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7" r:id="rId1"/>
  </p:sldMasterIdLst>
  <p:notesMasterIdLst>
    <p:notesMasterId r:id="rId32"/>
  </p:notesMasterIdLst>
  <p:sldIdLst>
    <p:sldId id="1492" r:id="rId2"/>
    <p:sldId id="2005" r:id="rId3"/>
    <p:sldId id="2006" r:id="rId4"/>
    <p:sldId id="2010" r:id="rId5"/>
    <p:sldId id="1983" r:id="rId6"/>
    <p:sldId id="1984" r:id="rId7"/>
    <p:sldId id="1985" r:id="rId8"/>
    <p:sldId id="1986" r:id="rId9"/>
    <p:sldId id="1987" r:id="rId10"/>
    <p:sldId id="2007" r:id="rId11"/>
    <p:sldId id="2011" r:id="rId12"/>
    <p:sldId id="1997" r:id="rId13"/>
    <p:sldId id="1998" r:id="rId14"/>
    <p:sldId id="1999" r:id="rId15"/>
    <p:sldId id="2000" r:id="rId16"/>
    <p:sldId id="2001" r:id="rId17"/>
    <p:sldId id="2008" r:id="rId18"/>
    <p:sldId id="2012" r:id="rId19"/>
    <p:sldId id="1988" r:id="rId20"/>
    <p:sldId id="1990" r:id="rId21"/>
    <p:sldId id="1991" r:id="rId22"/>
    <p:sldId id="1992" r:id="rId23"/>
    <p:sldId id="1993" r:id="rId24"/>
    <p:sldId id="2009" r:id="rId25"/>
    <p:sldId id="2013" r:id="rId26"/>
    <p:sldId id="1996" r:id="rId27"/>
    <p:sldId id="2002" r:id="rId28"/>
    <p:sldId id="2003" r:id="rId29"/>
    <p:sldId id="2004" r:id="rId30"/>
    <p:sldId id="2014" r:id="rId31"/>
  </p:sldIdLst>
  <p:sldSz cx="12858750" cy="7232650"/>
  <p:notesSz cx="6858000" cy="9144000"/>
  <p:custDataLst>
    <p:tags r:id="rId3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E1013"/>
    <a:srgbClr val="20A1CC"/>
    <a:srgbClr val="19238A"/>
    <a:srgbClr val="420102"/>
    <a:srgbClr val="AE1A4A"/>
    <a:srgbClr val="5599CE"/>
    <a:srgbClr val="58EDFB"/>
    <a:srgbClr val="FF33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3" autoAdjust="0"/>
    <p:restoredTop sz="95317" autoAdjust="0"/>
  </p:normalViewPr>
  <p:slideViewPr>
    <p:cSldViewPr>
      <p:cViewPr varScale="1">
        <p:scale>
          <a:sx n="88" d="100"/>
          <a:sy n="88" d="100"/>
        </p:scale>
        <p:origin x="302" y="110"/>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2019/11/12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743894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159541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405810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12</a:t>
            </a:fld>
            <a:endParaRPr lang="en-GB"/>
          </a:p>
        </p:txBody>
      </p:sp>
    </p:spTree>
    <p:extLst>
      <p:ext uri="{BB962C8B-B14F-4D97-AF65-F5344CB8AC3E}">
        <p14:creationId xmlns:p14="http://schemas.microsoft.com/office/powerpoint/2010/main" val="150166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13</a:t>
            </a:fld>
            <a:endParaRPr lang="en-GB"/>
          </a:p>
        </p:txBody>
      </p:sp>
    </p:spTree>
    <p:extLst>
      <p:ext uri="{BB962C8B-B14F-4D97-AF65-F5344CB8AC3E}">
        <p14:creationId xmlns:p14="http://schemas.microsoft.com/office/powerpoint/2010/main" val="4185819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8004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15</a:t>
            </a:fld>
            <a:endParaRPr lang="zh-CN" altLang="en-US"/>
          </a:p>
        </p:txBody>
      </p:sp>
    </p:spTree>
    <p:extLst>
      <p:ext uri="{BB962C8B-B14F-4D97-AF65-F5344CB8AC3E}">
        <p14:creationId xmlns:p14="http://schemas.microsoft.com/office/powerpoint/2010/main" val="826345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16</a:t>
            </a:fld>
            <a:endParaRPr lang="en-GB"/>
          </a:p>
        </p:txBody>
      </p:sp>
    </p:spTree>
    <p:extLst>
      <p:ext uri="{BB962C8B-B14F-4D97-AF65-F5344CB8AC3E}">
        <p14:creationId xmlns:p14="http://schemas.microsoft.com/office/powerpoint/2010/main" val="3252932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109845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3307981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399950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4149669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20</a:t>
            </a:fld>
            <a:endParaRPr lang="zh-CN" altLang="en-US"/>
          </a:p>
        </p:txBody>
      </p:sp>
    </p:spTree>
    <p:extLst>
      <p:ext uri="{BB962C8B-B14F-4D97-AF65-F5344CB8AC3E}">
        <p14:creationId xmlns:p14="http://schemas.microsoft.com/office/powerpoint/2010/main" val="3994685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21</a:t>
            </a:fld>
            <a:endParaRPr lang="zh-CN" altLang="en-US"/>
          </a:p>
        </p:txBody>
      </p:sp>
    </p:spTree>
    <p:extLst>
      <p:ext uri="{BB962C8B-B14F-4D97-AF65-F5344CB8AC3E}">
        <p14:creationId xmlns:p14="http://schemas.microsoft.com/office/powerpoint/2010/main" val="711182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22</a:t>
            </a:fld>
            <a:endParaRPr lang="zh-CN" altLang="en-US"/>
          </a:p>
        </p:txBody>
      </p:sp>
    </p:spTree>
    <p:extLst>
      <p:ext uri="{BB962C8B-B14F-4D97-AF65-F5344CB8AC3E}">
        <p14:creationId xmlns:p14="http://schemas.microsoft.com/office/powerpoint/2010/main" val="4119890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23</a:t>
            </a:fld>
            <a:endParaRPr lang="zh-CN" altLang="en-US"/>
          </a:p>
        </p:txBody>
      </p:sp>
    </p:spTree>
    <p:extLst>
      <p:ext uri="{BB962C8B-B14F-4D97-AF65-F5344CB8AC3E}">
        <p14:creationId xmlns:p14="http://schemas.microsoft.com/office/powerpoint/2010/main" val="3555819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4287247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2220194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26</a:t>
            </a:fld>
            <a:endParaRPr lang="en-GB"/>
          </a:p>
        </p:txBody>
      </p:sp>
    </p:spTree>
    <p:extLst>
      <p:ext uri="{BB962C8B-B14F-4D97-AF65-F5344CB8AC3E}">
        <p14:creationId xmlns:p14="http://schemas.microsoft.com/office/powerpoint/2010/main" val="1288236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27</a:t>
            </a:fld>
            <a:endParaRPr lang="en-GB"/>
          </a:p>
        </p:txBody>
      </p:sp>
    </p:spTree>
    <p:extLst>
      <p:ext uri="{BB962C8B-B14F-4D97-AF65-F5344CB8AC3E}">
        <p14:creationId xmlns:p14="http://schemas.microsoft.com/office/powerpoint/2010/main" val="2249059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28</a:t>
            </a:fld>
            <a:endParaRPr lang="zh-CN" altLang="en-US"/>
          </a:p>
        </p:txBody>
      </p:sp>
    </p:spTree>
    <p:extLst>
      <p:ext uri="{BB962C8B-B14F-4D97-AF65-F5344CB8AC3E}">
        <p14:creationId xmlns:p14="http://schemas.microsoft.com/office/powerpoint/2010/main" val="3100609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9149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2968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30</a:t>
            </a:fld>
            <a:endParaRPr lang="zh-CN" altLang="en-US"/>
          </a:p>
        </p:txBody>
      </p:sp>
    </p:spTree>
    <p:extLst>
      <p:ext uri="{BB962C8B-B14F-4D97-AF65-F5344CB8AC3E}">
        <p14:creationId xmlns:p14="http://schemas.microsoft.com/office/powerpoint/2010/main" val="80873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258856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335934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323801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7</a:t>
            </a:fld>
            <a:endParaRPr lang="zh-CN" altLang="en-US"/>
          </a:p>
        </p:txBody>
      </p:sp>
    </p:spTree>
    <p:extLst>
      <p:ext uri="{BB962C8B-B14F-4D97-AF65-F5344CB8AC3E}">
        <p14:creationId xmlns:p14="http://schemas.microsoft.com/office/powerpoint/2010/main" val="139847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8</a:t>
            </a:fld>
            <a:endParaRPr lang="zh-CN" altLang="en-US"/>
          </a:p>
        </p:txBody>
      </p:sp>
    </p:spTree>
    <p:extLst>
      <p:ext uri="{BB962C8B-B14F-4D97-AF65-F5344CB8AC3E}">
        <p14:creationId xmlns:p14="http://schemas.microsoft.com/office/powerpoint/2010/main" val="138738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350489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AB7CD8-0880-4657-846F-DC4F2CBC496C}" type="datetimeFigureOut">
              <a:rPr lang="zh-CN" altLang="en-US" smtClean="0"/>
              <a:pPr/>
              <a:t>2019/11/12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8636E3-D6A6-442B-ADA0-DDC4ECA28A3C}" type="slidenum">
              <a:rPr lang="zh-CN" altLang="en-US" smtClean="0"/>
              <a:pPr/>
              <a:t>‹#›</a:t>
            </a:fld>
            <a:endParaRPr lang="zh-CN" altLang="en-US"/>
          </a:p>
        </p:txBody>
      </p:sp>
    </p:spTree>
    <p:extLst>
      <p:ext uri="{BB962C8B-B14F-4D97-AF65-F5344CB8AC3E}">
        <p14:creationId xmlns:p14="http://schemas.microsoft.com/office/powerpoint/2010/main" val="151651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006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E5AB7CD8-0880-4657-846F-DC4F2CBC496C}" type="datetimeFigureOut">
              <a:rPr lang="zh-CN" altLang="en-US" smtClean="0"/>
              <a:pPr/>
              <a:t>2019/11/12</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D18636E3-D6A6-442B-ADA0-DDC4ECA28A3C}" type="slidenum">
              <a:rPr lang="zh-CN" altLang="en-US" smtClean="0"/>
              <a:pPr/>
              <a:t>‹#›</a:t>
            </a:fld>
            <a:endParaRPr lang="zh-CN" altLang="en-US"/>
          </a:p>
        </p:txBody>
      </p:sp>
    </p:spTree>
    <p:extLst>
      <p:ext uri="{BB962C8B-B14F-4D97-AF65-F5344CB8AC3E}">
        <p14:creationId xmlns:p14="http://schemas.microsoft.com/office/powerpoint/2010/main" val="4036327311"/>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2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1.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tags" Target="../tags/tag3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2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740278" y="3229137"/>
            <a:ext cx="5690506" cy="1231106"/>
          </a:xfrm>
          <a:prstGeom prst="rect">
            <a:avLst/>
          </a:prstGeom>
          <a:noFill/>
          <a:effectLst/>
        </p:spPr>
        <p:txBody>
          <a:bodyPr wrap="square" lIns="0" tIns="0" rIns="0" bIns="0" rtlCol="0" anchor="t" anchorCtr="0">
            <a:spAutoFit/>
          </a:bodyPr>
          <a:lstStyle/>
          <a:p>
            <a:pPr algn="ctr">
              <a:spcBef>
                <a:spcPts val="0"/>
              </a:spcBef>
              <a:spcAft>
                <a:spcPts val="0"/>
              </a:spcAft>
              <a:buNone/>
            </a:pPr>
            <a:r>
              <a:rPr lang="zh-CN" altLang="en-US" sz="4000" cap="all"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Fresh literary </a:t>
            </a:r>
            <a:r>
              <a:rPr lang="en-US" altLang="zh-CN" sz="4000" cap="all"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Ppt  </a:t>
            </a:r>
            <a:r>
              <a:rPr lang="zh-CN" altLang="en-US" sz="4000" cap="all"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Template</a:t>
            </a:r>
          </a:p>
        </p:txBody>
      </p:sp>
      <p:sp>
        <p:nvSpPr>
          <p:cNvPr id="13" name="矩形 259"/>
          <p:cNvSpPr>
            <a:spLocks noChangeArrowheads="1"/>
          </p:cNvSpPr>
          <p:nvPr/>
        </p:nvSpPr>
        <p:spPr bwMode="auto">
          <a:xfrm>
            <a:off x="4188834" y="5098555"/>
            <a:ext cx="4793394" cy="244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ts val="0"/>
              </a:spcBef>
              <a:spcAft>
                <a:spcPts val="0"/>
              </a:spcAft>
              <a:buNone/>
            </a:pPr>
            <a:r>
              <a:rPr lang="zh-CN" altLang="en-US" sz="12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Reporter:   </a:t>
            </a:r>
          </a:p>
        </p:txBody>
      </p:sp>
      <p:sp>
        <p:nvSpPr>
          <p:cNvPr id="14" name="文本框 13"/>
          <p:cNvSpPr txBox="1"/>
          <p:nvPr/>
        </p:nvSpPr>
        <p:spPr>
          <a:xfrm>
            <a:off x="4154796" y="4759150"/>
            <a:ext cx="4549158" cy="184666"/>
          </a:xfrm>
          <a:prstGeom prst="rect">
            <a:avLst/>
          </a:prstGeom>
          <a:noFill/>
          <a:effectLst/>
        </p:spPr>
        <p:txBody>
          <a:bodyPr wrap="square" lIns="0" tIns="0" rIns="0" bIns="0" rtlCol="0" anchor="t" anchorCtr="0">
            <a:spAutoFit/>
          </a:bodyPr>
          <a:lstStyle/>
          <a:p>
            <a:pPr algn="ctr">
              <a:spcBef>
                <a:spcPts val="0"/>
              </a:spcBef>
              <a:spcAft>
                <a:spcPts val="0"/>
              </a:spcAft>
              <a:buNone/>
            </a:pP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THE YEAR-END SUMMARY AND PLAN PPT IN THE NEW YEAR</a:t>
            </a:r>
          </a:p>
        </p:txBody>
      </p:sp>
      <p:pic>
        <p:nvPicPr>
          <p:cNvPr id="2" name="Chairlift - Brui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124575" y="-908507"/>
            <a:ext cx="609600" cy="609600"/>
          </a:xfrm>
          <a:prstGeom prst="rect">
            <a:avLst/>
          </a:prstGeom>
        </p:spPr>
      </p:pic>
    </p:spTree>
    <p:extLst>
      <p:ext uri="{BB962C8B-B14F-4D97-AF65-F5344CB8AC3E}">
        <p14:creationId xmlns:p14="http://schemas.microsoft.com/office/powerpoint/2010/main" val="3179110883"/>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2" nodeType="click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by="(-#ppt_w*2)" calcmode="lin" valueType="num">
                                      <p:cBhvr rctx="PPT">
                                        <p:cTn id="16" dur="500" autoRev="1" fill="hold">
                                          <p:stCondLst>
                                            <p:cond delay="0"/>
                                          </p:stCondLst>
                                        </p:cTn>
                                        <p:tgtEl>
                                          <p:spTgt spid="12"/>
                                        </p:tgtEl>
                                        <p:attrNameLst>
                                          <p:attrName>ppt_w</p:attrName>
                                        </p:attrNameLst>
                                      </p:cBhvr>
                                    </p:anim>
                                    <p:anim by="(#ppt_w*0.50)" calcmode="lin" valueType="num">
                                      <p:cBhvr>
                                        <p:cTn id="17" dur="500" decel="50000" autoRev="1" fill="hold">
                                          <p:stCondLst>
                                            <p:cond delay="0"/>
                                          </p:stCondLst>
                                        </p:cTn>
                                        <p:tgtEl>
                                          <p:spTgt spid="12"/>
                                        </p:tgtEl>
                                        <p:attrNameLst>
                                          <p:attrName>ppt_x</p:attrName>
                                        </p:attrNameLst>
                                      </p:cBhvr>
                                    </p:anim>
                                    <p:anim from="(-#ppt_h/2)" to="(#ppt_y)" calcmode="lin" valueType="num">
                                      <p:cBhvr>
                                        <p:cTn id="18" dur="1000" fill="hold">
                                          <p:stCondLst>
                                            <p:cond delay="0"/>
                                          </p:stCondLst>
                                        </p:cTn>
                                        <p:tgtEl>
                                          <p:spTgt spid="12"/>
                                        </p:tgtEl>
                                        <p:attrNameLst>
                                          <p:attrName>ppt_y</p:attrName>
                                        </p:attrNameLst>
                                      </p:cBhvr>
                                    </p:anim>
                                    <p:animRot by="21600000">
                                      <p:cBhvr>
                                        <p:cTn id="19" dur="1000" fill="hold">
                                          <p:stCondLst>
                                            <p:cond delay="0"/>
                                          </p:stCondLst>
                                        </p:cTn>
                                        <p:tgtEl>
                                          <p:spTgt spid="12"/>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iterate type="lt">
                                    <p:tmPct val="0"/>
                                  </p:iterate>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0" nodeType="clickEffect">
                                  <p:stCondLst>
                                    <p:cond delay="0"/>
                                  </p:stCondLst>
                                  <p:childTnLst>
                                    <p:animEffect transition="out" filter="fade">
                                      <p:cBhvr>
                                        <p:cTn id="39" dur="500" tmFilter="0, 0; .2, .5; .8, .5; 1, 0"/>
                                        <p:tgtEl>
                                          <p:spTgt spid="14"/>
                                        </p:tgtEl>
                                      </p:cBhvr>
                                    </p:animEffect>
                                    <p:animScale>
                                      <p:cBhvr>
                                        <p:cTn id="4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1" repeatCount="indefinite" fill="remove" display="0">
                  <p:stCondLst>
                    <p:cond delay="indefinite"/>
                  </p:stCondLst>
                  <p:endCondLst>
                    <p:cond evt="onStopAudio" delay="0">
                      <p:tgtEl>
                        <p:sldTgt/>
                      </p:tgtEl>
                    </p:cond>
                  </p:endCondLst>
                </p:cTn>
                <p:tgtEl>
                  <p:spTgt spid="2"/>
                </p:tgtEl>
              </p:cMediaNode>
            </p:audio>
          </p:childTnLst>
        </p:cTn>
      </p:par>
    </p:tnLst>
    <p:bldLst>
      <p:bldP spid="3" grpId="0" animBg="1"/>
      <p:bldP spid="12" grpId="0"/>
      <p:bldP spid="12" grpId="2"/>
      <p:bldP spid="13" grpId="0"/>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858750" cy="723265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12858750" cy="723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MH_Others_10" descr="#wm#_48_07_*Z"/>
          <p:cNvSpPr>
            <a:spLocks noChangeArrowheads="1"/>
          </p:cNvSpPr>
          <p:nvPr>
            <p:custDataLst>
              <p:tags r:id="rId2"/>
            </p:custDataLst>
          </p:nvPr>
        </p:nvSpPr>
        <p:spPr bwMode="auto">
          <a:xfrm>
            <a:off x="2723690" y="1536477"/>
            <a:ext cx="1609701" cy="1613133"/>
          </a:xfrm>
          <a:prstGeom prst="ellipse">
            <a:avLst/>
          </a:prstGeom>
          <a:solidFill>
            <a:schemeClr val="accent2">
              <a:alpha val="86000"/>
            </a:schemeClr>
          </a:solidFill>
          <a:ln>
            <a:noFill/>
          </a:ln>
          <a:effectLst/>
        </p:spPr>
        <p:txBody>
          <a:bodyPr wrap="square" lIns="0" tIns="0" rIns="0" bIns="0" anchor="ctr">
            <a:normAutofit lnSpcReduction="10000"/>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endParaRPr lang="zh-CN" altLang="zh-CN" sz="7593" b="1" kern="0" dirty="0">
              <a:solidFill>
                <a:srgbClr val="FFFFFF"/>
              </a:solidFill>
              <a:ea typeface="微软雅黑" panose="020B0503020204020204" pitchFamily="34" charset="-122"/>
              <a:cs typeface="Times New Roman" panose="02020603050405020304" pitchFamily="18" charset="0"/>
            </a:endParaRPr>
          </a:p>
        </p:txBody>
      </p:sp>
      <p:sp>
        <p:nvSpPr>
          <p:cNvPr id="78" name="MH_Others_11" descr="#wm#_48_07_*Z"/>
          <p:cNvSpPr>
            <a:spLocks noChangeArrowheads="1"/>
          </p:cNvSpPr>
          <p:nvPr>
            <p:custDataLst>
              <p:tags r:id="rId3"/>
            </p:custDataLst>
          </p:nvPr>
        </p:nvSpPr>
        <p:spPr bwMode="auto">
          <a:xfrm>
            <a:off x="3845171" y="2740203"/>
            <a:ext cx="976435" cy="978515"/>
          </a:xfrm>
          <a:prstGeom prst="ellipse">
            <a:avLst/>
          </a:prstGeom>
          <a:solidFill>
            <a:srgbClr val="5E1013"/>
          </a:solidFill>
          <a:ln>
            <a:noFill/>
          </a:ln>
          <a:effectLst/>
        </p:spPr>
        <p:txBody>
          <a:bodyPr wrap="square" lIns="0" tIns="0" rIns="0" bIns="0" anchor="ctr">
            <a:normAutofit lnSpcReduction="10000"/>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endParaRPr lang="zh-CN" altLang="zh-CN" sz="4640" kern="0" dirty="0">
              <a:ea typeface="微软雅黑" panose="020B0503020204020204" pitchFamily="34" charset="-122"/>
            </a:endParaRPr>
          </a:p>
        </p:txBody>
      </p:sp>
      <p:sp>
        <p:nvSpPr>
          <p:cNvPr id="32" name="MH_Others_12"/>
          <p:cNvSpPr txBox="1"/>
          <p:nvPr>
            <p:custDataLst>
              <p:tags r:id="rId4"/>
            </p:custDataLst>
          </p:nvPr>
        </p:nvSpPr>
        <p:spPr>
          <a:xfrm>
            <a:off x="3140526" y="3229461"/>
            <a:ext cx="645810" cy="2896207"/>
          </a:xfrm>
          <a:prstGeom prst="rect">
            <a:avLst/>
          </a:prstGeom>
          <a:noFill/>
        </p:spPr>
        <p:txBody>
          <a:bodyPr vert="eaVert" wrap="square" lIns="0" tIns="0" rIns="0" bIns="0" rtlCol="0" anchor="ctr" anchorCtr="0">
            <a:normAutofit/>
          </a:bodyPr>
          <a:lstStyle/>
          <a:p>
            <a:r>
              <a:rPr lang="en-US" altLang="zh-CN" sz="3797" dirty="0">
                <a:solidFill>
                  <a:schemeClr val="accent2"/>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3797"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
          <p:cNvSpPr txBox="1"/>
          <p:nvPr/>
        </p:nvSpPr>
        <p:spPr>
          <a:xfrm>
            <a:off x="5693211" y="2962083"/>
            <a:ext cx="4379404" cy="738664"/>
          </a:xfrm>
          <a:prstGeom prst="rect">
            <a:avLst/>
          </a:prstGeom>
          <a:noFill/>
        </p:spPr>
        <p:txBody>
          <a:bodyPr wrap="none" lIns="0" tIns="0" rIns="0" bIns="0" rtlCol="0">
            <a:spAutoFit/>
          </a:bodyPr>
          <a:lstStyle/>
          <a:p>
            <a:pPr marL="0" lvl="1"/>
            <a:r>
              <a:rPr lang="en-US" altLang="zh-CN" sz="4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r>
              <a:rPr lang="zh-CN" altLang="en-US" sz="4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Related title text</a:t>
            </a:r>
            <a:endParaRPr lang="zh-CN" altLang="en-US" sz="4800" b="1" spc="422"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9"/>
          <p:cNvSpPr txBox="1"/>
          <p:nvPr/>
        </p:nvSpPr>
        <p:spPr>
          <a:xfrm>
            <a:off x="5693211" y="3874887"/>
            <a:ext cx="2392348" cy="649152"/>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Overview of the annual work</a:t>
            </a:r>
          </a:p>
        </p:txBody>
      </p:sp>
      <p:sp>
        <p:nvSpPr>
          <p:cNvPr id="19" name="文本框 9"/>
          <p:cNvSpPr txBox="1"/>
          <p:nvPr/>
        </p:nvSpPr>
        <p:spPr>
          <a:xfrm>
            <a:off x="5693211" y="4524039"/>
            <a:ext cx="2542866" cy="649152"/>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Successful Project Showcase</a:t>
            </a:r>
          </a:p>
        </p:txBody>
      </p:sp>
      <p:sp>
        <p:nvSpPr>
          <p:cNvPr id="21" name="文本框 9"/>
          <p:cNvSpPr txBox="1"/>
          <p:nvPr/>
        </p:nvSpPr>
        <p:spPr>
          <a:xfrm>
            <a:off x="8195485" y="3870303"/>
            <a:ext cx="3593898" cy="324576"/>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Completion of the work</a:t>
            </a:r>
          </a:p>
        </p:txBody>
      </p:sp>
      <p:sp>
        <p:nvSpPr>
          <p:cNvPr id="22" name="文本框 9"/>
          <p:cNvSpPr txBox="1"/>
          <p:nvPr/>
        </p:nvSpPr>
        <p:spPr>
          <a:xfrm>
            <a:off x="8236079" y="4529253"/>
            <a:ext cx="3449879" cy="324576"/>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Next year's work plan</a:t>
            </a:r>
          </a:p>
        </p:txBody>
      </p:sp>
    </p:spTree>
    <p:custDataLst>
      <p:tags r:id="rId1"/>
    </p:custDataLst>
    <p:extLst>
      <p:ext uri="{BB962C8B-B14F-4D97-AF65-F5344CB8AC3E}">
        <p14:creationId xmlns:p14="http://schemas.microsoft.com/office/powerpoint/2010/main" val="339460031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1000" fill="hold"/>
                                        <p:tgtEl>
                                          <p:spTgt spid="77"/>
                                        </p:tgtEl>
                                        <p:attrNameLst>
                                          <p:attrName>ppt_w</p:attrName>
                                        </p:attrNameLst>
                                      </p:cBhvr>
                                      <p:tavLst>
                                        <p:tav tm="0">
                                          <p:val>
                                            <p:fltVal val="0"/>
                                          </p:val>
                                        </p:tav>
                                        <p:tav tm="100000">
                                          <p:val>
                                            <p:strVal val="#ppt_w"/>
                                          </p:val>
                                        </p:tav>
                                      </p:tavLst>
                                    </p:anim>
                                    <p:anim calcmode="lin" valueType="num">
                                      <p:cBhvr>
                                        <p:cTn id="16" dur="1000" fill="hold"/>
                                        <p:tgtEl>
                                          <p:spTgt spid="77"/>
                                        </p:tgtEl>
                                        <p:attrNameLst>
                                          <p:attrName>ppt_h</p:attrName>
                                        </p:attrNameLst>
                                      </p:cBhvr>
                                      <p:tavLst>
                                        <p:tav tm="0">
                                          <p:val>
                                            <p:fltVal val="0"/>
                                          </p:val>
                                        </p:tav>
                                        <p:tav tm="100000">
                                          <p:val>
                                            <p:strVal val="#ppt_h"/>
                                          </p:val>
                                        </p:tav>
                                      </p:tavLst>
                                    </p:anim>
                                    <p:anim calcmode="lin" valueType="num">
                                      <p:cBhvr>
                                        <p:cTn id="17" dur="1000" fill="hold"/>
                                        <p:tgtEl>
                                          <p:spTgt spid="77"/>
                                        </p:tgtEl>
                                        <p:attrNameLst>
                                          <p:attrName>style.rotation</p:attrName>
                                        </p:attrNameLst>
                                      </p:cBhvr>
                                      <p:tavLst>
                                        <p:tav tm="0">
                                          <p:val>
                                            <p:fltVal val="90"/>
                                          </p:val>
                                        </p:tav>
                                        <p:tav tm="100000">
                                          <p:val>
                                            <p:fltVal val="0"/>
                                          </p:val>
                                        </p:tav>
                                      </p:tavLst>
                                    </p:anim>
                                    <p:animEffect transition="in" filter="fade">
                                      <p:cBhvr>
                                        <p:cTn id="18" dur="10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p:cTn id="23" dur="1000" fill="hold"/>
                                        <p:tgtEl>
                                          <p:spTgt spid="78"/>
                                        </p:tgtEl>
                                        <p:attrNameLst>
                                          <p:attrName>ppt_w</p:attrName>
                                        </p:attrNameLst>
                                      </p:cBhvr>
                                      <p:tavLst>
                                        <p:tav tm="0">
                                          <p:val>
                                            <p:fltVal val="0"/>
                                          </p:val>
                                        </p:tav>
                                        <p:tav tm="100000">
                                          <p:val>
                                            <p:strVal val="#ppt_w"/>
                                          </p:val>
                                        </p:tav>
                                      </p:tavLst>
                                    </p:anim>
                                    <p:anim calcmode="lin" valueType="num">
                                      <p:cBhvr>
                                        <p:cTn id="24" dur="1000" fill="hold"/>
                                        <p:tgtEl>
                                          <p:spTgt spid="78"/>
                                        </p:tgtEl>
                                        <p:attrNameLst>
                                          <p:attrName>ppt_h</p:attrName>
                                        </p:attrNameLst>
                                      </p:cBhvr>
                                      <p:tavLst>
                                        <p:tav tm="0">
                                          <p:val>
                                            <p:fltVal val="0"/>
                                          </p:val>
                                        </p:tav>
                                        <p:tav tm="100000">
                                          <p:val>
                                            <p:strVal val="#ppt_h"/>
                                          </p:val>
                                        </p:tav>
                                      </p:tavLst>
                                    </p:anim>
                                    <p:anim calcmode="lin" valueType="num">
                                      <p:cBhvr>
                                        <p:cTn id="25" dur="1000" fill="hold"/>
                                        <p:tgtEl>
                                          <p:spTgt spid="78"/>
                                        </p:tgtEl>
                                        <p:attrNameLst>
                                          <p:attrName>style.rotation</p:attrName>
                                        </p:attrNameLst>
                                      </p:cBhvr>
                                      <p:tavLst>
                                        <p:tav tm="0">
                                          <p:val>
                                            <p:fltVal val="90"/>
                                          </p:val>
                                        </p:tav>
                                        <p:tav tm="100000">
                                          <p:val>
                                            <p:fltVal val="0"/>
                                          </p:val>
                                        </p:tav>
                                      </p:tavLst>
                                    </p:anim>
                                    <p:animEffect transition="in" filter="fade">
                                      <p:cBhvr>
                                        <p:cTn id="26" dur="10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2"/>
                                        </p:tgtEl>
                                        <p:attrNameLst>
                                          <p:attrName>style.visibility</p:attrName>
                                        </p:attrNameLst>
                                      </p:cBhvr>
                                      <p:to>
                                        <p:strVal val="visible"/>
                                      </p:to>
                                    </p:set>
                                    <p:anim by="(-#ppt_w*2)" calcmode="lin" valueType="num">
                                      <p:cBhvr rctx="PPT">
                                        <p:cTn id="31" dur="500" autoRev="1" fill="hold">
                                          <p:stCondLst>
                                            <p:cond delay="0"/>
                                          </p:stCondLst>
                                        </p:cTn>
                                        <p:tgtEl>
                                          <p:spTgt spid="32"/>
                                        </p:tgtEl>
                                        <p:attrNameLst>
                                          <p:attrName>ppt_w</p:attrName>
                                        </p:attrNameLst>
                                      </p:cBhvr>
                                    </p:anim>
                                    <p:anim by="(#ppt_w*0.50)" calcmode="lin" valueType="num">
                                      <p:cBhvr>
                                        <p:cTn id="32" dur="500" decel="50000" autoRev="1" fill="hold">
                                          <p:stCondLst>
                                            <p:cond delay="0"/>
                                          </p:stCondLst>
                                        </p:cTn>
                                        <p:tgtEl>
                                          <p:spTgt spid="32"/>
                                        </p:tgtEl>
                                        <p:attrNameLst>
                                          <p:attrName>ppt_x</p:attrName>
                                        </p:attrNameLst>
                                      </p:cBhvr>
                                    </p:anim>
                                    <p:anim from="(-#ppt_h/2)" to="(#ppt_y)" calcmode="lin" valueType="num">
                                      <p:cBhvr>
                                        <p:cTn id="33" dur="1000" fill="hold">
                                          <p:stCondLst>
                                            <p:cond delay="0"/>
                                          </p:stCondLst>
                                        </p:cTn>
                                        <p:tgtEl>
                                          <p:spTgt spid="32"/>
                                        </p:tgtEl>
                                        <p:attrNameLst>
                                          <p:attrName>ppt_y</p:attrName>
                                        </p:attrNameLst>
                                      </p:cBhvr>
                                    </p:anim>
                                    <p:animRot by="21600000">
                                      <p:cBhvr>
                                        <p:cTn id="34" dur="1000" fill="hold">
                                          <p:stCondLst>
                                            <p:cond delay="0"/>
                                          </p:stCondLst>
                                        </p:cTn>
                                        <p:tgtEl>
                                          <p:spTgt spid="32"/>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ppt_x</p:attrName>
                                        </p:attrNameLst>
                                      </p:cBhvr>
                                      <p:tavLst>
                                        <p:tav tm="0">
                                          <p:val>
                                            <p:strVal val="#ppt_x-#ppt_w*1.125000"/>
                                          </p:val>
                                        </p:tav>
                                        <p:tav tm="100000">
                                          <p:val>
                                            <p:strVal val="#ppt_x"/>
                                          </p:val>
                                        </p:tav>
                                      </p:tavLst>
                                    </p:anim>
                                    <p:animEffect transition="in" filter="wipe(right)">
                                      <p:cBhvr>
                                        <p:cTn id="40" dur="500"/>
                                        <p:tgtEl>
                                          <p:spTgt spid="17"/>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2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40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77" grpId="0" animBg="1"/>
      <p:bldP spid="78" grpId="0" animBg="1"/>
      <p:bldP spid="32" grpId="0"/>
      <p:bldP spid="17" grpId="0"/>
      <p:bldP spid="18" grpId="0"/>
      <p:bldP spid="19"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8695" y="1672109"/>
            <a:ext cx="7632848" cy="442080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800078" y="1948972"/>
            <a:ext cx="5329867" cy="1462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冬青黑体简体中文 W3" panose="020B0300000000000000" pitchFamily="34" charset="-122"/>
              <a:ea typeface="冬青黑体简体中文 W3" panose="020B0300000000000000" pitchFamily="34" charset="-122"/>
            </a:endParaRPr>
          </a:p>
        </p:txBody>
      </p:sp>
      <p:sp>
        <p:nvSpPr>
          <p:cNvPr id="13" name="矩形 12"/>
          <p:cNvSpPr/>
          <p:nvPr/>
        </p:nvSpPr>
        <p:spPr>
          <a:xfrm>
            <a:off x="9619565" y="5594188"/>
            <a:ext cx="2510380" cy="4987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冬青黑体简体中文 W3" panose="020B0300000000000000" pitchFamily="34" charset="-122"/>
              <a:ea typeface="冬青黑体简体中文 W3" panose="020B0300000000000000" pitchFamily="34" charset="-122"/>
            </a:endParaRPr>
          </a:p>
        </p:txBody>
      </p:sp>
      <p:sp>
        <p:nvSpPr>
          <p:cNvPr id="15" name="Content Placeholder 2"/>
          <p:cNvSpPr txBox="1">
            <a:spLocks/>
          </p:cNvSpPr>
          <p:nvPr/>
        </p:nvSpPr>
        <p:spPr>
          <a:xfrm>
            <a:off x="6922334" y="2181185"/>
            <a:ext cx="1091217" cy="58746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 content</a:t>
            </a:r>
            <a:endParaRPr 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a:spLocks/>
          </p:cNvSpPr>
          <p:nvPr/>
        </p:nvSpPr>
        <p:spPr>
          <a:xfrm>
            <a:off x="8258031" y="3781385"/>
            <a:ext cx="3871914" cy="1177465"/>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a:spLocks/>
          </p:cNvSpPr>
          <p:nvPr/>
        </p:nvSpPr>
        <p:spPr>
          <a:xfrm>
            <a:off x="8258031" y="2181185"/>
            <a:ext cx="3871914" cy="1177465"/>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Content Placeholder 2"/>
          <p:cNvSpPr txBox="1">
            <a:spLocks/>
          </p:cNvSpPr>
          <p:nvPr/>
        </p:nvSpPr>
        <p:spPr>
          <a:xfrm>
            <a:off x="9715229" y="5679758"/>
            <a:ext cx="2414716" cy="31283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the text</a:t>
            </a:r>
            <a:endParaRPr 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椭圆 9"/>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11"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462883680"/>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4209099" y="1980609"/>
            <a:ext cx="4425183" cy="4408018"/>
            <a:chOff x="3990618" y="1932981"/>
            <a:chExt cx="4196189" cy="4179912"/>
          </a:xfrm>
        </p:grpSpPr>
        <p:sp>
          <p:nvSpPr>
            <p:cNvPr id="4" name="Oval 3"/>
            <p:cNvSpPr/>
            <p:nvPr/>
          </p:nvSpPr>
          <p:spPr>
            <a:xfrm>
              <a:off x="5717370" y="1932981"/>
              <a:ext cx="757260" cy="7572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6976434" y="2479005"/>
              <a:ext cx="757260" cy="7572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Oval 5"/>
            <p:cNvSpPr/>
            <p:nvPr/>
          </p:nvSpPr>
          <p:spPr>
            <a:xfrm>
              <a:off x="7429547" y="3653004"/>
              <a:ext cx="757260" cy="7572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Oval 6"/>
            <p:cNvSpPr/>
            <p:nvPr/>
          </p:nvSpPr>
          <p:spPr>
            <a:xfrm>
              <a:off x="5717370" y="5355633"/>
              <a:ext cx="757260" cy="7572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6939192" y="4827003"/>
              <a:ext cx="757260" cy="7572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8"/>
            <p:cNvSpPr/>
            <p:nvPr/>
          </p:nvSpPr>
          <p:spPr>
            <a:xfrm>
              <a:off x="3990618" y="3653004"/>
              <a:ext cx="757260" cy="75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9"/>
            <p:cNvSpPr/>
            <p:nvPr/>
          </p:nvSpPr>
          <p:spPr>
            <a:xfrm>
              <a:off x="4513442" y="2466591"/>
              <a:ext cx="757260" cy="75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4443264" y="4827003"/>
              <a:ext cx="757260" cy="7572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1"/>
            <p:cNvGrpSpPr/>
            <p:nvPr/>
          </p:nvGrpSpPr>
          <p:grpSpPr>
            <a:xfrm>
              <a:off x="4896844" y="2832807"/>
              <a:ext cx="2398312" cy="2397654"/>
              <a:chOff x="2061526" y="2607724"/>
              <a:chExt cx="2398312" cy="2397654"/>
            </a:xfrm>
          </p:grpSpPr>
          <p:grpSp>
            <p:nvGrpSpPr>
              <p:cNvPr id="13" name="Group 131"/>
              <p:cNvGrpSpPr>
                <a:grpSpLocks noChangeAspect="1"/>
              </p:cNvGrpSpPr>
              <p:nvPr/>
            </p:nvGrpSpPr>
            <p:grpSpPr bwMode="auto">
              <a:xfrm>
                <a:off x="2061526" y="2607724"/>
                <a:ext cx="2398312" cy="2397654"/>
                <a:chOff x="1674" y="335"/>
                <a:chExt cx="3649" cy="3648"/>
              </a:xfrm>
              <a:solidFill>
                <a:schemeClr val="tx2">
                  <a:lumMod val="60000"/>
                  <a:lumOff val="40000"/>
                </a:schemeClr>
              </a:solidFill>
            </p:grpSpPr>
            <p:sp>
              <p:nvSpPr>
                <p:cNvPr id="19" name="Freeform 132"/>
                <p:cNvSpPr>
                  <a:spLocks/>
                </p:cNvSpPr>
                <p:nvPr/>
              </p:nvSpPr>
              <p:spPr bwMode="auto">
                <a:xfrm>
                  <a:off x="3227" y="335"/>
                  <a:ext cx="544" cy="3648"/>
                </a:xfrm>
                <a:custGeom>
                  <a:avLst/>
                  <a:gdLst>
                    <a:gd name="T0" fmla="*/ 141 w 230"/>
                    <a:gd name="T1" fmla="*/ 1527 h 1541"/>
                    <a:gd name="T2" fmla="*/ 216 w 230"/>
                    <a:gd name="T3" fmla="*/ 1453 h 1541"/>
                    <a:gd name="T4" fmla="*/ 216 w 230"/>
                    <a:gd name="T5" fmla="*/ 1402 h 1541"/>
                    <a:gd name="T6" fmla="*/ 165 w 230"/>
                    <a:gd name="T7" fmla="*/ 1402 h 1541"/>
                    <a:gd name="T8" fmla="*/ 147 w 230"/>
                    <a:gd name="T9" fmla="*/ 1420 h 1541"/>
                    <a:gd name="T10" fmla="*/ 147 w 230"/>
                    <a:gd name="T11" fmla="*/ 123 h 1541"/>
                    <a:gd name="T12" fmla="*/ 165 w 230"/>
                    <a:gd name="T13" fmla="*/ 141 h 1541"/>
                    <a:gd name="T14" fmla="*/ 216 w 230"/>
                    <a:gd name="T15" fmla="*/ 141 h 1541"/>
                    <a:gd name="T16" fmla="*/ 216 w 230"/>
                    <a:gd name="T17" fmla="*/ 90 h 1541"/>
                    <a:gd name="T18" fmla="*/ 139 w 230"/>
                    <a:gd name="T19" fmla="*/ 14 h 1541"/>
                    <a:gd name="T20" fmla="*/ 89 w 230"/>
                    <a:gd name="T21" fmla="*/ 14 h 1541"/>
                    <a:gd name="T22" fmla="*/ 14 w 230"/>
                    <a:gd name="T23" fmla="*/ 88 h 1541"/>
                    <a:gd name="T24" fmla="*/ 14 w 230"/>
                    <a:gd name="T25" fmla="*/ 139 h 1541"/>
                    <a:gd name="T26" fmla="*/ 65 w 230"/>
                    <a:gd name="T27" fmla="*/ 139 h 1541"/>
                    <a:gd name="T28" fmla="*/ 83 w 230"/>
                    <a:gd name="T29" fmla="*/ 121 h 1541"/>
                    <a:gd name="T30" fmla="*/ 83 w 230"/>
                    <a:gd name="T31" fmla="*/ 1418 h 1541"/>
                    <a:gd name="T32" fmla="*/ 65 w 230"/>
                    <a:gd name="T33" fmla="*/ 1400 h 1541"/>
                    <a:gd name="T34" fmla="*/ 14 w 230"/>
                    <a:gd name="T35" fmla="*/ 1400 h 1541"/>
                    <a:gd name="T36" fmla="*/ 14 w 230"/>
                    <a:gd name="T37" fmla="*/ 1451 h 1541"/>
                    <a:gd name="T38" fmla="*/ 91 w 230"/>
                    <a:gd name="T39" fmla="*/ 1527 h 1541"/>
                    <a:gd name="T40" fmla="*/ 141 w 230"/>
                    <a:gd name="T41" fmla="*/ 1527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1541">
                      <a:moveTo>
                        <a:pt x="141" y="1527"/>
                      </a:moveTo>
                      <a:cubicBezTo>
                        <a:pt x="216" y="1453"/>
                        <a:pt x="216" y="1453"/>
                        <a:pt x="216" y="1453"/>
                      </a:cubicBezTo>
                      <a:cubicBezTo>
                        <a:pt x="230" y="1439"/>
                        <a:pt x="230" y="1416"/>
                        <a:pt x="216" y="1402"/>
                      </a:cubicBezTo>
                      <a:cubicBezTo>
                        <a:pt x="202" y="1388"/>
                        <a:pt x="179" y="1388"/>
                        <a:pt x="165" y="1402"/>
                      </a:cubicBezTo>
                      <a:cubicBezTo>
                        <a:pt x="147" y="1420"/>
                        <a:pt x="147" y="1420"/>
                        <a:pt x="147" y="1420"/>
                      </a:cubicBezTo>
                      <a:cubicBezTo>
                        <a:pt x="147" y="123"/>
                        <a:pt x="147" y="123"/>
                        <a:pt x="147" y="123"/>
                      </a:cubicBezTo>
                      <a:cubicBezTo>
                        <a:pt x="165" y="141"/>
                        <a:pt x="165" y="141"/>
                        <a:pt x="165" y="141"/>
                      </a:cubicBezTo>
                      <a:cubicBezTo>
                        <a:pt x="179" y="155"/>
                        <a:pt x="202" y="155"/>
                        <a:pt x="216" y="141"/>
                      </a:cubicBezTo>
                      <a:cubicBezTo>
                        <a:pt x="230" y="127"/>
                        <a:pt x="230" y="104"/>
                        <a:pt x="216" y="90"/>
                      </a:cubicBezTo>
                      <a:cubicBezTo>
                        <a:pt x="139" y="14"/>
                        <a:pt x="139" y="14"/>
                        <a:pt x="139" y="14"/>
                      </a:cubicBezTo>
                      <a:cubicBezTo>
                        <a:pt x="125" y="0"/>
                        <a:pt x="103" y="0"/>
                        <a:pt x="89" y="14"/>
                      </a:cubicBezTo>
                      <a:cubicBezTo>
                        <a:pt x="14" y="88"/>
                        <a:pt x="14" y="88"/>
                        <a:pt x="14" y="88"/>
                      </a:cubicBezTo>
                      <a:cubicBezTo>
                        <a:pt x="0" y="102"/>
                        <a:pt x="0" y="125"/>
                        <a:pt x="14" y="139"/>
                      </a:cubicBezTo>
                      <a:cubicBezTo>
                        <a:pt x="28" y="153"/>
                        <a:pt x="51" y="153"/>
                        <a:pt x="65" y="139"/>
                      </a:cubicBezTo>
                      <a:cubicBezTo>
                        <a:pt x="83" y="121"/>
                        <a:pt x="83" y="121"/>
                        <a:pt x="83" y="121"/>
                      </a:cubicBezTo>
                      <a:cubicBezTo>
                        <a:pt x="83" y="1418"/>
                        <a:pt x="83" y="1418"/>
                        <a:pt x="83" y="1418"/>
                      </a:cubicBezTo>
                      <a:cubicBezTo>
                        <a:pt x="65" y="1400"/>
                        <a:pt x="65" y="1400"/>
                        <a:pt x="65" y="1400"/>
                      </a:cubicBezTo>
                      <a:cubicBezTo>
                        <a:pt x="51" y="1386"/>
                        <a:pt x="28" y="1386"/>
                        <a:pt x="14" y="1400"/>
                      </a:cubicBezTo>
                      <a:cubicBezTo>
                        <a:pt x="0" y="1414"/>
                        <a:pt x="0" y="1437"/>
                        <a:pt x="14" y="1451"/>
                      </a:cubicBezTo>
                      <a:cubicBezTo>
                        <a:pt x="91" y="1527"/>
                        <a:pt x="91" y="1527"/>
                        <a:pt x="91" y="1527"/>
                      </a:cubicBezTo>
                      <a:cubicBezTo>
                        <a:pt x="105" y="1541"/>
                        <a:pt x="127" y="1541"/>
                        <a:pt x="141" y="152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33"/>
                <p:cNvSpPr>
                  <a:spLocks/>
                </p:cNvSpPr>
                <p:nvPr/>
              </p:nvSpPr>
              <p:spPr bwMode="auto">
                <a:xfrm>
                  <a:off x="2192" y="849"/>
                  <a:ext cx="2613" cy="2620"/>
                </a:xfrm>
                <a:custGeom>
                  <a:avLst/>
                  <a:gdLst>
                    <a:gd name="T0" fmla="*/ 36 w 1104"/>
                    <a:gd name="T1" fmla="*/ 1107 h 1107"/>
                    <a:gd name="T2" fmla="*/ 141 w 1104"/>
                    <a:gd name="T3" fmla="*/ 1107 h 1107"/>
                    <a:gd name="T4" fmla="*/ 177 w 1104"/>
                    <a:gd name="T5" fmla="*/ 1072 h 1107"/>
                    <a:gd name="T6" fmla="*/ 141 w 1104"/>
                    <a:gd name="T7" fmla="*/ 1036 h 1107"/>
                    <a:gd name="T8" fmla="*/ 115 w 1104"/>
                    <a:gd name="T9" fmla="*/ 1036 h 1107"/>
                    <a:gd name="T10" fmla="*/ 1032 w 1104"/>
                    <a:gd name="T11" fmla="*/ 119 h 1107"/>
                    <a:gd name="T12" fmla="*/ 1032 w 1104"/>
                    <a:gd name="T13" fmla="*/ 144 h 1107"/>
                    <a:gd name="T14" fmla="*/ 1068 w 1104"/>
                    <a:gd name="T15" fmla="*/ 180 h 1107"/>
                    <a:gd name="T16" fmla="*/ 1104 w 1104"/>
                    <a:gd name="T17" fmla="*/ 144 h 1107"/>
                    <a:gd name="T18" fmla="*/ 1104 w 1104"/>
                    <a:gd name="T19" fmla="*/ 36 h 1107"/>
                    <a:gd name="T20" fmla="*/ 1068 w 1104"/>
                    <a:gd name="T21" fmla="*/ 0 h 1107"/>
                    <a:gd name="T22" fmla="*/ 963 w 1104"/>
                    <a:gd name="T23" fmla="*/ 0 h 1107"/>
                    <a:gd name="T24" fmla="*/ 927 w 1104"/>
                    <a:gd name="T25" fmla="*/ 36 h 1107"/>
                    <a:gd name="T26" fmla="*/ 963 w 1104"/>
                    <a:gd name="T27" fmla="*/ 72 h 1107"/>
                    <a:gd name="T28" fmla="*/ 989 w 1104"/>
                    <a:gd name="T29" fmla="*/ 72 h 1107"/>
                    <a:gd name="T30" fmla="*/ 72 w 1104"/>
                    <a:gd name="T31" fmla="*/ 989 h 1107"/>
                    <a:gd name="T32" fmla="*/ 72 w 1104"/>
                    <a:gd name="T33" fmla="*/ 964 h 1107"/>
                    <a:gd name="T34" fmla="*/ 36 w 1104"/>
                    <a:gd name="T35" fmla="*/ 928 h 1107"/>
                    <a:gd name="T36" fmla="*/ 0 w 1104"/>
                    <a:gd name="T37" fmla="*/ 964 h 1107"/>
                    <a:gd name="T38" fmla="*/ 0 w 1104"/>
                    <a:gd name="T39" fmla="*/ 1072 h 1107"/>
                    <a:gd name="T40" fmla="*/ 36 w 1104"/>
                    <a:gd name="T41" fmla="*/ 1107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4" h="1107">
                      <a:moveTo>
                        <a:pt x="36" y="1107"/>
                      </a:moveTo>
                      <a:cubicBezTo>
                        <a:pt x="141" y="1107"/>
                        <a:pt x="141" y="1107"/>
                        <a:pt x="141" y="1107"/>
                      </a:cubicBezTo>
                      <a:cubicBezTo>
                        <a:pt x="160" y="1107"/>
                        <a:pt x="177" y="1091"/>
                        <a:pt x="177" y="1072"/>
                      </a:cubicBezTo>
                      <a:cubicBezTo>
                        <a:pt x="177" y="1052"/>
                        <a:pt x="160" y="1036"/>
                        <a:pt x="141" y="1036"/>
                      </a:cubicBezTo>
                      <a:cubicBezTo>
                        <a:pt x="115" y="1036"/>
                        <a:pt x="115" y="1036"/>
                        <a:pt x="115" y="1036"/>
                      </a:cubicBezTo>
                      <a:cubicBezTo>
                        <a:pt x="1032" y="119"/>
                        <a:pt x="1032" y="119"/>
                        <a:pt x="1032" y="119"/>
                      </a:cubicBezTo>
                      <a:cubicBezTo>
                        <a:pt x="1032" y="144"/>
                        <a:pt x="1032" y="144"/>
                        <a:pt x="1032" y="144"/>
                      </a:cubicBezTo>
                      <a:cubicBezTo>
                        <a:pt x="1032" y="164"/>
                        <a:pt x="1049" y="180"/>
                        <a:pt x="1068" y="180"/>
                      </a:cubicBezTo>
                      <a:cubicBezTo>
                        <a:pt x="1088" y="180"/>
                        <a:pt x="1104" y="164"/>
                        <a:pt x="1104" y="144"/>
                      </a:cubicBezTo>
                      <a:cubicBezTo>
                        <a:pt x="1104" y="36"/>
                        <a:pt x="1104" y="36"/>
                        <a:pt x="1104" y="36"/>
                      </a:cubicBezTo>
                      <a:cubicBezTo>
                        <a:pt x="1104" y="16"/>
                        <a:pt x="1088" y="0"/>
                        <a:pt x="1068" y="0"/>
                      </a:cubicBezTo>
                      <a:cubicBezTo>
                        <a:pt x="963" y="0"/>
                        <a:pt x="963" y="0"/>
                        <a:pt x="963" y="0"/>
                      </a:cubicBezTo>
                      <a:cubicBezTo>
                        <a:pt x="944" y="0"/>
                        <a:pt x="927" y="16"/>
                        <a:pt x="927" y="36"/>
                      </a:cubicBezTo>
                      <a:cubicBezTo>
                        <a:pt x="927" y="56"/>
                        <a:pt x="944" y="72"/>
                        <a:pt x="963" y="72"/>
                      </a:cubicBezTo>
                      <a:cubicBezTo>
                        <a:pt x="989" y="72"/>
                        <a:pt x="989" y="72"/>
                        <a:pt x="989" y="72"/>
                      </a:cubicBezTo>
                      <a:cubicBezTo>
                        <a:pt x="72" y="989"/>
                        <a:pt x="72" y="989"/>
                        <a:pt x="72" y="989"/>
                      </a:cubicBezTo>
                      <a:cubicBezTo>
                        <a:pt x="72" y="964"/>
                        <a:pt x="72" y="964"/>
                        <a:pt x="72" y="964"/>
                      </a:cubicBezTo>
                      <a:cubicBezTo>
                        <a:pt x="72" y="944"/>
                        <a:pt x="55" y="928"/>
                        <a:pt x="36" y="928"/>
                      </a:cubicBezTo>
                      <a:cubicBezTo>
                        <a:pt x="16" y="928"/>
                        <a:pt x="0" y="944"/>
                        <a:pt x="0" y="964"/>
                      </a:cubicBezTo>
                      <a:cubicBezTo>
                        <a:pt x="0" y="1072"/>
                        <a:pt x="0" y="1072"/>
                        <a:pt x="0" y="1072"/>
                      </a:cubicBezTo>
                      <a:cubicBezTo>
                        <a:pt x="0" y="1091"/>
                        <a:pt x="16" y="1107"/>
                        <a:pt x="36" y="110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34"/>
                <p:cNvSpPr>
                  <a:spLocks/>
                </p:cNvSpPr>
                <p:nvPr/>
              </p:nvSpPr>
              <p:spPr bwMode="auto">
                <a:xfrm>
                  <a:off x="2188" y="853"/>
                  <a:ext cx="2622" cy="2614"/>
                </a:xfrm>
                <a:custGeom>
                  <a:avLst/>
                  <a:gdLst>
                    <a:gd name="T0" fmla="*/ 0 w 1108"/>
                    <a:gd name="T1" fmla="*/ 35 h 1104"/>
                    <a:gd name="T2" fmla="*/ 0 w 1108"/>
                    <a:gd name="T3" fmla="*/ 140 h 1104"/>
                    <a:gd name="T4" fmla="*/ 36 w 1108"/>
                    <a:gd name="T5" fmla="*/ 176 h 1104"/>
                    <a:gd name="T6" fmla="*/ 72 w 1108"/>
                    <a:gd name="T7" fmla="*/ 140 h 1104"/>
                    <a:gd name="T8" fmla="*/ 72 w 1108"/>
                    <a:gd name="T9" fmla="*/ 115 h 1104"/>
                    <a:gd name="T10" fmla="*/ 989 w 1108"/>
                    <a:gd name="T11" fmla="*/ 1032 h 1104"/>
                    <a:gd name="T12" fmla="*/ 964 w 1108"/>
                    <a:gd name="T13" fmla="*/ 1032 h 1104"/>
                    <a:gd name="T14" fmla="*/ 928 w 1108"/>
                    <a:gd name="T15" fmla="*/ 1068 h 1104"/>
                    <a:gd name="T16" fmla="*/ 964 w 1108"/>
                    <a:gd name="T17" fmla="*/ 1104 h 1104"/>
                    <a:gd name="T18" fmla="*/ 1072 w 1108"/>
                    <a:gd name="T19" fmla="*/ 1104 h 1104"/>
                    <a:gd name="T20" fmla="*/ 1108 w 1108"/>
                    <a:gd name="T21" fmla="*/ 1068 h 1104"/>
                    <a:gd name="T22" fmla="*/ 1108 w 1108"/>
                    <a:gd name="T23" fmla="*/ 963 h 1104"/>
                    <a:gd name="T24" fmla="*/ 1072 w 1108"/>
                    <a:gd name="T25" fmla="*/ 927 h 1104"/>
                    <a:gd name="T26" fmla="*/ 1036 w 1108"/>
                    <a:gd name="T27" fmla="*/ 963 h 1104"/>
                    <a:gd name="T28" fmla="*/ 1036 w 1108"/>
                    <a:gd name="T29" fmla="*/ 988 h 1104"/>
                    <a:gd name="T30" fmla="*/ 119 w 1108"/>
                    <a:gd name="T31" fmla="*/ 71 h 1104"/>
                    <a:gd name="T32" fmla="*/ 144 w 1108"/>
                    <a:gd name="T33" fmla="*/ 71 h 1104"/>
                    <a:gd name="T34" fmla="*/ 180 w 1108"/>
                    <a:gd name="T35" fmla="*/ 35 h 1104"/>
                    <a:gd name="T36" fmla="*/ 144 w 1108"/>
                    <a:gd name="T37" fmla="*/ 0 h 1104"/>
                    <a:gd name="T38" fmla="*/ 36 w 1108"/>
                    <a:gd name="T39" fmla="*/ 0 h 1104"/>
                    <a:gd name="T40" fmla="*/ 0 w 1108"/>
                    <a:gd name="T41" fmla="*/ 35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8" h="1104">
                      <a:moveTo>
                        <a:pt x="0" y="35"/>
                      </a:moveTo>
                      <a:cubicBezTo>
                        <a:pt x="0" y="140"/>
                        <a:pt x="0" y="140"/>
                        <a:pt x="0" y="140"/>
                      </a:cubicBezTo>
                      <a:cubicBezTo>
                        <a:pt x="0" y="160"/>
                        <a:pt x="16" y="176"/>
                        <a:pt x="36" y="176"/>
                      </a:cubicBezTo>
                      <a:cubicBezTo>
                        <a:pt x="56" y="176"/>
                        <a:pt x="72" y="160"/>
                        <a:pt x="72" y="140"/>
                      </a:cubicBezTo>
                      <a:cubicBezTo>
                        <a:pt x="72" y="115"/>
                        <a:pt x="72" y="115"/>
                        <a:pt x="72" y="115"/>
                      </a:cubicBezTo>
                      <a:cubicBezTo>
                        <a:pt x="989" y="1032"/>
                        <a:pt x="989" y="1032"/>
                        <a:pt x="989" y="1032"/>
                      </a:cubicBezTo>
                      <a:cubicBezTo>
                        <a:pt x="964" y="1032"/>
                        <a:pt x="964" y="1032"/>
                        <a:pt x="964" y="1032"/>
                      </a:cubicBezTo>
                      <a:cubicBezTo>
                        <a:pt x="944" y="1032"/>
                        <a:pt x="928" y="1048"/>
                        <a:pt x="928" y="1068"/>
                      </a:cubicBezTo>
                      <a:cubicBezTo>
                        <a:pt x="928" y="1088"/>
                        <a:pt x="944" y="1104"/>
                        <a:pt x="964" y="1104"/>
                      </a:cubicBezTo>
                      <a:cubicBezTo>
                        <a:pt x="1072" y="1104"/>
                        <a:pt x="1072" y="1104"/>
                        <a:pt x="1072" y="1104"/>
                      </a:cubicBezTo>
                      <a:cubicBezTo>
                        <a:pt x="1092" y="1104"/>
                        <a:pt x="1108" y="1088"/>
                        <a:pt x="1108" y="1068"/>
                      </a:cubicBezTo>
                      <a:cubicBezTo>
                        <a:pt x="1108" y="963"/>
                        <a:pt x="1108" y="963"/>
                        <a:pt x="1108" y="963"/>
                      </a:cubicBezTo>
                      <a:cubicBezTo>
                        <a:pt x="1108" y="943"/>
                        <a:pt x="1092" y="927"/>
                        <a:pt x="1072" y="927"/>
                      </a:cubicBezTo>
                      <a:cubicBezTo>
                        <a:pt x="1052" y="927"/>
                        <a:pt x="1036" y="943"/>
                        <a:pt x="1036" y="963"/>
                      </a:cubicBezTo>
                      <a:cubicBezTo>
                        <a:pt x="1036" y="988"/>
                        <a:pt x="1036" y="988"/>
                        <a:pt x="1036" y="988"/>
                      </a:cubicBezTo>
                      <a:cubicBezTo>
                        <a:pt x="119" y="71"/>
                        <a:pt x="119" y="71"/>
                        <a:pt x="119" y="71"/>
                      </a:cubicBezTo>
                      <a:cubicBezTo>
                        <a:pt x="144" y="71"/>
                        <a:pt x="144" y="71"/>
                        <a:pt x="144" y="71"/>
                      </a:cubicBezTo>
                      <a:cubicBezTo>
                        <a:pt x="164" y="71"/>
                        <a:pt x="180" y="55"/>
                        <a:pt x="180" y="35"/>
                      </a:cubicBezTo>
                      <a:cubicBezTo>
                        <a:pt x="180" y="16"/>
                        <a:pt x="164" y="0"/>
                        <a:pt x="144" y="0"/>
                      </a:cubicBezTo>
                      <a:cubicBezTo>
                        <a:pt x="36" y="0"/>
                        <a:pt x="36" y="0"/>
                        <a:pt x="36" y="0"/>
                      </a:cubicBezTo>
                      <a:cubicBezTo>
                        <a:pt x="16" y="0"/>
                        <a:pt x="0" y="16"/>
                        <a:pt x="0" y="3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35"/>
                <p:cNvSpPr>
                  <a:spLocks/>
                </p:cNvSpPr>
                <p:nvPr/>
              </p:nvSpPr>
              <p:spPr bwMode="auto">
                <a:xfrm>
                  <a:off x="1674" y="1888"/>
                  <a:ext cx="3649" cy="542"/>
                </a:xfrm>
                <a:custGeom>
                  <a:avLst/>
                  <a:gdLst>
                    <a:gd name="T0" fmla="*/ 1528 w 1542"/>
                    <a:gd name="T1" fmla="*/ 88 h 229"/>
                    <a:gd name="T2" fmla="*/ 1453 w 1542"/>
                    <a:gd name="T3" fmla="*/ 14 h 229"/>
                    <a:gd name="T4" fmla="*/ 1403 w 1542"/>
                    <a:gd name="T5" fmla="*/ 14 h 229"/>
                    <a:gd name="T6" fmla="*/ 1403 w 1542"/>
                    <a:gd name="T7" fmla="*/ 65 h 229"/>
                    <a:gd name="T8" fmla="*/ 1420 w 1542"/>
                    <a:gd name="T9" fmla="*/ 83 h 229"/>
                    <a:gd name="T10" fmla="*/ 124 w 1542"/>
                    <a:gd name="T11" fmla="*/ 83 h 229"/>
                    <a:gd name="T12" fmla="*/ 141 w 1542"/>
                    <a:gd name="T13" fmla="*/ 65 h 229"/>
                    <a:gd name="T14" fmla="*/ 141 w 1542"/>
                    <a:gd name="T15" fmla="*/ 14 h 229"/>
                    <a:gd name="T16" fmla="*/ 91 w 1542"/>
                    <a:gd name="T17" fmla="*/ 14 h 229"/>
                    <a:gd name="T18" fmla="*/ 14 w 1542"/>
                    <a:gd name="T19" fmla="*/ 90 h 229"/>
                    <a:gd name="T20" fmla="*/ 14 w 1542"/>
                    <a:gd name="T21" fmla="*/ 141 h 229"/>
                    <a:gd name="T22" fmla="*/ 89 w 1542"/>
                    <a:gd name="T23" fmla="*/ 215 h 229"/>
                    <a:gd name="T24" fmla="*/ 139 w 1542"/>
                    <a:gd name="T25" fmla="*/ 215 h 229"/>
                    <a:gd name="T26" fmla="*/ 139 w 1542"/>
                    <a:gd name="T27" fmla="*/ 165 h 229"/>
                    <a:gd name="T28" fmla="*/ 122 w 1542"/>
                    <a:gd name="T29" fmla="*/ 147 h 229"/>
                    <a:gd name="T30" fmla="*/ 1418 w 1542"/>
                    <a:gd name="T31" fmla="*/ 147 h 229"/>
                    <a:gd name="T32" fmla="*/ 1401 w 1542"/>
                    <a:gd name="T33" fmla="*/ 165 h 229"/>
                    <a:gd name="T34" fmla="*/ 1401 w 1542"/>
                    <a:gd name="T35" fmla="*/ 215 h 229"/>
                    <a:gd name="T36" fmla="*/ 1451 w 1542"/>
                    <a:gd name="T37" fmla="*/ 215 h 229"/>
                    <a:gd name="T38" fmla="*/ 1528 w 1542"/>
                    <a:gd name="T39" fmla="*/ 139 h 229"/>
                    <a:gd name="T40" fmla="*/ 1528 w 1542"/>
                    <a:gd name="T41" fmla="*/ 8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2" h="229">
                      <a:moveTo>
                        <a:pt x="1528" y="88"/>
                      </a:moveTo>
                      <a:cubicBezTo>
                        <a:pt x="1453" y="14"/>
                        <a:pt x="1453" y="14"/>
                        <a:pt x="1453" y="14"/>
                      </a:cubicBezTo>
                      <a:cubicBezTo>
                        <a:pt x="1439" y="0"/>
                        <a:pt x="1417" y="0"/>
                        <a:pt x="1403" y="14"/>
                      </a:cubicBezTo>
                      <a:cubicBezTo>
                        <a:pt x="1389" y="28"/>
                        <a:pt x="1389" y="51"/>
                        <a:pt x="1403" y="65"/>
                      </a:cubicBezTo>
                      <a:cubicBezTo>
                        <a:pt x="1420" y="83"/>
                        <a:pt x="1420" y="83"/>
                        <a:pt x="1420" y="83"/>
                      </a:cubicBezTo>
                      <a:cubicBezTo>
                        <a:pt x="124" y="83"/>
                        <a:pt x="124" y="83"/>
                        <a:pt x="124" y="83"/>
                      </a:cubicBezTo>
                      <a:cubicBezTo>
                        <a:pt x="141" y="65"/>
                        <a:pt x="141" y="65"/>
                        <a:pt x="141" y="65"/>
                      </a:cubicBezTo>
                      <a:cubicBezTo>
                        <a:pt x="155" y="51"/>
                        <a:pt x="155" y="28"/>
                        <a:pt x="141" y="14"/>
                      </a:cubicBezTo>
                      <a:cubicBezTo>
                        <a:pt x="127" y="0"/>
                        <a:pt x="105" y="0"/>
                        <a:pt x="91" y="14"/>
                      </a:cubicBezTo>
                      <a:cubicBezTo>
                        <a:pt x="14" y="90"/>
                        <a:pt x="14" y="90"/>
                        <a:pt x="14" y="90"/>
                      </a:cubicBezTo>
                      <a:cubicBezTo>
                        <a:pt x="0" y="104"/>
                        <a:pt x="0" y="127"/>
                        <a:pt x="14" y="141"/>
                      </a:cubicBezTo>
                      <a:cubicBezTo>
                        <a:pt x="89" y="215"/>
                        <a:pt x="89" y="215"/>
                        <a:pt x="89" y="215"/>
                      </a:cubicBezTo>
                      <a:cubicBezTo>
                        <a:pt x="103" y="229"/>
                        <a:pt x="125" y="229"/>
                        <a:pt x="139" y="215"/>
                      </a:cubicBezTo>
                      <a:cubicBezTo>
                        <a:pt x="153" y="201"/>
                        <a:pt x="153" y="179"/>
                        <a:pt x="139" y="165"/>
                      </a:cubicBezTo>
                      <a:cubicBezTo>
                        <a:pt x="122" y="147"/>
                        <a:pt x="122" y="147"/>
                        <a:pt x="122" y="147"/>
                      </a:cubicBezTo>
                      <a:cubicBezTo>
                        <a:pt x="1418" y="147"/>
                        <a:pt x="1418" y="147"/>
                        <a:pt x="1418" y="147"/>
                      </a:cubicBezTo>
                      <a:cubicBezTo>
                        <a:pt x="1401" y="165"/>
                        <a:pt x="1401" y="165"/>
                        <a:pt x="1401" y="165"/>
                      </a:cubicBezTo>
                      <a:cubicBezTo>
                        <a:pt x="1387" y="179"/>
                        <a:pt x="1387" y="201"/>
                        <a:pt x="1401" y="215"/>
                      </a:cubicBezTo>
                      <a:cubicBezTo>
                        <a:pt x="1415" y="229"/>
                        <a:pt x="1437" y="229"/>
                        <a:pt x="1451" y="215"/>
                      </a:cubicBezTo>
                      <a:cubicBezTo>
                        <a:pt x="1528" y="139"/>
                        <a:pt x="1528" y="139"/>
                        <a:pt x="1528" y="139"/>
                      </a:cubicBezTo>
                      <a:cubicBezTo>
                        <a:pt x="1542" y="125"/>
                        <a:pt x="1542" y="102"/>
                        <a:pt x="1528" y="8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 name="Oval 13"/>
              <p:cNvSpPr/>
              <p:nvPr/>
            </p:nvSpPr>
            <p:spPr>
              <a:xfrm>
                <a:off x="2644633" y="3151708"/>
                <a:ext cx="1232099" cy="12320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Group 14"/>
              <p:cNvGrpSpPr/>
              <p:nvPr/>
            </p:nvGrpSpPr>
            <p:grpSpPr>
              <a:xfrm>
                <a:off x="2936276" y="3612132"/>
                <a:ext cx="659201" cy="329600"/>
                <a:chOff x="2847404" y="3483035"/>
                <a:chExt cx="793751" cy="396875"/>
              </a:xfrm>
            </p:grpSpPr>
            <p:sp>
              <p:nvSpPr>
                <p:cNvPr id="16" name="Freeform 226"/>
                <p:cNvSpPr>
                  <a:spLocks/>
                </p:cNvSpPr>
                <p:nvPr/>
              </p:nvSpPr>
              <p:spPr bwMode="auto">
                <a:xfrm>
                  <a:off x="2847404" y="3483035"/>
                  <a:ext cx="209550" cy="396875"/>
                </a:xfrm>
                <a:custGeom>
                  <a:avLst/>
                  <a:gdLst>
                    <a:gd name="T0" fmla="*/ 0 w 66"/>
                    <a:gd name="T1" fmla="*/ 121 h 126"/>
                    <a:gd name="T2" fmla="*/ 0 w 66"/>
                    <a:gd name="T3" fmla="*/ 82 h 126"/>
                    <a:gd name="T4" fmla="*/ 22 w 66"/>
                    <a:gd name="T5" fmla="*/ 96 h 126"/>
                    <a:gd name="T6" fmla="*/ 29 w 66"/>
                    <a:gd name="T7" fmla="*/ 94 h 126"/>
                    <a:gd name="T8" fmla="*/ 32 w 66"/>
                    <a:gd name="T9" fmla="*/ 88 h 126"/>
                    <a:gd name="T10" fmla="*/ 26 w 66"/>
                    <a:gd name="T11" fmla="*/ 78 h 126"/>
                    <a:gd name="T12" fmla="*/ 20 w 66"/>
                    <a:gd name="T13" fmla="*/ 74 h 126"/>
                    <a:gd name="T14" fmla="*/ 11 w 66"/>
                    <a:gd name="T15" fmla="*/ 66 h 126"/>
                    <a:gd name="T16" fmla="*/ 4 w 66"/>
                    <a:gd name="T17" fmla="*/ 58 h 126"/>
                    <a:gd name="T18" fmla="*/ 1 w 66"/>
                    <a:gd name="T19" fmla="*/ 49 h 126"/>
                    <a:gd name="T20" fmla="*/ 0 w 66"/>
                    <a:gd name="T21" fmla="*/ 40 h 126"/>
                    <a:gd name="T22" fmla="*/ 4 w 66"/>
                    <a:gd name="T23" fmla="*/ 22 h 126"/>
                    <a:gd name="T24" fmla="*/ 9 w 66"/>
                    <a:gd name="T25" fmla="*/ 14 h 126"/>
                    <a:gd name="T26" fmla="*/ 15 w 66"/>
                    <a:gd name="T27" fmla="*/ 8 h 126"/>
                    <a:gd name="T28" fmla="*/ 38 w 66"/>
                    <a:gd name="T29" fmla="*/ 0 h 126"/>
                    <a:gd name="T30" fmla="*/ 63 w 66"/>
                    <a:gd name="T31" fmla="*/ 6 h 126"/>
                    <a:gd name="T32" fmla="*/ 63 w 66"/>
                    <a:gd name="T33" fmla="*/ 44 h 126"/>
                    <a:gd name="T34" fmla="*/ 53 w 66"/>
                    <a:gd name="T35" fmla="*/ 34 h 126"/>
                    <a:gd name="T36" fmla="*/ 43 w 66"/>
                    <a:gd name="T37" fmla="*/ 30 h 126"/>
                    <a:gd name="T38" fmla="*/ 36 w 66"/>
                    <a:gd name="T39" fmla="*/ 32 h 126"/>
                    <a:gd name="T40" fmla="*/ 34 w 66"/>
                    <a:gd name="T41" fmla="*/ 37 h 126"/>
                    <a:gd name="T42" fmla="*/ 41 w 66"/>
                    <a:gd name="T43" fmla="*/ 47 h 126"/>
                    <a:gd name="T44" fmla="*/ 46 w 66"/>
                    <a:gd name="T45" fmla="*/ 51 h 126"/>
                    <a:gd name="T46" fmla="*/ 62 w 66"/>
                    <a:gd name="T47" fmla="*/ 66 h 126"/>
                    <a:gd name="T48" fmla="*/ 66 w 66"/>
                    <a:gd name="T49" fmla="*/ 85 h 126"/>
                    <a:gd name="T50" fmla="*/ 55 w 66"/>
                    <a:gd name="T51" fmla="*/ 114 h 126"/>
                    <a:gd name="T52" fmla="*/ 26 w 66"/>
                    <a:gd name="T53" fmla="*/ 126 h 126"/>
                    <a:gd name="T54" fmla="*/ 0 w 66"/>
                    <a:gd name="T55" fmla="*/ 12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26">
                      <a:moveTo>
                        <a:pt x="0" y="121"/>
                      </a:moveTo>
                      <a:cubicBezTo>
                        <a:pt x="0" y="82"/>
                        <a:pt x="0" y="82"/>
                        <a:pt x="0" y="82"/>
                      </a:cubicBezTo>
                      <a:cubicBezTo>
                        <a:pt x="7" y="91"/>
                        <a:pt x="14" y="96"/>
                        <a:pt x="22" y="96"/>
                      </a:cubicBezTo>
                      <a:cubicBezTo>
                        <a:pt x="25" y="96"/>
                        <a:pt x="27" y="95"/>
                        <a:pt x="29" y="94"/>
                      </a:cubicBezTo>
                      <a:cubicBezTo>
                        <a:pt x="31" y="92"/>
                        <a:pt x="32" y="90"/>
                        <a:pt x="32" y="88"/>
                      </a:cubicBezTo>
                      <a:cubicBezTo>
                        <a:pt x="32" y="85"/>
                        <a:pt x="30" y="82"/>
                        <a:pt x="26" y="78"/>
                      </a:cubicBezTo>
                      <a:cubicBezTo>
                        <a:pt x="20" y="74"/>
                        <a:pt x="20" y="74"/>
                        <a:pt x="20" y="74"/>
                      </a:cubicBezTo>
                      <a:cubicBezTo>
                        <a:pt x="17" y="72"/>
                        <a:pt x="14" y="69"/>
                        <a:pt x="11" y="66"/>
                      </a:cubicBezTo>
                      <a:cubicBezTo>
                        <a:pt x="8" y="64"/>
                        <a:pt x="6" y="61"/>
                        <a:pt x="4" y="58"/>
                      </a:cubicBezTo>
                      <a:cubicBezTo>
                        <a:pt x="3" y="55"/>
                        <a:pt x="2" y="52"/>
                        <a:pt x="1" y="49"/>
                      </a:cubicBezTo>
                      <a:cubicBezTo>
                        <a:pt x="0" y="46"/>
                        <a:pt x="0" y="43"/>
                        <a:pt x="0" y="40"/>
                      </a:cubicBezTo>
                      <a:cubicBezTo>
                        <a:pt x="0" y="34"/>
                        <a:pt x="1" y="28"/>
                        <a:pt x="4" y="22"/>
                      </a:cubicBezTo>
                      <a:cubicBezTo>
                        <a:pt x="5" y="19"/>
                        <a:pt x="7" y="16"/>
                        <a:pt x="9" y="14"/>
                      </a:cubicBezTo>
                      <a:cubicBezTo>
                        <a:pt x="10" y="12"/>
                        <a:pt x="12" y="9"/>
                        <a:pt x="15" y="8"/>
                      </a:cubicBezTo>
                      <a:cubicBezTo>
                        <a:pt x="21" y="2"/>
                        <a:pt x="29" y="0"/>
                        <a:pt x="38" y="0"/>
                      </a:cubicBezTo>
                      <a:cubicBezTo>
                        <a:pt x="46" y="0"/>
                        <a:pt x="55" y="2"/>
                        <a:pt x="63" y="6"/>
                      </a:cubicBezTo>
                      <a:cubicBezTo>
                        <a:pt x="63" y="44"/>
                        <a:pt x="63" y="44"/>
                        <a:pt x="63" y="44"/>
                      </a:cubicBezTo>
                      <a:cubicBezTo>
                        <a:pt x="60" y="40"/>
                        <a:pt x="57" y="36"/>
                        <a:pt x="53" y="34"/>
                      </a:cubicBezTo>
                      <a:cubicBezTo>
                        <a:pt x="50" y="31"/>
                        <a:pt x="46" y="30"/>
                        <a:pt x="43" y="30"/>
                      </a:cubicBezTo>
                      <a:cubicBezTo>
                        <a:pt x="40" y="30"/>
                        <a:pt x="38" y="31"/>
                        <a:pt x="36" y="32"/>
                      </a:cubicBezTo>
                      <a:cubicBezTo>
                        <a:pt x="35" y="34"/>
                        <a:pt x="34" y="35"/>
                        <a:pt x="34" y="37"/>
                      </a:cubicBezTo>
                      <a:cubicBezTo>
                        <a:pt x="34" y="41"/>
                        <a:pt x="36" y="44"/>
                        <a:pt x="41" y="47"/>
                      </a:cubicBezTo>
                      <a:cubicBezTo>
                        <a:pt x="46" y="51"/>
                        <a:pt x="46" y="51"/>
                        <a:pt x="46" y="51"/>
                      </a:cubicBezTo>
                      <a:cubicBezTo>
                        <a:pt x="53" y="56"/>
                        <a:pt x="58" y="61"/>
                        <a:pt x="62" y="66"/>
                      </a:cubicBezTo>
                      <a:cubicBezTo>
                        <a:pt x="65" y="72"/>
                        <a:pt x="66" y="78"/>
                        <a:pt x="66" y="85"/>
                      </a:cubicBezTo>
                      <a:cubicBezTo>
                        <a:pt x="66" y="97"/>
                        <a:pt x="62" y="107"/>
                        <a:pt x="55" y="114"/>
                      </a:cubicBezTo>
                      <a:cubicBezTo>
                        <a:pt x="47" y="122"/>
                        <a:pt x="38" y="126"/>
                        <a:pt x="26" y="126"/>
                      </a:cubicBezTo>
                      <a:cubicBezTo>
                        <a:pt x="18" y="126"/>
                        <a:pt x="9" y="124"/>
                        <a:pt x="0" y="121"/>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27"/>
                <p:cNvSpPr>
                  <a:spLocks/>
                </p:cNvSpPr>
                <p:nvPr/>
              </p:nvSpPr>
              <p:spPr bwMode="auto">
                <a:xfrm>
                  <a:off x="3099817" y="3483035"/>
                  <a:ext cx="200025" cy="396875"/>
                </a:xfrm>
                <a:custGeom>
                  <a:avLst/>
                  <a:gdLst>
                    <a:gd name="T0" fmla="*/ 0 w 126"/>
                    <a:gd name="T1" fmla="*/ 250 h 250"/>
                    <a:gd name="T2" fmla="*/ 0 w 126"/>
                    <a:gd name="T3" fmla="*/ 0 h 250"/>
                    <a:gd name="T4" fmla="*/ 126 w 126"/>
                    <a:gd name="T5" fmla="*/ 0 h 250"/>
                    <a:gd name="T6" fmla="*/ 126 w 126"/>
                    <a:gd name="T7" fmla="*/ 59 h 250"/>
                    <a:gd name="T8" fmla="*/ 68 w 126"/>
                    <a:gd name="T9" fmla="*/ 59 h 250"/>
                    <a:gd name="T10" fmla="*/ 68 w 126"/>
                    <a:gd name="T11" fmla="*/ 91 h 250"/>
                    <a:gd name="T12" fmla="*/ 120 w 126"/>
                    <a:gd name="T13" fmla="*/ 91 h 250"/>
                    <a:gd name="T14" fmla="*/ 120 w 126"/>
                    <a:gd name="T15" fmla="*/ 151 h 250"/>
                    <a:gd name="T16" fmla="*/ 68 w 126"/>
                    <a:gd name="T17" fmla="*/ 151 h 250"/>
                    <a:gd name="T18" fmla="*/ 68 w 126"/>
                    <a:gd name="T19" fmla="*/ 191 h 250"/>
                    <a:gd name="T20" fmla="*/ 126 w 126"/>
                    <a:gd name="T21" fmla="*/ 191 h 250"/>
                    <a:gd name="T22" fmla="*/ 126 w 126"/>
                    <a:gd name="T23" fmla="*/ 250 h 250"/>
                    <a:gd name="T24" fmla="*/ 0 w 126"/>
                    <a:gd name="T2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50">
                      <a:moveTo>
                        <a:pt x="0" y="250"/>
                      </a:moveTo>
                      <a:lnTo>
                        <a:pt x="0" y="0"/>
                      </a:lnTo>
                      <a:lnTo>
                        <a:pt x="126" y="0"/>
                      </a:lnTo>
                      <a:lnTo>
                        <a:pt x="126" y="59"/>
                      </a:lnTo>
                      <a:lnTo>
                        <a:pt x="68" y="59"/>
                      </a:lnTo>
                      <a:lnTo>
                        <a:pt x="68" y="91"/>
                      </a:lnTo>
                      <a:lnTo>
                        <a:pt x="120" y="91"/>
                      </a:lnTo>
                      <a:lnTo>
                        <a:pt x="120" y="151"/>
                      </a:lnTo>
                      <a:lnTo>
                        <a:pt x="68" y="151"/>
                      </a:lnTo>
                      <a:lnTo>
                        <a:pt x="68" y="191"/>
                      </a:lnTo>
                      <a:lnTo>
                        <a:pt x="126" y="191"/>
                      </a:lnTo>
                      <a:lnTo>
                        <a:pt x="126" y="250"/>
                      </a:lnTo>
                      <a:lnTo>
                        <a:pt x="0" y="250"/>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28"/>
                <p:cNvSpPr>
                  <a:spLocks noEditPoints="1"/>
                </p:cNvSpPr>
                <p:nvPr/>
              </p:nvSpPr>
              <p:spPr bwMode="auto">
                <a:xfrm>
                  <a:off x="3337942" y="3483035"/>
                  <a:ext cx="303213" cy="396875"/>
                </a:xfrm>
                <a:custGeom>
                  <a:avLst/>
                  <a:gdLst>
                    <a:gd name="T0" fmla="*/ 96 w 96"/>
                    <a:gd name="T1" fmla="*/ 63 h 126"/>
                    <a:gd name="T2" fmla="*/ 83 w 96"/>
                    <a:gd name="T3" fmla="*/ 109 h 126"/>
                    <a:gd name="T4" fmla="*/ 48 w 96"/>
                    <a:gd name="T5" fmla="*/ 126 h 126"/>
                    <a:gd name="T6" fmla="*/ 16 w 96"/>
                    <a:gd name="T7" fmla="*/ 113 h 126"/>
                    <a:gd name="T8" fmla="*/ 0 w 96"/>
                    <a:gd name="T9" fmla="*/ 62 h 126"/>
                    <a:gd name="T10" fmla="*/ 17 w 96"/>
                    <a:gd name="T11" fmla="*/ 12 h 126"/>
                    <a:gd name="T12" fmla="*/ 48 w 96"/>
                    <a:gd name="T13" fmla="*/ 0 h 126"/>
                    <a:gd name="T14" fmla="*/ 83 w 96"/>
                    <a:gd name="T15" fmla="*/ 17 h 126"/>
                    <a:gd name="T16" fmla="*/ 96 w 96"/>
                    <a:gd name="T17" fmla="*/ 63 h 126"/>
                    <a:gd name="T18" fmla="*/ 60 w 96"/>
                    <a:gd name="T19" fmla="*/ 64 h 126"/>
                    <a:gd name="T20" fmla="*/ 48 w 96"/>
                    <a:gd name="T21" fmla="*/ 30 h 126"/>
                    <a:gd name="T22" fmla="*/ 38 w 96"/>
                    <a:gd name="T23" fmla="*/ 39 h 126"/>
                    <a:gd name="T24" fmla="*/ 35 w 96"/>
                    <a:gd name="T25" fmla="*/ 63 h 126"/>
                    <a:gd name="T26" fmla="*/ 38 w 96"/>
                    <a:gd name="T27" fmla="*/ 87 h 126"/>
                    <a:gd name="T28" fmla="*/ 47 w 96"/>
                    <a:gd name="T29" fmla="*/ 96 h 126"/>
                    <a:gd name="T30" fmla="*/ 57 w 96"/>
                    <a:gd name="T31" fmla="*/ 87 h 126"/>
                    <a:gd name="T32" fmla="*/ 60 w 96"/>
                    <a:gd name="T33"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6">
                      <a:moveTo>
                        <a:pt x="96" y="63"/>
                      </a:moveTo>
                      <a:cubicBezTo>
                        <a:pt x="96" y="82"/>
                        <a:pt x="91" y="97"/>
                        <a:pt x="83" y="109"/>
                      </a:cubicBezTo>
                      <a:cubicBezTo>
                        <a:pt x="74" y="120"/>
                        <a:pt x="62" y="126"/>
                        <a:pt x="48" y="126"/>
                      </a:cubicBezTo>
                      <a:cubicBezTo>
                        <a:pt x="36" y="126"/>
                        <a:pt x="25" y="122"/>
                        <a:pt x="16" y="113"/>
                      </a:cubicBezTo>
                      <a:cubicBezTo>
                        <a:pt x="5" y="102"/>
                        <a:pt x="0" y="85"/>
                        <a:pt x="0" y="62"/>
                      </a:cubicBezTo>
                      <a:cubicBezTo>
                        <a:pt x="0" y="40"/>
                        <a:pt x="5" y="24"/>
                        <a:pt x="17" y="12"/>
                      </a:cubicBezTo>
                      <a:cubicBezTo>
                        <a:pt x="26" y="4"/>
                        <a:pt x="36" y="0"/>
                        <a:pt x="48" y="0"/>
                      </a:cubicBezTo>
                      <a:cubicBezTo>
                        <a:pt x="63" y="0"/>
                        <a:pt x="74" y="5"/>
                        <a:pt x="83" y="17"/>
                      </a:cubicBezTo>
                      <a:cubicBezTo>
                        <a:pt x="91" y="28"/>
                        <a:pt x="96" y="44"/>
                        <a:pt x="96" y="63"/>
                      </a:cubicBezTo>
                      <a:close/>
                      <a:moveTo>
                        <a:pt x="60" y="64"/>
                      </a:moveTo>
                      <a:cubicBezTo>
                        <a:pt x="60" y="41"/>
                        <a:pt x="56" y="30"/>
                        <a:pt x="48" y="30"/>
                      </a:cubicBezTo>
                      <a:cubicBezTo>
                        <a:pt x="44" y="30"/>
                        <a:pt x="41" y="33"/>
                        <a:pt x="38" y="39"/>
                      </a:cubicBezTo>
                      <a:cubicBezTo>
                        <a:pt x="36" y="44"/>
                        <a:pt x="35" y="52"/>
                        <a:pt x="35" y="63"/>
                      </a:cubicBezTo>
                      <a:cubicBezTo>
                        <a:pt x="35" y="73"/>
                        <a:pt x="36" y="81"/>
                        <a:pt x="38" y="87"/>
                      </a:cubicBezTo>
                      <a:cubicBezTo>
                        <a:pt x="40" y="93"/>
                        <a:pt x="44" y="96"/>
                        <a:pt x="47" y="96"/>
                      </a:cubicBezTo>
                      <a:cubicBezTo>
                        <a:pt x="52" y="96"/>
                        <a:pt x="55" y="93"/>
                        <a:pt x="57" y="87"/>
                      </a:cubicBezTo>
                      <a:cubicBezTo>
                        <a:pt x="59" y="82"/>
                        <a:pt x="60" y="74"/>
                        <a:pt x="60" y="64"/>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3" name="AutoShape 19"/>
            <p:cNvSpPr>
              <a:spLocks noChangeAspect="1"/>
            </p:cNvSpPr>
            <p:nvPr/>
          </p:nvSpPr>
          <p:spPr bwMode="auto">
            <a:xfrm>
              <a:off x="4603776" y="5015521"/>
              <a:ext cx="413233" cy="41334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3561" tIns="53561" rIns="53561" bIns="53561" anchor="ctr"/>
            <a:lstStyle/>
            <a:p>
              <a:pPr algn="just" defTabSz="481991">
                <a:lnSpc>
                  <a:spcPct val="120000"/>
                </a:lnSpc>
                <a:defRPr/>
              </a:pPr>
              <a:endParaRPr lang="es-ES" sz="8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74"/>
            <p:cNvSpPr>
              <a:spLocks noChangeAspect="1" noChangeArrowheads="1"/>
            </p:cNvSpPr>
            <p:nvPr/>
          </p:nvSpPr>
          <p:spPr bwMode="auto">
            <a:xfrm>
              <a:off x="7121484" y="2630642"/>
              <a:ext cx="482208" cy="42709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AutoShape 44"/>
            <p:cNvSpPr>
              <a:spLocks noChangeAspect="1"/>
            </p:cNvSpPr>
            <p:nvPr/>
          </p:nvSpPr>
          <p:spPr bwMode="auto">
            <a:xfrm>
              <a:off x="4683820" y="2690241"/>
              <a:ext cx="380870" cy="364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p:spPr>
          <p:txBody>
            <a:bodyPr lIns="107121" tIns="107121" rIns="107121" bIns="107121" anchor="ctr"/>
            <a:lstStyle/>
            <a:p>
              <a:pPr algn="just" defTabSz="963981">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a:spLocks noChangeAspect="1" noChangeArrowheads="1"/>
            </p:cNvSpPr>
            <p:nvPr/>
          </p:nvSpPr>
          <p:spPr bwMode="auto">
            <a:xfrm>
              <a:off x="5880014" y="2083063"/>
              <a:ext cx="390454" cy="467315"/>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lgn="just">
                <a:lnSpc>
                  <a:spcPct val="120000"/>
                </a:lnSpc>
                <a:defRP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328"/>
            <p:cNvSpPr>
              <a:spLocks noChangeAspect="1" noChangeArrowheads="1"/>
            </p:cNvSpPr>
            <p:nvPr/>
          </p:nvSpPr>
          <p:spPr bwMode="auto">
            <a:xfrm>
              <a:off x="4088603" y="3915138"/>
              <a:ext cx="526986" cy="294000"/>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57089" tIns="128544" rIns="257089" bIns="128544" anchor="ctr"/>
            <a:lstStyle/>
            <a:p>
              <a:pPr algn="just">
                <a:lnSpc>
                  <a:spcPct val="120000"/>
                </a:lnSpc>
                <a:defRP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4688"/>
            <p:cNvGrpSpPr>
              <a:grpSpLocks noChangeAspect="1"/>
            </p:cNvGrpSpPr>
            <p:nvPr/>
          </p:nvGrpSpPr>
          <p:grpSpPr bwMode="auto">
            <a:xfrm>
              <a:off x="7601553" y="3794999"/>
              <a:ext cx="466269" cy="443168"/>
              <a:chOff x="1835150" y="2800349"/>
              <a:chExt cx="382588" cy="363538"/>
            </a:xfrm>
            <a:solidFill>
              <a:schemeClr val="bg1"/>
            </a:solidFill>
          </p:grpSpPr>
          <p:sp>
            <p:nvSpPr>
              <p:cNvPr id="29"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a:lnSpc>
                    <a:spcPct val="120000"/>
                  </a:lnSpc>
                  <a:defRP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a:lnSpc>
                    <a:spcPct val="120000"/>
                  </a:lnSpc>
                  <a:defRP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a:lnSpc>
                    <a:spcPct val="120000"/>
                  </a:lnSpc>
                  <a:defRP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a:lnSpc>
                    <a:spcPct val="120000"/>
                  </a:lnSpc>
                  <a:defRP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Freeform 299"/>
            <p:cNvSpPr>
              <a:spLocks noChangeAspect="1" noChangeArrowheads="1"/>
            </p:cNvSpPr>
            <p:nvPr/>
          </p:nvSpPr>
          <p:spPr bwMode="auto">
            <a:xfrm>
              <a:off x="7094710" y="5001415"/>
              <a:ext cx="446223" cy="427447"/>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57089" tIns="128544" rIns="257089" bIns="128544" anchor="ctr"/>
            <a:lstStyle/>
            <a:p>
              <a:pPr algn="just">
                <a:lnSpc>
                  <a:spcPct val="120000"/>
                </a:lnSpc>
                <a:defRP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AutoShape 29"/>
            <p:cNvSpPr>
              <a:spLocks noChangeAspect="1"/>
            </p:cNvSpPr>
            <p:nvPr/>
          </p:nvSpPr>
          <p:spPr bwMode="auto">
            <a:xfrm>
              <a:off x="5897204" y="5584263"/>
              <a:ext cx="356074" cy="3561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7121" tIns="107121" rIns="107121" bIns="107121" anchor="ctr"/>
            <a:lstStyle/>
            <a:p>
              <a:pPr algn="just" defTabSz="963981">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Rectangle 35"/>
          <p:cNvSpPr/>
          <p:nvPr/>
        </p:nvSpPr>
        <p:spPr>
          <a:xfrm>
            <a:off x="6914749" y="1676149"/>
            <a:ext cx="1719533" cy="535531"/>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8305420" y="2614921"/>
            <a:ext cx="1719533" cy="535531"/>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8364685" y="5108515"/>
            <a:ext cx="1719533" cy="535531"/>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8672897" y="3847987"/>
            <a:ext cx="1705494" cy="535531"/>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41"/>
          <p:cNvSpPr/>
          <p:nvPr/>
        </p:nvSpPr>
        <p:spPr>
          <a:xfrm flipH="1">
            <a:off x="4114187" y="6059440"/>
            <a:ext cx="1713658" cy="535531"/>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42"/>
          <p:cNvSpPr/>
          <p:nvPr/>
        </p:nvSpPr>
        <p:spPr>
          <a:xfrm flipH="1">
            <a:off x="2745950" y="2614921"/>
            <a:ext cx="1713658" cy="535531"/>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flipH="1">
            <a:off x="2745950" y="5108515"/>
            <a:ext cx="1713658" cy="535531"/>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44"/>
          <p:cNvSpPr/>
          <p:nvPr/>
        </p:nvSpPr>
        <p:spPr>
          <a:xfrm flipH="1">
            <a:off x="2468934" y="3847987"/>
            <a:ext cx="1684495" cy="535531"/>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椭圆 45"/>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47"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椭圆 47"/>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4166752686"/>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right)">
                                      <p:cBhvr>
                                        <p:cTn id="29" dur="500"/>
                                        <p:tgtEl>
                                          <p:spTgt spid="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right)">
                                      <p:cBhvr>
                                        <p:cTn id="33" dur="500"/>
                                        <p:tgtEl>
                                          <p:spTgt spid="45"/>
                                        </p:tgtEl>
                                      </p:cBhvr>
                                    </p:animEffect>
                                  </p:childTnLst>
                                </p:cTn>
                              </p:par>
                            </p:childTnLst>
                          </p:cTn>
                        </p:par>
                        <p:par>
                          <p:cTn id="34" fill="hold">
                            <p:stCondLst>
                              <p:cond delay="4000"/>
                            </p:stCondLst>
                            <p:childTnLst>
                              <p:par>
                                <p:cTn id="35" presetID="22" presetClass="entr" presetSubtype="2"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right)">
                                      <p:cBhvr>
                                        <p:cTn id="37" dur="500"/>
                                        <p:tgtEl>
                                          <p:spTgt spid="44"/>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righ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9" grpId="0"/>
      <p:bldP spid="40"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1 w 272825"/>
                  <a:gd name="connsiteY4" fmla="*/ 3609974 h 3776662"/>
                  <a:gd name="connsiteX5" fmla="*/ 0 w 272825"/>
                  <a:gd name="connsiteY5" fmla="*/ 0 h 3776662"/>
                  <a:gd name="connsiteX0" fmla="*/ 0 w 272825"/>
                  <a:gd name="connsiteY0" fmla="*/ 0 h 3776662"/>
                  <a:gd name="connsiteX1" fmla="*/ 272825 w 272825"/>
                  <a:gd name="connsiteY1" fmla="*/ 0 h 3776662"/>
                  <a:gd name="connsiteX2" fmla="*/ 272825 w 272825"/>
                  <a:gd name="connsiteY2" fmla="*/ 3776662 h 3776662"/>
                  <a:gd name="connsiteX3" fmla="*/ 57151 w 272825"/>
                  <a:gd name="connsiteY3" fmla="*/ 3776661 h 3776662"/>
                  <a:gd name="connsiteX4" fmla="*/ 0 w 272825"/>
                  <a:gd name="connsiteY4" fmla="*/ 3776662 h 3776662"/>
                  <a:gd name="connsiteX5" fmla="*/ 1 w 272825"/>
                  <a:gd name="connsiteY5" fmla="*/ 3609974 h 3776662"/>
                  <a:gd name="connsiteX6" fmla="*/ 0 w 272825"/>
                  <a:gd name="connsiteY6" fmla="*/ 0 h 3776662"/>
                  <a:gd name="connsiteX0" fmla="*/ 0 w 272825"/>
                  <a:gd name="connsiteY0" fmla="*/ 0 h 3776662"/>
                  <a:gd name="connsiteX1" fmla="*/ 272825 w 272825"/>
                  <a:gd name="connsiteY1" fmla="*/ 0 h 3776662"/>
                  <a:gd name="connsiteX2" fmla="*/ 272825 w 272825"/>
                  <a:gd name="connsiteY2" fmla="*/ 3776662 h 3776662"/>
                  <a:gd name="connsiteX3" fmla="*/ 166689 w 272825"/>
                  <a:gd name="connsiteY3" fmla="*/ 3776661 h 3776662"/>
                  <a:gd name="connsiteX4" fmla="*/ 57151 w 272825"/>
                  <a:gd name="connsiteY4" fmla="*/ 3776661 h 3776662"/>
                  <a:gd name="connsiteX5" fmla="*/ 0 w 272825"/>
                  <a:gd name="connsiteY5" fmla="*/ 3776662 h 3776662"/>
                  <a:gd name="connsiteX6" fmla="*/ 1 w 272825"/>
                  <a:gd name="connsiteY6" fmla="*/ 3609974 h 3776662"/>
                  <a:gd name="connsiteX7" fmla="*/ 0 w 272825"/>
                  <a:gd name="connsiteY7" fmla="*/ 0 h 3776662"/>
                  <a:gd name="connsiteX0" fmla="*/ 0 w 272825"/>
                  <a:gd name="connsiteY0" fmla="*/ 0 h 3776662"/>
                  <a:gd name="connsiteX1" fmla="*/ 272825 w 272825"/>
                  <a:gd name="connsiteY1" fmla="*/ 0 h 3776662"/>
                  <a:gd name="connsiteX2" fmla="*/ 272825 w 272825"/>
                  <a:gd name="connsiteY2" fmla="*/ 3776662 h 3776662"/>
                  <a:gd name="connsiteX3" fmla="*/ 166689 w 272825"/>
                  <a:gd name="connsiteY3" fmla="*/ 3776661 h 3776662"/>
                  <a:gd name="connsiteX4" fmla="*/ 107157 w 272825"/>
                  <a:gd name="connsiteY4" fmla="*/ 3774280 h 3776662"/>
                  <a:gd name="connsiteX5" fmla="*/ 57151 w 272825"/>
                  <a:gd name="connsiteY5" fmla="*/ 3776661 h 3776662"/>
                  <a:gd name="connsiteX6" fmla="*/ 0 w 272825"/>
                  <a:gd name="connsiteY6" fmla="*/ 3776662 h 3776662"/>
                  <a:gd name="connsiteX7" fmla="*/ 1 w 272825"/>
                  <a:gd name="connsiteY7" fmla="*/ 3609974 h 3776662"/>
                  <a:gd name="connsiteX8" fmla="*/ 0 w 272825"/>
                  <a:gd name="connsiteY8" fmla="*/ 0 h 3776662"/>
                  <a:gd name="connsiteX0" fmla="*/ 0 w 272825"/>
                  <a:gd name="connsiteY0" fmla="*/ 0 h 3776662"/>
                  <a:gd name="connsiteX1" fmla="*/ 272825 w 272825"/>
                  <a:gd name="connsiteY1" fmla="*/ 0 h 3776662"/>
                  <a:gd name="connsiteX2" fmla="*/ 272825 w 272825"/>
                  <a:gd name="connsiteY2" fmla="*/ 3776662 h 3776662"/>
                  <a:gd name="connsiteX3" fmla="*/ 221457 w 272825"/>
                  <a:gd name="connsiteY3" fmla="*/ 3774280 h 3776662"/>
                  <a:gd name="connsiteX4" fmla="*/ 166689 w 272825"/>
                  <a:gd name="connsiteY4" fmla="*/ 3776661 h 3776662"/>
                  <a:gd name="connsiteX5" fmla="*/ 107157 w 272825"/>
                  <a:gd name="connsiteY5" fmla="*/ 3774280 h 3776662"/>
                  <a:gd name="connsiteX6" fmla="*/ 57151 w 272825"/>
                  <a:gd name="connsiteY6" fmla="*/ 3776661 h 3776662"/>
                  <a:gd name="connsiteX7" fmla="*/ 0 w 272825"/>
                  <a:gd name="connsiteY7" fmla="*/ 3776662 h 3776662"/>
                  <a:gd name="connsiteX8" fmla="*/ 1 w 272825"/>
                  <a:gd name="connsiteY8" fmla="*/ 3609974 h 3776662"/>
                  <a:gd name="connsiteX9" fmla="*/ 0 w 272825"/>
                  <a:gd name="connsiteY9" fmla="*/ 0 h 3776662"/>
                  <a:gd name="connsiteX0" fmla="*/ 0 w 272825"/>
                  <a:gd name="connsiteY0" fmla="*/ 0 h 3776662"/>
                  <a:gd name="connsiteX1" fmla="*/ 272825 w 272825"/>
                  <a:gd name="connsiteY1" fmla="*/ 0 h 3776662"/>
                  <a:gd name="connsiteX2" fmla="*/ 272825 w 272825"/>
                  <a:gd name="connsiteY2" fmla="*/ 3776662 h 3776662"/>
                  <a:gd name="connsiteX3" fmla="*/ 252414 w 272825"/>
                  <a:gd name="connsiteY3" fmla="*/ 3776661 h 3776662"/>
                  <a:gd name="connsiteX4" fmla="*/ 221457 w 272825"/>
                  <a:gd name="connsiteY4" fmla="*/ 3774280 h 3776662"/>
                  <a:gd name="connsiteX5" fmla="*/ 166689 w 272825"/>
                  <a:gd name="connsiteY5" fmla="*/ 3776661 h 3776662"/>
                  <a:gd name="connsiteX6" fmla="*/ 107157 w 272825"/>
                  <a:gd name="connsiteY6" fmla="*/ 3774280 h 3776662"/>
                  <a:gd name="connsiteX7" fmla="*/ 57151 w 272825"/>
                  <a:gd name="connsiteY7" fmla="*/ 3776661 h 3776662"/>
                  <a:gd name="connsiteX8" fmla="*/ 0 w 272825"/>
                  <a:gd name="connsiteY8" fmla="*/ 3776662 h 3776662"/>
                  <a:gd name="connsiteX9" fmla="*/ 1 w 272825"/>
                  <a:gd name="connsiteY9" fmla="*/ 3609974 h 3776662"/>
                  <a:gd name="connsiteX10" fmla="*/ 0 w 272825"/>
                  <a:gd name="connsiteY10" fmla="*/ 0 h 3776662"/>
                  <a:gd name="connsiteX0" fmla="*/ 0 w 273845"/>
                  <a:gd name="connsiteY0" fmla="*/ 0 h 3776662"/>
                  <a:gd name="connsiteX1" fmla="*/ 272825 w 273845"/>
                  <a:gd name="connsiteY1" fmla="*/ 0 h 3776662"/>
                  <a:gd name="connsiteX2" fmla="*/ 273845 w 273845"/>
                  <a:gd name="connsiteY2" fmla="*/ 3581399 h 3776662"/>
                  <a:gd name="connsiteX3" fmla="*/ 272825 w 273845"/>
                  <a:gd name="connsiteY3" fmla="*/ 3776662 h 3776662"/>
                  <a:gd name="connsiteX4" fmla="*/ 252414 w 273845"/>
                  <a:gd name="connsiteY4" fmla="*/ 3776661 h 3776662"/>
                  <a:gd name="connsiteX5" fmla="*/ 221457 w 273845"/>
                  <a:gd name="connsiteY5" fmla="*/ 3774280 h 3776662"/>
                  <a:gd name="connsiteX6" fmla="*/ 166689 w 273845"/>
                  <a:gd name="connsiteY6" fmla="*/ 3776661 h 3776662"/>
                  <a:gd name="connsiteX7" fmla="*/ 107157 w 273845"/>
                  <a:gd name="connsiteY7" fmla="*/ 3774280 h 3776662"/>
                  <a:gd name="connsiteX8" fmla="*/ 57151 w 273845"/>
                  <a:gd name="connsiteY8" fmla="*/ 3776661 h 3776662"/>
                  <a:gd name="connsiteX9" fmla="*/ 0 w 273845"/>
                  <a:gd name="connsiteY9" fmla="*/ 3776662 h 3776662"/>
                  <a:gd name="connsiteX10" fmla="*/ 1 w 273845"/>
                  <a:gd name="connsiteY10" fmla="*/ 3609974 h 3776662"/>
                  <a:gd name="connsiteX11" fmla="*/ 0 w 273845"/>
                  <a:gd name="connsiteY11" fmla="*/ 0 h 3776662"/>
                  <a:gd name="connsiteX0" fmla="*/ 0 w 273845"/>
                  <a:gd name="connsiteY0" fmla="*/ 0 h 3776662"/>
                  <a:gd name="connsiteX1" fmla="*/ 272825 w 273845"/>
                  <a:gd name="connsiteY1" fmla="*/ 0 h 3776662"/>
                  <a:gd name="connsiteX2" fmla="*/ 273845 w 273845"/>
                  <a:gd name="connsiteY2" fmla="*/ 3581399 h 3776662"/>
                  <a:gd name="connsiteX3" fmla="*/ 252414 w 273845"/>
                  <a:gd name="connsiteY3" fmla="*/ 3776661 h 3776662"/>
                  <a:gd name="connsiteX4" fmla="*/ 221457 w 273845"/>
                  <a:gd name="connsiteY4" fmla="*/ 3774280 h 3776662"/>
                  <a:gd name="connsiteX5" fmla="*/ 166689 w 273845"/>
                  <a:gd name="connsiteY5" fmla="*/ 3776661 h 3776662"/>
                  <a:gd name="connsiteX6" fmla="*/ 107157 w 273845"/>
                  <a:gd name="connsiteY6" fmla="*/ 3774280 h 3776662"/>
                  <a:gd name="connsiteX7" fmla="*/ 57151 w 273845"/>
                  <a:gd name="connsiteY7" fmla="*/ 3776661 h 3776662"/>
                  <a:gd name="connsiteX8" fmla="*/ 0 w 273845"/>
                  <a:gd name="connsiteY8" fmla="*/ 3776662 h 3776662"/>
                  <a:gd name="connsiteX9" fmla="*/ 1 w 273845"/>
                  <a:gd name="connsiteY9" fmla="*/ 3609974 h 3776662"/>
                  <a:gd name="connsiteX10" fmla="*/ 0 w 273845"/>
                  <a:gd name="connsiteY10" fmla="*/ 0 h 3776662"/>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7157 w 273845"/>
                  <a:gd name="connsiteY6" fmla="*/ 3774280 h 3776661"/>
                  <a:gd name="connsiteX7" fmla="*/ 57151 w 273845"/>
                  <a:gd name="connsiteY7" fmla="*/ 3776661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4776 w 273845"/>
                  <a:gd name="connsiteY6" fmla="*/ 3664743 h 3776661"/>
                  <a:gd name="connsiteX7" fmla="*/ 57151 w 273845"/>
                  <a:gd name="connsiteY7" fmla="*/ 3776661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0032 w 273845"/>
                  <a:gd name="connsiteY3" fmla="*/ 3695699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94"/>
                  <a:gd name="connsiteY0" fmla="*/ 0 h 3776859"/>
                  <a:gd name="connsiteX1" fmla="*/ 272825 w 273894"/>
                  <a:gd name="connsiteY1" fmla="*/ 0 h 3776859"/>
                  <a:gd name="connsiteX2" fmla="*/ 273845 w 273894"/>
                  <a:gd name="connsiteY2" fmla="*/ 3581399 h 3776859"/>
                  <a:gd name="connsiteX3" fmla="*/ 247651 w 273894"/>
                  <a:gd name="connsiteY3" fmla="*/ 3702843 h 3776859"/>
                  <a:gd name="connsiteX4" fmla="*/ 223839 w 273894"/>
                  <a:gd name="connsiteY4" fmla="*/ 3631404 h 3776859"/>
                  <a:gd name="connsiteX5" fmla="*/ 166689 w 273894"/>
                  <a:gd name="connsiteY5" fmla="*/ 3776661 h 3776859"/>
                  <a:gd name="connsiteX6" fmla="*/ 104776 w 273894"/>
                  <a:gd name="connsiteY6" fmla="*/ 3664743 h 3776859"/>
                  <a:gd name="connsiteX7" fmla="*/ 57151 w 273894"/>
                  <a:gd name="connsiteY7" fmla="*/ 3750467 h 3776859"/>
                  <a:gd name="connsiteX8" fmla="*/ 1 w 273894"/>
                  <a:gd name="connsiteY8" fmla="*/ 3609974 h 3776859"/>
                  <a:gd name="connsiteX9" fmla="*/ 0 w 273894"/>
                  <a:gd name="connsiteY9" fmla="*/ 0 h 3776859"/>
                  <a:gd name="connsiteX0" fmla="*/ 0 w 273894"/>
                  <a:gd name="connsiteY0" fmla="*/ 0 h 3776859"/>
                  <a:gd name="connsiteX1" fmla="*/ 272825 w 273894"/>
                  <a:gd name="connsiteY1" fmla="*/ 0 h 3776859"/>
                  <a:gd name="connsiteX2" fmla="*/ 273845 w 273894"/>
                  <a:gd name="connsiteY2" fmla="*/ 3581399 h 3776859"/>
                  <a:gd name="connsiteX3" fmla="*/ 247651 w 273894"/>
                  <a:gd name="connsiteY3" fmla="*/ 3702843 h 3776859"/>
                  <a:gd name="connsiteX4" fmla="*/ 223839 w 273894"/>
                  <a:gd name="connsiteY4" fmla="*/ 3631404 h 3776859"/>
                  <a:gd name="connsiteX5" fmla="*/ 166689 w 273894"/>
                  <a:gd name="connsiteY5" fmla="*/ 3776661 h 3776859"/>
                  <a:gd name="connsiteX6" fmla="*/ 104776 w 273894"/>
                  <a:gd name="connsiteY6" fmla="*/ 3664743 h 3776859"/>
                  <a:gd name="connsiteX7" fmla="*/ 57151 w 273894"/>
                  <a:gd name="connsiteY7" fmla="*/ 3750467 h 3776859"/>
                  <a:gd name="connsiteX8" fmla="*/ 1 w 273894"/>
                  <a:gd name="connsiteY8" fmla="*/ 3609974 h 3776859"/>
                  <a:gd name="connsiteX9" fmla="*/ 0 w 273894"/>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52414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52414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75103"/>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387798"/>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387798"/>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387798"/>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387798"/>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椭圆 64"/>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6"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椭圆 66"/>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281459551"/>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Block Arc 45"/>
          <p:cNvSpPr/>
          <p:nvPr/>
        </p:nvSpPr>
        <p:spPr>
          <a:xfrm rot="2700000">
            <a:off x="2474960" y="2885796"/>
            <a:ext cx="2279282" cy="2279281"/>
          </a:xfrm>
          <a:prstGeom prst="blockArc">
            <a:avLst>
              <a:gd name="adj1" fmla="val 19782491"/>
              <a:gd name="adj2" fmla="val 13507335"/>
              <a:gd name="adj3" fmla="val 65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10"/>
          <p:cNvGrpSpPr/>
          <p:nvPr/>
        </p:nvGrpSpPr>
        <p:grpSpPr>
          <a:xfrm>
            <a:off x="1481619" y="2496599"/>
            <a:ext cx="3668150" cy="3814224"/>
            <a:chOff x="630206" y="1507089"/>
            <a:chExt cx="2608605" cy="2712486"/>
          </a:xfrm>
        </p:grpSpPr>
        <p:grpSp>
          <p:nvGrpSpPr>
            <p:cNvPr id="5" name="Group 53"/>
            <p:cNvGrpSpPr/>
            <p:nvPr/>
          </p:nvGrpSpPr>
          <p:grpSpPr>
            <a:xfrm rot="21351568">
              <a:off x="630206" y="3582137"/>
              <a:ext cx="1112944" cy="637438"/>
              <a:chOff x="2355915" y="3857572"/>
              <a:chExt cx="1347923" cy="772022"/>
            </a:xfrm>
          </p:grpSpPr>
          <p:sp>
            <p:nvSpPr>
              <p:cNvPr id="31" name="Rectangle 30"/>
              <p:cNvSpPr/>
              <p:nvPr/>
            </p:nvSpPr>
            <p:spPr>
              <a:xfrm rot="2700000">
                <a:off x="3093973" y="3472415"/>
                <a:ext cx="224707" cy="99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ed Rectangle 31"/>
              <p:cNvSpPr/>
              <p:nvPr/>
            </p:nvSpPr>
            <p:spPr>
              <a:xfrm rot="2700000">
                <a:off x="2538069" y="4020237"/>
                <a:ext cx="427203" cy="79151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Block Arc 29"/>
            <p:cNvSpPr/>
            <p:nvPr/>
          </p:nvSpPr>
          <p:spPr>
            <a:xfrm rot="2700000">
              <a:off x="1114680" y="1507089"/>
              <a:ext cx="2124132" cy="2124131"/>
            </a:xfrm>
            <a:prstGeom prst="blockArc">
              <a:avLst>
                <a:gd name="adj1" fmla="val 21433357"/>
                <a:gd name="adj2" fmla="val 13378235"/>
                <a:gd name="adj3" fmla="val 47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Block Arc 48"/>
          <p:cNvSpPr/>
          <p:nvPr/>
        </p:nvSpPr>
        <p:spPr>
          <a:xfrm rot="2700000">
            <a:off x="2787753" y="3198589"/>
            <a:ext cx="1653696" cy="1653694"/>
          </a:xfrm>
          <a:prstGeom prst="blockArc">
            <a:avLst>
              <a:gd name="adj1" fmla="val 17805926"/>
              <a:gd name="adj2" fmla="val 13444767"/>
              <a:gd name="adj3" fmla="val 748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Oval 51"/>
          <p:cNvSpPr/>
          <p:nvPr/>
        </p:nvSpPr>
        <p:spPr>
          <a:xfrm rot="2700000">
            <a:off x="3037985" y="3448822"/>
            <a:ext cx="1153230" cy="11532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73"/>
          <p:cNvGrpSpPr/>
          <p:nvPr/>
        </p:nvGrpSpPr>
        <p:grpSpPr>
          <a:xfrm>
            <a:off x="3668800" y="2578015"/>
            <a:ext cx="3167070" cy="306208"/>
            <a:chOff x="2901397" y="1463917"/>
            <a:chExt cx="2252262" cy="221448"/>
          </a:xfrm>
        </p:grpSpPr>
        <p:cxnSp>
          <p:nvCxnSpPr>
            <p:cNvPr id="60" name="Straight Connector 59"/>
            <p:cNvCxnSpPr/>
            <p:nvPr/>
          </p:nvCxnSpPr>
          <p:spPr>
            <a:xfrm flipH="1" flipV="1">
              <a:off x="4914605" y="1465097"/>
              <a:ext cx="239054" cy="220268"/>
            </a:xfrm>
            <a:prstGeom prst="line">
              <a:avLst/>
            </a:prstGeom>
            <a:ln w="1270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2901397" y="1463917"/>
              <a:ext cx="2013208" cy="1615"/>
            </a:xfrm>
            <a:prstGeom prst="line">
              <a:avLst/>
            </a:prstGeom>
            <a:ln w="1270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 name="Group 73"/>
          <p:cNvGrpSpPr/>
          <p:nvPr/>
        </p:nvGrpSpPr>
        <p:grpSpPr>
          <a:xfrm>
            <a:off x="3668801" y="2966276"/>
            <a:ext cx="2646018" cy="306208"/>
            <a:chOff x="2901397" y="1463917"/>
            <a:chExt cx="1881716" cy="221448"/>
          </a:xfrm>
        </p:grpSpPr>
        <p:cxnSp>
          <p:nvCxnSpPr>
            <p:cNvPr id="68" name="Straight Connector 67"/>
            <p:cNvCxnSpPr/>
            <p:nvPr/>
          </p:nvCxnSpPr>
          <p:spPr>
            <a:xfrm flipH="1" flipV="1">
              <a:off x="4544059" y="1465097"/>
              <a:ext cx="239054" cy="220268"/>
            </a:xfrm>
            <a:prstGeom prst="line">
              <a:avLst/>
            </a:prstGeom>
            <a:ln w="1270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2901397" y="1463917"/>
              <a:ext cx="1642662" cy="1615"/>
            </a:xfrm>
            <a:prstGeom prst="line">
              <a:avLst/>
            </a:prstGeom>
            <a:ln w="1270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 name="Group 73"/>
          <p:cNvGrpSpPr/>
          <p:nvPr/>
        </p:nvGrpSpPr>
        <p:grpSpPr>
          <a:xfrm>
            <a:off x="3668801" y="3263400"/>
            <a:ext cx="2202716" cy="306211"/>
            <a:chOff x="2683251" y="1463915"/>
            <a:chExt cx="1566462" cy="221450"/>
          </a:xfrm>
        </p:grpSpPr>
        <p:cxnSp>
          <p:nvCxnSpPr>
            <p:cNvPr id="82" name="Straight Connector 81"/>
            <p:cNvCxnSpPr/>
            <p:nvPr/>
          </p:nvCxnSpPr>
          <p:spPr>
            <a:xfrm flipH="1" flipV="1">
              <a:off x="4010659" y="1465097"/>
              <a:ext cx="239054" cy="220268"/>
            </a:xfrm>
            <a:prstGeom prst="line">
              <a:avLst/>
            </a:prstGeom>
            <a:ln w="1270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flipV="1">
              <a:off x="2683251" y="1463915"/>
              <a:ext cx="1325760" cy="1182"/>
            </a:xfrm>
            <a:prstGeom prst="line">
              <a:avLst/>
            </a:prstGeom>
            <a:ln w="1270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 name="Group 73"/>
          <p:cNvGrpSpPr/>
          <p:nvPr/>
        </p:nvGrpSpPr>
        <p:grpSpPr>
          <a:xfrm>
            <a:off x="4065257" y="3612241"/>
            <a:ext cx="1285208" cy="304577"/>
            <a:chOff x="2683251" y="1465095"/>
            <a:chExt cx="913976" cy="220268"/>
          </a:xfrm>
        </p:grpSpPr>
        <p:cxnSp>
          <p:nvCxnSpPr>
            <p:cNvPr id="88" name="Straight Connector 87"/>
            <p:cNvCxnSpPr/>
            <p:nvPr/>
          </p:nvCxnSpPr>
          <p:spPr>
            <a:xfrm flipH="1" flipV="1">
              <a:off x="3358173" y="1465095"/>
              <a:ext cx="239054" cy="220268"/>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683251" y="1465097"/>
              <a:ext cx="674922" cy="1615"/>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1" name="Text Placeholder 3"/>
          <p:cNvSpPr txBox="1">
            <a:spLocks/>
          </p:cNvSpPr>
          <p:nvPr/>
        </p:nvSpPr>
        <p:spPr>
          <a:xfrm>
            <a:off x="6687493" y="3034161"/>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29" fontAlgn="auto">
              <a:lnSpc>
                <a:spcPct val="120000"/>
              </a:lnSpc>
              <a:spcBef>
                <a:spcPct val="20000"/>
              </a:spcBef>
              <a:spcAft>
                <a:spcPts val="0"/>
              </a:spcAft>
              <a:defRPr/>
            </a:pPr>
            <a:r>
              <a:rPr lang="en-US" sz="1600" b="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92" name="Text Placeholder 3"/>
          <p:cNvSpPr txBox="1">
            <a:spLocks/>
          </p:cNvSpPr>
          <p:nvPr/>
        </p:nvSpPr>
        <p:spPr>
          <a:xfrm>
            <a:off x="6181226" y="342022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29" fontAlgn="auto">
              <a:lnSpc>
                <a:spcPct val="120000"/>
              </a:lnSpc>
              <a:spcBef>
                <a:spcPct val="20000"/>
              </a:spcBef>
              <a:spcAft>
                <a:spcPts val="0"/>
              </a:spcAft>
              <a:defRPr/>
            </a:pPr>
            <a:r>
              <a:rPr lang="en-US" sz="1600" b="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65%</a:t>
            </a:r>
          </a:p>
        </p:txBody>
      </p:sp>
      <p:sp>
        <p:nvSpPr>
          <p:cNvPr id="93" name="Text Placeholder 3"/>
          <p:cNvSpPr txBox="1">
            <a:spLocks/>
          </p:cNvSpPr>
          <p:nvPr/>
        </p:nvSpPr>
        <p:spPr>
          <a:xfrm>
            <a:off x="5633387" y="3724799"/>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29" fontAlgn="auto">
              <a:lnSpc>
                <a:spcPct val="120000"/>
              </a:lnSpc>
              <a:spcBef>
                <a:spcPct val="20000"/>
              </a:spcBef>
              <a:spcAft>
                <a:spcPts val="0"/>
              </a:spcAft>
              <a:defRPr/>
            </a:pPr>
            <a:r>
              <a:rPr lang="en-US" sz="1600" b="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75%</a:t>
            </a:r>
          </a:p>
        </p:txBody>
      </p:sp>
      <p:sp>
        <p:nvSpPr>
          <p:cNvPr id="94" name="Text Placeholder 3"/>
          <p:cNvSpPr txBox="1">
            <a:spLocks/>
          </p:cNvSpPr>
          <p:nvPr/>
        </p:nvSpPr>
        <p:spPr>
          <a:xfrm>
            <a:off x="5111020" y="4104011"/>
            <a:ext cx="524181"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29" fontAlgn="auto">
              <a:lnSpc>
                <a:spcPct val="120000"/>
              </a:lnSpc>
              <a:spcBef>
                <a:spcPct val="20000"/>
              </a:spcBef>
              <a:spcAft>
                <a:spcPts val="0"/>
              </a:spcAft>
              <a:defRPr/>
            </a:pPr>
            <a:r>
              <a:rPr lang="en-US" sz="1600" b="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100%</a:t>
            </a:r>
          </a:p>
        </p:txBody>
      </p:sp>
      <p:sp>
        <p:nvSpPr>
          <p:cNvPr id="95" name="Freeform 46"/>
          <p:cNvSpPr>
            <a:spLocks noEditPoints="1"/>
          </p:cNvSpPr>
          <p:nvPr/>
        </p:nvSpPr>
        <p:spPr bwMode="auto">
          <a:xfrm>
            <a:off x="7345914" y="2509324"/>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46"/>
          <p:cNvSpPr>
            <a:spLocks noEditPoints="1"/>
          </p:cNvSpPr>
          <p:nvPr/>
        </p:nvSpPr>
        <p:spPr bwMode="auto">
          <a:xfrm>
            <a:off x="7345914" y="3540633"/>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46"/>
          <p:cNvSpPr>
            <a:spLocks noEditPoints="1"/>
          </p:cNvSpPr>
          <p:nvPr/>
        </p:nvSpPr>
        <p:spPr bwMode="auto">
          <a:xfrm>
            <a:off x="7345914" y="4558683"/>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46"/>
          <p:cNvSpPr>
            <a:spLocks noEditPoints="1"/>
          </p:cNvSpPr>
          <p:nvPr/>
        </p:nvSpPr>
        <p:spPr bwMode="auto">
          <a:xfrm>
            <a:off x="7345914" y="5576734"/>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30"/>
          <p:cNvGrpSpPr/>
          <p:nvPr/>
        </p:nvGrpSpPr>
        <p:grpSpPr>
          <a:xfrm>
            <a:off x="8203117" y="2512002"/>
            <a:ext cx="2466605" cy="543329"/>
            <a:chOff x="1270277" y="1233504"/>
            <a:chExt cx="3048000" cy="386389"/>
          </a:xfrm>
        </p:grpSpPr>
        <p:sp>
          <p:nvSpPr>
            <p:cNvPr id="100" name="Text Placeholder 3"/>
            <p:cNvSpPr txBox="1">
              <a:spLocks/>
            </p:cNvSpPr>
            <p:nvPr/>
          </p:nvSpPr>
          <p:spPr>
            <a:xfrm>
              <a:off x="1270277" y="1233504"/>
              <a:ext cx="1552979"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fontAlgn="auto">
                <a:lnSpc>
                  <a:spcPct val="120000"/>
                </a:lnSpc>
                <a:spcBef>
                  <a:spcPct val="20000"/>
                </a:spcBef>
                <a:spcAft>
                  <a:spcPts val="0"/>
                </a:spcAft>
                <a:defRPr/>
              </a:pPr>
              <a:r>
                <a:rPr lang="zh-CN" altLang="en-US">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Text Placeholder 3"/>
            <p:cNvSpPr txBox="1">
              <a:spLocks/>
            </p:cNvSpPr>
            <p:nvPr/>
          </p:nvSpPr>
          <p:spPr>
            <a:xfrm>
              <a:off x="1270277" y="1418801"/>
              <a:ext cx="3048000" cy="2010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30"/>
          <p:cNvGrpSpPr/>
          <p:nvPr/>
        </p:nvGrpSpPr>
        <p:grpSpPr>
          <a:xfrm>
            <a:off x="8203117" y="3543311"/>
            <a:ext cx="2466605" cy="543329"/>
            <a:chOff x="1270277" y="1233504"/>
            <a:chExt cx="3048000" cy="386389"/>
          </a:xfrm>
        </p:grpSpPr>
        <p:sp>
          <p:nvSpPr>
            <p:cNvPr id="103" name="Text Placeholder 3"/>
            <p:cNvSpPr txBox="1">
              <a:spLocks/>
            </p:cNvSpPr>
            <p:nvPr/>
          </p:nvSpPr>
          <p:spPr>
            <a:xfrm>
              <a:off x="1270277" y="1233504"/>
              <a:ext cx="1552979"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fontAlgn="auto">
                <a:lnSpc>
                  <a:spcPct val="120000"/>
                </a:lnSpc>
                <a:spcBef>
                  <a:spcPct val="20000"/>
                </a:spcBef>
                <a:spcAft>
                  <a:spcPts val="0"/>
                </a:spcAft>
                <a:defRPr/>
              </a:pPr>
              <a:r>
                <a:rPr lang="zh-CN" altLang="en-US">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Text Placeholder 3"/>
            <p:cNvSpPr txBox="1">
              <a:spLocks/>
            </p:cNvSpPr>
            <p:nvPr/>
          </p:nvSpPr>
          <p:spPr>
            <a:xfrm>
              <a:off x="1270277" y="1418801"/>
              <a:ext cx="3048000" cy="2010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30"/>
          <p:cNvGrpSpPr/>
          <p:nvPr/>
        </p:nvGrpSpPr>
        <p:grpSpPr>
          <a:xfrm>
            <a:off x="8203117" y="4561361"/>
            <a:ext cx="2466605" cy="543329"/>
            <a:chOff x="1270277" y="1233504"/>
            <a:chExt cx="3048000" cy="386389"/>
          </a:xfrm>
        </p:grpSpPr>
        <p:sp>
          <p:nvSpPr>
            <p:cNvPr id="106" name="Text Placeholder 3"/>
            <p:cNvSpPr txBox="1">
              <a:spLocks/>
            </p:cNvSpPr>
            <p:nvPr/>
          </p:nvSpPr>
          <p:spPr>
            <a:xfrm>
              <a:off x="1270277" y="1233504"/>
              <a:ext cx="1552979"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fontAlgn="auto">
                <a:lnSpc>
                  <a:spcPct val="120000"/>
                </a:lnSpc>
                <a:spcBef>
                  <a:spcPct val="20000"/>
                </a:spcBef>
                <a:spcAft>
                  <a:spcPts val="0"/>
                </a:spcAft>
                <a:defRPr/>
              </a:pPr>
              <a:r>
                <a:rPr lang="zh-CN" altLang="en-US">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 Placeholder 3"/>
            <p:cNvSpPr txBox="1">
              <a:spLocks/>
            </p:cNvSpPr>
            <p:nvPr/>
          </p:nvSpPr>
          <p:spPr>
            <a:xfrm>
              <a:off x="1270277" y="1418801"/>
              <a:ext cx="3048000" cy="2010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30"/>
          <p:cNvGrpSpPr/>
          <p:nvPr/>
        </p:nvGrpSpPr>
        <p:grpSpPr>
          <a:xfrm>
            <a:off x="8203117" y="5579412"/>
            <a:ext cx="2466605" cy="543329"/>
            <a:chOff x="1270277" y="1233504"/>
            <a:chExt cx="3048000" cy="386389"/>
          </a:xfrm>
        </p:grpSpPr>
        <p:sp>
          <p:nvSpPr>
            <p:cNvPr id="109" name="Text Placeholder 3"/>
            <p:cNvSpPr txBox="1">
              <a:spLocks/>
            </p:cNvSpPr>
            <p:nvPr/>
          </p:nvSpPr>
          <p:spPr>
            <a:xfrm>
              <a:off x="1270277" y="1233504"/>
              <a:ext cx="1552979"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fontAlgn="auto">
                <a:lnSpc>
                  <a:spcPct val="120000"/>
                </a:lnSpc>
                <a:spcBef>
                  <a:spcPct val="20000"/>
                </a:spcBef>
                <a:spcAft>
                  <a:spcPts val="0"/>
                </a:spcAft>
                <a:defRPr/>
              </a:pPr>
              <a:r>
                <a:rPr lang="zh-CN" altLang="en-US">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Placeholder 3"/>
            <p:cNvSpPr txBox="1">
              <a:spLocks/>
            </p:cNvSpPr>
            <p:nvPr/>
          </p:nvSpPr>
          <p:spPr>
            <a:xfrm>
              <a:off x="1270277" y="1418801"/>
              <a:ext cx="3048000" cy="2010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椭圆 4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43"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椭圆 4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619366985"/>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500"/>
                                        <p:tgtEl>
                                          <p:spTgt spid="6"/>
                                        </p:tgtEl>
                                      </p:cBhvr>
                                    </p:animEffect>
                                  </p:childTnLst>
                                </p:cTn>
                              </p:par>
                            </p:childTnLst>
                          </p:cTn>
                        </p:par>
                        <p:par>
                          <p:cTn id="12" fill="hold">
                            <p:stCondLst>
                              <p:cond delay="1500"/>
                            </p:stCondLst>
                            <p:childTnLst>
                              <p:par>
                                <p:cTn id="13" presetID="53" presetClass="entr" presetSubtype="0"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500"/>
                                        <p:tgtEl>
                                          <p:spTgt spid="7"/>
                                        </p:tgtEl>
                                      </p:cBhvr>
                                    </p:animEffect>
                                  </p:childTnLst>
                                </p:cTn>
                              </p:par>
                            </p:childTnLst>
                          </p:cTn>
                        </p:par>
                        <p:par>
                          <p:cTn id="28" fill="hold">
                            <p:stCondLst>
                              <p:cond delay="3000"/>
                            </p:stCondLst>
                            <p:childTnLst>
                              <p:par>
                                <p:cTn id="29" presetID="53" presetClass="entr" presetSubtype="0"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500"/>
                            </p:stCondLst>
                            <p:childTnLst>
                              <p:par>
                                <p:cTn id="35" presetID="53" presetClass="entr" presetSubtype="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childTnLst>
                          </p:cTn>
                        </p:par>
                        <p:par>
                          <p:cTn id="40" fill="hold">
                            <p:stCondLst>
                              <p:cond delay="4000"/>
                            </p:stCondLst>
                            <p:childTnLst>
                              <p:par>
                                <p:cTn id="41" presetID="18" presetClass="entr" presetSubtype="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trips(downRight)">
                                      <p:cBhvr>
                                        <p:cTn id="43" dur="500"/>
                                        <p:tgtEl>
                                          <p:spTgt spid="8"/>
                                        </p:tgtEl>
                                      </p:cBhvr>
                                    </p:animEffect>
                                  </p:childTnLst>
                                </p:cTn>
                              </p:par>
                            </p:childTnLst>
                          </p:cTn>
                        </p:par>
                        <p:par>
                          <p:cTn id="44" fill="hold">
                            <p:stCondLst>
                              <p:cond delay="4500"/>
                            </p:stCondLst>
                            <p:childTnLst>
                              <p:par>
                                <p:cTn id="45" presetID="53" presetClass="entr" presetSubtype="0"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 calcmode="lin" valueType="num">
                                      <p:cBhvr>
                                        <p:cTn id="47" dur="500" fill="hold"/>
                                        <p:tgtEl>
                                          <p:spTgt spid="93"/>
                                        </p:tgtEl>
                                        <p:attrNameLst>
                                          <p:attrName>ppt_w</p:attrName>
                                        </p:attrNameLst>
                                      </p:cBhvr>
                                      <p:tavLst>
                                        <p:tav tm="0">
                                          <p:val>
                                            <p:fltVal val="0"/>
                                          </p:val>
                                        </p:tav>
                                        <p:tav tm="100000">
                                          <p:val>
                                            <p:strVal val="#ppt_w"/>
                                          </p:val>
                                        </p:tav>
                                      </p:tavLst>
                                    </p:anim>
                                    <p:anim calcmode="lin" valueType="num">
                                      <p:cBhvr>
                                        <p:cTn id="48" dur="500" fill="hold"/>
                                        <p:tgtEl>
                                          <p:spTgt spid="93"/>
                                        </p:tgtEl>
                                        <p:attrNameLst>
                                          <p:attrName>ppt_h</p:attrName>
                                        </p:attrNameLst>
                                      </p:cBhvr>
                                      <p:tavLst>
                                        <p:tav tm="0">
                                          <p:val>
                                            <p:fltVal val="0"/>
                                          </p:val>
                                        </p:tav>
                                        <p:tav tm="100000">
                                          <p:val>
                                            <p:strVal val="#ppt_h"/>
                                          </p:val>
                                        </p:tav>
                                      </p:tavLst>
                                    </p:anim>
                                    <p:animEffect transition="in" filter="fade">
                                      <p:cBhvr>
                                        <p:cTn id="49" dur="500"/>
                                        <p:tgtEl>
                                          <p:spTgt spid="93"/>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p:cTn id="53" dur="500" fill="hold"/>
                                        <p:tgtEl>
                                          <p:spTgt spid="52"/>
                                        </p:tgtEl>
                                        <p:attrNameLst>
                                          <p:attrName>ppt_w</p:attrName>
                                        </p:attrNameLst>
                                      </p:cBhvr>
                                      <p:tavLst>
                                        <p:tav tm="0">
                                          <p:val>
                                            <p:fltVal val="0"/>
                                          </p:val>
                                        </p:tav>
                                        <p:tav tm="100000">
                                          <p:val>
                                            <p:strVal val="#ppt_w"/>
                                          </p:val>
                                        </p:tav>
                                      </p:tavLst>
                                    </p:anim>
                                    <p:anim calcmode="lin" valueType="num">
                                      <p:cBhvr>
                                        <p:cTn id="54" dur="500" fill="hold"/>
                                        <p:tgtEl>
                                          <p:spTgt spid="52"/>
                                        </p:tgtEl>
                                        <p:attrNameLst>
                                          <p:attrName>ppt_h</p:attrName>
                                        </p:attrNameLst>
                                      </p:cBhvr>
                                      <p:tavLst>
                                        <p:tav tm="0">
                                          <p:val>
                                            <p:fltVal val="0"/>
                                          </p:val>
                                        </p:tav>
                                        <p:tav tm="100000">
                                          <p:val>
                                            <p:strVal val="#ppt_h"/>
                                          </p:val>
                                        </p:tav>
                                      </p:tavLst>
                                    </p:anim>
                                    <p:animEffect transition="in" filter="fade">
                                      <p:cBhvr>
                                        <p:cTn id="55" dur="500"/>
                                        <p:tgtEl>
                                          <p:spTgt spid="52"/>
                                        </p:tgtEl>
                                      </p:cBhvr>
                                    </p:animEffect>
                                  </p:childTnLst>
                                </p:cTn>
                              </p:par>
                            </p:childTnLst>
                          </p:cTn>
                        </p:par>
                        <p:par>
                          <p:cTn id="56" fill="hold">
                            <p:stCondLst>
                              <p:cond delay="5500"/>
                            </p:stCondLst>
                            <p:childTnLst>
                              <p:par>
                                <p:cTn id="57" presetID="18" presetClass="entr" presetSubtype="6"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strips(downRight)">
                                      <p:cBhvr>
                                        <p:cTn id="59" dur="500"/>
                                        <p:tgtEl>
                                          <p:spTgt spid="9"/>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animEffect transition="in" filter="fade">
                                      <p:cBhvr>
                                        <p:cTn id="65" dur="500"/>
                                        <p:tgtEl>
                                          <p:spTgt spid="94"/>
                                        </p:tgtEl>
                                      </p:cBhvr>
                                    </p:animEffect>
                                  </p:childTnLst>
                                </p:cTn>
                              </p:par>
                            </p:childTnLst>
                          </p:cTn>
                        </p:par>
                        <p:par>
                          <p:cTn id="66" fill="hold">
                            <p:stCondLst>
                              <p:cond delay="6500"/>
                            </p:stCondLst>
                            <p:childTnLst>
                              <p:par>
                                <p:cTn id="67" presetID="53" presetClass="entr" presetSubtype="0"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p:cTn id="69" dur="500" fill="hold"/>
                                        <p:tgtEl>
                                          <p:spTgt spid="95"/>
                                        </p:tgtEl>
                                        <p:attrNameLst>
                                          <p:attrName>ppt_w</p:attrName>
                                        </p:attrNameLst>
                                      </p:cBhvr>
                                      <p:tavLst>
                                        <p:tav tm="0">
                                          <p:val>
                                            <p:fltVal val="0"/>
                                          </p:val>
                                        </p:tav>
                                        <p:tav tm="100000">
                                          <p:val>
                                            <p:strVal val="#ppt_w"/>
                                          </p:val>
                                        </p:tav>
                                      </p:tavLst>
                                    </p:anim>
                                    <p:anim calcmode="lin" valueType="num">
                                      <p:cBhvr>
                                        <p:cTn id="70" dur="500" fill="hold"/>
                                        <p:tgtEl>
                                          <p:spTgt spid="95"/>
                                        </p:tgtEl>
                                        <p:attrNameLst>
                                          <p:attrName>ppt_h</p:attrName>
                                        </p:attrNameLst>
                                      </p:cBhvr>
                                      <p:tavLst>
                                        <p:tav tm="0">
                                          <p:val>
                                            <p:fltVal val="0"/>
                                          </p:val>
                                        </p:tav>
                                        <p:tav tm="100000">
                                          <p:val>
                                            <p:strVal val="#ppt_h"/>
                                          </p:val>
                                        </p:tav>
                                      </p:tavLst>
                                    </p:anim>
                                    <p:animEffect transition="in" filter="fade">
                                      <p:cBhvr>
                                        <p:cTn id="71" dur="500"/>
                                        <p:tgtEl>
                                          <p:spTgt spid="95"/>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par>
                          <p:cTn id="76" fill="hold">
                            <p:stCondLst>
                              <p:cond delay="7500"/>
                            </p:stCondLst>
                            <p:childTnLst>
                              <p:par>
                                <p:cTn id="77" presetID="53"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 calcmode="lin" valueType="num">
                                      <p:cBhvr>
                                        <p:cTn id="79" dur="500" fill="hold"/>
                                        <p:tgtEl>
                                          <p:spTgt spid="96"/>
                                        </p:tgtEl>
                                        <p:attrNameLst>
                                          <p:attrName>ppt_w</p:attrName>
                                        </p:attrNameLst>
                                      </p:cBhvr>
                                      <p:tavLst>
                                        <p:tav tm="0">
                                          <p:val>
                                            <p:fltVal val="0"/>
                                          </p:val>
                                        </p:tav>
                                        <p:tav tm="100000">
                                          <p:val>
                                            <p:strVal val="#ppt_w"/>
                                          </p:val>
                                        </p:tav>
                                      </p:tavLst>
                                    </p:anim>
                                    <p:anim calcmode="lin" valueType="num">
                                      <p:cBhvr>
                                        <p:cTn id="80" dur="500" fill="hold"/>
                                        <p:tgtEl>
                                          <p:spTgt spid="96"/>
                                        </p:tgtEl>
                                        <p:attrNameLst>
                                          <p:attrName>ppt_h</p:attrName>
                                        </p:attrNameLst>
                                      </p:cBhvr>
                                      <p:tavLst>
                                        <p:tav tm="0">
                                          <p:val>
                                            <p:fltVal val="0"/>
                                          </p:val>
                                        </p:tav>
                                        <p:tav tm="100000">
                                          <p:val>
                                            <p:strVal val="#ppt_h"/>
                                          </p:val>
                                        </p:tav>
                                      </p:tavLst>
                                    </p:anim>
                                    <p:animEffect transition="in" filter="fade">
                                      <p:cBhvr>
                                        <p:cTn id="81" dur="500"/>
                                        <p:tgtEl>
                                          <p:spTgt spid="96"/>
                                        </p:tgtEl>
                                      </p:cBhvr>
                                    </p:animEffect>
                                  </p:childTnLst>
                                </p:cTn>
                              </p:par>
                            </p:childTnLst>
                          </p:cTn>
                        </p:par>
                        <p:par>
                          <p:cTn id="82" fill="hold">
                            <p:stCondLst>
                              <p:cond delay="8000"/>
                            </p:stCondLst>
                            <p:childTnLst>
                              <p:par>
                                <p:cTn id="83" presetID="22" presetClass="entr" presetSubtype="8" fill="hold"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par>
                          <p:cTn id="86" fill="hold">
                            <p:stCondLst>
                              <p:cond delay="8500"/>
                            </p:stCondLst>
                            <p:childTnLst>
                              <p:par>
                                <p:cTn id="87" presetID="53" presetClass="entr" presetSubtype="0" fill="hold" grpId="0" nodeType="afterEffect">
                                  <p:stCondLst>
                                    <p:cond delay="0"/>
                                  </p:stCondLst>
                                  <p:childTnLst>
                                    <p:set>
                                      <p:cBhvr>
                                        <p:cTn id="88" dur="1" fill="hold">
                                          <p:stCondLst>
                                            <p:cond delay="0"/>
                                          </p:stCondLst>
                                        </p:cTn>
                                        <p:tgtEl>
                                          <p:spTgt spid="97"/>
                                        </p:tgtEl>
                                        <p:attrNameLst>
                                          <p:attrName>style.visibility</p:attrName>
                                        </p:attrNameLst>
                                      </p:cBhvr>
                                      <p:to>
                                        <p:strVal val="visible"/>
                                      </p:to>
                                    </p:set>
                                    <p:anim calcmode="lin" valueType="num">
                                      <p:cBhvr>
                                        <p:cTn id="89" dur="500" fill="hold"/>
                                        <p:tgtEl>
                                          <p:spTgt spid="97"/>
                                        </p:tgtEl>
                                        <p:attrNameLst>
                                          <p:attrName>ppt_w</p:attrName>
                                        </p:attrNameLst>
                                      </p:cBhvr>
                                      <p:tavLst>
                                        <p:tav tm="0">
                                          <p:val>
                                            <p:fltVal val="0"/>
                                          </p:val>
                                        </p:tav>
                                        <p:tav tm="100000">
                                          <p:val>
                                            <p:strVal val="#ppt_w"/>
                                          </p:val>
                                        </p:tav>
                                      </p:tavLst>
                                    </p:anim>
                                    <p:anim calcmode="lin" valueType="num">
                                      <p:cBhvr>
                                        <p:cTn id="90" dur="500" fill="hold"/>
                                        <p:tgtEl>
                                          <p:spTgt spid="97"/>
                                        </p:tgtEl>
                                        <p:attrNameLst>
                                          <p:attrName>ppt_h</p:attrName>
                                        </p:attrNameLst>
                                      </p:cBhvr>
                                      <p:tavLst>
                                        <p:tav tm="0">
                                          <p:val>
                                            <p:fltVal val="0"/>
                                          </p:val>
                                        </p:tav>
                                        <p:tav tm="100000">
                                          <p:val>
                                            <p:strVal val="#ppt_h"/>
                                          </p:val>
                                        </p:tav>
                                      </p:tavLst>
                                    </p:anim>
                                    <p:animEffect transition="in" filter="fade">
                                      <p:cBhvr>
                                        <p:cTn id="91" dur="500"/>
                                        <p:tgtEl>
                                          <p:spTgt spid="97"/>
                                        </p:tgtEl>
                                      </p:cBhvr>
                                    </p:animEffect>
                                  </p:childTnLst>
                                </p:cTn>
                              </p:par>
                            </p:childTnLst>
                          </p:cTn>
                        </p:par>
                        <p:par>
                          <p:cTn id="92" fill="hold">
                            <p:stCondLst>
                              <p:cond delay="9000"/>
                            </p:stCondLst>
                            <p:childTnLst>
                              <p:par>
                                <p:cTn id="93" presetID="22" presetClass="entr" presetSubtype="8"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left)">
                                      <p:cBhvr>
                                        <p:cTn id="95" dur="500"/>
                                        <p:tgtEl>
                                          <p:spTgt spid="12"/>
                                        </p:tgtEl>
                                      </p:cBhvr>
                                    </p:animEffect>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500" fill="hold"/>
                                        <p:tgtEl>
                                          <p:spTgt spid="98"/>
                                        </p:tgtEl>
                                        <p:attrNameLst>
                                          <p:attrName>ppt_w</p:attrName>
                                        </p:attrNameLst>
                                      </p:cBhvr>
                                      <p:tavLst>
                                        <p:tav tm="0">
                                          <p:val>
                                            <p:fltVal val="0"/>
                                          </p:val>
                                        </p:tav>
                                        <p:tav tm="100000">
                                          <p:val>
                                            <p:strVal val="#ppt_w"/>
                                          </p:val>
                                        </p:tav>
                                      </p:tavLst>
                                    </p:anim>
                                    <p:anim calcmode="lin" valueType="num">
                                      <p:cBhvr>
                                        <p:cTn id="100" dur="500" fill="hold"/>
                                        <p:tgtEl>
                                          <p:spTgt spid="98"/>
                                        </p:tgtEl>
                                        <p:attrNameLst>
                                          <p:attrName>ppt_h</p:attrName>
                                        </p:attrNameLst>
                                      </p:cBhvr>
                                      <p:tavLst>
                                        <p:tav tm="0">
                                          <p:val>
                                            <p:fltVal val="0"/>
                                          </p:val>
                                        </p:tav>
                                        <p:tav tm="100000">
                                          <p:val>
                                            <p:strVal val="#ppt_h"/>
                                          </p:val>
                                        </p:tav>
                                      </p:tavLst>
                                    </p:anim>
                                    <p:animEffect transition="in" filter="fade">
                                      <p:cBhvr>
                                        <p:cTn id="101" dur="500"/>
                                        <p:tgtEl>
                                          <p:spTgt spid="98"/>
                                        </p:tgtEl>
                                      </p:cBhvr>
                                    </p:animEffect>
                                  </p:childTnLst>
                                </p:cTn>
                              </p:par>
                            </p:childTnLst>
                          </p:cTn>
                        </p:par>
                        <p:par>
                          <p:cTn id="102" fill="hold">
                            <p:stCondLst>
                              <p:cond delay="10000"/>
                            </p:stCondLst>
                            <p:childTnLst>
                              <p:par>
                                <p:cTn id="103" presetID="22" presetClass="entr" presetSubtype="8" fill="hold" nodeType="after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left)">
                                      <p:cBhvr>
                                        <p:cTn id="10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2" grpId="0" animBg="1"/>
      <p:bldP spid="91" grpId="0"/>
      <p:bldP spid="92" grpId="0"/>
      <p:bldP spid="93" grpId="0"/>
      <p:bldP spid="94" grpId="0"/>
      <p:bldP spid="95" grpId="0" animBg="1"/>
      <p:bldP spid="96" grpId="0" animBg="1"/>
      <p:bldP spid="97" grpId="0" animBg="1"/>
      <p:bldP spid="9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9732387" y="3456698"/>
            <a:ext cx="457624" cy="95243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accent6">
              <a:lumMod val="50000"/>
            </a:schemeClr>
          </a:solidFill>
          <a:ln>
            <a:noFill/>
          </a:ln>
        </p:spPr>
        <p:txBody>
          <a:bodyPr vert="horz" wrap="square" lIns="111657" tIns="55828" rIns="111657" bIns="55828" numCol="1" anchor="t" anchorCtr="0" compatLnSpc="1">
            <a:prstTxWarp prst="textNoShape">
              <a:avLst/>
            </a:prstTxWarp>
          </a:bodyPr>
          <a:lstStyle/>
          <a:p>
            <a:pP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8"/>
          <p:cNvSpPr>
            <a:spLocks/>
          </p:cNvSpPr>
          <p:nvPr/>
        </p:nvSpPr>
        <p:spPr bwMode="auto">
          <a:xfrm>
            <a:off x="8330096" y="3456697"/>
            <a:ext cx="459259" cy="1240813"/>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accent5">
              <a:lumMod val="50000"/>
            </a:schemeClr>
          </a:solidFill>
          <a:ln>
            <a:noFill/>
          </a:ln>
        </p:spPr>
        <p:txBody>
          <a:bodyPr vert="horz" wrap="square" lIns="111657" tIns="55828" rIns="111657" bIns="55828" numCol="1" anchor="t" anchorCtr="0" compatLnSpc="1">
            <a:prstTxWarp prst="textNoShape">
              <a:avLst/>
            </a:prstTxWarp>
          </a:bodyPr>
          <a:lstStyle/>
          <a:p>
            <a:pP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0"/>
          <p:cNvSpPr>
            <a:spLocks/>
          </p:cNvSpPr>
          <p:nvPr/>
        </p:nvSpPr>
        <p:spPr bwMode="auto">
          <a:xfrm>
            <a:off x="6929437" y="3456697"/>
            <a:ext cx="459259" cy="1240813"/>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accent4">
              <a:lumMod val="50000"/>
            </a:schemeClr>
          </a:solidFill>
          <a:ln>
            <a:noFill/>
          </a:ln>
        </p:spPr>
        <p:txBody>
          <a:bodyPr vert="horz" wrap="square" lIns="111657" tIns="55828" rIns="111657" bIns="55828" numCol="1" anchor="t" anchorCtr="0" compatLnSpc="1">
            <a:prstTxWarp prst="textNoShape">
              <a:avLst/>
            </a:prstTxWarp>
          </a:bodyPr>
          <a:lstStyle/>
          <a:p>
            <a:pP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2"/>
          <p:cNvSpPr>
            <a:spLocks/>
          </p:cNvSpPr>
          <p:nvPr/>
        </p:nvSpPr>
        <p:spPr bwMode="auto">
          <a:xfrm>
            <a:off x="5528777" y="3456697"/>
            <a:ext cx="457624" cy="1240813"/>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3">
              <a:lumMod val="50000"/>
            </a:schemeClr>
          </a:solidFill>
          <a:ln>
            <a:noFill/>
          </a:ln>
        </p:spPr>
        <p:txBody>
          <a:bodyPr vert="horz" wrap="square" lIns="111657" tIns="55828" rIns="111657" bIns="55828" numCol="1" anchor="t" anchorCtr="0" compatLnSpc="1">
            <a:prstTxWarp prst="textNoShape">
              <a:avLst/>
            </a:prstTxWarp>
          </a:bodyPr>
          <a:lstStyle/>
          <a:p>
            <a:pP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4"/>
          <p:cNvSpPr>
            <a:spLocks/>
          </p:cNvSpPr>
          <p:nvPr/>
        </p:nvSpPr>
        <p:spPr bwMode="auto">
          <a:xfrm>
            <a:off x="4128118" y="3456697"/>
            <a:ext cx="457624" cy="1240813"/>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75000"/>
            </a:schemeClr>
          </a:solidFill>
          <a:ln>
            <a:noFill/>
          </a:ln>
        </p:spPr>
        <p:txBody>
          <a:bodyPr vert="horz" wrap="square" lIns="111657" tIns="55828" rIns="111657" bIns="55828" numCol="1" anchor="t" anchorCtr="0" compatLnSpc="1">
            <a:prstTxWarp prst="textNoShape">
              <a:avLst/>
            </a:prstTxWarp>
          </a:bodyPr>
          <a:lstStyle/>
          <a:p>
            <a:pP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6"/>
          <p:cNvSpPr>
            <a:spLocks/>
          </p:cNvSpPr>
          <p:nvPr/>
        </p:nvSpPr>
        <p:spPr bwMode="auto">
          <a:xfrm>
            <a:off x="2727458" y="3456697"/>
            <a:ext cx="457624" cy="1240813"/>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1">
              <a:lumMod val="75000"/>
            </a:schemeClr>
          </a:solidFill>
          <a:ln>
            <a:noFill/>
          </a:ln>
        </p:spPr>
        <p:txBody>
          <a:bodyPr vert="horz" wrap="square" lIns="111657" tIns="55828" rIns="111657" bIns="55828" numCol="1" anchor="t" anchorCtr="0" compatLnSpc="1">
            <a:prstTxWarp prst="textNoShape">
              <a:avLst/>
            </a:prstTxWarp>
          </a:bodyPr>
          <a:lstStyle/>
          <a:p>
            <a:pP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7"/>
          <p:cNvSpPr>
            <a:spLocks/>
          </p:cNvSpPr>
          <p:nvPr/>
        </p:nvSpPr>
        <p:spPr bwMode="auto">
          <a:xfrm>
            <a:off x="10190013" y="3616908"/>
            <a:ext cx="1008409" cy="93806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5"/>
          </a:solidFill>
          <a:ln>
            <a:noFill/>
          </a:ln>
        </p:spPr>
        <p:txBody>
          <a:bodyPr vert="horz" wrap="square" lIns="111657" tIns="55828" rIns="111657" bIns="55828" numCol="1" anchor="t" anchorCtr="0" compatLnSpc="1">
            <a:prstTxWarp prst="textNoShape">
              <a:avLst/>
            </a:prstTxWarp>
          </a:bodyPr>
          <a:lstStyle/>
          <a:p>
            <a:pP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组合 35"/>
          <p:cNvGrpSpPr/>
          <p:nvPr/>
        </p:nvGrpSpPr>
        <p:grpSpPr>
          <a:xfrm>
            <a:off x="1681214" y="3456698"/>
            <a:ext cx="1171847" cy="1236394"/>
            <a:chOff x="882491" y="2261909"/>
            <a:chExt cx="959665" cy="1012525"/>
          </a:xfrm>
        </p:grpSpPr>
        <p:sp>
          <p:nvSpPr>
            <p:cNvPr id="13" name="Freeform 15"/>
            <p:cNvSpPr>
              <a:spLocks/>
            </p:cNvSpPr>
            <p:nvPr/>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7" tIns="55828" rIns="111657" bIns="55828" numCol="1" anchor="t" anchorCtr="0" compatLnSpc="1">
              <a:prstTxWarp prst="textNoShape">
                <a:avLst/>
              </a:prstTxWarp>
            </a:bodyPr>
            <a:lstStyle/>
            <a:p>
              <a:pP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 Placeholder 59"/>
            <p:cNvSpPr txBox="1">
              <a:spLocks/>
            </p:cNvSpPr>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400" dirty="0">
                  <a:latin typeface="Arial" panose="020B0604020202020204" pitchFamily="34" charset="0"/>
                  <a:ea typeface="微软雅黑" panose="020B0503020204020204" pitchFamily="34" charset="-122"/>
                  <a:cs typeface="+mn-ea"/>
                  <a:sym typeface="Arial" panose="020B0604020202020204" pitchFamily="34" charset="0"/>
                </a:rPr>
                <a:t>2015</a:t>
              </a:r>
            </a:p>
          </p:txBody>
        </p:sp>
      </p:grpSp>
      <p:grpSp>
        <p:nvGrpSpPr>
          <p:cNvPr id="37" name="组合 36"/>
          <p:cNvGrpSpPr/>
          <p:nvPr/>
        </p:nvGrpSpPr>
        <p:grpSpPr>
          <a:xfrm>
            <a:off x="3081873" y="3456697"/>
            <a:ext cx="1171847" cy="1240813"/>
            <a:chOff x="2029538" y="2261909"/>
            <a:chExt cx="959665" cy="1016144"/>
          </a:xfrm>
        </p:grpSpPr>
        <p:sp>
          <p:nvSpPr>
            <p:cNvPr id="11" name="Rectangle 13"/>
            <p:cNvSpPr>
              <a:spLocks noChangeArrowheads="1"/>
            </p:cNvSpPr>
            <p:nvPr/>
          </p:nvSpPr>
          <p:spPr bwMode="auto">
            <a:xfrm>
              <a:off x="2114063" y="2261909"/>
              <a:ext cx="772282" cy="10161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57" tIns="55828" rIns="111657" bIns="55828" numCol="1" anchor="t" anchorCtr="0" compatLnSpc="1">
              <a:prstTxWarp prst="textNoShape">
                <a:avLst/>
              </a:prstTxWarp>
            </a:bodyPr>
            <a:lstStyle/>
            <a:p>
              <a:pP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59"/>
            <p:cNvSpPr txBox="1">
              <a:spLocks/>
            </p:cNvSpPr>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400">
                  <a:latin typeface="Arial" panose="020B0604020202020204" pitchFamily="34" charset="0"/>
                  <a:ea typeface="微软雅黑" panose="020B0503020204020204" pitchFamily="34" charset="-122"/>
                  <a:cs typeface="+mn-ea"/>
                  <a:sym typeface="Arial" panose="020B0604020202020204" pitchFamily="34" charset="0"/>
                </a:rPr>
                <a:t>2016</a:t>
              </a: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组合 37"/>
          <p:cNvGrpSpPr/>
          <p:nvPr/>
        </p:nvGrpSpPr>
        <p:grpSpPr>
          <a:xfrm>
            <a:off x="4482532" y="3456698"/>
            <a:ext cx="1171847" cy="1240813"/>
            <a:chOff x="3176585" y="2261910"/>
            <a:chExt cx="959665" cy="1016144"/>
          </a:xfrm>
        </p:grpSpPr>
        <p:sp>
          <p:nvSpPr>
            <p:cNvPr id="9" name="Rectangle 11"/>
            <p:cNvSpPr>
              <a:spLocks noChangeArrowheads="1"/>
            </p:cNvSpPr>
            <p:nvPr/>
          </p:nvSpPr>
          <p:spPr bwMode="auto">
            <a:xfrm>
              <a:off x="3261109" y="2261910"/>
              <a:ext cx="772282" cy="101614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57" tIns="55828" rIns="111657" bIns="55828" numCol="1" anchor="t" anchorCtr="0" compatLnSpc="1">
              <a:prstTxWarp prst="textNoShape">
                <a:avLst/>
              </a:prstTxWarp>
            </a:bodyPr>
            <a:lstStyle/>
            <a:p>
              <a:pP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59"/>
            <p:cNvSpPr txBox="1">
              <a:spLocks/>
            </p:cNvSpPr>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400" dirty="0">
                  <a:latin typeface="Arial" panose="020B0604020202020204" pitchFamily="34" charset="0"/>
                  <a:ea typeface="微软雅黑" panose="020B0503020204020204" pitchFamily="34" charset="-122"/>
                  <a:cs typeface="+mn-ea"/>
                  <a:sym typeface="Arial" panose="020B0604020202020204" pitchFamily="34" charset="0"/>
                </a:rPr>
                <a:t>2017</a:t>
              </a:r>
            </a:p>
          </p:txBody>
        </p:sp>
      </p:grpSp>
      <p:grpSp>
        <p:nvGrpSpPr>
          <p:cNvPr id="39" name="组合 38"/>
          <p:cNvGrpSpPr/>
          <p:nvPr/>
        </p:nvGrpSpPr>
        <p:grpSpPr>
          <a:xfrm>
            <a:off x="5883190" y="3456697"/>
            <a:ext cx="1171847" cy="1240813"/>
            <a:chOff x="4323632" y="2261909"/>
            <a:chExt cx="959665" cy="1016144"/>
          </a:xfrm>
        </p:grpSpPr>
        <p:sp>
          <p:nvSpPr>
            <p:cNvPr id="7" name="Rectangle 9"/>
            <p:cNvSpPr>
              <a:spLocks noChangeArrowheads="1"/>
            </p:cNvSpPr>
            <p:nvPr/>
          </p:nvSpPr>
          <p:spPr bwMode="auto">
            <a:xfrm>
              <a:off x="4408157" y="2261909"/>
              <a:ext cx="772282" cy="101614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57" tIns="55828" rIns="111657" bIns="55828" numCol="1" anchor="t" anchorCtr="0" compatLnSpc="1">
              <a:prstTxWarp prst="textNoShape">
                <a:avLst/>
              </a:prstTxWarp>
            </a:bodyPr>
            <a:lstStyle/>
            <a:p>
              <a:pP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59"/>
            <p:cNvSpPr txBox="1">
              <a:spLocks/>
            </p:cNvSpPr>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2018</a:t>
              </a:r>
            </a:p>
          </p:txBody>
        </p:sp>
      </p:grpSp>
      <p:grpSp>
        <p:nvGrpSpPr>
          <p:cNvPr id="40" name="组合 39"/>
          <p:cNvGrpSpPr/>
          <p:nvPr/>
        </p:nvGrpSpPr>
        <p:grpSpPr>
          <a:xfrm>
            <a:off x="7280769" y="3456697"/>
            <a:ext cx="1171847" cy="1240813"/>
            <a:chOff x="5468157" y="2261909"/>
            <a:chExt cx="959665" cy="1016144"/>
          </a:xfrm>
        </p:grpSpPr>
        <p:sp>
          <p:nvSpPr>
            <p:cNvPr id="5" name="Rectangle 7"/>
            <p:cNvSpPr>
              <a:spLocks noChangeArrowheads="1"/>
            </p:cNvSpPr>
            <p:nvPr/>
          </p:nvSpPr>
          <p:spPr bwMode="auto">
            <a:xfrm>
              <a:off x="5556542" y="2261909"/>
              <a:ext cx="770944" cy="1016144"/>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57" tIns="55828" rIns="111657" bIns="55828" numCol="1" anchor="t" anchorCtr="0" compatLnSpc="1">
              <a:prstTxWarp prst="textNoShape">
                <a:avLst/>
              </a:prstTxWarp>
            </a:bodyPr>
            <a:lstStyle/>
            <a:p>
              <a:pP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59"/>
            <p:cNvSpPr txBox="1">
              <a:spLocks/>
            </p:cNvSpPr>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400">
                  <a:latin typeface="Arial" panose="020B0604020202020204" pitchFamily="34" charset="0"/>
                  <a:ea typeface="微软雅黑" panose="020B0503020204020204" pitchFamily="34" charset="-122"/>
                  <a:cs typeface="+mn-ea"/>
                  <a:sym typeface="Arial" panose="020B0604020202020204" pitchFamily="34" charset="0"/>
                </a:rPr>
                <a:t>2019</a:t>
              </a: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组合 40"/>
          <p:cNvGrpSpPr/>
          <p:nvPr/>
        </p:nvGrpSpPr>
        <p:grpSpPr>
          <a:xfrm>
            <a:off x="8686142" y="3456697"/>
            <a:ext cx="1171847" cy="1240813"/>
            <a:chOff x="6619064" y="2261909"/>
            <a:chExt cx="959665" cy="1016144"/>
          </a:xfrm>
        </p:grpSpPr>
        <p:sp>
          <p:nvSpPr>
            <p:cNvPr id="4" name="Rectangle 6"/>
            <p:cNvSpPr>
              <a:spLocks noChangeArrowheads="1"/>
            </p:cNvSpPr>
            <p:nvPr/>
          </p:nvSpPr>
          <p:spPr bwMode="auto">
            <a:xfrm>
              <a:off x="6703589" y="2261909"/>
              <a:ext cx="772282" cy="101614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57" tIns="55828" rIns="111657" bIns="55828" numCol="1" anchor="t" anchorCtr="0" compatLnSpc="1">
              <a:prstTxWarp prst="textNoShape">
                <a:avLst/>
              </a:prstTxWarp>
            </a:bodyPr>
            <a:lstStyle/>
            <a:p>
              <a:pP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59"/>
            <p:cNvSpPr txBox="1">
              <a:spLocks/>
            </p:cNvSpPr>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400">
                  <a:latin typeface="Arial" panose="020B0604020202020204" pitchFamily="34" charset="0"/>
                  <a:ea typeface="微软雅黑" panose="020B0503020204020204" pitchFamily="34" charset="-122"/>
                  <a:cs typeface="+mn-ea"/>
                  <a:sym typeface="Arial" panose="020B0604020202020204" pitchFamily="34" charset="0"/>
                </a:rPr>
                <a:t>2020</a:t>
              </a: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 Placeholder 59"/>
          <p:cNvSpPr txBox="1">
            <a:spLocks/>
          </p:cNvSpPr>
          <p:nvPr/>
        </p:nvSpPr>
        <p:spPr>
          <a:xfrm>
            <a:off x="3333031" y="5508897"/>
            <a:ext cx="2195746" cy="590931"/>
          </a:xfrm>
          <a:prstGeom prst="rect">
            <a:avLst/>
          </a:prstGeom>
        </p:spPr>
        <p:txBody>
          <a:bodyPr wrap="square" lIns="0" tIns="0" rIns="0" bIns="0" anchor="t">
            <a:sp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3" name="Straight Connector 54"/>
          <p:cNvCxnSpPr/>
          <p:nvPr/>
        </p:nvCxnSpPr>
        <p:spPr>
          <a:xfrm>
            <a:off x="3185084" y="4690972"/>
            <a:ext cx="0" cy="13422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txBox="1">
            <a:spLocks/>
          </p:cNvSpPr>
          <p:nvPr/>
        </p:nvSpPr>
        <p:spPr>
          <a:xfrm>
            <a:off x="6133655" y="5508897"/>
            <a:ext cx="2195746" cy="590931"/>
          </a:xfrm>
          <a:prstGeom prst="rect">
            <a:avLst/>
          </a:prstGeom>
        </p:spPr>
        <p:txBody>
          <a:bodyPr wrap="square" lIns="0" tIns="0" rIns="0" bIns="0" anchor="t">
            <a:sp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5" name="Straight Connector 56"/>
          <p:cNvCxnSpPr/>
          <p:nvPr/>
        </p:nvCxnSpPr>
        <p:spPr>
          <a:xfrm>
            <a:off x="5985709" y="4690972"/>
            <a:ext cx="0" cy="13422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59"/>
          <p:cNvSpPr txBox="1">
            <a:spLocks/>
          </p:cNvSpPr>
          <p:nvPr/>
        </p:nvSpPr>
        <p:spPr>
          <a:xfrm>
            <a:off x="8937300" y="5508897"/>
            <a:ext cx="2195746" cy="590931"/>
          </a:xfrm>
          <a:prstGeom prst="rect">
            <a:avLst/>
          </a:prstGeom>
        </p:spPr>
        <p:txBody>
          <a:bodyPr wrap="square" lIns="0" tIns="0" rIns="0" bIns="0" anchor="t">
            <a:sp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58"/>
          <p:cNvCxnSpPr/>
          <p:nvPr/>
        </p:nvCxnSpPr>
        <p:spPr>
          <a:xfrm>
            <a:off x="8789353" y="4690972"/>
            <a:ext cx="0" cy="13422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a:spLocks/>
          </p:cNvSpPr>
          <p:nvPr/>
        </p:nvSpPr>
        <p:spPr>
          <a:xfrm>
            <a:off x="1932372" y="2071419"/>
            <a:ext cx="2195746" cy="590931"/>
          </a:xfrm>
          <a:prstGeom prst="rect">
            <a:avLst/>
          </a:prstGeom>
        </p:spPr>
        <p:txBody>
          <a:bodyPr wrap="square" lIns="0" tIns="0" rIns="0" bIns="0" anchor="t">
            <a:sp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Placeholder 59"/>
          <p:cNvSpPr txBox="1">
            <a:spLocks/>
          </p:cNvSpPr>
          <p:nvPr/>
        </p:nvSpPr>
        <p:spPr>
          <a:xfrm>
            <a:off x="4732996" y="2071419"/>
            <a:ext cx="2195746" cy="590931"/>
          </a:xfrm>
          <a:prstGeom prst="rect">
            <a:avLst/>
          </a:prstGeom>
        </p:spPr>
        <p:txBody>
          <a:bodyPr wrap="square" lIns="0" tIns="0" rIns="0" bIns="0" anchor="t">
            <a:sp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59"/>
          <p:cNvSpPr txBox="1">
            <a:spLocks/>
          </p:cNvSpPr>
          <p:nvPr/>
        </p:nvSpPr>
        <p:spPr>
          <a:xfrm>
            <a:off x="7536642" y="2071419"/>
            <a:ext cx="2195746" cy="590931"/>
          </a:xfrm>
          <a:prstGeom prst="rect">
            <a:avLst/>
          </a:prstGeom>
        </p:spPr>
        <p:txBody>
          <a:bodyPr wrap="square" lIns="0" tIns="0" rIns="0" bIns="0" anchor="t">
            <a:sp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1" name="Straight Connector 62"/>
          <p:cNvCxnSpPr/>
          <p:nvPr/>
        </p:nvCxnSpPr>
        <p:spPr>
          <a:xfrm>
            <a:off x="1794080" y="2121533"/>
            <a:ext cx="0" cy="13422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4594307" y="2121533"/>
            <a:ext cx="0" cy="13422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7392731" y="2121533"/>
            <a:ext cx="0" cy="13422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43"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椭圆 4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2508770684"/>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300"/>
                                        <p:tgtEl>
                                          <p:spTgt spid="36"/>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300"/>
                                        <p:tgtEl>
                                          <p:spTgt spid="14"/>
                                        </p:tgtEl>
                                      </p:cBhvr>
                                    </p:animEffect>
                                  </p:childTnLst>
                                </p:cTn>
                              </p:par>
                            </p:childTnLst>
                          </p:cTn>
                        </p:par>
                        <p:par>
                          <p:cTn id="12" fill="hold">
                            <p:stCondLst>
                              <p:cond delay="600"/>
                            </p:stCondLst>
                            <p:childTnLst>
                              <p:par>
                                <p:cTn id="13" presetID="22" presetClass="entr" presetSubtype="4"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300"/>
                                        <p:tgtEl>
                                          <p:spTgt spid="37"/>
                                        </p:tgtEl>
                                      </p:cBhvr>
                                    </p:animEffect>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300"/>
                                        <p:tgtEl>
                                          <p:spTgt spid="12"/>
                                        </p:tgtEl>
                                      </p:cBhvr>
                                    </p:animEffect>
                                  </p:childTnLst>
                                </p:cTn>
                              </p:par>
                            </p:childTnLst>
                          </p:cTn>
                        </p:par>
                        <p:par>
                          <p:cTn id="20" fill="hold">
                            <p:stCondLst>
                              <p:cond delay="1200"/>
                            </p:stCondLst>
                            <p:childTnLst>
                              <p:par>
                                <p:cTn id="21" presetID="2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300"/>
                                        <p:tgtEl>
                                          <p:spTgt spid="3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300"/>
                                        <p:tgtEl>
                                          <p:spTgt spid="10"/>
                                        </p:tgtEl>
                                      </p:cBhvr>
                                    </p:animEffect>
                                  </p:childTnLst>
                                </p:cTn>
                              </p:par>
                            </p:childTnLst>
                          </p:cTn>
                        </p:par>
                        <p:par>
                          <p:cTn id="28" fill="hold">
                            <p:stCondLst>
                              <p:cond delay="1800"/>
                            </p:stCondLst>
                            <p:childTnLst>
                              <p:par>
                                <p:cTn id="29" presetID="22" presetClass="entr" presetSubtype="4"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300"/>
                                        <p:tgtEl>
                                          <p:spTgt spid="39"/>
                                        </p:tgtEl>
                                      </p:cBhvr>
                                    </p:animEffect>
                                  </p:childTnLst>
                                </p:cTn>
                              </p:par>
                            </p:childTnLst>
                          </p:cTn>
                        </p:par>
                        <p:par>
                          <p:cTn id="32" fill="hold">
                            <p:stCondLst>
                              <p:cond delay="21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300"/>
                                        <p:tgtEl>
                                          <p:spTgt spid="8"/>
                                        </p:tgtEl>
                                      </p:cBhvr>
                                    </p:animEffect>
                                  </p:childTnLst>
                                </p:cTn>
                              </p:par>
                            </p:childTnLst>
                          </p:cTn>
                        </p:par>
                        <p:par>
                          <p:cTn id="36" fill="hold">
                            <p:stCondLst>
                              <p:cond delay="2400"/>
                            </p:stCondLst>
                            <p:childTnLst>
                              <p:par>
                                <p:cTn id="37" presetID="22" presetClass="entr" presetSubtype="4"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300"/>
                                        <p:tgtEl>
                                          <p:spTgt spid="40"/>
                                        </p:tgtEl>
                                      </p:cBhvr>
                                    </p:animEffect>
                                  </p:childTnLst>
                                </p:cTn>
                              </p:par>
                            </p:childTnLst>
                          </p:cTn>
                        </p:par>
                        <p:par>
                          <p:cTn id="40" fill="hold">
                            <p:stCondLst>
                              <p:cond delay="27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300"/>
                                        <p:tgtEl>
                                          <p:spTgt spid="6"/>
                                        </p:tgtEl>
                                      </p:cBhvr>
                                    </p:animEffect>
                                  </p:childTnLst>
                                </p:cTn>
                              </p:par>
                            </p:childTnLst>
                          </p:cTn>
                        </p:par>
                        <p:par>
                          <p:cTn id="44" fill="hold">
                            <p:stCondLst>
                              <p:cond delay="3000"/>
                            </p:stCondLst>
                            <p:childTnLst>
                              <p:par>
                                <p:cTn id="45" presetID="22" presetClass="entr" presetSubtype="4"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300"/>
                                        <p:tgtEl>
                                          <p:spTgt spid="41"/>
                                        </p:tgtEl>
                                      </p:cBhvr>
                                    </p:animEffect>
                                  </p:childTnLst>
                                </p:cTn>
                              </p:par>
                            </p:childTnLst>
                          </p:cTn>
                        </p:par>
                        <p:par>
                          <p:cTn id="48" fill="hold">
                            <p:stCondLst>
                              <p:cond delay="3300"/>
                            </p:stCondLst>
                            <p:childTnLst>
                              <p:par>
                                <p:cTn id="49" presetID="22" presetClass="entr" presetSubtype="8"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300"/>
                                        <p:tgtEl>
                                          <p:spTgt spid="3"/>
                                        </p:tgtEl>
                                      </p:cBhvr>
                                    </p:animEffect>
                                  </p:childTnLst>
                                </p:cTn>
                              </p:par>
                            </p:childTnLst>
                          </p:cTn>
                        </p:par>
                        <p:par>
                          <p:cTn id="52" fill="hold">
                            <p:stCondLst>
                              <p:cond delay="36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300"/>
                                        <p:tgtEl>
                                          <p:spTgt spid="15"/>
                                        </p:tgtEl>
                                      </p:cBhvr>
                                    </p:animEffect>
                                  </p:childTnLst>
                                </p:cTn>
                              </p:par>
                            </p:childTnLst>
                          </p:cTn>
                        </p:par>
                        <p:par>
                          <p:cTn id="56" fill="hold">
                            <p:stCondLst>
                              <p:cond delay="3900"/>
                            </p:stCondLst>
                            <p:childTnLst>
                              <p:par>
                                <p:cTn id="57" presetID="22" presetClass="entr" presetSubtype="4"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par>
                          <p:cTn id="60" fill="hold">
                            <p:stCondLst>
                              <p:cond delay="4400"/>
                            </p:stCondLst>
                            <p:childTnLst>
                              <p:par>
                                <p:cTn id="61" presetID="2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par>
                          <p:cTn id="64" fill="hold">
                            <p:stCondLst>
                              <p:cond delay="4900"/>
                            </p:stCondLst>
                            <p:childTnLst>
                              <p:par>
                                <p:cTn id="65" presetID="22" presetClass="entr" presetSubtype="1"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up)">
                                      <p:cBhvr>
                                        <p:cTn id="67" dur="500"/>
                                        <p:tgtEl>
                                          <p:spTgt spid="23"/>
                                        </p:tgtEl>
                                      </p:cBhvr>
                                    </p:animEffect>
                                  </p:childTnLst>
                                </p:cTn>
                              </p:par>
                            </p:childTnLst>
                          </p:cTn>
                        </p:par>
                        <p:par>
                          <p:cTn id="68" fill="hold">
                            <p:stCondLst>
                              <p:cond delay="5400"/>
                            </p:stCondLst>
                            <p:childTnLst>
                              <p:par>
                                <p:cTn id="69" presetID="22" presetClass="entr" presetSubtype="8"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5900"/>
                            </p:stCondLst>
                            <p:childTnLst>
                              <p:par>
                                <p:cTn id="73" presetID="22" presetClass="entr" presetSubtype="4"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par>
                          <p:cTn id="76" fill="hold">
                            <p:stCondLst>
                              <p:cond delay="6400"/>
                            </p:stCondLst>
                            <p:childTnLst>
                              <p:par>
                                <p:cTn id="77" presetID="22" presetClass="entr" presetSubtype="8"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par>
                          <p:cTn id="80" fill="hold">
                            <p:stCondLst>
                              <p:cond delay="6900"/>
                            </p:stCondLst>
                            <p:childTnLst>
                              <p:par>
                                <p:cTn id="81" presetID="22" presetClass="entr" presetSubtype="1"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up)">
                                      <p:cBhvr>
                                        <p:cTn id="83" dur="500"/>
                                        <p:tgtEl>
                                          <p:spTgt spid="25"/>
                                        </p:tgtEl>
                                      </p:cBhvr>
                                    </p:animEffect>
                                  </p:childTnLst>
                                </p:cTn>
                              </p:par>
                            </p:childTnLst>
                          </p:cTn>
                        </p:par>
                        <p:par>
                          <p:cTn id="84" fill="hold">
                            <p:stCondLst>
                              <p:cond delay="7400"/>
                            </p:stCondLst>
                            <p:childTnLst>
                              <p:par>
                                <p:cTn id="85" presetID="22" presetClass="entr" presetSubtype="8"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par>
                          <p:cTn id="88" fill="hold">
                            <p:stCondLst>
                              <p:cond delay="7900"/>
                            </p:stCondLst>
                            <p:childTnLst>
                              <p:par>
                                <p:cTn id="89" presetID="22" presetClass="entr" presetSubtype="4"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down)">
                                      <p:cBhvr>
                                        <p:cTn id="91" dur="500"/>
                                        <p:tgtEl>
                                          <p:spTgt spid="33"/>
                                        </p:tgtEl>
                                      </p:cBhvr>
                                    </p:animEffect>
                                  </p:childTnLst>
                                </p:cTn>
                              </p:par>
                            </p:childTnLst>
                          </p:cTn>
                        </p:par>
                        <p:par>
                          <p:cTn id="92" fill="hold">
                            <p:stCondLst>
                              <p:cond delay="8400"/>
                            </p:stCondLst>
                            <p:childTnLst>
                              <p:par>
                                <p:cTn id="93" presetID="22" presetClass="entr" presetSubtype="8"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par>
                          <p:cTn id="96" fill="hold">
                            <p:stCondLst>
                              <p:cond delay="8900"/>
                            </p:stCondLst>
                            <p:childTnLst>
                              <p:par>
                                <p:cTn id="97" presetID="22" presetClass="entr" presetSubtype="1" fill="hold"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up)">
                                      <p:cBhvr>
                                        <p:cTn id="99" dur="500"/>
                                        <p:tgtEl>
                                          <p:spTgt spid="27"/>
                                        </p:tgtEl>
                                      </p:cBhvr>
                                    </p:animEffect>
                                  </p:childTnLst>
                                </p:cTn>
                              </p:par>
                            </p:childTnLst>
                          </p:cTn>
                        </p:par>
                        <p:par>
                          <p:cTn id="100" fill="hold">
                            <p:stCondLst>
                              <p:cond delay="9400"/>
                            </p:stCondLst>
                            <p:childTnLst>
                              <p:par>
                                <p:cTn id="101" presetID="22" presetClass="entr" presetSubtype="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wipe(left)">
                                      <p:cBhvr>
                                        <p:cTn id="10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2" grpId="0" animBg="1"/>
      <p:bldP spid="14" grpId="0" animBg="1"/>
      <p:bldP spid="15" grpId="0" animBg="1"/>
      <p:bldP spid="22" grpId="0"/>
      <p:bldP spid="24" grpId="0"/>
      <p:bldP spid="26"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68" y="2345759"/>
            <a:ext cx="2212637" cy="557322"/>
            <a:chOff x="8767811" y="2622252"/>
            <a:chExt cx="3337474" cy="736340"/>
          </a:xfrm>
        </p:grpSpPr>
        <p:sp>
          <p:nvSpPr>
            <p:cNvPr id="92" name="TextBox 91"/>
            <p:cNvSpPr txBox="1"/>
            <p:nvPr/>
          </p:nvSpPr>
          <p:spPr>
            <a:xfrm>
              <a:off x="8767811" y="2622252"/>
              <a:ext cx="3337474" cy="310146"/>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373599"/>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94"/>
          <p:cNvGrpSpPr/>
          <p:nvPr/>
        </p:nvGrpSpPr>
        <p:grpSpPr>
          <a:xfrm>
            <a:off x="8895586" y="3884073"/>
            <a:ext cx="1895662" cy="533084"/>
            <a:chOff x="9703193" y="4640973"/>
            <a:chExt cx="2504575" cy="704317"/>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91"/>
              <a:ext cx="2504575" cy="373599"/>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99"/>
          <p:cNvGrpSpPr/>
          <p:nvPr/>
        </p:nvGrpSpPr>
        <p:grpSpPr>
          <a:xfrm>
            <a:off x="2498390" y="2563861"/>
            <a:ext cx="1904910" cy="515234"/>
            <a:chOff x="846858" y="2675652"/>
            <a:chExt cx="2516793" cy="680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373599"/>
            </a:xfrm>
            <a:prstGeom prst="rect">
              <a:avLst/>
            </a:prstGeom>
          </p:spPr>
          <p:txBody>
            <a:bodyPr wrap="square" lIns="0" tIns="0" rIns="0" bIns="0">
              <a:spAutoFit/>
            </a:bodyPr>
            <a:lstStyle/>
            <a:p>
              <a:pPr algn="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Group 105"/>
          <p:cNvGrpSpPr/>
          <p:nvPr/>
        </p:nvGrpSpPr>
        <p:grpSpPr>
          <a:xfrm>
            <a:off x="1803176" y="4093200"/>
            <a:ext cx="1916813" cy="493175"/>
            <a:chOff x="-71668" y="4696256"/>
            <a:chExt cx="2532520" cy="651592"/>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47"/>
              <a:ext cx="2510329" cy="373601"/>
            </a:xfrm>
            <a:prstGeom prst="rect">
              <a:avLst/>
            </a:prstGeom>
          </p:spPr>
          <p:txBody>
            <a:bodyPr wrap="square" lIns="0" tIns="0" rIns="0" bIns="0">
              <a:spAutoFit/>
            </a:bodyPr>
            <a:lstStyle/>
            <a:p>
              <a:pPr algn="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accent1"/>
                    </a:solid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a:spLocks/>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a:spLocks/>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423441"/>
            </a:xfrm>
            <a:prstGeom prst="rect">
              <a:avLst/>
            </a:prstGeom>
          </p:spPr>
          <p:txBody>
            <a:bodyPr wrap="square">
              <a:spAutoFit/>
            </a:bodyPr>
            <a:lstStyle/>
            <a:p>
              <a:pPr algn="just">
                <a:lnSpc>
                  <a:spcPct val="120000"/>
                </a:lnSpc>
              </a:pP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584753"/>
            </a:xfrm>
            <a:prstGeom prst="rect">
              <a:avLst/>
            </a:prstGeom>
          </p:spPr>
          <p:txBody>
            <a:bodyPr wrap="square">
              <a:spAutoFit/>
            </a:bodyPr>
            <a:lstStyle/>
            <a:p>
              <a:pPr algn="just">
                <a:lnSpc>
                  <a:spcPct val="120000"/>
                </a:lnSpc>
              </a:pP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584753"/>
            </a:xfrm>
            <a:prstGeom prst="rect">
              <a:avLst/>
            </a:prstGeom>
          </p:spPr>
          <p:txBody>
            <a:bodyPr wrap="square">
              <a:spAutoFit/>
            </a:bodyPr>
            <a:lstStyle/>
            <a:p>
              <a:pPr algn="just">
                <a:lnSpc>
                  <a:spcPct val="120000"/>
                </a:lnSpc>
              </a:pP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584753"/>
            </a:xfrm>
            <a:prstGeom prst="rect">
              <a:avLst/>
            </a:prstGeom>
          </p:spPr>
          <p:txBody>
            <a:bodyPr wrap="square">
              <a:spAutoFit/>
            </a:bodyPr>
            <a:lstStyle/>
            <a:p>
              <a:pPr algn="just">
                <a:lnSpc>
                  <a:spcPct val="120000"/>
                </a:lnSpc>
              </a:pP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44319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0"/>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42"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椭圆 42"/>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1432666470"/>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858750" cy="723265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12858750" cy="723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MH_Others_10" descr="#wm#_48_07_*Z"/>
          <p:cNvSpPr>
            <a:spLocks noChangeArrowheads="1"/>
          </p:cNvSpPr>
          <p:nvPr>
            <p:custDataLst>
              <p:tags r:id="rId2"/>
            </p:custDataLst>
          </p:nvPr>
        </p:nvSpPr>
        <p:spPr bwMode="auto">
          <a:xfrm>
            <a:off x="2723690" y="1536477"/>
            <a:ext cx="1609701" cy="1613133"/>
          </a:xfrm>
          <a:prstGeom prst="ellipse">
            <a:avLst/>
          </a:prstGeom>
          <a:solidFill>
            <a:schemeClr val="accent2">
              <a:alpha val="86000"/>
            </a:schemeClr>
          </a:solidFill>
          <a:ln>
            <a:noFill/>
          </a:ln>
          <a:effectLst/>
        </p:spPr>
        <p:txBody>
          <a:bodyPr wrap="square" lIns="0" tIns="0" rIns="0" bIns="0" anchor="ctr">
            <a:normAutofit lnSpcReduction="10000"/>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endParaRPr lang="zh-CN" altLang="zh-CN" sz="7593" b="1" kern="0" dirty="0">
              <a:solidFill>
                <a:srgbClr val="FFFFFF"/>
              </a:solidFill>
              <a:ea typeface="微软雅黑" panose="020B0503020204020204" pitchFamily="34" charset="-122"/>
              <a:cs typeface="Times New Roman" panose="02020603050405020304" pitchFamily="18" charset="0"/>
            </a:endParaRPr>
          </a:p>
        </p:txBody>
      </p:sp>
      <p:sp>
        <p:nvSpPr>
          <p:cNvPr id="78" name="MH_Others_11" descr="#wm#_48_07_*Z"/>
          <p:cNvSpPr>
            <a:spLocks noChangeArrowheads="1"/>
          </p:cNvSpPr>
          <p:nvPr>
            <p:custDataLst>
              <p:tags r:id="rId3"/>
            </p:custDataLst>
          </p:nvPr>
        </p:nvSpPr>
        <p:spPr bwMode="auto">
          <a:xfrm>
            <a:off x="3845171" y="2740203"/>
            <a:ext cx="976435" cy="978515"/>
          </a:xfrm>
          <a:prstGeom prst="ellipse">
            <a:avLst/>
          </a:prstGeom>
          <a:solidFill>
            <a:srgbClr val="5E1013"/>
          </a:solidFill>
          <a:ln>
            <a:noFill/>
          </a:ln>
          <a:effectLst/>
        </p:spPr>
        <p:txBody>
          <a:bodyPr wrap="square" lIns="0" tIns="0" rIns="0" bIns="0" anchor="ctr">
            <a:normAutofit lnSpcReduction="10000"/>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endParaRPr lang="zh-CN" altLang="zh-CN" sz="4640" kern="0" dirty="0">
              <a:ea typeface="微软雅黑" panose="020B0503020204020204" pitchFamily="34" charset="-122"/>
            </a:endParaRPr>
          </a:p>
        </p:txBody>
      </p:sp>
      <p:sp>
        <p:nvSpPr>
          <p:cNvPr id="32" name="MH_Others_12"/>
          <p:cNvSpPr txBox="1"/>
          <p:nvPr>
            <p:custDataLst>
              <p:tags r:id="rId4"/>
            </p:custDataLst>
          </p:nvPr>
        </p:nvSpPr>
        <p:spPr>
          <a:xfrm>
            <a:off x="3140526" y="3229461"/>
            <a:ext cx="645810" cy="2896207"/>
          </a:xfrm>
          <a:prstGeom prst="rect">
            <a:avLst/>
          </a:prstGeom>
          <a:noFill/>
        </p:spPr>
        <p:txBody>
          <a:bodyPr vert="eaVert" wrap="square" lIns="0" tIns="0" rIns="0" bIns="0" rtlCol="0" anchor="ctr" anchorCtr="0">
            <a:normAutofit/>
          </a:bodyPr>
          <a:lstStyle/>
          <a:p>
            <a:r>
              <a:rPr lang="en-US" altLang="zh-CN" sz="3797" dirty="0">
                <a:solidFill>
                  <a:schemeClr val="accent2"/>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3797"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
          <p:cNvSpPr txBox="1"/>
          <p:nvPr/>
        </p:nvSpPr>
        <p:spPr>
          <a:xfrm>
            <a:off x="5693211" y="2962083"/>
            <a:ext cx="3148298" cy="738664"/>
          </a:xfrm>
          <a:prstGeom prst="rect">
            <a:avLst/>
          </a:prstGeom>
          <a:noFill/>
        </p:spPr>
        <p:txBody>
          <a:bodyPr wrap="none" lIns="0" tIns="0" rIns="0" bIns="0" rtlCol="0">
            <a:spAutoFit/>
          </a:bodyPr>
          <a:lstStyle/>
          <a:p>
            <a:pPr marL="0" lvl="1"/>
            <a:r>
              <a:rPr lang="en-US" altLang="zh-CN" sz="4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r>
              <a:rPr lang="zh-CN" altLang="en-US" sz="4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zh-CN" altLang="en-US" sz="4800" b="1" spc="422"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9"/>
          <p:cNvSpPr txBox="1"/>
          <p:nvPr/>
        </p:nvSpPr>
        <p:spPr>
          <a:xfrm>
            <a:off x="5691631" y="3809358"/>
            <a:ext cx="2392348" cy="649152"/>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Overview of the annual work</a:t>
            </a:r>
          </a:p>
        </p:txBody>
      </p:sp>
      <p:sp>
        <p:nvSpPr>
          <p:cNvPr id="19" name="文本框 9"/>
          <p:cNvSpPr txBox="1"/>
          <p:nvPr/>
        </p:nvSpPr>
        <p:spPr>
          <a:xfrm>
            <a:off x="5693211" y="4524039"/>
            <a:ext cx="2896404" cy="649152"/>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Successful Project Showcase</a:t>
            </a:r>
          </a:p>
        </p:txBody>
      </p:sp>
      <p:sp>
        <p:nvSpPr>
          <p:cNvPr id="21" name="文本框 9"/>
          <p:cNvSpPr txBox="1"/>
          <p:nvPr/>
        </p:nvSpPr>
        <p:spPr>
          <a:xfrm>
            <a:off x="8236076" y="3839608"/>
            <a:ext cx="3377874" cy="324576"/>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Completion of the work</a:t>
            </a:r>
          </a:p>
        </p:txBody>
      </p:sp>
      <p:sp>
        <p:nvSpPr>
          <p:cNvPr id="22" name="文本框 9"/>
          <p:cNvSpPr txBox="1"/>
          <p:nvPr/>
        </p:nvSpPr>
        <p:spPr>
          <a:xfrm>
            <a:off x="8236079" y="4529253"/>
            <a:ext cx="3377871" cy="324576"/>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Next year's work plan</a:t>
            </a:r>
          </a:p>
        </p:txBody>
      </p:sp>
    </p:spTree>
    <p:custDataLst>
      <p:tags r:id="rId1"/>
    </p:custDataLst>
    <p:extLst>
      <p:ext uri="{BB962C8B-B14F-4D97-AF65-F5344CB8AC3E}">
        <p14:creationId xmlns:p14="http://schemas.microsoft.com/office/powerpoint/2010/main" val="280046305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1000" fill="hold"/>
                                        <p:tgtEl>
                                          <p:spTgt spid="77"/>
                                        </p:tgtEl>
                                        <p:attrNameLst>
                                          <p:attrName>ppt_w</p:attrName>
                                        </p:attrNameLst>
                                      </p:cBhvr>
                                      <p:tavLst>
                                        <p:tav tm="0">
                                          <p:val>
                                            <p:fltVal val="0"/>
                                          </p:val>
                                        </p:tav>
                                        <p:tav tm="100000">
                                          <p:val>
                                            <p:strVal val="#ppt_w"/>
                                          </p:val>
                                        </p:tav>
                                      </p:tavLst>
                                    </p:anim>
                                    <p:anim calcmode="lin" valueType="num">
                                      <p:cBhvr>
                                        <p:cTn id="16" dur="1000" fill="hold"/>
                                        <p:tgtEl>
                                          <p:spTgt spid="77"/>
                                        </p:tgtEl>
                                        <p:attrNameLst>
                                          <p:attrName>ppt_h</p:attrName>
                                        </p:attrNameLst>
                                      </p:cBhvr>
                                      <p:tavLst>
                                        <p:tav tm="0">
                                          <p:val>
                                            <p:fltVal val="0"/>
                                          </p:val>
                                        </p:tav>
                                        <p:tav tm="100000">
                                          <p:val>
                                            <p:strVal val="#ppt_h"/>
                                          </p:val>
                                        </p:tav>
                                      </p:tavLst>
                                    </p:anim>
                                    <p:anim calcmode="lin" valueType="num">
                                      <p:cBhvr>
                                        <p:cTn id="17" dur="1000" fill="hold"/>
                                        <p:tgtEl>
                                          <p:spTgt spid="77"/>
                                        </p:tgtEl>
                                        <p:attrNameLst>
                                          <p:attrName>style.rotation</p:attrName>
                                        </p:attrNameLst>
                                      </p:cBhvr>
                                      <p:tavLst>
                                        <p:tav tm="0">
                                          <p:val>
                                            <p:fltVal val="90"/>
                                          </p:val>
                                        </p:tav>
                                        <p:tav tm="100000">
                                          <p:val>
                                            <p:fltVal val="0"/>
                                          </p:val>
                                        </p:tav>
                                      </p:tavLst>
                                    </p:anim>
                                    <p:animEffect transition="in" filter="fade">
                                      <p:cBhvr>
                                        <p:cTn id="18" dur="10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p:cTn id="23" dur="1000" fill="hold"/>
                                        <p:tgtEl>
                                          <p:spTgt spid="78"/>
                                        </p:tgtEl>
                                        <p:attrNameLst>
                                          <p:attrName>ppt_w</p:attrName>
                                        </p:attrNameLst>
                                      </p:cBhvr>
                                      <p:tavLst>
                                        <p:tav tm="0">
                                          <p:val>
                                            <p:fltVal val="0"/>
                                          </p:val>
                                        </p:tav>
                                        <p:tav tm="100000">
                                          <p:val>
                                            <p:strVal val="#ppt_w"/>
                                          </p:val>
                                        </p:tav>
                                      </p:tavLst>
                                    </p:anim>
                                    <p:anim calcmode="lin" valueType="num">
                                      <p:cBhvr>
                                        <p:cTn id="24" dur="1000" fill="hold"/>
                                        <p:tgtEl>
                                          <p:spTgt spid="78"/>
                                        </p:tgtEl>
                                        <p:attrNameLst>
                                          <p:attrName>ppt_h</p:attrName>
                                        </p:attrNameLst>
                                      </p:cBhvr>
                                      <p:tavLst>
                                        <p:tav tm="0">
                                          <p:val>
                                            <p:fltVal val="0"/>
                                          </p:val>
                                        </p:tav>
                                        <p:tav tm="100000">
                                          <p:val>
                                            <p:strVal val="#ppt_h"/>
                                          </p:val>
                                        </p:tav>
                                      </p:tavLst>
                                    </p:anim>
                                    <p:anim calcmode="lin" valueType="num">
                                      <p:cBhvr>
                                        <p:cTn id="25" dur="1000" fill="hold"/>
                                        <p:tgtEl>
                                          <p:spTgt spid="78"/>
                                        </p:tgtEl>
                                        <p:attrNameLst>
                                          <p:attrName>style.rotation</p:attrName>
                                        </p:attrNameLst>
                                      </p:cBhvr>
                                      <p:tavLst>
                                        <p:tav tm="0">
                                          <p:val>
                                            <p:fltVal val="90"/>
                                          </p:val>
                                        </p:tav>
                                        <p:tav tm="100000">
                                          <p:val>
                                            <p:fltVal val="0"/>
                                          </p:val>
                                        </p:tav>
                                      </p:tavLst>
                                    </p:anim>
                                    <p:animEffect transition="in" filter="fade">
                                      <p:cBhvr>
                                        <p:cTn id="26" dur="10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2"/>
                                        </p:tgtEl>
                                        <p:attrNameLst>
                                          <p:attrName>style.visibility</p:attrName>
                                        </p:attrNameLst>
                                      </p:cBhvr>
                                      <p:to>
                                        <p:strVal val="visible"/>
                                      </p:to>
                                    </p:set>
                                    <p:anim by="(-#ppt_w*2)" calcmode="lin" valueType="num">
                                      <p:cBhvr rctx="PPT">
                                        <p:cTn id="31" dur="500" autoRev="1" fill="hold">
                                          <p:stCondLst>
                                            <p:cond delay="0"/>
                                          </p:stCondLst>
                                        </p:cTn>
                                        <p:tgtEl>
                                          <p:spTgt spid="32"/>
                                        </p:tgtEl>
                                        <p:attrNameLst>
                                          <p:attrName>ppt_w</p:attrName>
                                        </p:attrNameLst>
                                      </p:cBhvr>
                                    </p:anim>
                                    <p:anim by="(#ppt_w*0.50)" calcmode="lin" valueType="num">
                                      <p:cBhvr>
                                        <p:cTn id="32" dur="500" decel="50000" autoRev="1" fill="hold">
                                          <p:stCondLst>
                                            <p:cond delay="0"/>
                                          </p:stCondLst>
                                        </p:cTn>
                                        <p:tgtEl>
                                          <p:spTgt spid="32"/>
                                        </p:tgtEl>
                                        <p:attrNameLst>
                                          <p:attrName>ppt_x</p:attrName>
                                        </p:attrNameLst>
                                      </p:cBhvr>
                                    </p:anim>
                                    <p:anim from="(-#ppt_h/2)" to="(#ppt_y)" calcmode="lin" valueType="num">
                                      <p:cBhvr>
                                        <p:cTn id="33" dur="1000" fill="hold">
                                          <p:stCondLst>
                                            <p:cond delay="0"/>
                                          </p:stCondLst>
                                        </p:cTn>
                                        <p:tgtEl>
                                          <p:spTgt spid="32"/>
                                        </p:tgtEl>
                                        <p:attrNameLst>
                                          <p:attrName>ppt_y</p:attrName>
                                        </p:attrNameLst>
                                      </p:cBhvr>
                                    </p:anim>
                                    <p:animRot by="21600000">
                                      <p:cBhvr>
                                        <p:cTn id="34" dur="1000" fill="hold">
                                          <p:stCondLst>
                                            <p:cond delay="0"/>
                                          </p:stCondLst>
                                        </p:cTn>
                                        <p:tgtEl>
                                          <p:spTgt spid="32"/>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ppt_x</p:attrName>
                                        </p:attrNameLst>
                                      </p:cBhvr>
                                      <p:tavLst>
                                        <p:tav tm="0">
                                          <p:val>
                                            <p:strVal val="#ppt_x-#ppt_w*1.125000"/>
                                          </p:val>
                                        </p:tav>
                                        <p:tav tm="100000">
                                          <p:val>
                                            <p:strVal val="#ppt_x"/>
                                          </p:val>
                                        </p:tav>
                                      </p:tavLst>
                                    </p:anim>
                                    <p:animEffect transition="in" filter="wipe(right)">
                                      <p:cBhvr>
                                        <p:cTn id="40" dur="500"/>
                                        <p:tgtEl>
                                          <p:spTgt spid="17"/>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2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40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77" grpId="0" animBg="1"/>
      <p:bldP spid="78" grpId="0" animBg="1"/>
      <p:bldP spid="32" grpId="0"/>
      <p:bldP spid="17" grpId="0"/>
      <p:bldP spid="18" grpId="0"/>
      <p:bldP spid="19"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1529479" y="852739"/>
            <a:ext cx="4119693" cy="1860506"/>
            <a:chOff x="2875615" y="364103"/>
            <a:chExt cx="2929118" cy="1323289"/>
          </a:xfrm>
        </p:grpSpPr>
        <p:sp>
          <p:nvSpPr>
            <p:cNvPr id="19466" name="文本框 66"/>
            <p:cNvSpPr txBox="1">
              <a:spLocks noChangeArrowheads="1"/>
            </p:cNvSpPr>
            <p:nvPr/>
          </p:nvSpPr>
          <p:spPr bwMode="auto">
            <a:xfrm>
              <a:off x="2989865" y="1374629"/>
              <a:ext cx="2814868" cy="3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p>
          </p:txBody>
        </p:sp>
        <p:sp>
          <p:nvSpPr>
            <p:cNvPr id="19467" name="文本框 13"/>
            <p:cNvSpPr txBox="1">
              <a:spLocks noChangeArrowheads="1"/>
            </p:cNvSpPr>
            <p:nvPr/>
          </p:nvSpPr>
          <p:spPr bwMode="auto">
            <a:xfrm>
              <a:off x="4332935" y="364103"/>
              <a:ext cx="1444280" cy="29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3" name="文本框 66"/>
            <p:cNvSpPr txBox="1">
              <a:spLocks noChangeArrowheads="1"/>
            </p:cNvSpPr>
            <p:nvPr/>
          </p:nvSpPr>
          <p:spPr bwMode="auto">
            <a:xfrm>
              <a:off x="2875615" y="880115"/>
              <a:ext cx="2901600" cy="281204"/>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969" dirty="0">
                  <a:solidFill>
                    <a:schemeClr val="bg1">
                      <a:lumMod val="65000"/>
                    </a:schemeClr>
                  </a:solidFill>
                  <a:latin typeface="Helvetica" panose="020B0604020202020204" pitchFamily="34" charset="0"/>
                </a:rPr>
                <a:t>PLEASE ADD YOUR TITLE HERE</a:t>
              </a:r>
              <a:endParaRPr lang="zh-CN" altLang="en-US" sz="1969" dirty="0">
                <a:solidFill>
                  <a:schemeClr val="bg1">
                    <a:lumMod val="65000"/>
                  </a:schemeClr>
                </a:solidFill>
                <a:latin typeface="Helvetica" panose="020B0604020202020204" pitchFamily="34" charset="0"/>
              </a:endParaRPr>
            </a:p>
          </p:txBody>
        </p:sp>
        <p:sp>
          <p:nvSpPr>
            <p:cNvPr id="24" name="任意多边形 23"/>
            <p:cNvSpPr/>
            <p:nvPr/>
          </p:nvSpPr>
          <p:spPr>
            <a:xfrm>
              <a:off x="5356367" y="1286573"/>
              <a:ext cx="28727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41" name="任意多边形 40"/>
          <p:cNvSpPr/>
          <p:nvPr/>
        </p:nvSpPr>
        <p:spPr>
          <a:xfrm>
            <a:off x="6576708" y="1"/>
            <a:ext cx="6281690" cy="3576144"/>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4" name="任意多边形 43"/>
          <p:cNvSpPr/>
          <p:nvPr/>
        </p:nvSpPr>
        <p:spPr>
          <a:xfrm>
            <a:off x="0" y="3576145"/>
            <a:ext cx="6576708" cy="3656505"/>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0">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3" name="组合 1"/>
          <p:cNvGrpSpPr>
            <a:grpSpLocks/>
          </p:cNvGrpSpPr>
          <p:nvPr/>
        </p:nvGrpSpPr>
        <p:grpSpPr bwMode="auto">
          <a:xfrm>
            <a:off x="5690485" y="4018139"/>
            <a:ext cx="6792886" cy="2759122"/>
            <a:chOff x="4046335" y="2857499"/>
            <a:chExt cx="4830965" cy="1962150"/>
          </a:xfrm>
        </p:grpSpPr>
        <p:grpSp>
          <p:nvGrpSpPr>
            <p:cNvPr id="19462" name="组合 6"/>
            <p:cNvGrpSpPr>
              <a:grpSpLocks/>
            </p:cNvGrpSpPr>
            <p:nvPr/>
          </p:nvGrpSpPr>
          <p:grpSpPr bwMode="auto">
            <a:xfrm>
              <a:off x="5125880" y="3275012"/>
              <a:ext cx="3303726" cy="735655"/>
              <a:chOff x="5125880" y="3227387"/>
              <a:chExt cx="3303726" cy="735655"/>
            </a:xfrm>
          </p:grpSpPr>
          <p:sp>
            <p:nvSpPr>
              <p:cNvPr id="46" name="文本框 66"/>
              <p:cNvSpPr txBox="1">
                <a:spLocks noChangeArrowheads="1"/>
              </p:cNvSpPr>
              <p:nvPr/>
            </p:nvSpPr>
            <p:spPr bwMode="auto">
              <a:xfrm>
                <a:off x="5175094" y="3619499"/>
                <a:ext cx="3254512" cy="343543"/>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p>
            </p:txBody>
          </p:sp>
          <p:sp>
            <p:nvSpPr>
              <p:cNvPr id="47" name="文本框 66"/>
              <p:cNvSpPr txBox="1">
                <a:spLocks noChangeArrowheads="1"/>
              </p:cNvSpPr>
              <p:nvPr/>
            </p:nvSpPr>
            <p:spPr bwMode="auto">
              <a:xfrm>
                <a:off x="5125880" y="3227387"/>
                <a:ext cx="1444638" cy="297078"/>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nSpc>
                    <a:spcPct val="150000"/>
                  </a:lnSpc>
                </a:pPr>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sp>
          <p:nvSpPr>
            <p:cNvPr id="54" name="任意多边形 53"/>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14" name="椭圆 13"/>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15"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椭圆 15"/>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3103625756"/>
      </p:ext>
    </p:extLst>
  </p:cSld>
  <p:clrMapOvr>
    <a:masterClrMapping/>
  </p:clrMapOvr>
  <mc:AlternateContent xmlns:mc="http://schemas.openxmlformats.org/markup-compatibility/2006" xmlns:p14="http://schemas.microsoft.com/office/powerpoint/2010/main">
    <mc:Choice Requires="p14">
      <p:transition spd="slow" p14:dur="1200" advTm="4000">
        <p14:prism dir="u"/>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1+#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上箭头 4"/>
          <p:cNvSpPr/>
          <p:nvPr/>
        </p:nvSpPr>
        <p:spPr>
          <a:xfrm>
            <a:off x="8180331" y="1079719"/>
            <a:ext cx="1934543" cy="6152931"/>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16686">
              <a:lnSpc>
                <a:spcPct val="120000"/>
              </a:lnSpc>
            </a:pPr>
            <a:endParaRPr lang="zh-CN" altLang="en-US" sz="8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8551177" y="2209386"/>
            <a:ext cx="1192852" cy="954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6686">
              <a:lnSpc>
                <a:spcPct val="120000"/>
              </a:lnSpc>
            </a:pPr>
            <a:r>
              <a:rPr lang="en-US" altLang="zh-CN" sz="28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28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8551177" y="3270206"/>
            <a:ext cx="1192852" cy="954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6686">
              <a:lnSpc>
                <a:spcPct val="120000"/>
              </a:lnSpc>
            </a:pPr>
            <a:r>
              <a:rPr lang="en-US" altLang="zh-CN" sz="28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28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8"/>
          <p:cNvSpPr/>
          <p:nvPr/>
        </p:nvSpPr>
        <p:spPr>
          <a:xfrm>
            <a:off x="8551177" y="4331028"/>
            <a:ext cx="1192852" cy="9542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6686">
              <a:lnSpc>
                <a:spcPct val="120000"/>
              </a:lnSpc>
            </a:pPr>
            <a:r>
              <a:rPr lang="en-US" altLang="zh-CN" sz="28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28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9"/>
          <p:cNvSpPr/>
          <p:nvPr/>
        </p:nvSpPr>
        <p:spPr>
          <a:xfrm>
            <a:off x="8551177" y="5391850"/>
            <a:ext cx="1192852" cy="9542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6686">
              <a:lnSpc>
                <a:spcPct val="120000"/>
              </a:lnSpc>
            </a:pPr>
            <a:r>
              <a:rPr lang="en-US" altLang="zh-CN" sz="28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28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3" name="直接连接符 58"/>
          <p:cNvCxnSpPr/>
          <p:nvPr/>
        </p:nvCxnSpPr>
        <p:spPr>
          <a:xfrm>
            <a:off x="6021183" y="2649053"/>
            <a:ext cx="2422950" cy="0"/>
          </a:xfrm>
          <a:prstGeom prst="line">
            <a:avLst/>
          </a:prstGeom>
          <a:ln w="635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4" name="直接连接符 59"/>
          <p:cNvCxnSpPr/>
          <p:nvPr/>
        </p:nvCxnSpPr>
        <p:spPr>
          <a:xfrm>
            <a:off x="6021183" y="3635959"/>
            <a:ext cx="2422950" cy="0"/>
          </a:xfrm>
          <a:prstGeom prst="line">
            <a:avLst/>
          </a:prstGeom>
          <a:ln w="635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60"/>
          <p:cNvCxnSpPr/>
          <p:nvPr/>
        </p:nvCxnSpPr>
        <p:spPr>
          <a:xfrm>
            <a:off x="6021183" y="4622864"/>
            <a:ext cx="2422950" cy="0"/>
          </a:xfrm>
          <a:prstGeom prst="line">
            <a:avLst/>
          </a:prstGeom>
          <a:ln w="635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6" name="直接连接符 61"/>
          <p:cNvCxnSpPr/>
          <p:nvPr/>
        </p:nvCxnSpPr>
        <p:spPr>
          <a:xfrm>
            <a:off x="6021183" y="5609770"/>
            <a:ext cx="2422950" cy="0"/>
          </a:xfrm>
          <a:prstGeom prst="line">
            <a:avLst/>
          </a:prstGeom>
          <a:ln w="635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2612951" y="2181065"/>
            <a:ext cx="2772306" cy="23474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a:spLocks/>
          </p:cNvSpPr>
          <p:nvPr/>
        </p:nvSpPr>
        <p:spPr>
          <a:xfrm>
            <a:off x="2612950" y="2432940"/>
            <a:ext cx="2772307" cy="28277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a:spLocks/>
          </p:cNvSpPr>
          <p:nvPr/>
        </p:nvSpPr>
        <p:spPr>
          <a:xfrm>
            <a:off x="2612951" y="3151625"/>
            <a:ext cx="2520280" cy="23474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Content Placeholder 2"/>
          <p:cNvSpPr txBox="1">
            <a:spLocks/>
          </p:cNvSpPr>
          <p:nvPr/>
        </p:nvSpPr>
        <p:spPr>
          <a:xfrm>
            <a:off x="2612950" y="3403500"/>
            <a:ext cx="2772307" cy="28277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Content Placeholder 2"/>
          <p:cNvSpPr txBox="1">
            <a:spLocks/>
          </p:cNvSpPr>
          <p:nvPr/>
        </p:nvSpPr>
        <p:spPr>
          <a:xfrm>
            <a:off x="2612951" y="4023741"/>
            <a:ext cx="2376264" cy="23474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ontent Placeholder 2"/>
          <p:cNvSpPr txBox="1">
            <a:spLocks/>
          </p:cNvSpPr>
          <p:nvPr/>
        </p:nvSpPr>
        <p:spPr>
          <a:xfrm>
            <a:off x="2612950" y="4323642"/>
            <a:ext cx="2772307" cy="28277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Content Placeholder 2"/>
          <p:cNvSpPr txBox="1">
            <a:spLocks/>
          </p:cNvSpPr>
          <p:nvPr/>
        </p:nvSpPr>
        <p:spPr>
          <a:xfrm>
            <a:off x="2612951" y="5092747"/>
            <a:ext cx="2376264" cy="23474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a:spLocks/>
          </p:cNvSpPr>
          <p:nvPr/>
        </p:nvSpPr>
        <p:spPr>
          <a:xfrm>
            <a:off x="2612950" y="5344622"/>
            <a:ext cx="2772307" cy="28277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椭圆 18"/>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0"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椭圆 20"/>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1104805238"/>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righ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righ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righ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750"/>
                                        <p:tgtEl>
                                          <p:spTgt spid="27"/>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75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750"/>
                                        <p:tgtEl>
                                          <p:spTgt spid="29"/>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75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750"/>
                                        <p:tgtEl>
                                          <p:spTgt spid="31"/>
                                        </p:tgtEl>
                                      </p:cBhvr>
                                    </p:animEffect>
                                  </p:childTnLst>
                                </p:cTn>
                              </p:par>
                            </p:childTnLst>
                          </p:cTn>
                        </p:par>
                        <p:par>
                          <p:cTn id="76" fill="hold">
                            <p:stCondLst>
                              <p:cond delay="75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75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left)">
                                      <p:cBhvr>
                                        <p:cTn id="84" dur="750"/>
                                        <p:tgtEl>
                                          <p:spTgt spid="33"/>
                                        </p:tgtEl>
                                      </p:cBhvr>
                                    </p:animEffect>
                                  </p:childTnLst>
                                </p:cTn>
                              </p:par>
                            </p:childTnLst>
                          </p:cTn>
                        </p:par>
                        <p:par>
                          <p:cTn id="85" fill="hold">
                            <p:stCondLst>
                              <p:cond delay="750"/>
                            </p:stCondLst>
                            <p:childTnLst>
                              <p:par>
                                <p:cTn id="86" presetID="22" presetClass="entr" presetSubtype="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left)">
                                      <p:cBhvr>
                                        <p:cTn id="88"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27" grpId="0"/>
      <p:bldP spid="28" grpId="0"/>
      <p:bldP spid="29" grpId="0"/>
      <p:bldP spid="30" grpId="0"/>
      <p:bldP spid="31"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11931054" y="5570510"/>
            <a:ext cx="1342932" cy="13429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72634" y="2506716"/>
            <a:ext cx="519385" cy="519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901104" y="1817660"/>
            <a:ext cx="1342932" cy="13429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MH_Number_1" descr="#wm#_48_07_*Z"/>
          <p:cNvSpPr>
            <a:spLocks noChangeArrowheads="1"/>
          </p:cNvSpPr>
          <p:nvPr>
            <p:custDataLst>
              <p:tags r:id="rId2"/>
            </p:custDataLst>
          </p:nvPr>
        </p:nvSpPr>
        <p:spPr bwMode="auto">
          <a:xfrm>
            <a:off x="3399197" y="2566000"/>
            <a:ext cx="396863" cy="397708"/>
          </a:xfrm>
          <a:prstGeom prst="ellipse">
            <a:avLst/>
          </a:prstGeom>
          <a:solidFill>
            <a:schemeClr val="accent2">
              <a:alpha val="80000"/>
            </a:scheme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r>
              <a:rPr lang="en-US" altLang="zh-CN" sz="2531" b="1" kern="0" dirty="0">
                <a:solidFill>
                  <a:srgbClr val="FFFFFF"/>
                </a:solidFill>
                <a:ea typeface="微软雅黑" panose="020B0503020204020204" pitchFamily="34" charset="-122"/>
                <a:cs typeface="Times New Roman" panose="02020603050405020304" pitchFamily="18" charset="0"/>
              </a:rPr>
              <a:t>1</a:t>
            </a:r>
            <a:endParaRPr lang="zh-CN" altLang="zh-CN" sz="2531" b="1" kern="0" dirty="0">
              <a:solidFill>
                <a:srgbClr val="FFFFFF"/>
              </a:solidFill>
              <a:ea typeface="微软雅黑" panose="020B0503020204020204" pitchFamily="34" charset="-122"/>
              <a:cs typeface="Times New Roman" panose="02020603050405020304" pitchFamily="18" charset="0"/>
            </a:endParaRPr>
          </a:p>
        </p:txBody>
      </p:sp>
      <p:sp>
        <p:nvSpPr>
          <p:cNvPr id="15" name="MH_Others_1" descr="#wm#_48_07_*Z"/>
          <p:cNvSpPr>
            <a:spLocks noChangeArrowheads="1"/>
          </p:cNvSpPr>
          <p:nvPr>
            <p:custDataLst>
              <p:tags r:id="rId3"/>
            </p:custDataLst>
          </p:nvPr>
        </p:nvSpPr>
        <p:spPr bwMode="auto">
          <a:xfrm>
            <a:off x="3368335" y="2847563"/>
            <a:ext cx="178159" cy="178538"/>
          </a:xfrm>
          <a:prstGeom prst="ellipse">
            <a:avLst/>
          </a:prstGeom>
          <a:solidFill>
            <a:schemeClr val="accent2">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fontAlgn="base">
              <a:spcBef>
                <a:spcPct val="0"/>
              </a:spcBef>
              <a:spcAft>
                <a:spcPct val="0"/>
              </a:spcAft>
              <a:buNone/>
              <a:defRPr/>
            </a:pPr>
            <a:endParaRPr lang="zh-CN" altLang="zh-CN" sz="1107" kern="0">
              <a:solidFill>
                <a:srgbClr val="FFFFFF"/>
              </a:solidFill>
              <a:ea typeface="微软雅黑" panose="020B0503020204020204" pitchFamily="34" charset="-122"/>
            </a:endParaRPr>
          </a:p>
        </p:txBody>
      </p:sp>
      <p:sp>
        <p:nvSpPr>
          <p:cNvPr id="35" name="MH_Entry_1"/>
          <p:cNvSpPr txBox="1"/>
          <p:nvPr>
            <p:custDataLst>
              <p:tags r:id="rId4"/>
            </p:custDataLst>
          </p:nvPr>
        </p:nvSpPr>
        <p:spPr>
          <a:xfrm>
            <a:off x="4007012" y="2596103"/>
            <a:ext cx="2926419" cy="324576"/>
          </a:xfrm>
          <a:prstGeom prst="rect">
            <a:avLst/>
          </a:prstGeom>
          <a:noFill/>
        </p:spPr>
        <p:txBody>
          <a:bodyPr wrap="square" lIns="0" tIns="0" rIns="0" bIns="0" rtlCol="0" anchor="ctr" anchorCtr="0">
            <a:spAutoFit/>
          </a:bodyPr>
          <a:lstStyle/>
          <a:p>
            <a:r>
              <a:rPr lang="zh-CN" altLang="en-US" sz="2109"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Click to add a title</a:t>
            </a:r>
          </a:p>
        </p:txBody>
      </p:sp>
      <p:sp>
        <p:nvSpPr>
          <p:cNvPr id="40" name="MH_Number_2" descr="#wm#_48_07_*Z"/>
          <p:cNvSpPr>
            <a:spLocks noChangeArrowheads="1"/>
          </p:cNvSpPr>
          <p:nvPr>
            <p:custDataLst>
              <p:tags r:id="rId5"/>
            </p:custDataLst>
          </p:nvPr>
        </p:nvSpPr>
        <p:spPr bwMode="auto">
          <a:xfrm>
            <a:off x="3399197" y="3407788"/>
            <a:ext cx="396863" cy="397708"/>
          </a:xfrm>
          <a:prstGeom prst="ellipse">
            <a:avLst/>
          </a:prstGeom>
          <a:solidFill>
            <a:schemeClr val="accent1">
              <a:alpha val="80000"/>
            </a:scheme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r>
              <a:rPr lang="en-US" altLang="zh-CN" sz="2531" b="1" kern="0">
                <a:solidFill>
                  <a:srgbClr val="FFFFFF"/>
                </a:solidFill>
                <a:ea typeface="微软雅黑" panose="020B0503020204020204" pitchFamily="34" charset="-122"/>
                <a:cs typeface="Times New Roman" panose="02020603050405020304" pitchFamily="18" charset="0"/>
              </a:rPr>
              <a:t>2</a:t>
            </a:r>
            <a:endParaRPr lang="zh-CN" altLang="zh-CN" sz="2531" b="1" kern="0">
              <a:solidFill>
                <a:srgbClr val="FFFFFF"/>
              </a:solidFill>
              <a:ea typeface="微软雅黑" panose="020B0503020204020204" pitchFamily="34" charset="-122"/>
              <a:cs typeface="Times New Roman" panose="02020603050405020304" pitchFamily="18" charset="0"/>
            </a:endParaRPr>
          </a:p>
        </p:txBody>
      </p:sp>
      <p:sp>
        <p:nvSpPr>
          <p:cNvPr id="41" name="MH_Others_2" descr="#wm#_48_07_*Z"/>
          <p:cNvSpPr>
            <a:spLocks noChangeArrowheads="1"/>
          </p:cNvSpPr>
          <p:nvPr>
            <p:custDataLst>
              <p:tags r:id="rId6"/>
            </p:custDataLst>
          </p:nvPr>
        </p:nvSpPr>
        <p:spPr bwMode="auto">
          <a:xfrm>
            <a:off x="3368335" y="3689352"/>
            <a:ext cx="178159" cy="178538"/>
          </a:xfrm>
          <a:prstGeom prst="ellipse">
            <a:avLst/>
          </a:prstGeom>
          <a:solidFill>
            <a:schemeClr val="accent1">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fontAlgn="base">
              <a:spcBef>
                <a:spcPct val="0"/>
              </a:spcBef>
              <a:spcAft>
                <a:spcPct val="0"/>
              </a:spcAft>
              <a:buNone/>
              <a:defRPr/>
            </a:pPr>
            <a:endParaRPr lang="zh-CN" altLang="zh-CN" sz="1107" kern="0">
              <a:solidFill>
                <a:srgbClr val="FFFFFF"/>
              </a:solidFill>
              <a:ea typeface="微软雅黑" panose="020B0503020204020204" pitchFamily="34" charset="-122"/>
            </a:endParaRPr>
          </a:p>
        </p:txBody>
      </p:sp>
      <p:sp>
        <p:nvSpPr>
          <p:cNvPr id="39" name="MH_Entry_2"/>
          <p:cNvSpPr txBox="1"/>
          <p:nvPr>
            <p:custDataLst>
              <p:tags r:id="rId7"/>
            </p:custDataLst>
          </p:nvPr>
        </p:nvSpPr>
        <p:spPr>
          <a:xfrm>
            <a:off x="4007012" y="3437891"/>
            <a:ext cx="2926419" cy="324576"/>
          </a:xfrm>
          <a:prstGeom prst="rect">
            <a:avLst/>
          </a:prstGeom>
          <a:noFill/>
        </p:spPr>
        <p:txBody>
          <a:bodyPr wrap="square" lIns="0" tIns="0" rIns="0" bIns="0" rtlCol="0" anchor="ctr" anchorCtr="0">
            <a:spAutoFit/>
          </a:bodyPr>
          <a:lstStyle/>
          <a:p>
            <a:r>
              <a:rPr lang="zh-CN" altLang="en-US" sz="2109"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Click to add a title</a:t>
            </a:r>
          </a:p>
        </p:txBody>
      </p:sp>
      <p:sp>
        <p:nvSpPr>
          <p:cNvPr id="45" name="MH_Number_3" descr="#wm#_48_07_*Z"/>
          <p:cNvSpPr>
            <a:spLocks noChangeArrowheads="1"/>
          </p:cNvSpPr>
          <p:nvPr>
            <p:custDataLst>
              <p:tags r:id="rId8"/>
            </p:custDataLst>
          </p:nvPr>
        </p:nvSpPr>
        <p:spPr bwMode="auto">
          <a:xfrm>
            <a:off x="3399197" y="4249577"/>
            <a:ext cx="396863" cy="397708"/>
          </a:xfrm>
          <a:prstGeom prst="ellipse">
            <a:avLst/>
          </a:prstGeom>
          <a:solidFill>
            <a:schemeClr val="accent2">
              <a:alpha val="80000"/>
            </a:scheme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r>
              <a:rPr lang="en-US" altLang="zh-CN" sz="2531" b="1" kern="0">
                <a:solidFill>
                  <a:srgbClr val="FFFFFF"/>
                </a:solidFill>
                <a:ea typeface="微软雅黑" panose="020B0503020204020204" pitchFamily="34" charset="-122"/>
                <a:cs typeface="Times New Roman" panose="02020603050405020304" pitchFamily="18" charset="0"/>
              </a:rPr>
              <a:t>3</a:t>
            </a:r>
            <a:endParaRPr lang="zh-CN" altLang="zh-CN" sz="2531" b="1" kern="0">
              <a:solidFill>
                <a:srgbClr val="FFFFFF"/>
              </a:solidFill>
              <a:ea typeface="微软雅黑" panose="020B0503020204020204" pitchFamily="34" charset="-122"/>
              <a:cs typeface="Times New Roman" panose="02020603050405020304" pitchFamily="18" charset="0"/>
            </a:endParaRPr>
          </a:p>
        </p:txBody>
      </p:sp>
      <p:sp>
        <p:nvSpPr>
          <p:cNvPr id="46" name="MH_Others_3" descr="#wm#_48_07_*Z"/>
          <p:cNvSpPr>
            <a:spLocks noChangeArrowheads="1"/>
          </p:cNvSpPr>
          <p:nvPr>
            <p:custDataLst>
              <p:tags r:id="rId9"/>
            </p:custDataLst>
          </p:nvPr>
        </p:nvSpPr>
        <p:spPr bwMode="auto">
          <a:xfrm>
            <a:off x="3368335" y="4531140"/>
            <a:ext cx="178159" cy="178538"/>
          </a:xfrm>
          <a:prstGeom prst="ellipse">
            <a:avLst/>
          </a:prstGeom>
          <a:solidFill>
            <a:schemeClr val="accent2">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fontAlgn="base">
              <a:spcBef>
                <a:spcPct val="0"/>
              </a:spcBef>
              <a:spcAft>
                <a:spcPct val="0"/>
              </a:spcAft>
              <a:buNone/>
              <a:defRPr/>
            </a:pPr>
            <a:endParaRPr lang="zh-CN" altLang="zh-CN" sz="1107" kern="0">
              <a:solidFill>
                <a:srgbClr val="FFFFFF"/>
              </a:solidFill>
              <a:ea typeface="微软雅黑" panose="020B0503020204020204" pitchFamily="34" charset="-122"/>
            </a:endParaRPr>
          </a:p>
        </p:txBody>
      </p:sp>
      <p:sp>
        <p:nvSpPr>
          <p:cNvPr id="44" name="MH_Entry_3"/>
          <p:cNvSpPr txBox="1"/>
          <p:nvPr>
            <p:custDataLst>
              <p:tags r:id="rId10"/>
            </p:custDataLst>
          </p:nvPr>
        </p:nvSpPr>
        <p:spPr>
          <a:xfrm>
            <a:off x="4007012" y="4279680"/>
            <a:ext cx="2926419" cy="324576"/>
          </a:xfrm>
          <a:prstGeom prst="rect">
            <a:avLst/>
          </a:prstGeom>
          <a:noFill/>
        </p:spPr>
        <p:txBody>
          <a:bodyPr wrap="square" lIns="0" tIns="0" rIns="0" bIns="0" rtlCol="0" anchor="ctr" anchorCtr="0">
            <a:spAutoFit/>
          </a:bodyPr>
          <a:lstStyle/>
          <a:p>
            <a:r>
              <a:rPr lang="zh-CN" altLang="en-US" sz="2109"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Click to add a title</a:t>
            </a:r>
          </a:p>
        </p:txBody>
      </p:sp>
      <p:sp>
        <p:nvSpPr>
          <p:cNvPr id="50" name="MH_Number_4" descr="#wm#_48_07_*Z"/>
          <p:cNvSpPr>
            <a:spLocks noChangeArrowheads="1"/>
          </p:cNvSpPr>
          <p:nvPr>
            <p:custDataLst>
              <p:tags r:id="rId11"/>
            </p:custDataLst>
          </p:nvPr>
        </p:nvSpPr>
        <p:spPr bwMode="auto">
          <a:xfrm>
            <a:off x="3399197" y="5091366"/>
            <a:ext cx="396863" cy="397708"/>
          </a:xfrm>
          <a:prstGeom prst="ellipse">
            <a:avLst/>
          </a:prstGeom>
          <a:solidFill>
            <a:schemeClr val="accent1">
              <a:alpha val="80000"/>
            </a:scheme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r>
              <a:rPr lang="en-US" altLang="zh-CN" sz="2531" b="1" kern="0">
                <a:solidFill>
                  <a:srgbClr val="FFFFFF"/>
                </a:solidFill>
                <a:ea typeface="微软雅黑" panose="020B0503020204020204" pitchFamily="34" charset="-122"/>
                <a:cs typeface="Times New Roman" panose="02020603050405020304" pitchFamily="18" charset="0"/>
              </a:rPr>
              <a:t>4</a:t>
            </a:r>
            <a:endParaRPr lang="zh-CN" altLang="zh-CN" sz="2531" b="1" kern="0">
              <a:solidFill>
                <a:srgbClr val="FFFFFF"/>
              </a:solidFill>
              <a:ea typeface="微软雅黑" panose="020B0503020204020204" pitchFamily="34" charset="-122"/>
              <a:cs typeface="Times New Roman" panose="02020603050405020304" pitchFamily="18" charset="0"/>
            </a:endParaRPr>
          </a:p>
        </p:txBody>
      </p:sp>
      <p:sp>
        <p:nvSpPr>
          <p:cNvPr id="51" name="MH_Others_4" descr="#wm#_48_07_*Z"/>
          <p:cNvSpPr>
            <a:spLocks noChangeArrowheads="1"/>
          </p:cNvSpPr>
          <p:nvPr>
            <p:custDataLst>
              <p:tags r:id="rId12"/>
            </p:custDataLst>
          </p:nvPr>
        </p:nvSpPr>
        <p:spPr bwMode="auto">
          <a:xfrm>
            <a:off x="3368335" y="5372930"/>
            <a:ext cx="178159" cy="178538"/>
          </a:xfrm>
          <a:prstGeom prst="ellipse">
            <a:avLst/>
          </a:prstGeom>
          <a:solidFill>
            <a:schemeClr val="accent1">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fontAlgn="base">
              <a:spcBef>
                <a:spcPct val="0"/>
              </a:spcBef>
              <a:spcAft>
                <a:spcPct val="0"/>
              </a:spcAft>
              <a:buNone/>
              <a:defRPr/>
            </a:pPr>
            <a:endParaRPr lang="zh-CN" altLang="zh-CN" sz="1107" kern="0">
              <a:solidFill>
                <a:srgbClr val="FFFFFF"/>
              </a:solidFill>
              <a:ea typeface="微软雅黑" panose="020B0503020204020204" pitchFamily="34" charset="-122"/>
            </a:endParaRPr>
          </a:p>
        </p:txBody>
      </p:sp>
      <p:sp>
        <p:nvSpPr>
          <p:cNvPr id="49" name="MH_Entry_4"/>
          <p:cNvSpPr txBox="1"/>
          <p:nvPr>
            <p:custDataLst>
              <p:tags r:id="rId13"/>
            </p:custDataLst>
          </p:nvPr>
        </p:nvSpPr>
        <p:spPr>
          <a:xfrm>
            <a:off x="4007012" y="5121469"/>
            <a:ext cx="2926419" cy="324576"/>
          </a:xfrm>
          <a:prstGeom prst="rect">
            <a:avLst/>
          </a:prstGeom>
          <a:noFill/>
        </p:spPr>
        <p:txBody>
          <a:bodyPr wrap="square" lIns="0" tIns="0" rIns="0" bIns="0" rtlCol="0" anchor="ctr" anchorCtr="0">
            <a:spAutoFit/>
          </a:bodyPr>
          <a:lstStyle/>
          <a:p>
            <a:r>
              <a:rPr lang="zh-CN" altLang="en-US" sz="2109"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Click to add a title</a:t>
            </a:r>
          </a:p>
        </p:txBody>
      </p:sp>
      <p:sp>
        <p:nvSpPr>
          <p:cNvPr id="77" name="MH_Others_10" descr="#wm#_48_07_*Z"/>
          <p:cNvSpPr>
            <a:spLocks noChangeArrowheads="1"/>
          </p:cNvSpPr>
          <p:nvPr>
            <p:custDataLst>
              <p:tags r:id="rId14"/>
            </p:custDataLst>
          </p:nvPr>
        </p:nvSpPr>
        <p:spPr bwMode="auto">
          <a:xfrm>
            <a:off x="8337208" y="978350"/>
            <a:ext cx="1609701" cy="1613133"/>
          </a:xfrm>
          <a:prstGeom prst="ellipse">
            <a:avLst/>
          </a:prstGeom>
          <a:solidFill>
            <a:schemeClr val="accent2">
              <a:alpha val="86000"/>
            </a:schemeClr>
          </a:solidFill>
          <a:ln>
            <a:noFill/>
          </a:ln>
          <a:effectLst/>
        </p:spPr>
        <p:txBody>
          <a:bodyPr wrap="square" lIns="0" tIns="0" rIns="0" bIns="0" anchor="ctr">
            <a:normAutofit lnSpcReduction="10000"/>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endParaRPr lang="zh-CN" altLang="zh-CN" sz="7593" b="1" kern="0" dirty="0">
              <a:solidFill>
                <a:srgbClr val="FFFFFF"/>
              </a:solidFill>
              <a:ea typeface="微软雅黑" panose="020B0503020204020204" pitchFamily="34" charset="-122"/>
              <a:cs typeface="Times New Roman" panose="02020603050405020304" pitchFamily="18" charset="0"/>
            </a:endParaRPr>
          </a:p>
        </p:txBody>
      </p:sp>
      <p:sp>
        <p:nvSpPr>
          <p:cNvPr id="78" name="MH_Others_11" descr="#wm#_48_07_*Z"/>
          <p:cNvSpPr>
            <a:spLocks noChangeArrowheads="1"/>
          </p:cNvSpPr>
          <p:nvPr>
            <p:custDataLst>
              <p:tags r:id="rId15"/>
            </p:custDataLst>
          </p:nvPr>
        </p:nvSpPr>
        <p:spPr bwMode="auto">
          <a:xfrm>
            <a:off x="9458689" y="2182076"/>
            <a:ext cx="976435" cy="978515"/>
          </a:xfrm>
          <a:prstGeom prst="ellipse">
            <a:avLst/>
          </a:prstGeom>
          <a:solidFill>
            <a:srgbClr val="5E1013"/>
          </a:solidFill>
          <a:ln>
            <a:noFill/>
          </a:ln>
          <a:effectLst/>
        </p:spPr>
        <p:txBody>
          <a:bodyPr wrap="square" lIns="0" tIns="0" rIns="0" bIns="0" anchor="ctr">
            <a:normAutofit lnSpcReduction="10000"/>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endParaRPr lang="zh-CN" altLang="zh-CN" sz="4640" kern="0" dirty="0">
              <a:ea typeface="微软雅黑" panose="020B0503020204020204" pitchFamily="34" charset="-122"/>
            </a:endParaRPr>
          </a:p>
        </p:txBody>
      </p:sp>
      <p:sp>
        <p:nvSpPr>
          <p:cNvPr id="32" name="MH_Others_12"/>
          <p:cNvSpPr txBox="1"/>
          <p:nvPr>
            <p:custDataLst>
              <p:tags r:id="rId16"/>
            </p:custDataLst>
          </p:nvPr>
        </p:nvSpPr>
        <p:spPr>
          <a:xfrm>
            <a:off x="8754044" y="2671334"/>
            <a:ext cx="645810" cy="2896207"/>
          </a:xfrm>
          <a:prstGeom prst="rect">
            <a:avLst/>
          </a:prstGeom>
          <a:noFill/>
        </p:spPr>
        <p:txBody>
          <a:bodyPr vert="eaVert" wrap="square" lIns="0" tIns="0" rIns="0" bIns="0" rtlCol="0" anchor="ctr" anchorCtr="0">
            <a:normAutofit/>
          </a:bodyPr>
          <a:lstStyle/>
          <a:p>
            <a:r>
              <a:rPr lang="en-US" altLang="zh-CN" sz="3797" dirty="0">
                <a:solidFill>
                  <a:schemeClr val="accent2"/>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797"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椭圆 1"/>
          <p:cNvSpPr/>
          <p:nvPr/>
        </p:nvSpPr>
        <p:spPr>
          <a:xfrm>
            <a:off x="0" y="-632147"/>
            <a:ext cx="1964879" cy="1964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19151" y="644204"/>
            <a:ext cx="1027906" cy="10279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014506" y="783870"/>
            <a:ext cx="388960" cy="3889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951713" y="999603"/>
            <a:ext cx="2457451" cy="24574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4040" y="-143537"/>
            <a:ext cx="287073" cy="2870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40394" y="1672110"/>
            <a:ext cx="670462" cy="6704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132585" y="1651032"/>
            <a:ext cx="401037" cy="4010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662000" y="-116010"/>
            <a:ext cx="522323" cy="522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924630" y="84830"/>
            <a:ext cx="401037" cy="4010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46239" y="3054236"/>
            <a:ext cx="1556925" cy="15569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610851" y="6016304"/>
            <a:ext cx="1027906" cy="10279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806206" y="6155970"/>
            <a:ext cx="388960" cy="3889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453700" y="5256090"/>
            <a:ext cx="522323" cy="522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1716330" y="5456930"/>
            <a:ext cx="401037" cy="4010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0707012" y="6371703"/>
            <a:ext cx="2457451" cy="24574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392587342"/>
      </p:ext>
    </p:extLst>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accel="60000" fill="hold" grpId="0" nodeType="clickEffect" p14:presetBounceEnd="4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40000">
                                          <p:cBhvr additive="base">
                                            <p:cTn id="7" dur="75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9" accel="60000" fill="hold" grpId="0" nodeType="withEffect" p14:presetBounceEnd="40000">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14:bounceEnd="40000">
                                          <p:cBhvr additive="base">
                                            <p:cTn id="11" dur="1000" fill="hold"/>
                                            <p:tgtEl>
                                              <p:spTgt spid="28"/>
                                            </p:tgtEl>
                                            <p:attrNameLst>
                                              <p:attrName>ppt_x</p:attrName>
                                            </p:attrNameLst>
                                          </p:cBhvr>
                                          <p:tavLst>
                                            <p:tav tm="0">
                                              <p:val>
                                                <p:strVal val="0-#ppt_w/2"/>
                                              </p:val>
                                            </p:tav>
                                            <p:tav tm="100000">
                                              <p:val>
                                                <p:strVal val="#ppt_x"/>
                                              </p:val>
                                            </p:tav>
                                          </p:tavLst>
                                        </p:anim>
                                        <p:anim calcmode="lin" valueType="num" p14:bounceEnd="40000">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9" accel="60000" fill="hold" grpId="0" nodeType="withEffect" p14:presetBounceEnd="40000">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14:bounceEnd="40000">
                                          <p:cBhvr additive="base">
                                            <p:cTn id="15" dur="10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16" dur="1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9" accel="60000" fill="hold" grpId="0" nodeType="withEffect" p14:presetBounceEnd="40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40000">
                                          <p:cBhvr additive="base">
                                            <p:cTn id="19" dur="100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9" accel="60000" fill="hold" grpId="0" nodeType="withEffect" p14:presetBounceEnd="4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40000">
                                          <p:cBhvr additive="base">
                                            <p:cTn id="23" dur="100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24" dur="10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9" accel="60000" fill="hold" grpId="0" nodeType="withEffect" p14:presetBounceEnd="40000">
                                      <p:stCondLst>
                                        <p:cond delay="750"/>
                                      </p:stCondLst>
                                      <p:childTnLst>
                                        <p:set>
                                          <p:cBhvr>
                                            <p:cTn id="26" dur="1" fill="hold">
                                              <p:stCondLst>
                                                <p:cond delay="0"/>
                                              </p:stCondLst>
                                            </p:cTn>
                                            <p:tgtEl>
                                              <p:spTgt spid="21"/>
                                            </p:tgtEl>
                                            <p:attrNameLst>
                                              <p:attrName>style.visibility</p:attrName>
                                            </p:attrNameLst>
                                          </p:cBhvr>
                                          <p:to>
                                            <p:strVal val="visible"/>
                                          </p:to>
                                        </p:set>
                                        <p:anim calcmode="lin" valueType="num" p14:bounceEnd="40000">
                                          <p:cBhvr additive="base">
                                            <p:cTn id="27" dur="10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9" accel="60000" fill="hold" grpId="0" nodeType="withEffect" p14:presetBounceEnd="40000">
                                      <p:stCondLst>
                                        <p:cond delay="250"/>
                                      </p:stCondLst>
                                      <p:childTnLst>
                                        <p:set>
                                          <p:cBhvr>
                                            <p:cTn id="30" dur="1" fill="hold">
                                              <p:stCondLst>
                                                <p:cond delay="0"/>
                                              </p:stCondLst>
                                            </p:cTn>
                                            <p:tgtEl>
                                              <p:spTgt spid="23"/>
                                            </p:tgtEl>
                                            <p:attrNameLst>
                                              <p:attrName>style.visibility</p:attrName>
                                            </p:attrNameLst>
                                          </p:cBhvr>
                                          <p:to>
                                            <p:strVal val="visible"/>
                                          </p:to>
                                        </p:set>
                                        <p:anim calcmode="lin" valueType="num" p14:bounceEnd="40000">
                                          <p:cBhvr additive="base">
                                            <p:cTn id="31"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32" dur="50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9" accel="60000" fill="hold" grpId="0" nodeType="withEffect" p14:presetBounceEnd="40000">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14:bounceEnd="40000">
                                          <p:cBhvr additive="base">
                                            <p:cTn id="35" dur="10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36" dur="1000" fill="hold"/>
                                            <p:tgtEl>
                                              <p:spTgt spid="24"/>
                                            </p:tgtEl>
                                            <p:attrNameLst>
                                              <p:attrName>ppt_y</p:attrName>
                                            </p:attrNameLst>
                                          </p:cBhvr>
                                          <p:tavLst>
                                            <p:tav tm="0">
                                              <p:val>
                                                <p:strVal val="0-#ppt_h/2"/>
                                              </p:val>
                                            </p:tav>
                                            <p:tav tm="100000">
                                              <p:val>
                                                <p:strVal val="#ppt_y"/>
                                              </p:val>
                                            </p:tav>
                                          </p:tavLst>
                                        </p:anim>
                                      </p:childTnLst>
                                    </p:cTn>
                                  </p:par>
                                  <p:par>
                                    <p:cTn id="37" presetID="2" presetClass="entr" presetSubtype="9" accel="60000" fill="hold" grpId="0" nodeType="withEffect" p14:presetBounceEnd="40000">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14:bounceEnd="40000">
                                          <p:cBhvr additive="base">
                                            <p:cTn id="39" dur="1000" fill="hold"/>
                                            <p:tgtEl>
                                              <p:spTgt spid="25"/>
                                            </p:tgtEl>
                                            <p:attrNameLst>
                                              <p:attrName>ppt_x</p:attrName>
                                            </p:attrNameLst>
                                          </p:cBhvr>
                                          <p:tavLst>
                                            <p:tav tm="0">
                                              <p:val>
                                                <p:strVal val="0-#ppt_w/2"/>
                                              </p:val>
                                            </p:tav>
                                            <p:tav tm="100000">
                                              <p:val>
                                                <p:strVal val="#ppt_x"/>
                                              </p:val>
                                            </p:tav>
                                          </p:tavLst>
                                        </p:anim>
                                        <p:anim calcmode="lin" valueType="num" p14:bounceEnd="40000">
                                          <p:cBhvr additive="base">
                                            <p:cTn id="40" dur="1000" fill="hold"/>
                                            <p:tgtEl>
                                              <p:spTgt spid="25"/>
                                            </p:tgtEl>
                                            <p:attrNameLst>
                                              <p:attrName>ppt_y</p:attrName>
                                            </p:attrNameLst>
                                          </p:cBhvr>
                                          <p:tavLst>
                                            <p:tav tm="0">
                                              <p:val>
                                                <p:strVal val="0-#ppt_h/2"/>
                                              </p:val>
                                            </p:tav>
                                            <p:tav tm="100000">
                                              <p:val>
                                                <p:strVal val="#ppt_y"/>
                                              </p:val>
                                            </p:tav>
                                          </p:tavLst>
                                        </p:anim>
                                      </p:childTnLst>
                                    </p:cTn>
                                  </p:par>
                                  <p:par>
                                    <p:cTn id="41" presetID="2" presetClass="entr" presetSubtype="9" accel="60000" fill="hold" grpId="0" nodeType="withEffect" p14:presetBounceEnd="40000">
                                      <p:stCondLst>
                                        <p:cond delay="250"/>
                                      </p:stCondLst>
                                      <p:childTnLst>
                                        <p:set>
                                          <p:cBhvr>
                                            <p:cTn id="42" dur="1" fill="hold">
                                              <p:stCondLst>
                                                <p:cond delay="0"/>
                                              </p:stCondLst>
                                            </p:cTn>
                                            <p:tgtEl>
                                              <p:spTgt spid="26"/>
                                            </p:tgtEl>
                                            <p:attrNameLst>
                                              <p:attrName>style.visibility</p:attrName>
                                            </p:attrNameLst>
                                          </p:cBhvr>
                                          <p:to>
                                            <p:strVal val="visible"/>
                                          </p:to>
                                        </p:set>
                                        <p:anim calcmode="lin" valueType="num" p14:bounceEnd="40000">
                                          <p:cBhvr additive="base">
                                            <p:cTn id="43" dur="10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44" dur="1000" fill="hold"/>
                                            <p:tgtEl>
                                              <p:spTgt spid="26"/>
                                            </p:tgtEl>
                                            <p:attrNameLst>
                                              <p:attrName>ppt_y</p:attrName>
                                            </p:attrNameLst>
                                          </p:cBhvr>
                                          <p:tavLst>
                                            <p:tav tm="0">
                                              <p:val>
                                                <p:strVal val="0-#ppt_h/2"/>
                                              </p:val>
                                            </p:tav>
                                            <p:tav tm="100000">
                                              <p:val>
                                                <p:strVal val="#ppt_y"/>
                                              </p:val>
                                            </p:tav>
                                          </p:tavLst>
                                        </p:anim>
                                      </p:childTnLst>
                                    </p:cTn>
                                  </p:par>
                                  <p:par>
                                    <p:cTn id="45" presetID="2" presetClass="entr" presetSubtype="9" accel="60000" fill="hold" grpId="0" nodeType="withEffect" p14:presetBounceEnd="40000">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14:bounceEnd="40000">
                                          <p:cBhvr additive="base">
                                            <p:cTn id="47" dur="1000" fill="hold"/>
                                            <p:tgtEl>
                                              <p:spTgt spid="27"/>
                                            </p:tgtEl>
                                            <p:attrNameLst>
                                              <p:attrName>ppt_x</p:attrName>
                                            </p:attrNameLst>
                                          </p:cBhvr>
                                          <p:tavLst>
                                            <p:tav tm="0">
                                              <p:val>
                                                <p:strVal val="0-#ppt_w/2"/>
                                              </p:val>
                                            </p:tav>
                                            <p:tav tm="100000">
                                              <p:val>
                                                <p:strVal val="#ppt_x"/>
                                              </p:val>
                                            </p:tav>
                                          </p:tavLst>
                                        </p:anim>
                                        <p:anim calcmode="lin" valueType="num" p14:bounceEnd="40000">
                                          <p:cBhvr additive="base">
                                            <p:cTn id="48" dur="1000" fill="hold"/>
                                            <p:tgtEl>
                                              <p:spTgt spid="27"/>
                                            </p:tgtEl>
                                            <p:attrNameLst>
                                              <p:attrName>ppt_y</p:attrName>
                                            </p:attrNameLst>
                                          </p:cBhvr>
                                          <p:tavLst>
                                            <p:tav tm="0">
                                              <p:val>
                                                <p:strVal val="0-#ppt_h/2"/>
                                              </p:val>
                                            </p:tav>
                                            <p:tav tm="100000">
                                              <p:val>
                                                <p:strVal val="#ppt_y"/>
                                              </p:val>
                                            </p:tav>
                                          </p:tavLst>
                                        </p:anim>
                                      </p:childTnLst>
                                    </p:cTn>
                                  </p:par>
                                  <p:par>
                                    <p:cTn id="49" presetID="2" presetClass="entr" presetSubtype="9" accel="60000" fill="hold" grpId="0" nodeType="withEffect" p14:presetBounceEnd="40000">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14:bounceEnd="40000">
                                          <p:cBhvr additive="base">
                                            <p:cTn id="51" dur="100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52" dur="1000" fill="hold"/>
                                            <p:tgtEl>
                                              <p:spTgt spid="29"/>
                                            </p:tgtEl>
                                            <p:attrNameLst>
                                              <p:attrName>ppt_y</p:attrName>
                                            </p:attrNameLst>
                                          </p:cBhvr>
                                          <p:tavLst>
                                            <p:tav tm="0">
                                              <p:val>
                                                <p:strVal val="0-#ppt_h/2"/>
                                              </p:val>
                                            </p:tav>
                                            <p:tav tm="100000">
                                              <p:val>
                                                <p:strVal val="#ppt_y"/>
                                              </p:val>
                                            </p:tav>
                                          </p:tavLst>
                                        </p:anim>
                                      </p:childTnLst>
                                    </p:cTn>
                                  </p:par>
                                  <p:par>
                                    <p:cTn id="53" presetID="2" presetClass="entr" presetSubtype="6" accel="40000" fill="hold" grpId="0" nodeType="withEffect" p14:presetBounceEnd="40000">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14:bounceEnd="40000">
                                          <p:cBhvr additive="base">
                                            <p:cTn id="55" dur="1000" fill="hold"/>
                                            <p:tgtEl>
                                              <p:spTgt spid="36"/>
                                            </p:tgtEl>
                                            <p:attrNameLst>
                                              <p:attrName>ppt_x</p:attrName>
                                            </p:attrNameLst>
                                          </p:cBhvr>
                                          <p:tavLst>
                                            <p:tav tm="0">
                                              <p:val>
                                                <p:strVal val="1+#ppt_w/2"/>
                                              </p:val>
                                            </p:tav>
                                            <p:tav tm="100000">
                                              <p:val>
                                                <p:strVal val="#ppt_x"/>
                                              </p:val>
                                            </p:tav>
                                          </p:tavLst>
                                        </p:anim>
                                        <p:anim calcmode="lin" valueType="num" p14:bounceEnd="40000">
                                          <p:cBhvr additive="base">
                                            <p:cTn id="56" dur="1000" fill="hold"/>
                                            <p:tgtEl>
                                              <p:spTgt spid="36"/>
                                            </p:tgtEl>
                                            <p:attrNameLst>
                                              <p:attrName>ppt_y</p:attrName>
                                            </p:attrNameLst>
                                          </p:cBhvr>
                                          <p:tavLst>
                                            <p:tav tm="0">
                                              <p:val>
                                                <p:strVal val="1+#ppt_h/2"/>
                                              </p:val>
                                            </p:tav>
                                            <p:tav tm="100000">
                                              <p:val>
                                                <p:strVal val="#ppt_y"/>
                                              </p:val>
                                            </p:tav>
                                          </p:tavLst>
                                        </p:anim>
                                      </p:childTnLst>
                                    </p:cTn>
                                  </p:par>
                                  <p:par>
                                    <p:cTn id="57" presetID="2" presetClass="entr" presetSubtype="6" accel="40000" fill="hold" grpId="0" nodeType="withEffect" p14:presetBounceEnd="40000">
                                      <p:stCondLst>
                                        <p:cond delay="250"/>
                                      </p:stCondLst>
                                      <p:childTnLst>
                                        <p:set>
                                          <p:cBhvr>
                                            <p:cTn id="58" dur="1" fill="hold">
                                              <p:stCondLst>
                                                <p:cond delay="0"/>
                                              </p:stCondLst>
                                            </p:cTn>
                                            <p:tgtEl>
                                              <p:spTgt spid="30"/>
                                            </p:tgtEl>
                                            <p:attrNameLst>
                                              <p:attrName>style.visibility</p:attrName>
                                            </p:attrNameLst>
                                          </p:cBhvr>
                                          <p:to>
                                            <p:strVal val="visible"/>
                                          </p:to>
                                        </p:set>
                                        <p:anim calcmode="lin" valueType="num" p14:bounceEnd="40000">
                                          <p:cBhvr additive="base">
                                            <p:cTn id="59" dur="75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60" dur="75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6" accel="40000" fill="hold" grpId="0" nodeType="withEffect" p14:presetBounceEnd="40000">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14:bounceEnd="40000">
                                          <p:cBhvr additive="base">
                                            <p:cTn id="63"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6" accel="40000" fill="hold" grpId="0" nodeType="withEffect" p14:presetBounceEnd="40000">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14:bounceEnd="40000">
                                          <p:cBhvr additive="base">
                                            <p:cTn id="67" dur="50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68" dur="500" fill="hold"/>
                                            <p:tgtEl>
                                              <p:spTgt spid="33"/>
                                            </p:tgtEl>
                                            <p:attrNameLst>
                                              <p:attrName>ppt_y</p:attrName>
                                            </p:attrNameLst>
                                          </p:cBhvr>
                                          <p:tavLst>
                                            <p:tav tm="0">
                                              <p:val>
                                                <p:strVal val="1+#ppt_h/2"/>
                                              </p:val>
                                            </p:tav>
                                            <p:tav tm="100000">
                                              <p:val>
                                                <p:strVal val="#ppt_y"/>
                                              </p:val>
                                            </p:tav>
                                          </p:tavLst>
                                        </p:anim>
                                      </p:childTnLst>
                                    </p:cTn>
                                  </p:par>
                                  <p:par>
                                    <p:cTn id="69" presetID="2" presetClass="entr" presetSubtype="6" accel="40000" fill="hold" grpId="0" nodeType="withEffect" p14:presetBounceEnd="40000">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14:bounceEnd="40000">
                                          <p:cBhvr additive="base">
                                            <p:cTn id="71"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72" dur="5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6" accel="40000" fill="hold" grpId="0" nodeType="withEffect" p14:presetBounceEnd="40000">
                                      <p:stCondLst>
                                        <p:cond delay="500"/>
                                      </p:stCondLst>
                                      <p:childTnLst>
                                        <p:set>
                                          <p:cBhvr>
                                            <p:cTn id="74" dur="1" fill="hold">
                                              <p:stCondLst>
                                                <p:cond delay="0"/>
                                              </p:stCondLst>
                                            </p:cTn>
                                            <p:tgtEl>
                                              <p:spTgt spid="37"/>
                                            </p:tgtEl>
                                            <p:attrNameLst>
                                              <p:attrName>style.visibility</p:attrName>
                                            </p:attrNameLst>
                                          </p:cBhvr>
                                          <p:to>
                                            <p:strVal val="visible"/>
                                          </p:to>
                                        </p:set>
                                        <p:anim calcmode="lin" valueType="num" p14:bounceEnd="40000">
                                          <p:cBhvr additive="base">
                                            <p:cTn id="75" dur="100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76"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p:cTn id="81" dur="1000" fill="hold"/>
                                            <p:tgtEl>
                                              <p:spTgt spid="77"/>
                                            </p:tgtEl>
                                            <p:attrNameLst>
                                              <p:attrName>ppt_w</p:attrName>
                                            </p:attrNameLst>
                                          </p:cBhvr>
                                          <p:tavLst>
                                            <p:tav tm="0">
                                              <p:val>
                                                <p:fltVal val="0"/>
                                              </p:val>
                                            </p:tav>
                                            <p:tav tm="100000">
                                              <p:val>
                                                <p:strVal val="#ppt_w"/>
                                              </p:val>
                                            </p:tav>
                                          </p:tavLst>
                                        </p:anim>
                                        <p:anim calcmode="lin" valueType="num">
                                          <p:cBhvr>
                                            <p:cTn id="82" dur="1000" fill="hold"/>
                                            <p:tgtEl>
                                              <p:spTgt spid="77"/>
                                            </p:tgtEl>
                                            <p:attrNameLst>
                                              <p:attrName>ppt_h</p:attrName>
                                            </p:attrNameLst>
                                          </p:cBhvr>
                                          <p:tavLst>
                                            <p:tav tm="0">
                                              <p:val>
                                                <p:fltVal val="0"/>
                                              </p:val>
                                            </p:tav>
                                            <p:tav tm="100000">
                                              <p:val>
                                                <p:strVal val="#ppt_h"/>
                                              </p:val>
                                            </p:tav>
                                          </p:tavLst>
                                        </p:anim>
                                        <p:anim calcmode="lin" valueType="num">
                                          <p:cBhvr>
                                            <p:cTn id="83" dur="1000" fill="hold"/>
                                            <p:tgtEl>
                                              <p:spTgt spid="77"/>
                                            </p:tgtEl>
                                            <p:attrNameLst>
                                              <p:attrName>style.rotation</p:attrName>
                                            </p:attrNameLst>
                                          </p:cBhvr>
                                          <p:tavLst>
                                            <p:tav tm="0">
                                              <p:val>
                                                <p:fltVal val="90"/>
                                              </p:val>
                                            </p:tav>
                                            <p:tav tm="100000">
                                              <p:val>
                                                <p:fltVal val="0"/>
                                              </p:val>
                                            </p:tav>
                                          </p:tavLst>
                                        </p:anim>
                                        <p:animEffect transition="in" filter="fade">
                                          <p:cBhvr>
                                            <p:cTn id="84" dur="1000"/>
                                            <p:tgtEl>
                                              <p:spTgt spid="77"/>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1000" fill="hold"/>
                                            <p:tgtEl>
                                              <p:spTgt spid="78"/>
                                            </p:tgtEl>
                                            <p:attrNameLst>
                                              <p:attrName>ppt_w</p:attrName>
                                            </p:attrNameLst>
                                          </p:cBhvr>
                                          <p:tavLst>
                                            <p:tav tm="0">
                                              <p:val>
                                                <p:fltVal val="0"/>
                                              </p:val>
                                            </p:tav>
                                            <p:tav tm="100000">
                                              <p:val>
                                                <p:strVal val="#ppt_w"/>
                                              </p:val>
                                            </p:tav>
                                          </p:tavLst>
                                        </p:anim>
                                        <p:anim calcmode="lin" valueType="num">
                                          <p:cBhvr>
                                            <p:cTn id="90" dur="1000" fill="hold"/>
                                            <p:tgtEl>
                                              <p:spTgt spid="78"/>
                                            </p:tgtEl>
                                            <p:attrNameLst>
                                              <p:attrName>ppt_h</p:attrName>
                                            </p:attrNameLst>
                                          </p:cBhvr>
                                          <p:tavLst>
                                            <p:tav tm="0">
                                              <p:val>
                                                <p:fltVal val="0"/>
                                              </p:val>
                                            </p:tav>
                                            <p:tav tm="100000">
                                              <p:val>
                                                <p:strVal val="#ppt_h"/>
                                              </p:val>
                                            </p:tav>
                                          </p:tavLst>
                                        </p:anim>
                                        <p:anim calcmode="lin" valueType="num">
                                          <p:cBhvr>
                                            <p:cTn id="91" dur="1000" fill="hold"/>
                                            <p:tgtEl>
                                              <p:spTgt spid="78"/>
                                            </p:tgtEl>
                                            <p:attrNameLst>
                                              <p:attrName>style.rotation</p:attrName>
                                            </p:attrNameLst>
                                          </p:cBhvr>
                                          <p:tavLst>
                                            <p:tav tm="0">
                                              <p:val>
                                                <p:fltVal val="90"/>
                                              </p:val>
                                            </p:tav>
                                            <p:tav tm="100000">
                                              <p:val>
                                                <p:fltVal val="0"/>
                                              </p:val>
                                            </p:tav>
                                          </p:tavLst>
                                        </p:anim>
                                        <p:animEffect transition="in" filter="fade">
                                          <p:cBhvr>
                                            <p:cTn id="92" dur="1000"/>
                                            <p:tgtEl>
                                              <p:spTgt spid="78"/>
                                            </p:tgtEl>
                                          </p:cBhvr>
                                        </p:animEffect>
                                      </p:childTnLst>
                                    </p:cTn>
                                  </p:par>
                                </p:childTnLst>
                              </p:cTn>
                            </p:par>
                          </p:childTnLst>
                        </p:cTn>
                      </p:par>
                      <p:par>
                        <p:cTn id="93" fill="hold">
                          <p:stCondLst>
                            <p:cond delay="indefinite"/>
                          </p:stCondLst>
                          <p:childTnLst>
                            <p:par>
                              <p:cTn id="94" fill="hold">
                                <p:stCondLst>
                                  <p:cond delay="0"/>
                                </p:stCondLst>
                                <p:childTnLst>
                                  <p:par>
                                    <p:cTn id="95" presetID="56" presetClass="entr" presetSubtype="0" fill="hold" grpId="0" nodeType="clickEffect">
                                      <p:stCondLst>
                                        <p:cond delay="0"/>
                                      </p:stCondLst>
                                      <p:iterate type="lt">
                                        <p:tmPct val="10000"/>
                                      </p:iterate>
                                      <p:childTnLst>
                                        <p:set>
                                          <p:cBhvr>
                                            <p:cTn id="96" dur="1" fill="hold">
                                              <p:stCondLst>
                                                <p:cond delay="0"/>
                                              </p:stCondLst>
                                            </p:cTn>
                                            <p:tgtEl>
                                              <p:spTgt spid="32"/>
                                            </p:tgtEl>
                                            <p:attrNameLst>
                                              <p:attrName>style.visibility</p:attrName>
                                            </p:attrNameLst>
                                          </p:cBhvr>
                                          <p:to>
                                            <p:strVal val="visible"/>
                                          </p:to>
                                        </p:set>
                                        <p:anim by="(-#ppt_w*2)" calcmode="lin" valueType="num">
                                          <p:cBhvr rctx="PPT">
                                            <p:cTn id="97" dur="500" autoRev="1" fill="hold">
                                              <p:stCondLst>
                                                <p:cond delay="0"/>
                                              </p:stCondLst>
                                            </p:cTn>
                                            <p:tgtEl>
                                              <p:spTgt spid="32"/>
                                            </p:tgtEl>
                                            <p:attrNameLst>
                                              <p:attrName>ppt_w</p:attrName>
                                            </p:attrNameLst>
                                          </p:cBhvr>
                                        </p:anim>
                                        <p:anim by="(#ppt_w*0.50)" calcmode="lin" valueType="num">
                                          <p:cBhvr>
                                            <p:cTn id="98" dur="500" decel="50000" autoRev="1" fill="hold">
                                              <p:stCondLst>
                                                <p:cond delay="0"/>
                                              </p:stCondLst>
                                            </p:cTn>
                                            <p:tgtEl>
                                              <p:spTgt spid="32"/>
                                            </p:tgtEl>
                                            <p:attrNameLst>
                                              <p:attrName>ppt_x</p:attrName>
                                            </p:attrNameLst>
                                          </p:cBhvr>
                                        </p:anim>
                                        <p:anim from="(-#ppt_h/2)" to="(#ppt_y)" calcmode="lin" valueType="num">
                                          <p:cBhvr>
                                            <p:cTn id="99" dur="1000" fill="hold">
                                              <p:stCondLst>
                                                <p:cond delay="0"/>
                                              </p:stCondLst>
                                            </p:cTn>
                                            <p:tgtEl>
                                              <p:spTgt spid="32"/>
                                            </p:tgtEl>
                                            <p:attrNameLst>
                                              <p:attrName>ppt_y</p:attrName>
                                            </p:attrNameLst>
                                          </p:cBhvr>
                                        </p:anim>
                                        <p:animRot by="21600000">
                                          <p:cBhvr>
                                            <p:cTn id="100" dur="1000" fill="hold">
                                              <p:stCondLst>
                                                <p:cond delay="0"/>
                                              </p:stCondLst>
                                            </p:cTn>
                                            <p:tgtEl>
                                              <p:spTgt spid="32"/>
                                            </p:tgtEl>
                                            <p:attrNameLst>
                                              <p:attrName>r</p:attrName>
                                            </p:attrNameLst>
                                          </p:cBhvr>
                                        </p:animRo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500" fill="hold"/>
                                            <p:tgtEl>
                                              <p:spTgt spid="14"/>
                                            </p:tgtEl>
                                            <p:attrNameLst>
                                              <p:attrName>ppt_w</p:attrName>
                                            </p:attrNameLst>
                                          </p:cBhvr>
                                          <p:tavLst>
                                            <p:tav tm="0">
                                              <p:val>
                                                <p:fltVal val="0"/>
                                              </p:val>
                                            </p:tav>
                                            <p:tav tm="100000">
                                              <p:val>
                                                <p:strVal val="#ppt_w"/>
                                              </p:val>
                                            </p:tav>
                                          </p:tavLst>
                                        </p:anim>
                                        <p:anim calcmode="lin" valueType="num">
                                          <p:cBhvr>
                                            <p:cTn id="106" dur="500" fill="hold"/>
                                            <p:tgtEl>
                                              <p:spTgt spid="14"/>
                                            </p:tgtEl>
                                            <p:attrNameLst>
                                              <p:attrName>ppt_h</p:attrName>
                                            </p:attrNameLst>
                                          </p:cBhvr>
                                          <p:tavLst>
                                            <p:tav tm="0">
                                              <p:val>
                                                <p:fltVal val="0"/>
                                              </p:val>
                                            </p:tav>
                                            <p:tav tm="100000">
                                              <p:val>
                                                <p:strVal val="#ppt_h"/>
                                              </p:val>
                                            </p:tav>
                                          </p:tavLst>
                                        </p:anim>
                                        <p:animEffect transition="in" filter="fade">
                                          <p:cBhvr>
                                            <p:cTn id="107" dur="500"/>
                                            <p:tgtEl>
                                              <p:spTgt spid="14"/>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p:cTn id="112" dur="500" fill="hold"/>
                                            <p:tgtEl>
                                              <p:spTgt spid="15"/>
                                            </p:tgtEl>
                                            <p:attrNameLst>
                                              <p:attrName>ppt_w</p:attrName>
                                            </p:attrNameLst>
                                          </p:cBhvr>
                                          <p:tavLst>
                                            <p:tav tm="0">
                                              <p:val>
                                                <p:fltVal val="0"/>
                                              </p:val>
                                            </p:tav>
                                            <p:tav tm="100000">
                                              <p:val>
                                                <p:strVal val="#ppt_w"/>
                                              </p:val>
                                            </p:tav>
                                          </p:tavLst>
                                        </p:anim>
                                        <p:anim calcmode="lin" valueType="num">
                                          <p:cBhvr>
                                            <p:cTn id="113" dur="500" fill="hold"/>
                                            <p:tgtEl>
                                              <p:spTgt spid="15"/>
                                            </p:tgtEl>
                                            <p:attrNameLst>
                                              <p:attrName>ppt_h</p:attrName>
                                            </p:attrNameLst>
                                          </p:cBhvr>
                                          <p:tavLst>
                                            <p:tav tm="0">
                                              <p:val>
                                                <p:fltVal val="0"/>
                                              </p:val>
                                            </p:tav>
                                            <p:tav tm="100000">
                                              <p:val>
                                                <p:strVal val="#ppt_h"/>
                                              </p:val>
                                            </p:tav>
                                          </p:tavLst>
                                        </p:anim>
                                        <p:animEffect transition="in" filter="fade">
                                          <p:cBhvr>
                                            <p:cTn id="114" dur="500"/>
                                            <p:tgtEl>
                                              <p:spTgt spid="15"/>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randombar(horizontal)">
                                          <p:cBhvr>
                                            <p:cTn id="119" dur="500"/>
                                            <p:tgtEl>
                                              <p:spTgt spid="35"/>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40"/>
                                            </p:tgtEl>
                                            <p:attrNameLst>
                                              <p:attrName>style.visibility</p:attrName>
                                            </p:attrNameLst>
                                          </p:cBhvr>
                                          <p:to>
                                            <p:strVal val="visible"/>
                                          </p:to>
                                        </p:set>
                                        <p:anim calcmode="lin" valueType="num">
                                          <p:cBhvr>
                                            <p:cTn id="124" dur="500" fill="hold"/>
                                            <p:tgtEl>
                                              <p:spTgt spid="40"/>
                                            </p:tgtEl>
                                            <p:attrNameLst>
                                              <p:attrName>ppt_w</p:attrName>
                                            </p:attrNameLst>
                                          </p:cBhvr>
                                          <p:tavLst>
                                            <p:tav tm="0">
                                              <p:val>
                                                <p:fltVal val="0"/>
                                              </p:val>
                                            </p:tav>
                                            <p:tav tm="100000">
                                              <p:val>
                                                <p:strVal val="#ppt_w"/>
                                              </p:val>
                                            </p:tav>
                                          </p:tavLst>
                                        </p:anim>
                                        <p:anim calcmode="lin" valueType="num">
                                          <p:cBhvr>
                                            <p:cTn id="125" dur="500" fill="hold"/>
                                            <p:tgtEl>
                                              <p:spTgt spid="40"/>
                                            </p:tgtEl>
                                            <p:attrNameLst>
                                              <p:attrName>ppt_h</p:attrName>
                                            </p:attrNameLst>
                                          </p:cBhvr>
                                          <p:tavLst>
                                            <p:tav tm="0">
                                              <p:val>
                                                <p:fltVal val="0"/>
                                              </p:val>
                                            </p:tav>
                                            <p:tav tm="100000">
                                              <p:val>
                                                <p:strVal val="#ppt_h"/>
                                              </p:val>
                                            </p:tav>
                                          </p:tavLst>
                                        </p:anim>
                                        <p:animEffect transition="in" filter="fade">
                                          <p:cBhvr>
                                            <p:cTn id="126" dur="500"/>
                                            <p:tgtEl>
                                              <p:spTgt spid="40"/>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14" presetClass="entr" presetSubtype="10" fill="hold" grpId="0" nodeType="click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randombar(horizontal)">
                                          <p:cBhvr>
                                            <p:cTn id="138" dur="500"/>
                                            <p:tgtEl>
                                              <p:spTgt spid="39"/>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p:cTn id="143" dur="500" fill="hold"/>
                                            <p:tgtEl>
                                              <p:spTgt spid="45"/>
                                            </p:tgtEl>
                                            <p:attrNameLst>
                                              <p:attrName>ppt_w</p:attrName>
                                            </p:attrNameLst>
                                          </p:cBhvr>
                                          <p:tavLst>
                                            <p:tav tm="0">
                                              <p:val>
                                                <p:fltVal val="0"/>
                                              </p:val>
                                            </p:tav>
                                            <p:tav tm="100000">
                                              <p:val>
                                                <p:strVal val="#ppt_w"/>
                                              </p:val>
                                            </p:tav>
                                          </p:tavLst>
                                        </p:anim>
                                        <p:anim calcmode="lin" valueType="num">
                                          <p:cBhvr>
                                            <p:cTn id="144" dur="500" fill="hold"/>
                                            <p:tgtEl>
                                              <p:spTgt spid="45"/>
                                            </p:tgtEl>
                                            <p:attrNameLst>
                                              <p:attrName>ppt_h</p:attrName>
                                            </p:attrNameLst>
                                          </p:cBhvr>
                                          <p:tavLst>
                                            <p:tav tm="0">
                                              <p:val>
                                                <p:fltVal val="0"/>
                                              </p:val>
                                            </p:tav>
                                            <p:tav tm="100000">
                                              <p:val>
                                                <p:strVal val="#ppt_h"/>
                                              </p:val>
                                            </p:tav>
                                          </p:tavLst>
                                        </p:anim>
                                        <p:animEffect transition="in" filter="fade">
                                          <p:cBhvr>
                                            <p:cTn id="145" dur="500"/>
                                            <p:tgtEl>
                                              <p:spTgt spid="45"/>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46"/>
                                            </p:tgtEl>
                                            <p:attrNameLst>
                                              <p:attrName>style.visibility</p:attrName>
                                            </p:attrNameLst>
                                          </p:cBhvr>
                                          <p:to>
                                            <p:strVal val="visible"/>
                                          </p:to>
                                        </p:set>
                                        <p:anim calcmode="lin" valueType="num">
                                          <p:cBhvr>
                                            <p:cTn id="150" dur="500" fill="hold"/>
                                            <p:tgtEl>
                                              <p:spTgt spid="46"/>
                                            </p:tgtEl>
                                            <p:attrNameLst>
                                              <p:attrName>ppt_w</p:attrName>
                                            </p:attrNameLst>
                                          </p:cBhvr>
                                          <p:tavLst>
                                            <p:tav tm="0">
                                              <p:val>
                                                <p:fltVal val="0"/>
                                              </p:val>
                                            </p:tav>
                                            <p:tav tm="100000">
                                              <p:val>
                                                <p:strVal val="#ppt_w"/>
                                              </p:val>
                                            </p:tav>
                                          </p:tavLst>
                                        </p:anim>
                                        <p:anim calcmode="lin" valueType="num">
                                          <p:cBhvr>
                                            <p:cTn id="151" dur="500" fill="hold"/>
                                            <p:tgtEl>
                                              <p:spTgt spid="46"/>
                                            </p:tgtEl>
                                            <p:attrNameLst>
                                              <p:attrName>ppt_h</p:attrName>
                                            </p:attrNameLst>
                                          </p:cBhvr>
                                          <p:tavLst>
                                            <p:tav tm="0">
                                              <p:val>
                                                <p:fltVal val="0"/>
                                              </p:val>
                                            </p:tav>
                                            <p:tav tm="100000">
                                              <p:val>
                                                <p:strVal val="#ppt_h"/>
                                              </p:val>
                                            </p:tav>
                                          </p:tavLst>
                                        </p:anim>
                                        <p:animEffect transition="in" filter="fade">
                                          <p:cBhvr>
                                            <p:cTn id="152" dur="500"/>
                                            <p:tgtEl>
                                              <p:spTgt spid="46"/>
                                            </p:tgtEl>
                                          </p:cBhvr>
                                        </p:animEffect>
                                      </p:childTnLst>
                                    </p:cTn>
                                  </p:par>
                                </p:childTnLst>
                              </p:cTn>
                            </p:par>
                          </p:childTnLst>
                        </p:cTn>
                      </p:par>
                      <p:par>
                        <p:cTn id="153" fill="hold">
                          <p:stCondLst>
                            <p:cond delay="indefinite"/>
                          </p:stCondLst>
                          <p:childTnLst>
                            <p:par>
                              <p:cTn id="154" fill="hold">
                                <p:stCondLst>
                                  <p:cond delay="0"/>
                                </p:stCondLst>
                                <p:childTnLst>
                                  <p:par>
                                    <p:cTn id="155" presetID="14" presetClass="entr" presetSubtype="10" fill="hold" grpId="0" nodeType="clickEffect">
                                      <p:stCondLst>
                                        <p:cond delay="0"/>
                                      </p:stCondLst>
                                      <p:childTnLst>
                                        <p:set>
                                          <p:cBhvr>
                                            <p:cTn id="156" dur="1" fill="hold">
                                              <p:stCondLst>
                                                <p:cond delay="0"/>
                                              </p:stCondLst>
                                            </p:cTn>
                                            <p:tgtEl>
                                              <p:spTgt spid="44"/>
                                            </p:tgtEl>
                                            <p:attrNameLst>
                                              <p:attrName>style.visibility</p:attrName>
                                            </p:attrNameLst>
                                          </p:cBhvr>
                                          <p:to>
                                            <p:strVal val="visible"/>
                                          </p:to>
                                        </p:set>
                                        <p:animEffect transition="in" filter="randombar(horizontal)">
                                          <p:cBhvr>
                                            <p:cTn id="157" dur="500"/>
                                            <p:tgtEl>
                                              <p:spTgt spid="44"/>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grpId="0" nodeType="clickEffect">
                                      <p:stCondLst>
                                        <p:cond delay="0"/>
                                      </p:stCondLst>
                                      <p:childTnLst>
                                        <p:set>
                                          <p:cBhvr>
                                            <p:cTn id="161" dur="1" fill="hold">
                                              <p:stCondLst>
                                                <p:cond delay="0"/>
                                              </p:stCondLst>
                                            </p:cTn>
                                            <p:tgtEl>
                                              <p:spTgt spid="50"/>
                                            </p:tgtEl>
                                            <p:attrNameLst>
                                              <p:attrName>style.visibility</p:attrName>
                                            </p:attrNameLst>
                                          </p:cBhvr>
                                          <p:to>
                                            <p:strVal val="visible"/>
                                          </p:to>
                                        </p:set>
                                        <p:anim calcmode="lin" valueType="num">
                                          <p:cBhvr>
                                            <p:cTn id="162" dur="500" fill="hold"/>
                                            <p:tgtEl>
                                              <p:spTgt spid="50"/>
                                            </p:tgtEl>
                                            <p:attrNameLst>
                                              <p:attrName>ppt_w</p:attrName>
                                            </p:attrNameLst>
                                          </p:cBhvr>
                                          <p:tavLst>
                                            <p:tav tm="0">
                                              <p:val>
                                                <p:fltVal val="0"/>
                                              </p:val>
                                            </p:tav>
                                            <p:tav tm="100000">
                                              <p:val>
                                                <p:strVal val="#ppt_w"/>
                                              </p:val>
                                            </p:tav>
                                          </p:tavLst>
                                        </p:anim>
                                        <p:anim calcmode="lin" valueType="num">
                                          <p:cBhvr>
                                            <p:cTn id="163" dur="500" fill="hold"/>
                                            <p:tgtEl>
                                              <p:spTgt spid="50"/>
                                            </p:tgtEl>
                                            <p:attrNameLst>
                                              <p:attrName>ppt_h</p:attrName>
                                            </p:attrNameLst>
                                          </p:cBhvr>
                                          <p:tavLst>
                                            <p:tav tm="0">
                                              <p:val>
                                                <p:fltVal val="0"/>
                                              </p:val>
                                            </p:tav>
                                            <p:tav tm="100000">
                                              <p:val>
                                                <p:strVal val="#ppt_h"/>
                                              </p:val>
                                            </p:tav>
                                          </p:tavLst>
                                        </p:anim>
                                        <p:animEffect transition="in" filter="fade">
                                          <p:cBhvr>
                                            <p:cTn id="164" dur="500"/>
                                            <p:tgtEl>
                                              <p:spTgt spid="50"/>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51"/>
                                            </p:tgtEl>
                                            <p:attrNameLst>
                                              <p:attrName>style.visibility</p:attrName>
                                            </p:attrNameLst>
                                          </p:cBhvr>
                                          <p:to>
                                            <p:strVal val="visible"/>
                                          </p:to>
                                        </p:set>
                                        <p:anim calcmode="lin" valueType="num">
                                          <p:cBhvr>
                                            <p:cTn id="169" dur="500" fill="hold"/>
                                            <p:tgtEl>
                                              <p:spTgt spid="51"/>
                                            </p:tgtEl>
                                            <p:attrNameLst>
                                              <p:attrName>ppt_w</p:attrName>
                                            </p:attrNameLst>
                                          </p:cBhvr>
                                          <p:tavLst>
                                            <p:tav tm="0">
                                              <p:val>
                                                <p:fltVal val="0"/>
                                              </p:val>
                                            </p:tav>
                                            <p:tav tm="100000">
                                              <p:val>
                                                <p:strVal val="#ppt_w"/>
                                              </p:val>
                                            </p:tav>
                                          </p:tavLst>
                                        </p:anim>
                                        <p:anim calcmode="lin" valueType="num">
                                          <p:cBhvr>
                                            <p:cTn id="170" dur="500" fill="hold"/>
                                            <p:tgtEl>
                                              <p:spTgt spid="51"/>
                                            </p:tgtEl>
                                            <p:attrNameLst>
                                              <p:attrName>ppt_h</p:attrName>
                                            </p:attrNameLst>
                                          </p:cBhvr>
                                          <p:tavLst>
                                            <p:tav tm="0">
                                              <p:val>
                                                <p:fltVal val="0"/>
                                              </p:val>
                                            </p:tav>
                                            <p:tav tm="100000">
                                              <p:val>
                                                <p:strVal val="#ppt_h"/>
                                              </p:val>
                                            </p:tav>
                                          </p:tavLst>
                                        </p:anim>
                                        <p:animEffect transition="in" filter="fade">
                                          <p:cBhvr>
                                            <p:cTn id="171" dur="500"/>
                                            <p:tgtEl>
                                              <p:spTgt spid="51"/>
                                            </p:tgtEl>
                                          </p:cBhvr>
                                        </p:animEffect>
                                      </p:childTnLst>
                                    </p:cTn>
                                  </p:par>
                                </p:childTnLst>
                              </p:cTn>
                            </p:par>
                          </p:childTnLst>
                        </p:cTn>
                      </p:par>
                      <p:par>
                        <p:cTn id="172" fill="hold">
                          <p:stCondLst>
                            <p:cond delay="indefinite"/>
                          </p:stCondLst>
                          <p:childTnLst>
                            <p:par>
                              <p:cTn id="173" fill="hold">
                                <p:stCondLst>
                                  <p:cond delay="0"/>
                                </p:stCondLst>
                                <p:childTnLst>
                                  <p:par>
                                    <p:cTn id="174" presetID="14" presetClass="entr" presetSubtype="10" fill="hold" grpId="0" nodeType="clickEffect">
                                      <p:stCondLst>
                                        <p:cond delay="0"/>
                                      </p:stCondLst>
                                      <p:childTnLst>
                                        <p:set>
                                          <p:cBhvr>
                                            <p:cTn id="175" dur="1" fill="hold">
                                              <p:stCondLst>
                                                <p:cond delay="0"/>
                                              </p:stCondLst>
                                            </p:cTn>
                                            <p:tgtEl>
                                              <p:spTgt spid="49"/>
                                            </p:tgtEl>
                                            <p:attrNameLst>
                                              <p:attrName>style.visibility</p:attrName>
                                            </p:attrNameLst>
                                          </p:cBhvr>
                                          <p:to>
                                            <p:strVal val="visible"/>
                                          </p:to>
                                        </p:set>
                                        <p:animEffect transition="in" filter="randombar(horizontal)">
                                          <p:cBhvr>
                                            <p:cTn id="17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2" grpId="0" animBg="1"/>
          <p:bldP spid="28" grpId="0" animBg="1"/>
          <p:bldP spid="14" grpId="0" animBg="1"/>
          <p:bldP spid="15" grpId="0" animBg="1"/>
          <p:bldP spid="35" grpId="0"/>
          <p:bldP spid="40" grpId="0" animBg="1"/>
          <p:bldP spid="41" grpId="0" animBg="1"/>
          <p:bldP spid="39" grpId="0"/>
          <p:bldP spid="45" grpId="0" animBg="1"/>
          <p:bldP spid="46" grpId="0" animBg="1"/>
          <p:bldP spid="44" grpId="0"/>
          <p:bldP spid="50" grpId="0" animBg="1"/>
          <p:bldP spid="51" grpId="0" animBg="1"/>
          <p:bldP spid="49" grpId="0"/>
          <p:bldP spid="77" grpId="0" animBg="1"/>
          <p:bldP spid="78" grpId="0" animBg="1"/>
          <p:bldP spid="32" grpId="0"/>
          <p:bldP spid="2" grpId="0" animBg="1"/>
          <p:bldP spid="19" grpId="0" animBg="1"/>
          <p:bldP spid="20" grpId="0" animBg="1"/>
          <p:bldP spid="21" grpId="0" animBg="1"/>
          <p:bldP spid="23" grpId="0" animBg="1"/>
          <p:bldP spid="24" grpId="0" animBg="1"/>
          <p:bldP spid="25" grpId="0" animBg="1"/>
          <p:bldP spid="26" grpId="0" animBg="1"/>
          <p:bldP spid="27" grpId="0" animBg="1"/>
          <p:bldP spid="29" grpId="0" animBg="1"/>
          <p:bldP spid="30" grpId="0" animBg="1"/>
          <p:bldP spid="31" grpId="0" animBg="1"/>
          <p:bldP spid="33" grpId="0" animBg="1"/>
          <p:bldP spid="34" grpId="0" animBg="1"/>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accel="6000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0-#ppt_w/2"/>
                                              </p:val>
                                            </p:tav>
                                            <p:tav tm="100000">
                                              <p:val>
                                                <p:strVal val="#ppt_x"/>
                                              </p:val>
                                            </p:tav>
                                          </p:tavLst>
                                        </p:anim>
                                        <p:anim calcmode="lin" valueType="num">
                                          <p:cBhvr additive="base">
                                            <p:cTn id="8" dur="75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9" accel="60000" fill="hold" grpId="0" nodeType="withEffect">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0-#ppt_w/2"/>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9" accel="6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9" accel="6000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9" accel="6000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0-#ppt_w/2"/>
                                              </p:val>
                                            </p:tav>
                                            <p:tav tm="100000">
                                              <p:val>
                                                <p:strVal val="#ppt_x"/>
                                              </p:val>
                                            </p:tav>
                                          </p:tavLst>
                                        </p:anim>
                                        <p:anim calcmode="lin" valueType="num">
                                          <p:cBhvr additive="base">
                                            <p:cTn id="24" dur="10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9" accel="60000" fill="hold" grpId="0" nodeType="withEffect">
                                      <p:stCondLst>
                                        <p:cond delay="75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0-#ppt_w/2"/>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9" accel="60000" fill="hold" grpId="0" nodeType="withEffect">
                                      <p:stCondLst>
                                        <p:cond delay="25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9" accel="6000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000" fill="hold"/>
                                            <p:tgtEl>
                                              <p:spTgt spid="24"/>
                                            </p:tgtEl>
                                            <p:attrNameLst>
                                              <p:attrName>ppt_x</p:attrName>
                                            </p:attrNameLst>
                                          </p:cBhvr>
                                          <p:tavLst>
                                            <p:tav tm="0">
                                              <p:val>
                                                <p:strVal val="0-#ppt_w/2"/>
                                              </p:val>
                                            </p:tav>
                                            <p:tav tm="100000">
                                              <p:val>
                                                <p:strVal val="#ppt_x"/>
                                              </p:val>
                                            </p:tav>
                                          </p:tavLst>
                                        </p:anim>
                                        <p:anim calcmode="lin" valueType="num">
                                          <p:cBhvr additive="base">
                                            <p:cTn id="36" dur="1000" fill="hold"/>
                                            <p:tgtEl>
                                              <p:spTgt spid="24"/>
                                            </p:tgtEl>
                                            <p:attrNameLst>
                                              <p:attrName>ppt_y</p:attrName>
                                            </p:attrNameLst>
                                          </p:cBhvr>
                                          <p:tavLst>
                                            <p:tav tm="0">
                                              <p:val>
                                                <p:strVal val="0-#ppt_h/2"/>
                                              </p:val>
                                            </p:tav>
                                            <p:tav tm="100000">
                                              <p:val>
                                                <p:strVal val="#ppt_y"/>
                                              </p:val>
                                            </p:tav>
                                          </p:tavLst>
                                        </p:anim>
                                      </p:childTnLst>
                                    </p:cTn>
                                  </p:par>
                                  <p:par>
                                    <p:cTn id="37" presetID="2" presetClass="entr" presetSubtype="9" accel="6000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000" fill="hold"/>
                                            <p:tgtEl>
                                              <p:spTgt spid="25"/>
                                            </p:tgtEl>
                                            <p:attrNameLst>
                                              <p:attrName>ppt_x</p:attrName>
                                            </p:attrNameLst>
                                          </p:cBhvr>
                                          <p:tavLst>
                                            <p:tav tm="0">
                                              <p:val>
                                                <p:strVal val="0-#ppt_w/2"/>
                                              </p:val>
                                            </p:tav>
                                            <p:tav tm="100000">
                                              <p:val>
                                                <p:strVal val="#ppt_x"/>
                                              </p:val>
                                            </p:tav>
                                          </p:tavLst>
                                        </p:anim>
                                        <p:anim calcmode="lin" valueType="num">
                                          <p:cBhvr additive="base">
                                            <p:cTn id="40" dur="1000" fill="hold"/>
                                            <p:tgtEl>
                                              <p:spTgt spid="25"/>
                                            </p:tgtEl>
                                            <p:attrNameLst>
                                              <p:attrName>ppt_y</p:attrName>
                                            </p:attrNameLst>
                                          </p:cBhvr>
                                          <p:tavLst>
                                            <p:tav tm="0">
                                              <p:val>
                                                <p:strVal val="0-#ppt_h/2"/>
                                              </p:val>
                                            </p:tav>
                                            <p:tav tm="100000">
                                              <p:val>
                                                <p:strVal val="#ppt_y"/>
                                              </p:val>
                                            </p:tav>
                                          </p:tavLst>
                                        </p:anim>
                                      </p:childTnLst>
                                    </p:cTn>
                                  </p:par>
                                  <p:par>
                                    <p:cTn id="41" presetID="2" presetClass="entr" presetSubtype="9" accel="60000" fill="hold" grpId="0" nodeType="withEffect">
                                      <p:stCondLst>
                                        <p:cond delay="25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000" fill="hold"/>
                                            <p:tgtEl>
                                              <p:spTgt spid="26"/>
                                            </p:tgtEl>
                                            <p:attrNameLst>
                                              <p:attrName>ppt_x</p:attrName>
                                            </p:attrNameLst>
                                          </p:cBhvr>
                                          <p:tavLst>
                                            <p:tav tm="0">
                                              <p:val>
                                                <p:strVal val="0-#ppt_w/2"/>
                                              </p:val>
                                            </p:tav>
                                            <p:tav tm="100000">
                                              <p:val>
                                                <p:strVal val="#ppt_x"/>
                                              </p:val>
                                            </p:tav>
                                          </p:tavLst>
                                        </p:anim>
                                        <p:anim calcmode="lin" valueType="num">
                                          <p:cBhvr additive="base">
                                            <p:cTn id="44" dur="1000" fill="hold"/>
                                            <p:tgtEl>
                                              <p:spTgt spid="26"/>
                                            </p:tgtEl>
                                            <p:attrNameLst>
                                              <p:attrName>ppt_y</p:attrName>
                                            </p:attrNameLst>
                                          </p:cBhvr>
                                          <p:tavLst>
                                            <p:tav tm="0">
                                              <p:val>
                                                <p:strVal val="0-#ppt_h/2"/>
                                              </p:val>
                                            </p:tav>
                                            <p:tav tm="100000">
                                              <p:val>
                                                <p:strVal val="#ppt_y"/>
                                              </p:val>
                                            </p:tav>
                                          </p:tavLst>
                                        </p:anim>
                                      </p:childTnLst>
                                    </p:cTn>
                                  </p:par>
                                  <p:par>
                                    <p:cTn id="45" presetID="2" presetClass="entr" presetSubtype="9" accel="6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1000" fill="hold"/>
                                            <p:tgtEl>
                                              <p:spTgt spid="27"/>
                                            </p:tgtEl>
                                            <p:attrNameLst>
                                              <p:attrName>ppt_x</p:attrName>
                                            </p:attrNameLst>
                                          </p:cBhvr>
                                          <p:tavLst>
                                            <p:tav tm="0">
                                              <p:val>
                                                <p:strVal val="0-#ppt_w/2"/>
                                              </p:val>
                                            </p:tav>
                                            <p:tav tm="100000">
                                              <p:val>
                                                <p:strVal val="#ppt_x"/>
                                              </p:val>
                                            </p:tav>
                                          </p:tavLst>
                                        </p:anim>
                                        <p:anim calcmode="lin" valueType="num">
                                          <p:cBhvr additive="base">
                                            <p:cTn id="48" dur="1000" fill="hold"/>
                                            <p:tgtEl>
                                              <p:spTgt spid="27"/>
                                            </p:tgtEl>
                                            <p:attrNameLst>
                                              <p:attrName>ppt_y</p:attrName>
                                            </p:attrNameLst>
                                          </p:cBhvr>
                                          <p:tavLst>
                                            <p:tav tm="0">
                                              <p:val>
                                                <p:strVal val="0-#ppt_h/2"/>
                                              </p:val>
                                            </p:tav>
                                            <p:tav tm="100000">
                                              <p:val>
                                                <p:strVal val="#ppt_y"/>
                                              </p:val>
                                            </p:tav>
                                          </p:tavLst>
                                        </p:anim>
                                      </p:childTnLst>
                                    </p:cTn>
                                  </p:par>
                                  <p:par>
                                    <p:cTn id="49" presetID="2" presetClass="entr" presetSubtype="9" accel="6000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1000" fill="hold"/>
                                            <p:tgtEl>
                                              <p:spTgt spid="29"/>
                                            </p:tgtEl>
                                            <p:attrNameLst>
                                              <p:attrName>ppt_x</p:attrName>
                                            </p:attrNameLst>
                                          </p:cBhvr>
                                          <p:tavLst>
                                            <p:tav tm="0">
                                              <p:val>
                                                <p:strVal val="0-#ppt_w/2"/>
                                              </p:val>
                                            </p:tav>
                                            <p:tav tm="100000">
                                              <p:val>
                                                <p:strVal val="#ppt_x"/>
                                              </p:val>
                                            </p:tav>
                                          </p:tavLst>
                                        </p:anim>
                                        <p:anim calcmode="lin" valueType="num">
                                          <p:cBhvr additive="base">
                                            <p:cTn id="52" dur="1000" fill="hold"/>
                                            <p:tgtEl>
                                              <p:spTgt spid="29"/>
                                            </p:tgtEl>
                                            <p:attrNameLst>
                                              <p:attrName>ppt_y</p:attrName>
                                            </p:attrNameLst>
                                          </p:cBhvr>
                                          <p:tavLst>
                                            <p:tav tm="0">
                                              <p:val>
                                                <p:strVal val="0-#ppt_h/2"/>
                                              </p:val>
                                            </p:tav>
                                            <p:tav tm="100000">
                                              <p:val>
                                                <p:strVal val="#ppt_y"/>
                                              </p:val>
                                            </p:tav>
                                          </p:tavLst>
                                        </p:anim>
                                      </p:childTnLst>
                                    </p:cTn>
                                  </p:par>
                                  <p:par>
                                    <p:cTn id="53" presetID="2" presetClass="entr" presetSubtype="6" accel="4000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1000" fill="hold"/>
                                            <p:tgtEl>
                                              <p:spTgt spid="36"/>
                                            </p:tgtEl>
                                            <p:attrNameLst>
                                              <p:attrName>ppt_x</p:attrName>
                                            </p:attrNameLst>
                                          </p:cBhvr>
                                          <p:tavLst>
                                            <p:tav tm="0">
                                              <p:val>
                                                <p:strVal val="1+#ppt_w/2"/>
                                              </p:val>
                                            </p:tav>
                                            <p:tav tm="100000">
                                              <p:val>
                                                <p:strVal val="#ppt_x"/>
                                              </p:val>
                                            </p:tav>
                                          </p:tavLst>
                                        </p:anim>
                                        <p:anim calcmode="lin" valueType="num">
                                          <p:cBhvr additive="base">
                                            <p:cTn id="56" dur="1000" fill="hold"/>
                                            <p:tgtEl>
                                              <p:spTgt spid="36"/>
                                            </p:tgtEl>
                                            <p:attrNameLst>
                                              <p:attrName>ppt_y</p:attrName>
                                            </p:attrNameLst>
                                          </p:cBhvr>
                                          <p:tavLst>
                                            <p:tav tm="0">
                                              <p:val>
                                                <p:strVal val="1+#ppt_h/2"/>
                                              </p:val>
                                            </p:tav>
                                            <p:tav tm="100000">
                                              <p:val>
                                                <p:strVal val="#ppt_y"/>
                                              </p:val>
                                            </p:tav>
                                          </p:tavLst>
                                        </p:anim>
                                      </p:childTnLst>
                                    </p:cTn>
                                  </p:par>
                                  <p:par>
                                    <p:cTn id="57" presetID="2" presetClass="entr" presetSubtype="6" accel="40000" fill="hold" grpId="0" nodeType="withEffect">
                                      <p:stCondLst>
                                        <p:cond delay="25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6" accel="4000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1+#ppt_w/2"/>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6" accel="4000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1+#ppt_w/2"/>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par>
                                    <p:cTn id="69" presetID="2" presetClass="entr" presetSubtype="6" accel="4000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1+#ppt_w/2"/>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6" accel="40000" fill="hold" grpId="0" nodeType="withEffect">
                                      <p:stCondLst>
                                        <p:cond delay="50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000" fill="hold"/>
                                            <p:tgtEl>
                                              <p:spTgt spid="37"/>
                                            </p:tgtEl>
                                            <p:attrNameLst>
                                              <p:attrName>ppt_x</p:attrName>
                                            </p:attrNameLst>
                                          </p:cBhvr>
                                          <p:tavLst>
                                            <p:tav tm="0">
                                              <p:val>
                                                <p:strVal val="1+#ppt_w/2"/>
                                              </p:val>
                                            </p:tav>
                                            <p:tav tm="100000">
                                              <p:val>
                                                <p:strVal val="#ppt_x"/>
                                              </p:val>
                                            </p:tav>
                                          </p:tavLst>
                                        </p:anim>
                                        <p:anim calcmode="lin" valueType="num">
                                          <p:cBhvr additive="base">
                                            <p:cTn id="76"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p:cTn id="81" dur="1000" fill="hold"/>
                                            <p:tgtEl>
                                              <p:spTgt spid="77"/>
                                            </p:tgtEl>
                                            <p:attrNameLst>
                                              <p:attrName>ppt_w</p:attrName>
                                            </p:attrNameLst>
                                          </p:cBhvr>
                                          <p:tavLst>
                                            <p:tav tm="0">
                                              <p:val>
                                                <p:fltVal val="0"/>
                                              </p:val>
                                            </p:tav>
                                            <p:tav tm="100000">
                                              <p:val>
                                                <p:strVal val="#ppt_w"/>
                                              </p:val>
                                            </p:tav>
                                          </p:tavLst>
                                        </p:anim>
                                        <p:anim calcmode="lin" valueType="num">
                                          <p:cBhvr>
                                            <p:cTn id="82" dur="1000" fill="hold"/>
                                            <p:tgtEl>
                                              <p:spTgt spid="77"/>
                                            </p:tgtEl>
                                            <p:attrNameLst>
                                              <p:attrName>ppt_h</p:attrName>
                                            </p:attrNameLst>
                                          </p:cBhvr>
                                          <p:tavLst>
                                            <p:tav tm="0">
                                              <p:val>
                                                <p:fltVal val="0"/>
                                              </p:val>
                                            </p:tav>
                                            <p:tav tm="100000">
                                              <p:val>
                                                <p:strVal val="#ppt_h"/>
                                              </p:val>
                                            </p:tav>
                                          </p:tavLst>
                                        </p:anim>
                                        <p:anim calcmode="lin" valueType="num">
                                          <p:cBhvr>
                                            <p:cTn id="83" dur="1000" fill="hold"/>
                                            <p:tgtEl>
                                              <p:spTgt spid="77"/>
                                            </p:tgtEl>
                                            <p:attrNameLst>
                                              <p:attrName>style.rotation</p:attrName>
                                            </p:attrNameLst>
                                          </p:cBhvr>
                                          <p:tavLst>
                                            <p:tav tm="0">
                                              <p:val>
                                                <p:fltVal val="90"/>
                                              </p:val>
                                            </p:tav>
                                            <p:tav tm="100000">
                                              <p:val>
                                                <p:fltVal val="0"/>
                                              </p:val>
                                            </p:tav>
                                          </p:tavLst>
                                        </p:anim>
                                        <p:animEffect transition="in" filter="fade">
                                          <p:cBhvr>
                                            <p:cTn id="84" dur="1000"/>
                                            <p:tgtEl>
                                              <p:spTgt spid="77"/>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1000" fill="hold"/>
                                            <p:tgtEl>
                                              <p:spTgt spid="78"/>
                                            </p:tgtEl>
                                            <p:attrNameLst>
                                              <p:attrName>ppt_w</p:attrName>
                                            </p:attrNameLst>
                                          </p:cBhvr>
                                          <p:tavLst>
                                            <p:tav tm="0">
                                              <p:val>
                                                <p:fltVal val="0"/>
                                              </p:val>
                                            </p:tav>
                                            <p:tav tm="100000">
                                              <p:val>
                                                <p:strVal val="#ppt_w"/>
                                              </p:val>
                                            </p:tav>
                                          </p:tavLst>
                                        </p:anim>
                                        <p:anim calcmode="lin" valueType="num">
                                          <p:cBhvr>
                                            <p:cTn id="90" dur="1000" fill="hold"/>
                                            <p:tgtEl>
                                              <p:spTgt spid="78"/>
                                            </p:tgtEl>
                                            <p:attrNameLst>
                                              <p:attrName>ppt_h</p:attrName>
                                            </p:attrNameLst>
                                          </p:cBhvr>
                                          <p:tavLst>
                                            <p:tav tm="0">
                                              <p:val>
                                                <p:fltVal val="0"/>
                                              </p:val>
                                            </p:tav>
                                            <p:tav tm="100000">
                                              <p:val>
                                                <p:strVal val="#ppt_h"/>
                                              </p:val>
                                            </p:tav>
                                          </p:tavLst>
                                        </p:anim>
                                        <p:anim calcmode="lin" valueType="num">
                                          <p:cBhvr>
                                            <p:cTn id="91" dur="1000" fill="hold"/>
                                            <p:tgtEl>
                                              <p:spTgt spid="78"/>
                                            </p:tgtEl>
                                            <p:attrNameLst>
                                              <p:attrName>style.rotation</p:attrName>
                                            </p:attrNameLst>
                                          </p:cBhvr>
                                          <p:tavLst>
                                            <p:tav tm="0">
                                              <p:val>
                                                <p:fltVal val="90"/>
                                              </p:val>
                                            </p:tav>
                                            <p:tav tm="100000">
                                              <p:val>
                                                <p:fltVal val="0"/>
                                              </p:val>
                                            </p:tav>
                                          </p:tavLst>
                                        </p:anim>
                                        <p:animEffect transition="in" filter="fade">
                                          <p:cBhvr>
                                            <p:cTn id="92" dur="1000"/>
                                            <p:tgtEl>
                                              <p:spTgt spid="78"/>
                                            </p:tgtEl>
                                          </p:cBhvr>
                                        </p:animEffect>
                                      </p:childTnLst>
                                    </p:cTn>
                                  </p:par>
                                </p:childTnLst>
                              </p:cTn>
                            </p:par>
                          </p:childTnLst>
                        </p:cTn>
                      </p:par>
                      <p:par>
                        <p:cTn id="93" fill="hold">
                          <p:stCondLst>
                            <p:cond delay="indefinite"/>
                          </p:stCondLst>
                          <p:childTnLst>
                            <p:par>
                              <p:cTn id="94" fill="hold">
                                <p:stCondLst>
                                  <p:cond delay="0"/>
                                </p:stCondLst>
                                <p:childTnLst>
                                  <p:par>
                                    <p:cTn id="95" presetID="56" presetClass="entr" presetSubtype="0" fill="hold" grpId="0" nodeType="clickEffect">
                                      <p:stCondLst>
                                        <p:cond delay="0"/>
                                      </p:stCondLst>
                                      <p:iterate type="lt">
                                        <p:tmPct val="10000"/>
                                      </p:iterate>
                                      <p:childTnLst>
                                        <p:set>
                                          <p:cBhvr>
                                            <p:cTn id="96" dur="1" fill="hold">
                                              <p:stCondLst>
                                                <p:cond delay="0"/>
                                              </p:stCondLst>
                                            </p:cTn>
                                            <p:tgtEl>
                                              <p:spTgt spid="32"/>
                                            </p:tgtEl>
                                            <p:attrNameLst>
                                              <p:attrName>style.visibility</p:attrName>
                                            </p:attrNameLst>
                                          </p:cBhvr>
                                          <p:to>
                                            <p:strVal val="visible"/>
                                          </p:to>
                                        </p:set>
                                        <p:anim by="(-#ppt_w*2)" calcmode="lin" valueType="num">
                                          <p:cBhvr rctx="PPT">
                                            <p:cTn id="97" dur="500" autoRev="1" fill="hold">
                                              <p:stCondLst>
                                                <p:cond delay="0"/>
                                              </p:stCondLst>
                                            </p:cTn>
                                            <p:tgtEl>
                                              <p:spTgt spid="32"/>
                                            </p:tgtEl>
                                            <p:attrNameLst>
                                              <p:attrName>ppt_w</p:attrName>
                                            </p:attrNameLst>
                                          </p:cBhvr>
                                        </p:anim>
                                        <p:anim by="(#ppt_w*0.50)" calcmode="lin" valueType="num">
                                          <p:cBhvr>
                                            <p:cTn id="98" dur="500" decel="50000" autoRev="1" fill="hold">
                                              <p:stCondLst>
                                                <p:cond delay="0"/>
                                              </p:stCondLst>
                                            </p:cTn>
                                            <p:tgtEl>
                                              <p:spTgt spid="32"/>
                                            </p:tgtEl>
                                            <p:attrNameLst>
                                              <p:attrName>ppt_x</p:attrName>
                                            </p:attrNameLst>
                                          </p:cBhvr>
                                        </p:anim>
                                        <p:anim from="(-#ppt_h/2)" to="(#ppt_y)" calcmode="lin" valueType="num">
                                          <p:cBhvr>
                                            <p:cTn id="99" dur="1000" fill="hold">
                                              <p:stCondLst>
                                                <p:cond delay="0"/>
                                              </p:stCondLst>
                                            </p:cTn>
                                            <p:tgtEl>
                                              <p:spTgt spid="32"/>
                                            </p:tgtEl>
                                            <p:attrNameLst>
                                              <p:attrName>ppt_y</p:attrName>
                                            </p:attrNameLst>
                                          </p:cBhvr>
                                        </p:anim>
                                        <p:animRot by="21600000">
                                          <p:cBhvr>
                                            <p:cTn id="100" dur="1000" fill="hold">
                                              <p:stCondLst>
                                                <p:cond delay="0"/>
                                              </p:stCondLst>
                                            </p:cTn>
                                            <p:tgtEl>
                                              <p:spTgt spid="32"/>
                                            </p:tgtEl>
                                            <p:attrNameLst>
                                              <p:attrName>r</p:attrName>
                                            </p:attrNameLst>
                                          </p:cBhvr>
                                        </p:animRo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500" fill="hold"/>
                                            <p:tgtEl>
                                              <p:spTgt spid="14"/>
                                            </p:tgtEl>
                                            <p:attrNameLst>
                                              <p:attrName>ppt_w</p:attrName>
                                            </p:attrNameLst>
                                          </p:cBhvr>
                                          <p:tavLst>
                                            <p:tav tm="0">
                                              <p:val>
                                                <p:fltVal val="0"/>
                                              </p:val>
                                            </p:tav>
                                            <p:tav tm="100000">
                                              <p:val>
                                                <p:strVal val="#ppt_w"/>
                                              </p:val>
                                            </p:tav>
                                          </p:tavLst>
                                        </p:anim>
                                        <p:anim calcmode="lin" valueType="num">
                                          <p:cBhvr>
                                            <p:cTn id="106" dur="500" fill="hold"/>
                                            <p:tgtEl>
                                              <p:spTgt spid="14"/>
                                            </p:tgtEl>
                                            <p:attrNameLst>
                                              <p:attrName>ppt_h</p:attrName>
                                            </p:attrNameLst>
                                          </p:cBhvr>
                                          <p:tavLst>
                                            <p:tav tm="0">
                                              <p:val>
                                                <p:fltVal val="0"/>
                                              </p:val>
                                            </p:tav>
                                            <p:tav tm="100000">
                                              <p:val>
                                                <p:strVal val="#ppt_h"/>
                                              </p:val>
                                            </p:tav>
                                          </p:tavLst>
                                        </p:anim>
                                        <p:animEffect transition="in" filter="fade">
                                          <p:cBhvr>
                                            <p:cTn id="107" dur="500"/>
                                            <p:tgtEl>
                                              <p:spTgt spid="14"/>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p:cTn id="112" dur="500" fill="hold"/>
                                            <p:tgtEl>
                                              <p:spTgt spid="15"/>
                                            </p:tgtEl>
                                            <p:attrNameLst>
                                              <p:attrName>ppt_w</p:attrName>
                                            </p:attrNameLst>
                                          </p:cBhvr>
                                          <p:tavLst>
                                            <p:tav tm="0">
                                              <p:val>
                                                <p:fltVal val="0"/>
                                              </p:val>
                                            </p:tav>
                                            <p:tav tm="100000">
                                              <p:val>
                                                <p:strVal val="#ppt_w"/>
                                              </p:val>
                                            </p:tav>
                                          </p:tavLst>
                                        </p:anim>
                                        <p:anim calcmode="lin" valueType="num">
                                          <p:cBhvr>
                                            <p:cTn id="113" dur="500" fill="hold"/>
                                            <p:tgtEl>
                                              <p:spTgt spid="15"/>
                                            </p:tgtEl>
                                            <p:attrNameLst>
                                              <p:attrName>ppt_h</p:attrName>
                                            </p:attrNameLst>
                                          </p:cBhvr>
                                          <p:tavLst>
                                            <p:tav tm="0">
                                              <p:val>
                                                <p:fltVal val="0"/>
                                              </p:val>
                                            </p:tav>
                                            <p:tav tm="100000">
                                              <p:val>
                                                <p:strVal val="#ppt_h"/>
                                              </p:val>
                                            </p:tav>
                                          </p:tavLst>
                                        </p:anim>
                                        <p:animEffect transition="in" filter="fade">
                                          <p:cBhvr>
                                            <p:cTn id="114" dur="500"/>
                                            <p:tgtEl>
                                              <p:spTgt spid="15"/>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randombar(horizontal)">
                                          <p:cBhvr>
                                            <p:cTn id="119" dur="500"/>
                                            <p:tgtEl>
                                              <p:spTgt spid="35"/>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40"/>
                                            </p:tgtEl>
                                            <p:attrNameLst>
                                              <p:attrName>style.visibility</p:attrName>
                                            </p:attrNameLst>
                                          </p:cBhvr>
                                          <p:to>
                                            <p:strVal val="visible"/>
                                          </p:to>
                                        </p:set>
                                        <p:anim calcmode="lin" valueType="num">
                                          <p:cBhvr>
                                            <p:cTn id="124" dur="500" fill="hold"/>
                                            <p:tgtEl>
                                              <p:spTgt spid="40"/>
                                            </p:tgtEl>
                                            <p:attrNameLst>
                                              <p:attrName>ppt_w</p:attrName>
                                            </p:attrNameLst>
                                          </p:cBhvr>
                                          <p:tavLst>
                                            <p:tav tm="0">
                                              <p:val>
                                                <p:fltVal val="0"/>
                                              </p:val>
                                            </p:tav>
                                            <p:tav tm="100000">
                                              <p:val>
                                                <p:strVal val="#ppt_w"/>
                                              </p:val>
                                            </p:tav>
                                          </p:tavLst>
                                        </p:anim>
                                        <p:anim calcmode="lin" valueType="num">
                                          <p:cBhvr>
                                            <p:cTn id="125" dur="500" fill="hold"/>
                                            <p:tgtEl>
                                              <p:spTgt spid="40"/>
                                            </p:tgtEl>
                                            <p:attrNameLst>
                                              <p:attrName>ppt_h</p:attrName>
                                            </p:attrNameLst>
                                          </p:cBhvr>
                                          <p:tavLst>
                                            <p:tav tm="0">
                                              <p:val>
                                                <p:fltVal val="0"/>
                                              </p:val>
                                            </p:tav>
                                            <p:tav tm="100000">
                                              <p:val>
                                                <p:strVal val="#ppt_h"/>
                                              </p:val>
                                            </p:tav>
                                          </p:tavLst>
                                        </p:anim>
                                        <p:animEffect transition="in" filter="fade">
                                          <p:cBhvr>
                                            <p:cTn id="126" dur="500"/>
                                            <p:tgtEl>
                                              <p:spTgt spid="40"/>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14" presetClass="entr" presetSubtype="10" fill="hold" grpId="0" nodeType="click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randombar(horizontal)">
                                          <p:cBhvr>
                                            <p:cTn id="138" dur="500"/>
                                            <p:tgtEl>
                                              <p:spTgt spid="39"/>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p:cTn id="143" dur="500" fill="hold"/>
                                            <p:tgtEl>
                                              <p:spTgt spid="45"/>
                                            </p:tgtEl>
                                            <p:attrNameLst>
                                              <p:attrName>ppt_w</p:attrName>
                                            </p:attrNameLst>
                                          </p:cBhvr>
                                          <p:tavLst>
                                            <p:tav tm="0">
                                              <p:val>
                                                <p:fltVal val="0"/>
                                              </p:val>
                                            </p:tav>
                                            <p:tav tm="100000">
                                              <p:val>
                                                <p:strVal val="#ppt_w"/>
                                              </p:val>
                                            </p:tav>
                                          </p:tavLst>
                                        </p:anim>
                                        <p:anim calcmode="lin" valueType="num">
                                          <p:cBhvr>
                                            <p:cTn id="144" dur="500" fill="hold"/>
                                            <p:tgtEl>
                                              <p:spTgt spid="45"/>
                                            </p:tgtEl>
                                            <p:attrNameLst>
                                              <p:attrName>ppt_h</p:attrName>
                                            </p:attrNameLst>
                                          </p:cBhvr>
                                          <p:tavLst>
                                            <p:tav tm="0">
                                              <p:val>
                                                <p:fltVal val="0"/>
                                              </p:val>
                                            </p:tav>
                                            <p:tav tm="100000">
                                              <p:val>
                                                <p:strVal val="#ppt_h"/>
                                              </p:val>
                                            </p:tav>
                                          </p:tavLst>
                                        </p:anim>
                                        <p:animEffect transition="in" filter="fade">
                                          <p:cBhvr>
                                            <p:cTn id="145" dur="500"/>
                                            <p:tgtEl>
                                              <p:spTgt spid="45"/>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46"/>
                                            </p:tgtEl>
                                            <p:attrNameLst>
                                              <p:attrName>style.visibility</p:attrName>
                                            </p:attrNameLst>
                                          </p:cBhvr>
                                          <p:to>
                                            <p:strVal val="visible"/>
                                          </p:to>
                                        </p:set>
                                        <p:anim calcmode="lin" valueType="num">
                                          <p:cBhvr>
                                            <p:cTn id="150" dur="500" fill="hold"/>
                                            <p:tgtEl>
                                              <p:spTgt spid="46"/>
                                            </p:tgtEl>
                                            <p:attrNameLst>
                                              <p:attrName>ppt_w</p:attrName>
                                            </p:attrNameLst>
                                          </p:cBhvr>
                                          <p:tavLst>
                                            <p:tav tm="0">
                                              <p:val>
                                                <p:fltVal val="0"/>
                                              </p:val>
                                            </p:tav>
                                            <p:tav tm="100000">
                                              <p:val>
                                                <p:strVal val="#ppt_w"/>
                                              </p:val>
                                            </p:tav>
                                          </p:tavLst>
                                        </p:anim>
                                        <p:anim calcmode="lin" valueType="num">
                                          <p:cBhvr>
                                            <p:cTn id="151" dur="500" fill="hold"/>
                                            <p:tgtEl>
                                              <p:spTgt spid="46"/>
                                            </p:tgtEl>
                                            <p:attrNameLst>
                                              <p:attrName>ppt_h</p:attrName>
                                            </p:attrNameLst>
                                          </p:cBhvr>
                                          <p:tavLst>
                                            <p:tav tm="0">
                                              <p:val>
                                                <p:fltVal val="0"/>
                                              </p:val>
                                            </p:tav>
                                            <p:tav tm="100000">
                                              <p:val>
                                                <p:strVal val="#ppt_h"/>
                                              </p:val>
                                            </p:tav>
                                          </p:tavLst>
                                        </p:anim>
                                        <p:animEffect transition="in" filter="fade">
                                          <p:cBhvr>
                                            <p:cTn id="152" dur="500"/>
                                            <p:tgtEl>
                                              <p:spTgt spid="46"/>
                                            </p:tgtEl>
                                          </p:cBhvr>
                                        </p:animEffect>
                                      </p:childTnLst>
                                    </p:cTn>
                                  </p:par>
                                </p:childTnLst>
                              </p:cTn>
                            </p:par>
                          </p:childTnLst>
                        </p:cTn>
                      </p:par>
                      <p:par>
                        <p:cTn id="153" fill="hold">
                          <p:stCondLst>
                            <p:cond delay="indefinite"/>
                          </p:stCondLst>
                          <p:childTnLst>
                            <p:par>
                              <p:cTn id="154" fill="hold">
                                <p:stCondLst>
                                  <p:cond delay="0"/>
                                </p:stCondLst>
                                <p:childTnLst>
                                  <p:par>
                                    <p:cTn id="155" presetID="14" presetClass="entr" presetSubtype="10" fill="hold" grpId="0" nodeType="clickEffect">
                                      <p:stCondLst>
                                        <p:cond delay="0"/>
                                      </p:stCondLst>
                                      <p:childTnLst>
                                        <p:set>
                                          <p:cBhvr>
                                            <p:cTn id="156" dur="1" fill="hold">
                                              <p:stCondLst>
                                                <p:cond delay="0"/>
                                              </p:stCondLst>
                                            </p:cTn>
                                            <p:tgtEl>
                                              <p:spTgt spid="44"/>
                                            </p:tgtEl>
                                            <p:attrNameLst>
                                              <p:attrName>style.visibility</p:attrName>
                                            </p:attrNameLst>
                                          </p:cBhvr>
                                          <p:to>
                                            <p:strVal val="visible"/>
                                          </p:to>
                                        </p:set>
                                        <p:animEffect transition="in" filter="randombar(horizontal)">
                                          <p:cBhvr>
                                            <p:cTn id="157" dur="500"/>
                                            <p:tgtEl>
                                              <p:spTgt spid="44"/>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grpId="0" nodeType="clickEffect">
                                      <p:stCondLst>
                                        <p:cond delay="0"/>
                                      </p:stCondLst>
                                      <p:childTnLst>
                                        <p:set>
                                          <p:cBhvr>
                                            <p:cTn id="161" dur="1" fill="hold">
                                              <p:stCondLst>
                                                <p:cond delay="0"/>
                                              </p:stCondLst>
                                            </p:cTn>
                                            <p:tgtEl>
                                              <p:spTgt spid="50"/>
                                            </p:tgtEl>
                                            <p:attrNameLst>
                                              <p:attrName>style.visibility</p:attrName>
                                            </p:attrNameLst>
                                          </p:cBhvr>
                                          <p:to>
                                            <p:strVal val="visible"/>
                                          </p:to>
                                        </p:set>
                                        <p:anim calcmode="lin" valueType="num">
                                          <p:cBhvr>
                                            <p:cTn id="162" dur="500" fill="hold"/>
                                            <p:tgtEl>
                                              <p:spTgt spid="50"/>
                                            </p:tgtEl>
                                            <p:attrNameLst>
                                              <p:attrName>ppt_w</p:attrName>
                                            </p:attrNameLst>
                                          </p:cBhvr>
                                          <p:tavLst>
                                            <p:tav tm="0">
                                              <p:val>
                                                <p:fltVal val="0"/>
                                              </p:val>
                                            </p:tav>
                                            <p:tav tm="100000">
                                              <p:val>
                                                <p:strVal val="#ppt_w"/>
                                              </p:val>
                                            </p:tav>
                                          </p:tavLst>
                                        </p:anim>
                                        <p:anim calcmode="lin" valueType="num">
                                          <p:cBhvr>
                                            <p:cTn id="163" dur="500" fill="hold"/>
                                            <p:tgtEl>
                                              <p:spTgt spid="50"/>
                                            </p:tgtEl>
                                            <p:attrNameLst>
                                              <p:attrName>ppt_h</p:attrName>
                                            </p:attrNameLst>
                                          </p:cBhvr>
                                          <p:tavLst>
                                            <p:tav tm="0">
                                              <p:val>
                                                <p:fltVal val="0"/>
                                              </p:val>
                                            </p:tav>
                                            <p:tav tm="100000">
                                              <p:val>
                                                <p:strVal val="#ppt_h"/>
                                              </p:val>
                                            </p:tav>
                                          </p:tavLst>
                                        </p:anim>
                                        <p:animEffect transition="in" filter="fade">
                                          <p:cBhvr>
                                            <p:cTn id="164" dur="500"/>
                                            <p:tgtEl>
                                              <p:spTgt spid="50"/>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51"/>
                                            </p:tgtEl>
                                            <p:attrNameLst>
                                              <p:attrName>style.visibility</p:attrName>
                                            </p:attrNameLst>
                                          </p:cBhvr>
                                          <p:to>
                                            <p:strVal val="visible"/>
                                          </p:to>
                                        </p:set>
                                        <p:anim calcmode="lin" valueType="num">
                                          <p:cBhvr>
                                            <p:cTn id="169" dur="500" fill="hold"/>
                                            <p:tgtEl>
                                              <p:spTgt spid="51"/>
                                            </p:tgtEl>
                                            <p:attrNameLst>
                                              <p:attrName>ppt_w</p:attrName>
                                            </p:attrNameLst>
                                          </p:cBhvr>
                                          <p:tavLst>
                                            <p:tav tm="0">
                                              <p:val>
                                                <p:fltVal val="0"/>
                                              </p:val>
                                            </p:tav>
                                            <p:tav tm="100000">
                                              <p:val>
                                                <p:strVal val="#ppt_w"/>
                                              </p:val>
                                            </p:tav>
                                          </p:tavLst>
                                        </p:anim>
                                        <p:anim calcmode="lin" valueType="num">
                                          <p:cBhvr>
                                            <p:cTn id="170" dur="500" fill="hold"/>
                                            <p:tgtEl>
                                              <p:spTgt spid="51"/>
                                            </p:tgtEl>
                                            <p:attrNameLst>
                                              <p:attrName>ppt_h</p:attrName>
                                            </p:attrNameLst>
                                          </p:cBhvr>
                                          <p:tavLst>
                                            <p:tav tm="0">
                                              <p:val>
                                                <p:fltVal val="0"/>
                                              </p:val>
                                            </p:tav>
                                            <p:tav tm="100000">
                                              <p:val>
                                                <p:strVal val="#ppt_h"/>
                                              </p:val>
                                            </p:tav>
                                          </p:tavLst>
                                        </p:anim>
                                        <p:animEffect transition="in" filter="fade">
                                          <p:cBhvr>
                                            <p:cTn id="171" dur="500"/>
                                            <p:tgtEl>
                                              <p:spTgt spid="51"/>
                                            </p:tgtEl>
                                          </p:cBhvr>
                                        </p:animEffect>
                                      </p:childTnLst>
                                    </p:cTn>
                                  </p:par>
                                </p:childTnLst>
                              </p:cTn>
                            </p:par>
                          </p:childTnLst>
                        </p:cTn>
                      </p:par>
                      <p:par>
                        <p:cTn id="172" fill="hold">
                          <p:stCondLst>
                            <p:cond delay="indefinite"/>
                          </p:stCondLst>
                          <p:childTnLst>
                            <p:par>
                              <p:cTn id="173" fill="hold">
                                <p:stCondLst>
                                  <p:cond delay="0"/>
                                </p:stCondLst>
                                <p:childTnLst>
                                  <p:par>
                                    <p:cTn id="174" presetID="14" presetClass="entr" presetSubtype="10" fill="hold" grpId="0" nodeType="clickEffect">
                                      <p:stCondLst>
                                        <p:cond delay="0"/>
                                      </p:stCondLst>
                                      <p:childTnLst>
                                        <p:set>
                                          <p:cBhvr>
                                            <p:cTn id="175" dur="1" fill="hold">
                                              <p:stCondLst>
                                                <p:cond delay="0"/>
                                              </p:stCondLst>
                                            </p:cTn>
                                            <p:tgtEl>
                                              <p:spTgt spid="49"/>
                                            </p:tgtEl>
                                            <p:attrNameLst>
                                              <p:attrName>style.visibility</p:attrName>
                                            </p:attrNameLst>
                                          </p:cBhvr>
                                          <p:to>
                                            <p:strVal val="visible"/>
                                          </p:to>
                                        </p:set>
                                        <p:animEffect transition="in" filter="randombar(horizontal)">
                                          <p:cBhvr>
                                            <p:cTn id="17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2" grpId="0" animBg="1"/>
          <p:bldP spid="28" grpId="0" animBg="1"/>
          <p:bldP spid="14" grpId="0" animBg="1"/>
          <p:bldP spid="15" grpId="0" animBg="1"/>
          <p:bldP spid="35" grpId="0"/>
          <p:bldP spid="40" grpId="0" animBg="1"/>
          <p:bldP spid="41" grpId="0" animBg="1"/>
          <p:bldP spid="39" grpId="0"/>
          <p:bldP spid="45" grpId="0" animBg="1"/>
          <p:bldP spid="46" grpId="0" animBg="1"/>
          <p:bldP spid="44" grpId="0"/>
          <p:bldP spid="50" grpId="0" animBg="1"/>
          <p:bldP spid="51" grpId="0" animBg="1"/>
          <p:bldP spid="49" grpId="0"/>
          <p:bldP spid="77" grpId="0" animBg="1"/>
          <p:bldP spid="78" grpId="0" animBg="1"/>
          <p:bldP spid="32" grpId="0"/>
          <p:bldP spid="2" grpId="0" animBg="1"/>
          <p:bldP spid="19" grpId="0" animBg="1"/>
          <p:bldP spid="20" grpId="0" animBg="1"/>
          <p:bldP spid="21" grpId="0" animBg="1"/>
          <p:bldP spid="23" grpId="0" animBg="1"/>
          <p:bldP spid="24" grpId="0" animBg="1"/>
          <p:bldP spid="25" grpId="0" animBg="1"/>
          <p:bldP spid="26" grpId="0" animBg="1"/>
          <p:bldP spid="27" grpId="0" animBg="1"/>
          <p:bldP spid="29" grpId="0" animBg="1"/>
          <p:bldP spid="30" grpId="0" animBg="1"/>
          <p:bldP spid="31" grpId="0" animBg="1"/>
          <p:bldP spid="33" grpId="0" animBg="1"/>
          <p:bldP spid="34" grpId="0" animBg="1"/>
          <p:bldP spid="3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7308040" y="2223765"/>
            <a:ext cx="3261593" cy="1544642"/>
          </a:xfrm>
          <a:prstGeom prst="roundRect">
            <a:avLst>
              <a:gd name="adj" fmla="val 6918"/>
            </a:avLst>
          </a:prstGeom>
          <a:noFill/>
          <a:ln w="12700">
            <a:solidFill>
              <a:srgbClr val="A6AAA9"/>
            </a:solidFill>
            <a:miter lim="400000"/>
          </a:ln>
        </p:spPr>
        <p:txBody>
          <a:bodyPr lIns="17447" tIns="17447" rIns="17447" bIns="17447"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Shape 2013"/>
          <p:cNvSpPr/>
          <p:nvPr/>
        </p:nvSpPr>
        <p:spPr>
          <a:xfrm>
            <a:off x="7308040" y="3991743"/>
            <a:ext cx="3261593" cy="1543006"/>
          </a:xfrm>
          <a:prstGeom prst="roundRect">
            <a:avLst>
              <a:gd name="adj" fmla="val 6925"/>
            </a:avLst>
          </a:prstGeom>
          <a:noFill/>
          <a:ln w="12700">
            <a:solidFill>
              <a:srgbClr val="A6AAA9"/>
            </a:solidFill>
            <a:miter lim="400000"/>
          </a:ln>
        </p:spPr>
        <p:txBody>
          <a:bodyPr lIns="17447" tIns="17447" rIns="17447" bIns="17447"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Shape 2014"/>
          <p:cNvSpPr/>
          <p:nvPr/>
        </p:nvSpPr>
        <p:spPr>
          <a:xfrm>
            <a:off x="2295297" y="3990927"/>
            <a:ext cx="3261593" cy="1544641"/>
          </a:xfrm>
          <a:prstGeom prst="roundRect">
            <a:avLst>
              <a:gd name="adj" fmla="val 6918"/>
            </a:avLst>
          </a:prstGeom>
          <a:noFill/>
          <a:ln w="12700">
            <a:solidFill>
              <a:srgbClr val="A6AAA9"/>
            </a:solidFill>
            <a:miter lim="400000"/>
          </a:ln>
        </p:spPr>
        <p:txBody>
          <a:bodyPr lIns="17447" tIns="17447" rIns="17447" bIns="17447"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Shape 2015"/>
          <p:cNvSpPr/>
          <p:nvPr/>
        </p:nvSpPr>
        <p:spPr>
          <a:xfrm>
            <a:off x="2295297" y="2223765"/>
            <a:ext cx="3261593" cy="1544642"/>
          </a:xfrm>
          <a:prstGeom prst="roundRect">
            <a:avLst>
              <a:gd name="adj" fmla="val 6918"/>
            </a:avLst>
          </a:prstGeom>
          <a:noFill/>
          <a:ln w="12700">
            <a:solidFill>
              <a:srgbClr val="A6AAA9"/>
            </a:solidFill>
            <a:miter lim="400000"/>
          </a:ln>
        </p:spPr>
        <p:txBody>
          <a:bodyPr lIns="17447" tIns="17447" rIns="17447" bIns="17447"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2016"/>
          <p:cNvSpPr/>
          <p:nvPr/>
        </p:nvSpPr>
        <p:spPr>
          <a:xfrm>
            <a:off x="5106858" y="2560461"/>
            <a:ext cx="2644813" cy="2644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23262" tIns="23262" rIns="23262" bIns="23262"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2021"/>
          <p:cNvSpPr/>
          <p:nvPr/>
        </p:nvSpPr>
        <p:spPr>
          <a:xfrm>
            <a:off x="2909107" y="2828663"/>
            <a:ext cx="2126484" cy="282770"/>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lIns="0" tIns="0" rIns="0" bIns="0">
            <a:spAutoFit/>
          </a:bodyPr>
          <a:lstStyle>
            <a:lvl1pPr algn="l">
              <a:lnSpc>
                <a:spcPct val="120000"/>
              </a:lnSpc>
              <a:spcBef>
                <a:spcPts val="2500"/>
              </a:spcBef>
              <a:defRPr sz="2000">
                <a:solidFill>
                  <a:srgbClr val="53585F"/>
                </a:solidFill>
              </a:defRPr>
            </a:lvl1pPr>
          </a:lstStyle>
          <a:p>
            <a:pPr algn="just"/>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2022"/>
          <p:cNvSpPr/>
          <p:nvPr/>
        </p:nvSpPr>
        <p:spPr>
          <a:xfrm>
            <a:off x="2901970" y="2499884"/>
            <a:ext cx="2303269" cy="234744"/>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0" tIns="0" rIns="0" bIns="0" anchor="ctr">
            <a:spAutoFit/>
          </a:bodyPr>
          <a:lstStyle>
            <a:lvl1pPr algn="l">
              <a:lnSpc>
                <a:spcPct val="120000"/>
              </a:lnSpc>
              <a:defRPr sz="3500">
                <a:solidFill>
                  <a:srgbClr val="53585F"/>
                </a:solidFill>
              </a:defRPr>
            </a:lvl1pPr>
          </a:lstStyle>
          <a:p>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p>
        </p:txBody>
      </p:sp>
      <p:sp>
        <p:nvSpPr>
          <p:cNvPr id="9" name="Shape 2023"/>
          <p:cNvSpPr/>
          <p:nvPr/>
        </p:nvSpPr>
        <p:spPr>
          <a:xfrm>
            <a:off x="2909107" y="4602222"/>
            <a:ext cx="2126484" cy="282770"/>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lIns="0" tIns="0" rIns="0" bIns="0">
            <a:spAutoFit/>
          </a:bodyPr>
          <a:lstStyle>
            <a:lvl1pPr algn="l">
              <a:lnSpc>
                <a:spcPct val="120000"/>
              </a:lnSpc>
              <a:spcBef>
                <a:spcPts val="2500"/>
              </a:spcBef>
              <a:defRPr sz="2000">
                <a:solidFill>
                  <a:srgbClr val="53585F"/>
                </a:solidFill>
              </a:defRPr>
            </a:lvl1pPr>
          </a:lstStyle>
          <a:p>
            <a:pPr algn="just"/>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2024"/>
          <p:cNvSpPr/>
          <p:nvPr/>
        </p:nvSpPr>
        <p:spPr>
          <a:xfrm>
            <a:off x="2901970" y="4299053"/>
            <a:ext cx="2126484" cy="234744"/>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0" tIns="0" rIns="0" bIns="0" anchor="ctr">
            <a:spAutoFit/>
          </a:bodyPr>
          <a:lstStyle>
            <a:lvl1pPr algn="l">
              <a:lnSpc>
                <a:spcPct val="120000"/>
              </a:lnSpc>
              <a:defRPr sz="3500">
                <a:solidFill>
                  <a:srgbClr val="53585F"/>
                </a:solidFill>
              </a:defRPr>
            </a:lvl1pPr>
          </a:lstStyle>
          <a:p>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p>
        </p:txBody>
      </p:sp>
      <p:sp>
        <p:nvSpPr>
          <p:cNvPr id="11" name="Shape 2025"/>
          <p:cNvSpPr/>
          <p:nvPr/>
        </p:nvSpPr>
        <p:spPr>
          <a:xfrm>
            <a:off x="7843297" y="2828663"/>
            <a:ext cx="2117998" cy="282770"/>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lIns="0" tIns="0" rIns="0" bIns="0">
            <a:spAutoFit/>
          </a:bodyPr>
          <a:lstStyle>
            <a:lvl1pPr algn="r">
              <a:lnSpc>
                <a:spcPct val="120000"/>
              </a:lnSpc>
              <a:spcBef>
                <a:spcPts val="4500"/>
              </a:spcBef>
              <a:defRPr sz="2000">
                <a:solidFill>
                  <a:srgbClr val="53585F"/>
                </a:solidFill>
              </a:defRPr>
            </a:lvl1pPr>
          </a:lstStyle>
          <a:p>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2026"/>
          <p:cNvSpPr/>
          <p:nvPr/>
        </p:nvSpPr>
        <p:spPr>
          <a:xfrm>
            <a:off x="8016800" y="2499884"/>
            <a:ext cx="1944973" cy="234744"/>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0" tIns="0" rIns="0" bIns="0" anchor="ctr">
            <a:spAutoFit/>
          </a:bodyPr>
          <a:lstStyle>
            <a:lvl1pPr algn="r">
              <a:defRPr sz="3500">
                <a:solidFill>
                  <a:srgbClr val="53585F"/>
                </a:solidFill>
              </a:defRPr>
            </a:lvl1p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p>
        </p:txBody>
      </p:sp>
      <p:sp>
        <p:nvSpPr>
          <p:cNvPr id="13" name="Shape 2027"/>
          <p:cNvSpPr/>
          <p:nvPr/>
        </p:nvSpPr>
        <p:spPr>
          <a:xfrm>
            <a:off x="7843298" y="4602226"/>
            <a:ext cx="2117998" cy="282770"/>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lIns="0" tIns="0" rIns="0" bIns="0">
            <a:spAutoFit/>
          </a:bodyPr>
          <a:lstStyle>
            <a:lvl1pPr algn="r">
              <a:lnSpc>
                <a:spcPct val="120000"/>
              </a:lnSpc>
              <a:spcBef>
                <a:spcPts val="4500"/>
              </a:spcBef>
              <a:defRPr sz="2000">
                <a:solidFill>
                  <a:srgbClr val="53585F"/>
                </a:solidFill>
              </a:defRPr>
            </a:lvl1pPr>
          </a:lstStyle>
          <a:p>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2028"/>
          <p:cNvSpPr/>
          <p:nvPr/>
        </p:nvSpPr>
        <p:spPr>
          <a:xfrm>
            <a:off x="7935392" y="4311059"/>
            <a:ext cx="2026382" cy="234744"/>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0" tIns="0" rIns="0" bIns="0" anchor="ctr">
            <a:spAutoFit/>
          </a:bodyPr>
          <a:lstStyle>
            <a:lvl1pPr algn="r">
              <a:defRPr sz="3500">
                <a:solidFill>
                  <a:srgbClr val="53585F"/>
                </a:solidFill>
              </a:defRPr>
            </a:lvl1p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p>
        </p:txBody>
      </p:sp>
      <p:grpSp>
        <p:nvGrpSpPr>
          <p:cNvPr id="15" name="Group 2031"/>
          <p:cNvGrpSpPr/>
          <p:nvPr/>
        </p:nvGrpSpPr>
        <p:grpSpPr>
          <a:xfrm>
            <a:off x="1860607" y="2558558"/>
            <a:ext cx="875057" cy="875057"/>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1016" tIns="31016" rIns="31016" bIns="31016"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chemeClr val="bg1"/>
            </a:solidFill>
            <a:ln w="12700" cap="flat">
              <a:noFill/>
              <a:miter lim="400000"/>
            </a:ln>
            <a:effectLst/>
          </p:spPr>
          <p:txBody>
            <a:bodyPr wrap="square" lIns="0" tIns="0" rIns="0" bIns="0" numCol="1" anchor="t">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2034"/>
          <p:cNvGrpSpPr/>
          <p:nvPr/>
        </p:nvGrpSpPr>
        <p:grpSpPr>
          <a:xfrm>
            <a:off x="1863049" y="4328162"/>
            <a:ext cx="870171" cy="870171"/>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31016" tIns="31016" rIns="31016" bIns="31016"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Shape 2035"/>
          <p:cNvSpPr/>
          <p:nvPr/>
        </p:nvSpPr>
        <p:spPr>
          <a:xfrm>
            <a:off x="10130172" y="4328161"/>
            <a:ext cx="870172" cy="8701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23262" tIns="23262" rIns="23262" bIns="23262"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040"/>
          <p:cNvGrpSpPr/>
          <p:nvPr/>
        </p:nvGrpSpPr>
        <p:grpSpPr>
          <a:xfrm>
            <a:off x="10125311" y="2558558"/>
            <a:ext cx="875057" cy="875057"/>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31016" tIns="31016" rIns="31016" bIns="31016"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Text Placeholder 5"/>
          <p:cNvSpPr txBox="1">
            <a:spLocks/>
          </p:cNvSpPr>
          <p:nvPr/>
        </p:nvSpPr>
        <p:spPr>
          <a:xfrm>
            <a:off x="5725946" y="3572637"/>
            <a:ext cx="1406238" cy="58037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Click to replace text</a:t>
            </a:r>
            <a:endParaRPr lang="en-GB"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Shape 2036"/>
          <p:cNvSpPr/>
          <p:nvPr/>
        </p:nvSpPr>
        <p:spPr>
          <a:xfrm>
            <a:off x="10381120" y="4566831"/>
            <a:ext cx="368273" cy="392833"/>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椭圆 26"/>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8"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椭圆 28"/>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3533624157"/>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ma14="http://schemas.microsoft.com/office/mac/drawingml/2011/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2"/>
          <p:cNvGrpSpPr>
            <a:grpSpLocks/>
          </p:cNvGrpSpPr>
          <p:nvPr/>
        </p:nvGrpSpPr>
        <p:grpSpPr bwMode="auto">
          <a:xfrm>
            <a:off x="713993" y="3536272"/>
            <a:ext cx="3623746" cy="618380"/>
            <a:chOff x="-1032447" y="0"/>
            <a:chExt cx="2967616" cy="506624"/>
          </a:xfrm>
          <a:solidFill>
            <a:schemeClr val="accent1"/>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lnSpc>
                  <a:spcPct val="120000"/>
                </a:lnSpc>
              </a:pPr>
              <a:endParaRPr lang="zh-CN" altLang="zh-CN" sz="16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lnSpc>
                  <a:spcPct val="120000"/>
                </a:lnSpc>
              </a:pPr>
              <a:endParaRPr lang="zh-CN" altLang="zh-CN" sz="16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椭圆 35"/>
          <p:cNvSpPr>
            <a:spLocks noChangeArrowheads="1"/>
          </p:cNvSpPr>
          <p:nvPr/>
        </p:nvSpPr>
        <p:spPr bwMode="auto">
          <a:xfrm>
            <a:off x="2507798" y="1931196"/>
            <a:ext cx="1294916" cy="1294916"/>
          </a:xfrm>
          <a:prstGeom prst="ellipse">
            <a:avLst/>
          </a:prstGeom>
          <a:solidFill>
            <a:schemeClr val="accent1"/>
          </a:solidFill>
          <a:ln>
            <a:noFill/>
          </a:ln>
        </p:spPr>
        <p:txBody>
          <a:bodyPr anchor="ctr"/>
          <a:lstStyle/>
          <a:p>
            <a:pPr algn="ctr">
              <a:lnSpc>
                <a:spcPct val="120000"/>
              </a:lnSpc>
            </a:pPr>
            <a:endParaRPr lang="zh-CN" altLang="zh-CN" sz="14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组合 36"/>
          <p:cNvGrpSpPr>
            <a:grpSpLocks/>
          </p:cNvGrpSpPr>
          <p:nvPr/>
        </p:nvGrpSpPr>
        <p:grpSpPr bwMode="auto">
          <a:xfrm flipV="1">
            <a:off x="4196228" y="3627380"/>
            <a:ext cx="2363028" cy="618381"/>
            <a:chOff x="0" y="0"/>
            <a:chExt cx="1935168" cy="506624"/>
          </a:xfrm>
          <a:solidFill>
            <a:schemeClr val="accent2"/>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lnSpc>
                  <a:spcPct val="120000"/>
                </a:lnSpc>
              </a:pPr>
              <a:endParaRPr lang="zh-CN"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lnSpc>
                  <a:spcPct val="120000"/>
                </a:lnSpc>
              </a:pPr>
              <a:endParaRPr lang="zh-CN"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 name="椭圆 39"/>
          <p:cNvSpPr>
            <a:spLocks noChangeArrowheads="1"/>
          </p:cNvSpPr>
          <p:nvPr/>
        </p:nvSpPr>
        <p:spPr bwMode="auto">
          <a:xfrm>
            <a:off x="4808792" y="4657803"/>
            <a:ext cx="1294916" cy="1294916"/>
          </a:xfrm>
          <a:prstGeom prst="ellipse">
            <a:avLst/>
          </a:prstGeom>
          <a:solidFill>
            <a:schemeClr val="accent2"/>
          </a:solidFill>
          <a:ln>
            <a:noFill/>
          </a:ln>
        </p:spPr>
        <p:txBody>
          <a:bodyPr anchor="ctr"/>
          <a:lstStyle/>
          <a:p>
            <a:pPr algn="ctr">
              <a:lnSpc>
                <a:spcPct val="120000"/>
              </a:lnSpc>
            </a:pPr>
            <a:endParaRPr lang="zh-CN"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40"/>
          <p:cNvGrpSpPr>
            <a:grpSpLocks/>
          </p:cNvGrpSpPr>
          <p:nvPr/>
        </p:nvGrpSpPr>
        <p:grpSpPr bwMode="auto">
          <a:xfrm>
            <a:off x="6421623" y="3536272"/>
            <a:ext cx="2364965" cy="618380"/>
            <a:chOff x="0" y="0"/>
            <a:chExt cx="1935168" cy="506624"/>
          </a:xfrm>
          <a:solidFill>
            <a:schemeClr val="accent3"/>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lnSpc>
                  <a:spcPct val="120000"/>
                </a:lnSpc>
              </a:pPr>
              <a:endParaRPr lang="zh-CN" altLang="zh-CN" sz="14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lnSpc>
                  <a:spcPct val="120000"/>
                </a:lnSpc>
              </a:pPr>
              <a:endParaRPr lang="zh-CN" altLang="zh-CN" sz="14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椭圆 43"/>
          <p:cNvSpPr>
            <a:spLocks noChangeArrowheads="1"/>
          </p:cNvSpPr>
          <p:nvPr/>
        </p:nvSpPr>
        <p:spPr bwMode="auto">
          <a:xfrm>
            <a:off x="6956645" y="1931196"/>
            <a:ext cx="1294916" cy="1294916"/>
          </a:xfrm>
          <a:prstGeom prst="ellipse">
            <a:avLst/>
          </a:prstGeom>
          <a:solidFill>
            <a:schemeClr val="accent3"/>
          </a:solidFill>
          <a:ln>
            <a:noFill/>
          </a:ln>
        </p:spPr>
        <p:txBody>
          <a:bodyPr anchor="ctr"/>
          <a:lstStyle/>
          <a:p>
            <a:pPr algn="ctr">
              <a:lnSpc>
                <a:spcPct val="120000"/>
              </a:lnSpc>
            </a:pPr>
            <a:endParaRPr lang="zh-CN" altLang="zh-CN" sz="14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椭圆 45"/>
          <p:cNvSpPr>
            <a:spLocks noChangeArrowheads="1"/>
          </p:cNvSpPr>
          <p:nvPr/>
        </p:nvSpPr>
        <p:spPr bwMode="auto">
          <a:xfrm>
            <a:off x="9178163" y="4657803"/>
            <a:ext cx="1294916" cy="1294916"/>
          </a:xfrm>
          <a:prstGeom prst="ellipse">
            <a:avLst/>
          </a:prstGeom>
          <a:solidFill>
            <a:schemeClr val="accent4"/>
          </a:solidFill>
          <a:ln>
            <a:noFill/>
          </a:ln>
        </p:spPr>
        <p:txBody>
          <a:bodyPr anchor="ctr"/>
          <a:lstStyle/>
          <a:p>
            <a:pPr algn="ctr">
              <a:lnSpc>
                <a:spcPct val="120000"/>
              </a:lnSpc>
            </a:pPr>
            <a:endParaRPr lang="zh-CN"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46"/>
          <p:cNvSpPr>
            <a:spLocks noChangeArrowheads="1"/>
          </p:cNvSpPr>
          <p:nvPr/>
        </p:nvSpPr>
        <p:spPr bwMode="auto">
          <a:xfrm>
            <a:off x="2102772" y="4904336"/>
            <a:ext cx="2104972" cy="28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47"/>
          <p:cNvSpPr>
            <a:spLocks noChangeArrowheads="1"/>
          </p:cNvSpPr>
          <p:nvPr/>
        </p:nvSpPr>
        <p:spPr bwMode="auto">
          <a:xfrm>
            <a:off x="1892872" y="4555122"/>
            <a:ext cx="1993198" cy="23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50"/>
          <p:cNvSpPr>
            <a:spLocks noChangeArrowheads="1"/>
          </p:cNvSpPr>
          <p:nvPr/>
        </p:nvSpPr>
        <p:spPr bwMode="auto">
          <a:xfrm>
            <a:off x="2413777" y="3778584"/>
            <a:ext cx="1459687"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Enter text content</a:t>
            </a:r>
          </a:p>
        </p:txBody>
      </p:sp>
      <p:sp>
        <p:nvSpPr>
          <p:cNvPr id="20" name="TextBox 51"/>
          <p:cNvSpPr>
            <a:spLocks noChangeArrowheads="1"/>
          </p:cNvSpPr>
          <p:nvPr/>
        </p:nvSpPr>
        <p:spPr bwMode="auto">
          <a:xfrm>
            <a:off x="4635294" y="3778584"/>
            <a:ext cx="1459687"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Enter text content</a:t>
            </a:r>
          </a:p>
        </p:txBody>
      </p:sp>
      <p:sp>
        <p:nvSpPr>
          <p:cNvPr id="21" name="TextBox 52"/>
          <p:cNvSpPr>
            <a:spLocks noChangeArrowheads="1"/>
          </p:cNvSpPr>
          <p:nvPr/>
        </p:nvSpPr>
        <p:spPr bwMode="auto">
          <a:xfrm>
            <a:off x="6959550" y="3778584"/>
            <a:ext cx="145774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Enter text content</a:t>
            </a:r>
          </a:p>
        </p:txBody>
      </p:sp>
      <p:grpSp>
        <p:nvGrpSpPr>
          <p:cNvPr id="22" name="组合 53"/>
          <p:cNvGrpSpPr>
            <a:grpSpLocks/>
          </p:cNvGrpSpPr>
          <p:nvPr/>
        </p:nvGrpSpPr>
        <p:grpSpPr bwMode="auto">
          <a:xfrm flipV="1">
            <a:off x="8643137" y="3627378"/>
            <a:ext cx="3501620" cy="618382"/>
            <a:chOff x="-1" y="0"/>
            <a:chExt cx="2865253" cy="506625"/>
          </a:xfrm>
          <a:solidFill>
            <a:schemeClr val="accent4"/>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lnSpc>
                  <a:spcPct val="120000"/>
                </a:lnSpc>
              </a:pPr>
              <a:endParaRPr lang="zh-CN" altLang="zh-CN"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lnSpc>
                  <a:spcPct val="120000"/>
                </a:lnSpc>
              </a:pPr>
              <a:endParaRPr lang="zh-CN" altLang="zh-CN"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5" name="TextBox 56"/>
          <p:cNvSpPr>
            <a:spLocks noChangeArrowheads="1"/>
          </p:cNvSpPr>
          <p:nvPr/>
        </p:nvSpPr>
        <p:spPr bwMode="auto">
          <a:xfrm>
            <a:off x="9002724" y="3778584"/>
            <a:ext cx="145968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Enter text content</a:t>
            </a:r>
          </a:p>
        </p:txBody>
      </p:sp>
      <p:sp>
        <p:nvSpPr>
          <p:cNvPr id="26" name="TextBox 57"/>
          <p:cNvSpPr>
            <a:spLocks noChangeArrowheads="1"/>
          </p:cNvSpPr>
          <p:nvPr/>
        </p:nvSpPr>
        <p:spPr bwMode="auto">
          <a:xfrm>
            <a:off x="4403764" y="2177729"/>
            <a:ext cx="2104972" cy="28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58"/>
          <p:cNvSpPr>
            <a:spLocks noChangeArrowheads="1"/>
          </p:cNvSpPr>
          <p:nvPr/>
        </p:nvSpPr>
        <p:spPr bwMode="auto">
          <a:xfrm>
            <a:off x="4144884" y="1861912"/>
            <a:ext cx="2040242" cy="23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p>
        </p:txBody>
      </p:sp>
      <p:sp>
        <p:nvSpPr>
          <p:cNvPr id="28" name="TextBox 59"/>
          <p:cNvSpPr>
            <a:spLocks noChangeArrowheads="1"/>
          </p:cNvSpPr>
          <p:nvPr/>
        </p:nvSpPr>
        <p:spPr bwMode="auto">
          <a:xfrm>
            <a:off x="6551618" y="4904336"/>
            <a:ext cx="2104972" cy="28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62"/>
          <p:cNvSpPr>
            <a:spLocks noChangeArrowheads="1"/>
          </p:cNvSpPr>
          <p:nvPr/>
        </p:nvSpPr>
        <p:spPr bwMode="auto">
          <a:xfrm>
            <a:off x="6429376" y="4555122"/>
            <a:ext cx="1903604" cy="23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p>
        </p:txBody>
      </p:sp>
      <p:sp>
        <p:nvSpPr>
          <p:cNvPr id="30" name="TextBox 63"/>
          <p:cNvSpPr>
            <a:spLocks noChangeArrowheads="1"/>
          </p:cNvSpPr>
          <p:nvPr/>
        </p:nvSpPr>
        <p:spPr bwMode="auto">
          <a:xfrm>
            <a:off x="8693657" y="2177729"/>
            <a:ext cx="2104972" cy="28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66"/>
          <p:cNvSpPr>
            <a:spLocks noChangeArrowheads="1"/>
          </p:cNvSpPr>
          <p:nvPr/>
        </p:nvSpPr>
        <p:spPr bwMode="auto">
          <a:xfrm>
            <a:off x="8643137" y="1861912"/>
            <a:ext cx="1831881" cy="23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p>
        </p:txBody>
      </p:sp>
      <p:sp>
        <p:nvSpPr>
          <p:cNvPr id="32" name="TextBox 67"/>
          <p:cNvSpPr>
            <a:spLocks noChangeArrowheads="1"/>
          </p:cNvSpPr>
          <p:nvPr/>
        </p:nvSpPr>
        <p:spPr bwMode="auto">
          <a:xfrm>
            <a:off x="2774160" y="2338100"/>
            <a:ext cx="762194"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p>
        </p:txBody>
      </p:sp>
      <p:sp>
        <p:nvSpPr>
          <p:cNvPr id="33" name="TextBox 68"/>
          <p:cNvSpPr>
            <a:spLocks noChangeArrowheads="1"/>
          </p:cNvSpPr>
          <p:nvPr/>
        </p:nvSpPr>
        <p:spPr bwMode="auto">
          <a:xfrm>
            <a:off x="7223116" y="2338100"/>
            <a:ext cx="760039"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p>
        </p:txBody>
      </p:sp>
      <p:sp>
        <p:nvSpPr>
          <p:cNvPr id="34" name="TextBox 70"/>
          <p:cNvSpPr>
            <a:spLocks noChangeArrowheads="1"/>
          </p:cNvSpPr>
          <p:nvPr/>
        </p:nvSpPr>
        <p:spPr bwMode="auto">
          <a:xfrm>
            <a:off x="5075155" y="5064707"/>
            <a:ext cx="762194"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p>
        </p:txBody>
      </p:sp>
      <p:sp>
        <p:nvSpPr>
          <p:cNvPr id="35" name="TextBox 72"/>
          <p:cNvSpPr>
            <a:spLocks noChangeArrowheads="1"/>
          </p:cNvSpPr>
          <p:nvPr/>
        </p:nvSpPr>
        <p:spPr bwMode="auto">
          <a:xfrm>
            <a:off x="9444525" y="5064707"/>
            <a:ext cx="762194"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p>
        </p:txBody>
      </p:sp>
      <p:sp>
        <p:nvSpPr>
          <p:cNvPr id="36" name="椭圆 35"/>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37"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37"/>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1658809219"/>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p:cBhvr>
                                        <p:cTn id="9" dur="300"/>
                                        <p:tgtEl>
                                          <p:spTgt spid="19"/>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p:cBhvr>
                                        <p:cTn id="14" dur="300"/>
                                        <p:tgtEl>
                                          <p:spTgt spid="4"/>
                                        </p:tgtEl>
                                      </p:cBhvr>
                                    </p:animEffect>
                                  </p:childTnLst>
                                </p:cTn>
                              </p:par>
                            </p:childTnLst>
                          </p:cTn>
                        </p:par>
                        <p:par>
                          <p:cTn id="15" fill="hold">
                            <p:stCondLst>
                              <p:cond delay="3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p:cBhvr>
                                        <p:cTn id="18" dur="600"/>
                                        <p:tgtEl>
                                          <p:spTgt spid="18"/>
                                        </p:tgtEl>
                                      </p:cBhvr>
                                    </p:animEffect>
                                    <p:anim calcmode="lin" valueType="num">
                                      <p:cBhvr>
                                        <p:cTn id="19" dur="600" fill="hold"/>
                                        <p:tgtEl>
                                          <p:spTgt spid="18"/>
                                        </p:tgtEl>
                                        <p:attrNameLst>
                                          <p:attrName>ppt_x</p:attrName>
                                        </p:attrNameLst>
                                      </p:cBhvr>
                                      <p:tavLst>
                                        <p:tav tm="0">
                                          <p:val>
                                            <p:strVal val="#ppt_x"/>
                                          </p:val>
                                        </p:tav>
                                        <p:tav tm="100000">
                                          <p:val>
                                            <p:strVal val="#ppt_x"/>
                                          </p:val>
                                        </p:tav>
                                      </p:tavLst>
                                    </p:anim>
                                    <p:anim calcmode="lin" valueType="num">
                                      <p:cBhvr>
                                        <p:cTn id="20" dur="6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p:cBhvr>
                                        <p:cTn id="23" dur="600"/>
                                        <p:tgtEl>
                                          <p:spTgt spid="17"/>
                                        </p:tgtEl>
                                      </p:cBhvr>
                                    </p:animEffect>
                                    <p:anim calcmode="lin" valueType="num">
                                      <p:cBhvr>
                                        <p:cTn id="24" dur="600" fill="hold"/>
                                        <p:tgtEl>
                                          <p:spTgt spid="17"/>
                                        </p:tgtEl>
                                        <p:attrNameLst>
                                          <p:attrName>ppt_x</p:attrName>
                                        </p:attrNameLst>
                                      </p:cBhvr>
                                      <p:tavLst>
                                        <p:tav tm="0">
                                          <p:val>
                                            <p:strVal val="#ppt_x"/>
                                          </p:val>
                                        </p:tav>
                                        <p:tav tm="100000">
                                          <p:val>
                                            <p:strVal val="#ppt_x"/>
                                          </p:val>
                                        </p:tav>
                                      </p:tavLst>
                                    </p:anim>
                                    <p:anim calcmode="lin" valueType="num">
                                      <p:cBhvr>
                                        <p:cTn id="25" dur="6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p:cBhvr>
                                        <p:cTn id="28" dur="600"/>
                                        <p:tgtEl>
                                          <p:spTgt spid="7"/>
                                        </p:tgtEl>
                                      </p:cBhvr>
                                    </p:animEffect>
                                    <p:anim calcmode="lin" valueType="num">
                                      <p:cBhvr>
                                        <p:cTn id="29" dur="600" fill="hold"/>
                                        <p:tgtEl>
                                          <p:spTgt spid="7"/>
                                        </p:tgtEl>
                                        <p:attrNameLst>
                                          <p:attrName>ppt_x</p:attrName>
                                        </p:attrNameLst>
                                      </p:cBhvr>
                                      <p:tavLst>
                                        <p:tav tm="0">
                                          <p:val>
                                            <p:strVal val="#ppt_x"/>
                                          </p:val>
                                        </p:tav>
                                        <p:tav tm="100000">
                                          <p:val>
                                            <p:strVal val="#ppt_x"/>
                                          </p:val>
                                        </p:tav>
                                      </p:tavLst>
                                    </p:anim>
                                    <p:anim calcmode="lin" valueType="num">
                                      <p:cBhvr>
                                        <p:cTn id="30" dur="6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p:cBhvr>
                                        <p:cTn id="33" dur="600"/>
                                        <p:tgtEl>
                                          <p:spTgt spid="32"/>
                                        </p:tgtEl>
                                      </p:cBhvr>
                                    </p:animEffect>
                                    <p:anim calcmode="lin" valueType="num">
                                      <p:cBhvr>
                                        <p:cTn id="34" dur="600" fill="hold"/>
                                        <p:tgtEl>
                                          <p:spTgt spid="32"/>
                                        </p:tgtEl>
                                        <p:attrNameLst>
                                          <p:attrName>ppt_x</p:attrName>
                                        </p:attrNameLst>
                                      </p:cBhvr>
                                      <p:tavLst>
                                        <p:tav tm="0">
                                          <p:val>
                                            <p:strVal val="#ppt_x"/>
                                          </p:val>
                                        </p:tav>
                                        <p:tav tm="100000">
                                          <p:val>
                                            <p:strVal val="#ppt_x"/>
                                          </p:val>
                                        </p:tav>
                                      </p:tavLst>
                                    </p:anim>
                                    <p:anim calcmode="lin" valueType="num">
                                      <p:cBhvr>
                                        <p:cTn id="35" dur="6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9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300" fill="hold"/>
                                        <p:tgtEl>
                                          <p:spTgt spid="20"/>
                                        </p:tgtEl>
                                        <p:attrNameLst>
                                          <p:attrName>ppt_w</p:attrName>
                                        </p:attrNameLst>
                                      </p:cBhvr>
                                      <p:tavLst>
                                        <p:tav tm="0">
                                          <p:val>
                                            <p:fltVal val="0"/>
                                          </p:val>
                                        </p:tav>
                                        <p:tav tm="100000">
                                          <p:val>
                                            <p:strVal val="#ppt_w"/>
                                          </p:val>
                                        </p:tav>
                                      </p:tavLst>
                                    </p:anim>
                                    <p:anim calcmode="lin" valueType="num">
                                      <p:cBhvr>
                                        <p:cTn id="40" dur="300" fill="hold"/>
                                        <p:tgtEl>
                                          <p:spTgt spid="20"/>
                                        </p:tgtEl>
                                        <p:attrNameLst>
                                          <p:attrName>ppt_h</p:attrName>
                                        </p:attrNameLst>
                                      </p:cBhvr>
                                      <p:tavLst>
                                        <p:tav tm="0">
                                          <p:val>
                                            <p:fltVal val="0"/>
                                          </p:val>
                                        </p:tav>
                                        <p:tav tm="100000">
                                          <p:val>
                                            <p:strVal val="#ppt_h"/>
                                          </p:val>
                                        </p:tav>
                                      </p:tavLst>
                                    </p:anim>
                                    <p:animEffect>
                                      <p:cBhvr>
                                        <p:cTn id="41" dur="3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300" fill="hold"/>
                                        <p:tgtEl>
                                          <p:spTgt spid="8"/>
                                        </p:tgtEl>
                                        <p:attrNameLst>
                                          <p:attrName>ppt_w</p:attrName>
                                        </p:attrNameLst>
                                      </p:cBhvr>
                                      <p:tavLst>
                                        <p:tav tm="0">
                                          <p:val>
                                            <p:fltVal val="0"/>
                                          </p:val>
                                        </p:tav>
                                        <p:tav tm="100000">
                                          <p:val>
                                            <p:strVal val="#ppt_w"/>
                                          </p:val>
                                        </p:tav>
                                      </p:tavLst>
                                    </p:anim>
                                    <p:anim calcmode="lin" valueType="num">
                                      <p:cBhvr>
                                        <p:cTn id="45" dur="300" fill="hold"/>
                                        <p:tgtEl>
                                          <p:spTgt spid="8"/>
                                        </p:tgtEl>
                                        <p:attrNameLst>
                                          <p:attrName>ppt_h</p:attrName>
                                        </p:attrNameLst>
                                      </p:cBhvr>
                                      <p:tavLst>
                                        <p:tav tm="0">
                                          <p:val>
                                            <p:fltVal val="0"/>
                                          </p:val>
                                        </p:tav>
                                        <p:tav tm="100000">
                                          <p:val>
                                            <p:strVal val="#ppt_h"/>
                                          </p:val>
                                        </p:tav>
                                      </p:tavLst>
                                    </p:anim>
                                    <p:animEffect>
                                      <p:cBhvr>
                                        <p:cTn id="46" dur="300"/>
                                        <p:tgtEl>
                                          <p:spTgt spid="8"/>
                                        </p:tgtEl>
                                      </p:cBhvr>
                                    </p:animEffect>
                                  </p:childTnLst>
                                </p:cTn>
                              </p:par>
                            </p:childTnLst>
                          </p:cTn>
                        </p:par>
                        <p:par>
                          <p:cTn id="47" fill="hold">
                            <p:stCondLst>
                              <p:cond delay="1200"/>
                            </p:stCondLst>
                            <p:childTnLst>
                              <p:par>
                                <p:cTn id="48" presetID="47"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p:cBhvr>
                                        <p:cTn id="50" dur="600"/>
                                        <p:tgtEl>
                                          <p:spTgt spid="27"/>
                                        </p:tgtEl>
                                      </p:cBhvr>
                                    </p:animEffect>
                                    <p:anim calcmode="lin" valueType="num">
                                      <p:cBhvr>
                                        <p:cTn id="51" dur="600" fill="hold"/>
                                        <p:tgtEl>
                                          <p:spTgt spid="27"/>
                                        </p:tgtEl>
                                        <p:attrNameLst>
                                          <p:attrName>ppt_x</p:attrName>
                                        </p:attrNameLst>
                                      </p:cBhvr>
                                      <p:tavLst>
                                        <p:tav tm="0">
                                          <p:val>
                                            <p:strVal val="#ppt_x"/>
                                          </p:val>
                                        </p:tav>
                                        <p:tav tm="100000">
                                          <p:val>
                                            <p:strVal val="#ppt_x"/>
                                          </p:val>
                                        </p:tav>
                                      </p:tavLst>
                                    </p:anim>
                                    <p:anim calcmode="lin" valueType="num">
                                      <p:cBhvr>
                                        <p:cTn id="52" dur="600" fill="hold"/>
                                        <p:tgtEl>
                                          <p:spTgt spid="2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p:cBhvr>
                                        <p:cTn id="55" dur="600"/>
                                        <p:tgtEl>
                                          <p:spTgt spid="26"/>
                                        </p:tgtEl>
                                      </p:cBhvr>
                                    </p:animEffect>
                                    <p:anim calcmode="lin" valueType="num">
                                      <p:cBhvr>
                                        <p:cTn id="56" dur="600" fill="hold"/>
                                        <p:tgtEl>
                                          <p:spTgt spid="26"/>
                                        </p:tgtEl>
                                        <p:attrNameLst>
                                          <p:attrName>ppt_x</p:attrName>
                                        </p:attrNameLst>
                                      </p:cBhvr>
                                      <p:tavLst>
                                        <p:tav tm="0">
                                          <p:val>
                                            <p:strVal val="#ppt_x"/>
                                          </p:val>
                                        </p:tav>
                                        <p:tav tm="100000">
                                          <p:val>
                                            <p:strVal val="#ppt_x"/>
                                          </p:val>
                                        </p:tav>
                                      </p:tavLst>
                                    </p:anim>
                                    <p:anim calcmode="lin" valueType="num">
                                      <p:cBhvr>
                                        <p:cTn id="57" dur="6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p:cBhvr>
                                        <p:cTn id="60" dur="600"/>
                                        <p:tgtEl>
                                          <p:spTgt spid="11"/>
                                        </p:tgtEl>
                                      </p:cBhvr>
                                    </p:animEffect>
                                    <p:anim calcmode="lin" valueType="num">
                                      <p:cBhvr>
                                        <p:cTn id="61" dur="600" fill="hold"/>
                                        <p:tgtEl>
                                          <p:spTgt spid="11"/>
                                        </p:tgtEl>
                                        <p:attrNameLst>
                                          <p:attrName>ppt_x</p:attrName>
                                        </p:attrNameLst>
                                      </p:cBhvr>
                                      <p:tavLst>
                                        <p:tav tm="0">
                                          <p:val>
                                            <p:strVal val="#ppt_x"/>
                                          </p:val>
                                        </p:tav>
                                        <p:tav tm="100000">
                                          <p:val>
                                            <p:strVal val="#ppt_x"/>
                                          </p:val>
                                        </p:tav>
                                      </p:tavLst>
                                    </p:anim>
                                    <p:anim calcmode="lin" valueType="num">
                                      <p:cBhvr>
                                        <p:cTn id="62" dur="6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p:cBhvr>
                                        <p:cTn id="65" dur="600"/>
                                        <p:tgtEl>
                                          <p:spTgt spid="34"/>
                                        </p:tgtEl>
                                      </p:cBhvr>
                                    </p:animEffect>
                                    <p:anim calcmode="lin" valueType="num">
                                      <p:cBhvr>
                                        <p:cTn id="66" dur="600" fill="hold"/>
                                        <p:tgtEl>
                                          <p:spTgt spid="34"/>
                                        </p:tgtEl>
                                        <p:attrNameLst>
                                          <p:attrName>ppt_x</p:attrName>
                                        </p:attrNameLst>
                                      </p:cBhvr>
                                      <p:tavLst>
                                        <p:tav tm="0">
                                          <p:val>
                                            <p:strVal val="#ppt_x"/>
                                          </p:val>
                                        </p:tav>
                                        <p:tav tm="100000">
                                          <p:val>
                                            <p:strVal val="#ppt_x"/>
                                          </p:val>
                                        </p:tav>
                                      </p:tavLst>
                                    </p:anim>
                                    <p:anim calcmode="lin" valueType="num">
                                      <p:cBhvr>
                                        <p:cTn id="67" dur="6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8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p:cBhvr>
                                        <p:cTn id="73" dur="3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300" fill="hold"/>
                                        <p:tgtEl>
                                          <p:spTgt spid="12"/>
                                        </p:tgtEl>
                                        <p:attrNameLst>
                                          <p:attrName>ppt_w</p:attrName>
                                        </p:attrNameLst>
                                      </p:cBhvr>
                                      <p:tavLst>
                                        <p:tav tm="0">
                                          <p:val>
                                            <p:fltVal val="0"/>
                                          </p:val>
                                        </p:tav>
                                        <p:tav tm="100000">
                                          <p:val>
                                            <p:strVal val="#ppt_w"/>
                                          </p:val>
                                        </p:tav>
                                      </p:tavLst>
                                    </p:anim>
                                    <p:anim calcmode="lin" valueType="num">
                                      <p:cBhvr>
                                        <p:cTn id="77" dur="300" fill="hold"/>
                                        <p:tgtEl>
                                          <p:spTgt spid="12"/>
                                        </p:tgtEl>
                                        <p:attrNameLst>
                                          <p:attrName>ppt_h</p:attrName>
                                        </p:attrNameLst>
                                      </p:cBhvr>
                                      <p:tavLst>
                                        <p:tav tm="0">
                                          <p:val>
                                            <p:fltVal val="0"/>
                                          </p:val>
                                        </p:tav>
                                        <p:tav tm="100000">
                                          <p:val>
                                            <p:strVal val="#ppt_h"/>
                                          </p:val>
                                        </p:tav>
                                      </p:tavLst>
                                    </p:anim>
                                    <p:animEffect>
                                      <p:cBhvr>
                                        <p:cTn id="78" dur="300"/>
                                        <p:tgtEl>
                                          <p:spTgt spid="12"/>
                                        </p:tgtEl>
                                      </p:cBhvr>
                                    </p:animEffect>
                                  </p:childTnLst>
                                </p:cTn>
                              </p:par>
                            </p:childTnLst>
                          </p:cTn>
                        </p:par>
                        <p:par>
                          <p:cTn id="79" fill="hold">
                            <p:stCondLst>
                              <p:cond delay="2100"/>
                            </p:stCondLst>
                            <p:childTnLst>
                              <p:par>
                                <p:cTn id="80" presetID="42"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p:cBhvr>
                                        <p:cTn id="82" dur="600"/>
                                        <p:tgtEl>
                                          <p:spTgt spid="29"/>
                                        </p:tgtEl>
                                      </p:cBhvr>
                                    </p:animEffect>
                                    <p:anim calcmode="lin" valueType="num">
                                      <p:cBhvr>
                                        <p:cTn id="83" dur="600" fill="hold"/>
                                        <p:tgtEl>
                                          <p:spTgt spid="29"/>
                                        </p:tgtEl>
                                        <p:attrNameLst>
                                          <p:attrName>ppt_x</p:attrName>
                                        </p:attrNameLst>
                                      </p:cBhvr>
                                      <p:tavLst>
                                        <p:tav tm="0">
                                          <p:val>
                                            <p:strVal val="#ppt_x"/>
                                          </p:val>
                                        </p:tav>
                                        <p:tav tm="100000">
                                          <p:val>
                                            <p:strVal val="#ppt_x"/>
                                          </p:val>
                                        </p:tav>
                                      </p:tavLst>
                                    </p:anim>
                                    <p:anim calcmode="lin" valueType="num">
                                      <p:cBhvr>
                                        <p:cTn id="84" dur="6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p:cBhvr>
                                        <p:cTn id="87" dur="600"/>
                                        <p:tgtEl>
                                          <p:spTgt spid="28"/>
                                        </p:tgtEl>
                                      </p:cBhvr>
                                    </p:animEffect>
                                    <p:anim calcmode="lin" valueType="num">
                                      <p:cBhvr>
                                        <p:cTn id="88" dur="600" fill="hold"/>
                                        <p:tgtEl>
                                          <p:spTgt spid="28"/>
                                        </p:tgtEl>
                                        <p:attrNameLst>
                                          <p:attrName>ppt_x</p:attrName>
                                        </p:attrNameLst>
                                      </p:cBhvr>
                                      <p:tavLst>
                                        <p:tav tm="0">
                                          <p:val>
                                            <p:strVal val="#ppt_x"/>
                                          </p:val>
                                        </p:tav>
                                        <p:tav tm="100000">
                                          <p:val>
                                            <p:strVal val="#ppt_x"/>
                                          </p:val>
                                        </p:tav>
                                      </p:tavLst>
                                    </p:anim>
                                    <p:anim calcmode="lin" valueType="num">
                                      <p:cBhvr>
                                        <p:cTn id="89" dur="600" fill="hold"/>
                                        <p:tgtEl>
                                          <p:spTgt spid="28"/>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p:cBhvr>
                                        <p:cTn id="92" dur="600"/>
                                        <p:tgtEl>
                                          <p:spTgt spid="15"/>
                                        </p:tgtEl>
                                      </p:cBhvr>
                                    </p:animEffect>
                                    <p:anim calcmode="lin" valueType="num">
                                      <p:cBhvr>
                                        <p:cTn id="93" dur="600" fill="hold"/>
                                        <p:tgtEl>
                                          <p:spTgt spid="15"/>
                                        </p:tgtEl>
                                        <p:attrNameLst>
                                          <p:attrName>ppt_x</p:attrName>
                                        </p:attrNameLst>
                                      </p:cBhvr>
                                      <p:tavLst>
                                        <p:tav tm="0">
                                          <p:val>
                                            <p:strVal val="#ppt_x"/>
                                          </p:val>
                                        </p:tav>
                                        <p:tav tm="100000">
                                          <p:val>
                                            <p:strVal val="#ppt_x"/>
                                          </p:val>
                                        </p:tav>
                                      </p:tavLst>
                                    </p:anim>
                                    <p:anim calcmode="lin" valueType="num">
                                      <p:cBhvr>
                                        <p:cTn id="94" dur="600" fill="hold"/>
                                        <p:tgtEl>
                                          <p:spTgt spid="15"/>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p:cBhvr>
                                        <p:cTn id="97" dur="600"/>
                                        <p:tgtEl>
                                          <p:spTgt spid="33"/>
                                        </p:tgtEl>
                                      </p:cBhvr>
                                    </p:animEffect>
                                    <p:anim calcmode="lin" valueType="num">
                                      <p:cBhvr>
                                        <p:cTn id="98" dur="600" fill="hold"/>
                                        <p:tgtEl>
                                          <p:spTgt spid="33"/>
                                        </p:tgtEl>
                                        <p:attrNameLst>
                                          <p:attrName>ppt_x</p:attrName>
                                        </p:attrNameLst>
                                      </p:cBhvr>
                                      <p:tavLst>
                                        <p:tav tm="0">
                                          <p:val>
                                            <p:strVal val="#ppt_x"/>
                                          </p:val>
                                        </p:tav>
                                        <p:tav tm="100000">
                                          <p:val>
                                            <p:strVal val="#ppt_x"/>
                                          </p:val>
                                        </p:tav>
                                      </p:tavLst>
                                    </p:anim>
                                    <p:anim calcmode="lin" valueType="num">
                                      <p:cBhvr>
                                        <p:cTn id="99" dur="600" fill="hold"/>
                                        <p:tgtEl>
                                          <p:spTgt spid="33"/>
                                        </p:tgtEl>
                                        <p:attrNameLst>
                                          <p:attrName>ppt_y</p:attrName>
                                        </p:attrNameLst>
                                      </p:cBhvr>
                                      <p:tavLst>
                                        <p:tav tm="0">
                                          <p:val>
                                            <p:strVal val="#ppt_y-.1"/>
                                          </p:val>
                                        </p:tav>
                                        <p:tav tm="100000">
                                          <p:val>
                                            <p:strVal val="#ppt_y"/>
                                          </p:val>
                                        </p:tav>
                                      </p:tavLst>
                                    </p:anim>
                                  </p:childTnLst>
                                </p:cTn>
                              </p:par>
                            </p:childTnLst>
                          </p:cTn>
                        </p:par>
                        <p:par>
                          <p:cTn id="100" fill="hold">
                            <p:stCondLst>
                              <p:cond delay="2700"/>
                            </p:stCondLst>
                            <p:childTnLst>
                              <p:par>
                                <p:cTn id="101" presetID="10"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300" fill="hold"/>
                                        <p:tgtEl>
                                          <p:spTgt spid="25"/>
                                        </p:tgtEl>
                                        <p:attrNameLst>
                                          <p:attrName>ppt_w</p:attrName>
                                        </p:attrNameLst>
                                      </p:cBhvr>
                                      <p:tavLst>
                                        <p:tav tm="0">
                                          <p:val>
                                            <p:fltVal val="0"/>
                                          </p:val>
                                        </p:tav>
                                        <p:tav tm="100000">
                                          <p:val>
                                            <p:strVal val="#ppt_w"/>
                                          </p:val>
                                        </p:tav>
                                      </p:tavLst>
                                    </p:anim>
                                    <p:anim calcmode="lin" valueType="num">
                                      <p:cBhvr>
                                        <p:cTn id="104" dur="300" fill="hold"/>
                                        <p:tgtEl>
                                          <p:spTgt spid="25"/>
                                        </p:tgtEl>
                                        <p:attrNameLst>
                                          <p:attrName>ppt_h</p:attrName>
                                        </p:attrNameLst>
                                      </p:cBhvr>
                                      <p:tavLst>
                                        <p:tav tm="0">
                                          <p:val>
                                            <p:fltVal val="0"/>
                                          </p:val>
                                        </p:tav>
                                        <p:tav tm="100000">
                                          <p:val>
                                            <p:strVal val="#ppt_h"/>
                                          </p:val>
                                        </p:tav>
                                      </p:tavLst>
                                    </p:anim>
                                    <p:animEffect>
                                      <p:cBhvr>
                                        <p:cTn id="105" dur="300"/>
                                        <p:tgtEl>
                                          <p:spTgt spid="25"/>
                                        </p:tgtEl>
                                      </p:cBhvr>
                                    </p:animEffect>
                                  </p:childTnLst>
                                </p:cTn>
                              </p:par>
                              <p:par>
                                <p:cTn id="106" presetID="10" presetClass="entr" presetSubtype="0" fill="hold" nodeType="with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300" fill="hold"/>
                                        <p:tgtEl>
                                          <p:spTgt spid="22"/>
                                        </p:tgtEl>
                                        <p:attrNameLst>
                                          <p:attrName>ppt_w</p:attrName>
                                        </p:attrNameLst>
                                      </p:cBhvr>
                                      <p:tavLst>
                                        <p:tav tm="0">
                                          <p:val>
                                            <p:fltVal val="0"/>
                                          </p:val>
                                        </p:tav>
                                        <p:tav tm="100000">
                                          <p:val>
                                            <p:strVal val="#ppt_w"/>
                                          </p:val>
                                        </p:tav>
                                      </p:tavLst>
                                    </p:anim>
                                    <p:anim calcmode="lin" valueType="num">
                                      <p:cBhvr>
                                        <p:cTn id="109" dur="300" fill="hold"/>
                                        <p:tgtEl>
                                          <p:spTgt spid="22"/>
                                        </p:tgtEl>
                                        <p:attrNameLst>
                                          <p:attrName>ppt_h</p:attrName>
                                        </p:attrNameLst>
                                      </p:cBhvr>
                                      <p:tavLst>
                                        <p:tav tm="0">
                                          <p:val>
                                            <p:fltVal val="0"/>
                                          </p:val>
                                        </p:tav>
                                        <p:tav tm="100000">
                                          <p:val>
                                            <p:strVal val="#ppt_h"/>
                                          </p:val>
                                        </p:tav>
                                      </p:tavLst>
                                    </p:anim>
                                    <p:animEffect>
                                      <p:cBhvr>
                                        <p:cTn id="110" dur="300"/>
                                        <p:tgtEl>
                                          <p:spTgt spid="22"/>
                                        </p:tgtEl>
                                      </p:cBhvr>
                                    </p:animEffect>
                                  </p:childTnLst>
                                </p:cTn>
                              </p:par>
                            </p:childTnLst>
                          </p:cTn>
                        </p:par>
                        <p:par>
                          <p:cTn id="111" fill="hold">
                            <p:stCondLst>
                              <p:cond delay="3000"/>
                            </p:stCondLst>
                            <p:childTnLst>
                              <p:par>
                                <p:cTn id="112" presetID="47" presetClass="entr" presetSubtype="0" fill="hold" grpId="0" nodeType="afterEffect">
                                  <p:stCondLst>
                                    <p:cond delay="0"/>
                                  </p:stCondLst>
                                  <p:childTnLst>
                                    <p:set>
                                      <p:cBhvr>
                                        <p:cTn id="113" dur="1" fill="hold">
                                          <p:stCondLst>
                                            <p:cond delay="0"/>
                                          </p:stCondLst>
                                        </p:cTn>
                                        <p:tgtEl>
                                          <p:spTgt spid="31"/>
                                        </p:tgtEl>
                                        <p:attrNameLst>
                                          <p:attrName>style.visibility</p:attrName>
                                        </p:attrNameLst>
                                      </p:cBhvr>
                                      <p:to>
                                        <p:strVal val="visible"/>
                                      </p:to>
                                    </p:set>
                                    <p:animEffect>
                                      <p:cBhvr>
                                        <p:cTn id="114" dur="600"/>
                                        <p:tgtEl>
                                          <p:spTgt spid="31"/>
                                        </p:tgtEl>
                                      </p:cBhvr>
                                    </p:animEffect>
                                    <p:anim calcmode="lin" valueType="num">
                                      <p:cBhvr>
                                        <p:cTn id="115" dur="600" fill="hold"/>
                                        <p:tgtEl>
                                          <p:spTgt spid="31"/>
                                        </p:tgtEl>
                                        <p:attrNameLst>
                                          <p:attrName>ppt_x</p:attrName>
                                        </p:attrNameLst>
                                      </p:cBhvr>
                                      <p:tavLst>
                                        <p:tav tm="0">
                                          <p:val>
                                            <p:strVal val="#ppt_x"/>
                                          </p:val>
                                        </p:tav>
                                        <p:tav tm="100000">
                                          <p:val>
                                            <p:strVal val="#ppt_x"/>
                                          </p:val>
                                        </p:tav>
                                      </p:tavLst>
                                    </p:anim>
                                    <p:anim calcmode="lin" valueType="num">
                                      <p:cBhvr>
                                        <p:cTn id="116" dur="600" fill="hold"/>
                                        <p:tgtEl>
                                          <p:spTgt spid="31"/>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p:cBhvr>
                                        <p:cTn id="119" dur="600"/>
                                        <p:tgtEl>
                                          <p:spTgt spid="30"/>
                                        </p:tgtEl>
                                      </p:cBhvr>
                                    </p:animEffect>
                                    <p:anim calcmode="lin" valueType="num">
                                      <p:cBhvr>
                                        <p:cTn id="120" dur="600" fill="hold"/>
                                        <p:tgtEl>
                                          <p:spTgt spid="30"/>
                                        </p:tgtEl>
                                        <p:attrNameLst>
                                          <p:attrName>ppt_x</p:attrName>
                                        </p:attrNameLst>
                                      </p:cBhvr>
                                      <p:tavLst>
                                        <p:tav tm="0">
                                          <p:val>
                                            <p:strVal val="#ppt_x"/>
                                          </p:val>
                                        </p:tav>
                                        <p:tav tm="100000">
                                          <p:val>
                                            <p:strVal val="#ppt_x"/>
                                          </p:val>
                                        </p:tav>
                                      </p:tavLst>
                                    </p:anim>
                                    <p:anim calcmode="lin" valueType="num">
                                      <p:cBhvr>
                                        <p:cTn id="121" dur="600" fill="hold"/>
                                        <p:tgtEl>
                                          <p:spTgt spid="3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Effect>
                                      <p:cBhvr>
                                        <p:cTn id="124" dur="600"/>
                                        <p:tgtEl>
                                          <p:spTgt spid="16"/>
                                        </p:tgtEl>
                                      </p:cBhvr>
                                    </p:animEffect>
                                    <p:anim calcmode="lin" valueType="num">
                                      <p:cBhvr>
                                        <p:cTn id="125" dur="600" fill="hold"/>
                                        <p:tgtEl>
                                          <p:spTgt spid="16"/>
                                        </p:tgtEl>
                                        <p:attrNameLst>
                                          <p:attrName>ppt_x</p:attrName>
                                        </p:attrNameLst>
                                      </p:cBhvr>
                                      <p:tavLst>
                                        <p:tav tm="0">
                                          <p:val>
                                            <p:strVal val="#ppt_x"/>
                                          </p:val>
                                        </p:tav>
                                        <p:tav tm="100000">
                                          <p:val>
                                            <p:strVal val="#ppt_x"/>
                                          </p:val>
                                        </p:tav>
                                      </p:tavLst>
                                    </p:anim>
                                    <p:anim calcmode="lin" valueType="num">
                                      <p:cBhvr>
                                        <p:cTn id="126" dur="600" fill="hold"/>
                                        <p:tgtEl>
                                          <p:spTgt spid="1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p:cBhvr>
                                        <p:cTn id="129" dur="600"/>
                                        <p:tgtEl>
                                          <p:spTgt spid="35"/>
                                        </p:tgtEl>
                                      </p:cBhvr>
                                    </p:animEffect>
                                    <p:anim calcmode="lin" valueType="num">
                                      <p:cBhvr>
                                        <p:cTn id="130" dur="600" fill="hold"/>
                                        <p:tgtEl>
                                          <p:spTgt spid="35"/>
                                        </p:tgtEl>
                                        <p:attrNameLst>
                                          <p:attrName>ppt_x</p:attrName>
                                        </p:attrNameLst>
                                      </p:cBhvr>
                                      <p:tavLst>
                                        <p:tav tm="0">
                                          <p:val>
                                            <p:strVal val="#ppt_x"/>
                                          </p:val>
                                        </p:tav>
                                        <p:tav tm="100000">
                                          <p:val>
                                            <p:strVal val="#ppt_x"/>
                                          </p:val>
                                        </p:tav>
                                      </p:tavLst>
                                    </p:anim>
                                    <p:anim calcmode="lin" valueType="num">
                                      <p:cBhvr>
                                        <p:cTn id="131"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3724935" y="2194576"/>
            <a:ext cx="1487369" cy="1317704"/>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accent1">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5167"/>
          <p:cNvSpPr/>
          <p:nvPr/>
        </p:nvSpPr>
        <p:spPr>
          <a:xfrm>
            <a:off x="3273871" y="2975795"/>
            <a:ext cx="2395107" cy="1371804"/>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accent2">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5168"/>
          <p:cNvSpPr/>
          <p:nvPr/>
        </p:nvSpPr>
        <p:spPr>
          <a:xfrm>
            <a:off x="2822811" y="3822873"/>
            <a:ext cx="3302845" cy="1371798"/>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accent3">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5169"/>
          <p:cNvSpPr/>
          <p:nvPr/>
        </p:nvSpPr>
        <p:spPr>
          <a:xfrm>
            <a:off x="2361258" y="4669953"/>
            <a:ext cx="4210573" cy="1371791"/>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accent4">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组合 37"/>
          <p:cNvGrpSpPr/>
          <p:nvPr/>
        </p:nvGrpSpPr>
        <p:grpSpPr>
          <a:xfrm>
            <a:off x="4175998" y="1829529"/>
            <a:ext cx="1047559" cy="898079"/>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5176"/>
            <p:cNvSpPr/>
            <p:nvPr/>
          </p:nvSpPr>
          <p:spPr>
            <a:xfrm>
              <a:off x="2329102" y="1491630"/>
              <a:ext cx="842514" cy="352318"/>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Enter text</a:t>
              </a:r>
            </a:p>
          </p:txBody>
        </p:sp>
      </p:grpSp>
      <p:grpSp>
        <p:nvGrpSpPr>
          <p:cNvPr id="37" name="组合 36"/>
          <p:cNvGrpSpPr/>
          <p:nvPr/>
        </p:nvGrpSpPr>
        <p:grpSpPr>
          <a:xfrm>
            <a:off x="3724935" y="2975797"/>
            <a:ext cx="1941237" cy="528018"/>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2"/>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5177"/>
            <p:cNvSpPr/>
            <p:nvPr/>
          </p:nvSpPr>
          <p:spPr>
            <a:xfrm>
              <a:off x="2191740" y="2087244"/>
              <a:ext cx="1099552" cy="352318"/>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Click on the input text</a:t>
              </a:r>
            </a:p>
          </p:txBody>
        </p:sp>
      </p:grpSp>
      <p:grpSp>
        <p:nvGrpSpPr>
          <p:cNvPr id="36" name="组合 35"/>
          <p:cNvGrpSpPr/>
          <p:nvPr/>
        </p:nvGrpSpPr>
        <p:grpSpPr>
          <a:xfrm>
            <a:off x="3273874" y="3822872"/>
            <a:ext cx="2848974" cy="528019"/>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5178"/>
            <p:cNvSpPr/>
            <p:nvPr/>
          </p:nvSpPr>
          <p:spPr>
            <a:xfrm>
              <a:off x="1815028" y="2780945"/>
              <a:ext cx="1849246" cy="352318"/>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2822810" y="4669950"/>
            <a:ext cx="3756702" cy="528012"/>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4"/>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5179"/>
            <p:cNvSpPr/>
            <p:nvPr/>
          </p:nvSpPr>
          <p:spPr>
            <a:xfrm>
              <a:off x="1422332" y="3474643"/>
              <a:ext cx="2634639" cy="352318"/>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p:cNvGrpSpPr/>
          <p:nvPr/>
        </p:nvGrpSpPr>
        <p:grpSpPr>
          <a:xfrm>
            <a:off x="2361260" y="5505266"/>
            <a:ext cx="4664442" cy="528012"/>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6"/>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5180"/>
            <p:cNvSpPr/>
            <p:nvPr/>
          </p:nvSpPr>
          <p:spPr>
            <a:xfrm>
              <a:off x="1072475" y="4158709"/>
              <a:ext cx="3334354" cy="352318"/>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 name="Round Same Side Corner Rectangle 67"/>
          <p:cNvSpPr/>
          <p:nvPr/>
        </p:nvSpPr>
        <p:spPr>
          <a:xfrm rot="10800000" flipH="1">
            <a:off x="7567575" y="1845937"/>
            <a:ext cx="60936" cy="6277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 Same Side Corner Rectangle 68"/>
          <p:cNvSpPr/>
          <p:nvPr/>
        </p:nvSpPr>
        <p:spPr>
          <a:xfrm rot="10800000" flipH="1">
            <a:off x="7565573" y="2799971"/>
            <a:ext cx="60936" cy="627700"/>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69"/>
          <p:cNvSpPr/>
          <p:nvPr/>
        </p:nvSpPr>
        <p:spPr>
          <a:xfrm rot="10800000" flipH="1">
            <a:off x="7567575" y="3667113"/>
            <a:ext cx="60936" cy="62770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9" name="组合 38"/>
          <p:cNvGrpSpPr/>
          <p:nvPr/>
        </p:nvGrpSpPr>
        <p:grpSpPr>
          <a:xfrm>
            <a:off x="7735229" y="1830491"/>
            <a:ext cx="2700245" cy="519460"/>
            <a:chOff x="5228512" y="1109269"/>
            <a:chExt cx="2871880" cy="425403"/>
          </a:xfrm>
        </p:grpSpPr>
        <p:sp>
          <p:nvSpPr>
            <p:cNvPr id="21" name="TextBox 20"/>
            <p:cNvSpPr txBox="1"/>
            <p:nvPr/>
          </p:nvSpPr>
          <p:spPr>
            <a:xfrm>
              <a:off x="5228512" y="1303102"/>
              <a:ext cx="2871880" cy="231570"/>
            </a:xfrm>
            <a:prstGeom prst="rect">
              <a:avLst/>
            </a:prstGeom>
            <a:noFill/>
          </p:spPr>
          <p:txBody>
            <a:bodyPr wrap="square" lIns="0" tIns="0" rIns="0" bIns="0"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71"/>
            <p:cNvSpPr/>
            <p:nvPr/>
          </p:nvSpPr>
          <p:spPr>
            <a:xfrm>
              <a:off x="5228513" y="1109269"/>
              <a:ext cx="1336637" cy="211720"/>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7735229" y="2758414"/>
            <a:ext cx="2700245" cy="519460"/>
            <a:chOff x="5228512" y="1869180"/>
            <a:chExt cx="2871880" cy="425404"/>
          </a:xfrm>
        </p:grpSpPr>
        <p:sp>
          <p:nvSpPr>
            <p:cNvPr id="23" name="TextBox 22"/>
            <p:cNvSpPr txBox="1"/>
            <p:nvPr/>
          </p:nvSpPr>
          <p:spPr>
            <a:xfrm>
              <a:off x="5228512" y="2063014"/>
              <a:ext cx="2871880" cy="231570"/>
            </a:xfrm>
            <a:prstGeom prst="rect">
              <a:avLst/>
            </a:prstGeom>
            <a:noFill/>
          </p:spPr>
          <p:txBody>
            <a:bodyPr wrap="square" lIns="0" tIns="0" rIns="0" bIns="0"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73"/>
            <p:cNvSpPr/>
            <p:nvPr/>
          </p:nvSpPr>
          <p:spPr>
            <a:xfrm>
              <a:off x="5228513" y="1869180"/>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组合 40"/>
          <p:cNvGrpSpPr/>
          <p:nvPr/>
        </p:nvGrpSpPr>
        <p:grpSpPr>
          <a:xfrm>
            <a:off x="7735229" y="3686336"/>
            <a:ext cx="2700245" cy="519460"/>
            <a:chOff x="5228512" y="2629091"/>
            <a:chExt cx="2871880" cy="425404"/>
          </a:xfrm>
        </p:grpSpPr>
        <p:sp>
          <p:nvSpPr>
            <p:cNvPr id="25" name="TextBox 24"/>
            <p:cNvSpPr txBox="1"/>
            <p:nvPr/>
          </p:nvSpPr>
          <p:spPr>
            <a:xfrm>
              <a:off x="5228512" y="2822925"/>
              <a:ext cx="2871880" cy="231570"/>
            </a:xfrm>
            <a:prstGeom prst="rect">
              <a:avLst/>
            </a:prstGeom>
            <a:noFill/>
          </p:spPr>
          <p:txBody>
            <a:bodyPr wrap="square" lIns="0" tIns="0" rIns="0" bIns="0"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75"/>
            <p:cNvSpPr/>
            <p:nvPr/>
          </p:nvSpPr>
          <p:spPr>
            <a:xfrm>
              <a:off x="5228513" y="2629091"/>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ound Same Side Corner Rectangle 76"/>
          <p:cNvSpPr/>
          <p:nvPr/>
        </p:nvSpPr>
        <p:spPr>
          <a:xfrm rot="10800000" flipH="1">
            <a:off x="7565573" y="4546901"/>
            <a:ext cx="60936" cy="62770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ound Same Side Corner Rectangle 77"/>
          <p:cNvSpPr/>
          <p:nvPr/>
        </p:nvSpPr>
        <p:spPr>
          <a:xfrm rot="10800000" flipH="1">
            <a:off x="7567575" y="5414043"/>
            <a:ext cx="60936" cy="627700"/>
          </a:xfrm>
          <a:prstGeom prst="round2SameRect">
            <a:avLst>
              <a:gd name="adj1" fmla="val 50000"/>
              <a:gd name="adj2" fmla="val 50000"/>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组合 41"/>
          <p:cNvGrpSpPr/>
          <p:nvPr/>
        </p:nvGrpSpPr>
        <p:grpSpPr>
          <a:xfrm>
            <a:off x="7735229" y="4505347"/>
            <a:ext cx="2700245" cy="519461"/>
            <a:chOff x="5228512" y="3299800"/>
            <a:chExt cx="2871880" cy="425404"/>
          </a:xfrm>
        </p:grpSpPr>
        <p:sp>
          <p:nvSpPr>
            <p:cNvPr id="29" name="TextBox 28"/>
            <p:cNvSpPr txBox="1"/>
            <p:nvPr/>
          </p:nvSpPr>
          <p:spPr>
            <a:xfrm>
              <a:off x="5228512" y="3493634"/>
              <a:ext cx="2871880" cy="231570"/>
            </a:xfrm>
            <a:prstGeom prst="rect">
              <a:avLst/>
            </a:prstGeom>
            <a:noFill/>
          </p:spPr>
          <p:txBody>
            <a:bodyPr wrap="square" lIns="0" tIns="0" rIns="0" bIns="0"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79"/>
            <p:cNvSpPr/>
            <p:nvPr/>
          </p:nvSpPr>
          <p:spPr>
            <a:xfrm>
              <a:off x="5228513" y="3299800"/>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组合 42"/>
          <p:cNvGrpSpPr/>
          <p:nvPr/>
        </p:nvGrpSpPr>
        <p:grpSpPr>
          <a:xfrm>
            <a:off x="7735229" y="5433271"/>
            <a:ext cx="2700245" cy="519461"/>
            <a:chOff x="5228512" y="4059711"/>
            <a:chExt cx="2871880" cy="425404"/>
          </a:xfrm>
        </p:grpSpPr>
        <p:sp>
          <p:nvSpPr>
            <p:cNvPr id="31" name="TextBox 30"/>
            <p:cNvSpPr txBox="1"/>
            <p:nvPr/>
          </p:nvSpPr>
          <p:spPr>
            <a:xfrm>
              <a:off x="5228512" y="4253545"/>
              <a:ext cx="2871880" cy="231570"/>
            </a:xfrm>
            <a:prstGeom prst="rect">
              <a:avLst/>
            </a:prstGeom>
            <a:noFill/>
          </p:spPr>
          <p:txBody>
            <a:bodyPr wrap="square" lIns="0" tIns="0" rIns="0" bIns="0"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81"/>
            <p:cNvSpPr/>
            <p:nvPr/>
          </p:nvSpPr>
          <p:spPr>
            <a:xfrm>
              <a:off x="5228513" y="4059711"/>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椭圆 43"/>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45"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椭圆 45"/>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3047687944"/>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ma14="http://schemas.microsoft.com/office/mac/drawingml/2011/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7"/>
          <p:cNvSpPr/>
          <p:nvPr/>
        </p:nvSpPr>
        <p:spPr>
          <a:xfrm>
            <a:off x="3269845" y="200"/>
            <a:ext cx="9588200" cy="7232253"/>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3">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Pentagon 25"/>
          <p:cNvSpPr/>
          <p:nvPr/>
        </p:nvSpPr>
        <p:spPr>
          <a:xfrm>
            <a:off x="486354" y="2485219"/>
            <a:ext cx="640667" cy="383982"/>
          </a:xfrm>
          <a:prstGeom prst="homePlat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Rectangle 26"/>
          <p:cNvSpPr/>
          <p:nvPr/>
        </p:nvSpPr>
        <p:spPr>
          <a:xfrm>
            <a:off x="1182899" y="2488083"/>
            <a:ext cx="3710890" cy="380143"/>
          </a:xfrm>
          <a:prstGeom prst="rect">
            <a:avLst/>
          </a:prstGeom>
        </p:spPr>
        <p:txBody>
          <a:bodyPr wrap="square" lIns="96430" tIns="48216" rIns="96430" bIns="48216">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Pentagon 33"/>
          <p:cNvSpPr/>
          <p:nvPr/>
        </p:nvSpPr>
        <p:spPr>
          <a:xfrm>
            <a:off x="486354" y="3424335"/>
            <a:ext cx="640667" cy="383982"/>
          </a:xfrm>
          <a:prstGeom prst="homePlate">
            <a:avLst/>
          </a:prstGeom>
          <a:solidFill>
            <a:schemeClr val="accent2"/>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Rectangle 34"/>
          <p:cNvSpPr/>
          <p:nvPr/>
        </p:nvSpPr>
        <p:spPr>
          <a:xfrm>
            <a:off x="1182899" y="3427199"/>
            <a:ext cx="3280085" cy="380143"/>
          </a:xfrm>
          <a:prstGeom prst="rect">
            <a:avLst/>
          </a:prstGeom>
        </p:spPr>
        <p:txBody>
          <a:bodyPr wrap="square" lIns="96430" tIns="48216" rIns="96430" bIns="48216">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Pentagon 36"/>
          <p:cNvSpPr/>
          <p:nvPr/>
        </p:nvSpPr>
        <p:spPr>
          <a:xfrm>
            <a:off x="486354" y="4350133"/>
            <a:ext cx="640667" cy="383982"/>
          </a:xfrm>
          <a:prstGeom prst="homePlate">
            <a:avLst/>
          </a:prstGeom>
          <a:solidFill>
            <a:schemeClr val="accent3"/>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37"/>
          <p:cNvSpPr/>
          <p:nvPr/>
        </p:nvSpPr>
        <p:spPr>
          <a:xfrm>
            <a:off x="1182901" y="4352995"/>
            <a:ext cx="3124389" cy="380143"/>
          </a:xfrm>
          <a:prstGeom prst="rect">
            <a:avLst/>
          </a:prstGeom>
        </p:spPr>
        <p:txBody>
          <a:bodyPr wrap="square" lIns="96430" tIns="48216" rIns="96430" bIns="48216">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Pentagon 39"/>
          <p:cNvSpPr/>
          <p:nvPr/>
        </p:nvSpPr>
        <p:spPr>
          <a:xfrm>
            <a:off x="486354" y="5318792"/>
            <a:ext cx="640667" cy="383982"/>
          </a:xfrm>
          <a:prstGeom prst="homePlate">
            <a:avLst/>
          </a:prstGeom>
          <a:solidFill>
            <a:schemeClr val="accent4"/>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GB" sz="210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40"/>
          <p:cNvSpPr/>
          <p:nvPr/>
        </p:nvSpPr>
        <p:spPr>
          <a:xfrm>
            <a:off x="1182902" y="5321655"/>
            <a:ext cx="2582178" cy="380143"/>
          </a:xfrm>
          <a:prstGeom prst="rect">
            <a:avLst/>
          </a:prstGeom>
        </p:spPr>
        <p:txBody>
          <a:bodyPr wrap="square" lIns="96430" tIns="48216" rIns="96430" bIns="48216">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6" name="Group 3"/>
          <p:cNvGrpSpPr/>
          <p:nvPr/>
        </p:nvGrpSpPr>
        <p:grpSpPr>
          <a:xfrm>
            <a:off x="4845286" y="2914267"/>
            <a:ext cx="2222506" cy="964301"/>
            <a:chOff x="5621315" y="2514600"/>
            <a:chExt cx="2107496" cy="914400"/>
          </a:xfrm>
          <a:solidFill>
            <a:schemeClr val="bg1"/>
          </a:solidFill>
        </p:grpSpPr>
        <p:sp>
          <p:nvSpPr>
            <p:cNvPr id="147" name="Parallelogram 14"/>
            <p:cNvSpPr/>
            <p:nvPr/>
          </p:nvSpPr>
          <p:spPr>
            <a:xfrm>
              <a:off x="5621315" y="2514600"/>
              <a:ext cx="2107496" cy="914400"/>
            </a:xfrm>
            <a:prstGeom prst="parallelogram">
              <a:avLst>
                <a:gd name="adj" fmla="val 524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9" name="Group 1"/>
          <p:cNvGrpSpPr/>
          <p:nvPr/>
        </p:nvGrpSpPr>
        <p:grpSpPr>
          <a:xfrm>
            <a:off x="5415574" y="1644262"/>
            <a:ext cx="2222506" cy="964301"/>
            <a:chOff x="6162090" y="1310315"/>
            <a:chExt cx="2107496" cy="914400"/>
          </a:xfrm>
          <a:solidFill>
            <a:schemeClr val="bg1"/>
          </a:solidFill>
        </p:grpSpPr>
        <p:sp>
          <p:nvSpPr>
            <p:cNvPr id="150" name="Parallelogram 13"/>
            <p:cNvSpPr/>
            <p:nvPr/>
          </p:nvSpPr>
          <p:spPr>
            <a:xfrm>
              <a:off x="6162090" y="1310315"/>
              <a:ext cx="2107496" cy="914400"/>
            </a:xfrm>
            <a:prstGeom prst="parallelogram">
              <a:avLst>
                <a:gd name="adj" fmla="val 524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1" name="Group 42"/>
            <p:cNvGrpSpPr/>
            <p:nvPr/>
          </p:nvGrpSpPr>
          <p:grpSpPr>
            <a:xfrm>
              <a:off x="6983269" y="1549630"/>
              <a:ext cx="465138" cy="435769"/>
              <a:chOff x="5368132" y="3540125"/>
              <a:chExt cx="465138" cy="435769"/>
            </a:xfrm>
            <a:grp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4" name="Group 5"/>
          <p:cNvGrpSpPr/>
          <p:nvPr/>
        </p:nvGrpSpPr>
        <p:grpSpPr>
          <a:xfrm>
            <a:off x="3614285" y="5454278"/>
            <a:ext cx="2222506" cy="964301"/>
            <a:chOff x="4454013" y="4923170"/>
            <a:chExt cx="2107496" cy="914400"/>
          </a:xfrm>
          <a:solidFill>
            <a:schemeClr val="bg1"/>
          </a:solidFill>
        </p:grpSpPr>
        <p:sp>
          <p:nvSpPr>
            <p:cNvPr id="155" name="Parallelogram 16"/>
            <p:cNvSpPr/>
            <p:nvPr/>
          </p:nvSpPr>
          <p:spPr>
            <a:xfrm>
              <a:off x="4454013" y="4923170"/>
              <a:ext cx="2107496" cy="914400"/>
            </a:xfrm>
            <a:prstGeom prst="parallelogram">
              <a:avLst>
                <a:gd name="adj" fmla="val 524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6" name="Group 45"/>
            <p:cNvGrpSpPr/>
            <p:nvPr/>
          </p:nvGrpSpPr>
          <p:grpSpPr>
            <a:xfrm>
              <a:off x="5348217" y="5147801"/>
              <a:ext cx="319088" cy="465138"/>
              <a:chOff x="3582988" y="3510757"/>
              <a:chExt cx="319088" cy="465138"/>
            </a:xfrm>
            <a:grp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9" name="Group 4"/>
          <p:cNvGrpSpPr/>
          <p:nvPr/>
        </p:nvGrpSpPr>
        <p:grpSpPr>
          <a:xfrm>
            <a:off x="4234624" y="4184272"/>
            <a:ext cx="2222506" cy="964301"/>
            <a:chOff x="5042252" y="3718885"/>
            <a:chExt cx="2107496" cy="914400"/>
          </a:xfrm>
          <a:solidFill>
            <a:schemeClr val="bg1"/>
          </a:solidFill>
        </p:grpSpPr>
        <p:sp>
          <p:nvSpPr>
            <p:cNvPr id="160" name="Parallelogram 15"/>
            <p:cNvSpPr/>
            <p:nvPr/>
          </p:nvSpPr>
          <p:spPr>
            <a:xfrm>
              <a:off x="5042252" y="3718885"/>
              <a:ext cx="2107496" cy="914400"/>
            </a:xfrm>
            <a:prstGeom prst="parallelogram">
              <a:avLst>
                <a:gd name="adj" fmla="val 524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1" name="Group 48"/>
            <p:cNvGrpSpPr/>
            <p:nvPr/>
          </p:nvGrpSpPr>
          <p:grpSpPr>
            <a:xfrm>
              <a:off x="5863431" y="3980425"/>
              <a:ext cx="465138" cy="391319"/>
              <a:chOff x="5368132" y="2625725"/>
              <a:chExt cx="465138" cy="391319"/>
            </a:xfrm>
            <a:grp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060" hangingPunct="0">
                  <a:lnSpc>
                    <a:spcPct val="120000"/>
                  </a:lnSpc>
                </a:pPr>
                <a:endParaRPr lang="en-US" sz="1547">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0" name="椭圆 29"/>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31"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椭圆 31"/>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2357329288"/>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1+#ppt_w/2"/>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1+#ppt_w/2"/>
                                          </p:val>
                                        </p:tav>
                                        <p:tav tm="100000">
                                          <p:val>
                                            <p:strVal val="#ppt_x"/>
                                          </p:val>
                                        </p:tav>
                                      </p:tavLst>
                                    </p:anim>
                                    <p:anim calcmode="lin" valueType="num">
                                      <p:cBhvr additive="base">
                                        <p:cTn id="22" dur="500" fill="hold"/>
                                        <p:tgtEl>
                                          <p:spTgt spid="15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fill="hold"/>
                                        <p:tgtEl>
                                          <p:spTgt spid="154"/>
                                        </p:tgtEl>
                                        <p:attrNameLst>
                                          <p:attrName>ppt_x</p:attrName>
                                        </p:attrNameLst>
                                      </p:cBhvr>
                                      <p:tavLst>
                                        <p:tav tm="0">
                                          <p:val>
                                            <p:strVal val="1+#ppt_w/2"/>
                                          </p:val>
                                        </p:tav>
                                        <p:tav tm="100000">
                                          <p:val>
                                            <p:strVal val="#ppt_x"/>
                                          </p:val>
                                        </p:tav>
                                      </p:tavLst>
                                    </p:anim>
                                    <p:anim calcmode="lin" valueType="num">
                                      <p:cBhvr additive="base">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P spid="1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858750" cy="723265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12858750" cy="723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MH_Others_10" descr="#wm#_48_07_*Z"/>
          <p:cNvSpPr>
            <a:spLocks noChangeArrowheads="1"/>
          </p:cNvSpPr>
          <p:nvPr>
            <p:custDataLst>
              <p:tags r:id="rId2"/>
            </p:custDataLst>
          </p:nvPr>
        </p:nvSpPr>
        <p:spPr bwMode="auto">
          <a:xfrm>
            <a:off x="2723690" y="1536477"/>
            <a:ext cx="1609701" cy="1613133"/>
          </a:xfrm>
          <a:prstGeom prst="ellipse">
            <a:avLst/>
          </a:prstGeom>
          <a:solidFill>
            <a:schemeClr val="accent2">
              <a:alpha val="86000"/>
            </a:schemeClr>
          </a:solidFill>
          <a:ln>
            <a:noFill/>
          </a:ln>
          <a:effectLst/>
        </p:spPr>
        <p:txBody>
          <a:bodyPr wrap="square" lIns="0" tIns="0" rIns="0" bIns="0" anchor="ctr">
            <a:normAutofit lnSpcReduction="10000"/>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endParaRPr lang="zh-CN" altLang="zh-CN" sz="7593" b="1" kern="0" dirty="0">
              <a:solidFill>
                <a:srgbClr val="FFFFFF"/>
              </a:solidFill>
              <a:ea typeface="微软雅黑" panose="020B0503020204020204" pitchFamily="34" charset="-122"/>
              <a:cs typeface="Times New Roman" panose="02020603050405020304" pitchFamily="18" charset="0"/>
            </a:endParaRPr>
          </a:p>
        </p:txBody>
      </p:sp>
      <p:sp>
        <p:nvSpPr>
          <p:cNvPr id="78" name="MH_Others_11" descr="#wm#_48_07_*Z"/>
          <p:cNvSpPr>
            <a:spLocks noChangeArrowheads="1"/>
          </p:cNvSpPr>
          <p:nvPr>
            <p:custDataLst>
              <p:tags r:id="rId3"/>
            </p:custDataLst>
          </p:nvPr>
        </p:nvSpPr>
        <p:spPr bwMode="auto">
          <a:xfrm>
            <a:off x="3845171" y="2740203"/>
            <a:ext cx="976435" cy="978515"/>
          </a:xfrm>
          <a:prstGeom prst="ellipse">
            <a:avLst/>
          </a:prstGeom>
          <a:solidFill>
            <a:srgbClr val="5E1013"/>
          </a:solidFill>
          <a:ln>
            <a:noFill/>
          </a:ln>
          <a:effectLst/>
        </p:spPr>
        <p:txBody>
          <a:bodyPr wrap="square" lIns="0" tIns="0" rIns="0" bIns="0" anchor="ctr">
            <a:normAutofit lnSpcReduction="10000"/>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endParaRPr lang="zh-CN" altLang="zh-CN" sz="4640" kern="0" dirty="0">
              <a:ea typeface="微软雅黑" panose="020B0503020204020204" pitchFamily="34" charset="-122"/>
            </a:endParaRPr>
          </a:p>
        </p:txBody>
      </p:sp>
      <p:sp>
        <p:nvSpPr>
          <p:cNvPr id="32" name="MH_Others_12"/>
          <p:cNvSpPr txBox="1"/>
          <p:nvPr>
            <p:custDataLst>
              <p:tags r:id="rId4"/>
            </p:custDataLst>
          </p:nvPr>
        </p:nvSpPr>
        <p:spPr>
          <a:xfrm>
            <a:off x="3140526" y="3229461"/>
            <a:ext cx="645810" cy="2896207"/>
          </a:xfrm>
          <a:prstGeom prst="rect">
            <a:avLst/>
          </a:prstGeom>
          <a:noFill/>
        </p:spPr>
        <p:txBody>
          <a:bodyPr vert="eaVert" wrap="square" lIns="0" tIns="0" rIns="0" bIns="0" rtlCol="0" anchor="ctr" anchorCtr="0">
            <a:normAutofit/>
          </a:bodyPr>
          <a:lstStyle/>
          <a:p>
            <a:r>
              <a:rPr lang="en-US" altLang="zh-CN" sz="3797" dirty="0">
                <a:solidFill>
                  <a:schemeClr val="accent2"/>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3797"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
          <p:cNvSpPr txBox="1"/>
          <p:nvPr/>
        </p:nvSpPr>
        <p:spPr>
          <a:xfrm>
            <a:off x="5693211" y="2962083"/>
            <a:ext cx="3148298" cy="738664"/>
          </a:xfrm>
          <a:prstGeom prst="rect">
            <a:avLst/>
          </a:prstGeom>
          <a:noFill/>
        </p:spPr>
        <p:txBody>
          <a:bodyPr wrap="none" lIns="0" tIns="0" rIns="0" bIns="0" rtlCol="0">
            <a:spAutoFit/>
          </a:bodyPr>
          <a:lstStyle/>
          <a:p>
            <a:pPr marL="0" lvl="1"/>
            <a:r>
              <a:rPr lang="en-US" altLang="zh-CN" sz="4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04</a:t>
            </a:r>
            <a:r>
              <a:rPr lang="zh-CN" altLang="en-US" sz="4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zh-CN" altLang="en-US" sz="4800" b="1" spc="422"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9"/>
          <p:cNvSpPr txBox="1"/>
          <p:nvPr/>
        </p:nvSpPr>
        <p:spPr>
          <a:xfrm>
            <a:off x="5693211" y="3787817"/>
            <a:ext cx="2392348" cy="649152"/>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Overview of the annual work</a:t>
            </a:r>
          </a:p>
        </p:txBody>
      </p:sp>
      <p:sp>
        <p:nvSpPr>
          <p:cNvPr id="19" name="文本框 9"/>
          <p:cNvSpPr txBox="1"/>
          <p:nvPr/>
        </p:nvSpPr>
        <p:spPr>
          <a:xfrm>
            <a:off x="5693211" y="4524039"/>
            <a:ext cx="2542866" cy="649152"/>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Successful Project Showcase</a:t>
            </a:r>
          </a:p>
        </p:txBody>
      </p:sp>
      <p:sp>
        <p:nvSpPr>
          <p:cNvPr id="21" name="文本框 9"/>
          <p:cNvSpPr txBox="1"/>
          <p:nvPr/>
        </p:nvSpPr>
        <p:spPr>
          <a:xfrm>
            <a:off x="8236076" y="3791941"/>
            <a:ext cx="3665906" cy="324576"/>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Completion of the work</a:t>
            </a:r>
          </a:p>
        </p:txBody>
      </p:sp>
      <p:sp>
        <p:nvSpPr>
          <p:cNvPr id="22" name="文本框 9"/>
          <p:cNvSpPr txBox="1"/>
          <p:nvPr/>
        </p:nvSpPr>
        <p:spPr>
          <a:xfrm>
            <a:off x="8236079" y="4529253"/>
            <a:ext cx="3665903" cy="324576"/>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Next year's work plan</a:t>
            </a:r>
          </a:p>
        </p:txBody>
      </p:sp>
    </p:spTree>
    <p:custDataLst>
      <p:tags r:id="rId1"/>
    </p:custDataLst>
    <p:extLst>
      <p:ext uri="{BB962C8B-B14F-4D97-AF65-F5344CB8AC3E}">
        <p14:creationId xmlns:p14="http://schemas.microsoft.com/office/powerpoint/2010/main" val="369695392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1000" fill="hold"/>
                                        <p:tgtEl>
                                          <p:spTgt spid="77"/>
                                        </p:tgtEl>
                                        <p:attrNameLst>
                                          <p:attrName>ppt_w</p:attrName>
                                        </p:attrNameLst>
                                      </p:cBhvr>
                                      <p:tavLst>
                                        <p:tav tm="0">
                                          <p:val>
                                            <p:fltVal val="0"/>
                                          </p:val>
                                        </p:tav>
                                        <p:tav tm="100000">
                                          <p:val>
                                            <p:strVal val="#ppt_w"/>
                                          </p:val>
                                        </p:tav>
                                      </p:tavLst>
                                    </p:anim>
                                    <p:anim calcmode="lin" valueType="num">
                                      <p:cBhvr>
                                        <p:cTn id="16" dur="1000" fill="hold"/>
                                        <p:tgtEl>
                                          <p:spTgt spid="77"/>
                                        </p:tgtEl>
                                        <p:attrNameLst>
                                          <p:attrName>ppt_h</p:attrName>
                                        </p:attrNameLst>
                                      </p:cBhvr>
                                      <p:tavLst>
                                        <p:tav tm="0">
                                          <p:val>
                                            <p:fltVal val="0"/>
                                          </p:val>
                                        </p:tav>
                                        <p:tav tm="100000">
                                          <p:val>
                                            <p:strVal val="#ppt_h"/>
                                          </p:val>
                                        </p:tav>
                                      </p:tavLst>
                                    </p:anim>
                                    <p:anim calcmode="lin" valueType="num">
                                      <p:cBhvr>
                                        <p:cTn id="17" dur="1000" fill="hold"/>
                                        <p:tgtEl>
                                          <p:spTgt spid="77"/>
                                        </p:tgtEl>
                                        <p:attrNameLst>
                                          <p:attrName>style.rotation</p:attrName>
                                        </p:attrNameLst>
                                      </p:cBhvr>
                                      <p:tavLst>
                                        <p:tav tm="0">
                                          <p:val>
                                            <p:fltVal val="90"/>
                                          </p:val>
                                        </p:tav>
                                        <p:tav tm="100000">
                                          <p:val>
                                            <p:fltVal val="0"/>
                                          </p:val>
                                        </p:tav>
                                      </p:tavLst>
                                    </p:anim>
                                    <p:animEffect transition="in" filter="fade">
                                      <p:cBhvr>
                                        <p:cTn id="18" dur="10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p:cTn id="23" dur="1000" fill="hold"/>
                                        <p:tgtEl>
                                          <p:spTgt spid="78"/>
                                        </p:tgtEl>
                                        <p:attrNameLst>
                                          <p:attrName>ppt_w</p:attrName>
                                        </p:attrNameLst>
                                      </p:cBhvr>
                                      <p:tavLst>
                                        <p:tav tm="0">
                                          <p:val>
                                            <p:fltVal val="0"/>
                                          </p:val>
                                        </p:tav>
                                        <p:tav tm="100000">
                                          <p:val>
                                            <p:strVal val="#ppt_w"/>
                                          </p:val>
                                        </p:tav>
                                      </p:tavLst>
                                    </p:anim>
                                    <p:anim calcmode="lin" valueType="num">
                                      <p:cBhvr>
                                        <p:cTn id="24" dur="1000" fill="hold"/>
                                        <p:tgtEl>
                                          <p:spTgt spid="78"/>
                                        </p:tgtEl>
                                        <p:attrNameLst>
                                          <p:attrName>ppt_h</p:attrName>
                                        </p:attrNameLst>
                                      </p:cBhvr>
                                      <p:tavLst>
                                        <p:tav tm="0">
                                          <p:val>
                                            <p:fltVal val="0"/>
                                          </p:val>
                                        </p:tav>
                                        <p:tav tm="100000">
                                          <p:val>
                                            <p:strVal val="#ppt_h"/>
                                          </p:val>
                                        </p:tav>
                                      </p:tavLst>
                                    </p:anim>
                                    <p:anim calcmode="lin" valueType="num">
                                      <p:cBhvr>
                                        <p:cTn id="25" dur="1000" fill="hold"/>
                                        <p:tgtEl>
                                          <p:spTgt spid="78"/>
                                        </p:tgtEl>
                                        <p:attrNameLst>
                                          <p:attrName>style.rotation</p:attrName>
                                        </p:attrNameLst>
                                      </p:cBhvr>
                                      <p:tavLst>
                                        <p:tav tm="0">
                                          <p:val>
                                            <p:fltVal val="90"/>
                                          </p:val>
                                        </p:tav>
                                        <p:tav tm="100000">
                                          <p:val>
                                            <p:fltVal val="0"/>
                                          </p:val>
                                        </p:tav>
                                      </p:tavLst>
                                    </p:anim>
                                    <p:animEffect transition="in" filter="fade">
                                      <p:cBhvr>
                                        <p:cTn id="26" dur="10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2"/>
                                        </p:tgtEl>
                                        <p:attrNameLst>
                                          <p:attrName>style.visibility</p:attrName>
                                        </p:attrNameLst>
                                      </p:cBhvr>
                                      <p:to>
                                        <p:strVal val="visible"/>
                                      </p:to>
                                    </p:set>
                                    <p:anim by="(-#ppt_w*2)" calcmode="lin" valueType="num">
                                      <p:cBhvr rctx="PPT">
                                        <p:cTn id="31" dur="500" autoRev="1" fill="hold">
                                          <p:stCondLst>
                                            <p:cond delay="0"/>
                                          </p:stCondLst>
                                        </p:cTn>
                                        <p:tgtEl>
                                          <p:spTgt spid="32"/>
                                        </p:tgtEl>
                                        <p:attrNameLst>
                                          <p:attrName>ppt_w</p:attrName>
                                        </p:attrNameLst>
                                      </p:cBhvr>
                                    </p:anim>
                                    <p:anim by="(#ppt_w*0.50)" calcmode="lin" valueType="num">
                                      <p:cBhvr>
                                        <p:cTn id="32" dur="500" decel="50000" autoRev="1" fill="hold">
                                          <p:stCondLst>
                                            <p:cond delay="0"/>
                                          </p:stCondLst>
                                        </p:cTn>
                                        <p:tgtEl>
                                          <p:spTgt spid="32"/>
                                        </p:tgtEl>
                                        <p:attrNameLst>
                                          <p:attrName>ppt_x</p:attrName>
                                        </p:attrNameLst>
                                      </p:cBhvr>
                                    </p:anim>
                                    <p:anim from="(-#ppt_h/2)" to="(#ppt_y)" calcmode="lin" valueType="num">
                                      <p:cBhvr>
                                        <p:cTn id="33" dur="1000" fill="hold">
                                          <p:stCondLst>
                                            <p:cond delay="0"/>
                                          </p:stCondLst>
                                        </p:cTn>
                                        <p:tgtEl>
                                          <p:spTgt spid="32"/>
                                        </p:tgtEl>
                                        <p:attrNameLst>
                                          <p:attrName>ppt_y</p:attrName>
                                        </p:attrNameLst>
                                      </p:cBhvr>
                                    </p:anim>
                                    <p:animRot by="21600000">
                                      <p:cBhvr>
                                        <p:cTn id="34" dur="1000" fill="hold">
                                          <p:stCondLst>
                                            <p:cond delay="0"/>
                                          </p:stCondLst>
                                        </p:cTn>
                                        <p:tgtEl>
                                          <p:spTgt spid="32"/>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ppt_x</p:attrName>
                                        </p:attrNameLst>
                                      </p:cBhvr>
                                      <p:tavLst>
                                        <p:tav tm="0">
                                          <p:val>
                                            <p:strVal val="#ppt_x-#ppt_w*1.125000"/>
                                          </p:val>
                                        </p:tav>
                                        <p:tav tm="100000">
                                          <p:val>
                                            <p:strVal val="#ppt_x"/>
                                          </p:val>
                                        </p:tav>
                                      </p:tavLst>
                                    </p:anim>
                                    <p:animEffect transition="in" filter="wipe(right)">
                                      <p:cBhvr>
                                        <p:cTn id="40" dur="500"/>
                                        <p:tgtEl>
                                          <p:spTgt spid="17"/>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2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40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77" grpId="0" animBg="1"/>
      <p:bldP spid="78" grpId="0" animBg="1"/>
      <p:bldP spid="32" grpId="0"/>
      <p:bldP spid="17" grpId="0"/>
      <p:bldP spid="18" grpId="0"/>
      <p:bldP spid="19"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a:grpSpLocks/>
          </p:cNvGrpSpPr>
          <p:nvPr/>
        </p:nvGrpSpPr>
        <p:grpSpPr bwMode="auto">
          <a:xfrm>
            <a:off x="8420587" y="2255458"/>
            <a:ext cx="4004745" cy="1590768"/>
            <a:chOff x="2872440" y="555224"/>
            <a:chExt cx="2846543" cy="1131437"/>
          </a:xfrm>
        </p:grpSpPr>
        <p:sp>
          <p:nvSpPr>
            <p:cNvPr id="21" name="文本框 66"/>
            <p:cNvSpPr txBox="1">
              <a:spLocks noChangeArrowheads="1"/>
            </p:cNvSpPr>
            <p:nvPr/>
          </p:nvSpPr>
          <p:spPr bwMode="auto">
            <a:xfrm>
              <a:off x="2904174" y="1373898"/>
              <a:ext cx="2814809" cy="312763"/>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p>
          </p:txBody>
        </p:sp>
        <p:sp>
          <p:nvSpPr>
            <p:cNvPr id="21529" name="文本框 13"/>
            <p:cNvSpPr txBox="1">
              <a:spLocks noChangeArrowheads="1"/>
            </p:cNvSpPr>
            <p:nvPr/>
          </p:nvSpPr>
          <p:spPr bwMode="auto">
            <a:xfrm>
              <a:off x="2872440" y="555224"/>
              <a:ext cx="1443851" cy="29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1530" name="文本框 66"/>
            <p:cNvSpPr txBox="1">
              <a:spLocks noChangeArrowheads="1"/>
            </p:cNvSpPr>
            <p:nvPr/>
          </p:nvSpPr>
          <p:spPr bwMode="auto">
            <a:xfrm>
              <a:off x="2875615" y="880114"/>
              <a:ext cx="2572999" cy="18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100" dirty="0">
                  <a:solidFill>
                    <a:schemeClr val="bg1">
                      <a:lumMod val="65000"/>
                    </a:schemeClr>
                  </a:solidFill>
                  <a:latin typeface="+mn-lt"/>
                  <a:ea typeface="SimSun-ExtB" panose="02010609060101010101" pitchFamily="49" charset="-122"/>
                  <a:cs typeface="Arial" panose="020B0604020202020204" pitchFamily="34" charset="0"/>
                </a:rPr>
                <a:t>CLICK PLEASE REPLACE THE WRITTEN CONTENT</a:t>
              </a:r>
              <a:endParaRPr lang="zh-CN" altLang="en-US" sz="1100" dirty="0">
                <a:solidFill>
                  <a:schemeClr val="bg1">
                    <a:lumMod val="65000"/>
                  </a:schemeClr>
                </a:solidFill>
                <a:latin typeface="+mn-lt"/>
                <a:ea typeface="SimSun-ExtB" panose="02010609060101010101" pitchFamily="49" charset="-122"/>
                <a:cs typeface="Arial" panose="020B0604020202020204" pitchFamily="34" charset="0"/>
              </a:endParaRPr>
            </a:p>
          </p:txBody>
        </p:sp>
        <p:sp>
          <p:nvSpPr>
            <p:cNvPr id="24" name="任意多边形 23"/>
            <p:cNvSpPr/>
            <p:nvPr/>
          </p:nvSpPr>
          <p:spPr>
            <a:xfrm>
              <a:off x="2989856" y="1286573"/>
              <a:ext cx="287194"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sp>
        <p:nvSpPr>
          <p:cNvPr id="2" name="矩形 1"/>
          <p:cNvSpPr/>
          <p:nvPr/>
        </p:nvSpPr>
        <p:spPr>
          <a:xfrm>
            <a:off x="7996450" y="1"/>
            <a:ext cx="4861948" cy="151573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9" name="矩形 38"/>
          <p:cNvSpPr/>
          <p:nvPr/>
        </p:nvSpPr>
        <p:spPr>
          <a:xfrm>
            <a:off x="7996450" y="5705758"/>
            <a:ext cx="4861948" cy="151573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1" name="任意多边形 40"/>
          <p:cNvSpPr/>
          <p:nvPr/>
        </p:nvSpPr>
        <p:spPr>
          <a:xfrm>
            <a:off x="7996450" y="1640741"/>
            <a:ext cx="4861948" cy="3931079"/>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4" name="组合 55"/>
          <p:cNvGrpSpPr>
            <a:grpSpLocks/>
          </p:cNvGrpSpPr>
          <p:nvPr/>
        </p:nvGrpSpPr>
        <p:grpSpPr bwMode="auto">
          <a:xfrm>
            <a:off x="560662" y="1869507"/>
            <a:ext cx="6958076" cy="1187710"/>
            <a:chOff x="5125834" y="3831657"/>
            <a:chExt cx="4948441" cy="844488"/>
          </a:xfrm>
        </p:grpSpPr>
        <p:sp>
          <p:nvSpPr>
            <p:cNvPr id="57" name="文本框 66"/>
            <p:cNvSpPr txBox="1">
              <a:spLocks noChangeArrowheads="1"/>
            </p:cNvSpPr>
            <p:nvPr/>
          </p:nvSpPr>
          <p:spPr bwMode="auto">
            <a:xfrm>
              <a:off x="5175048" y="4216589"/>
              <a:ext cx="4899227" cy="459556"/>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a:t>
              </a:r>
            </a:p>
          </p:txBody>
        </p:sp>
        <p:sp>
          <p:nvSpPr>
            <p:cNvPr id="21527" name="文本框 66"/>
            <p:cNvSpPr txBox="1">
              <a:spLocks noChangeArrowheads="1"/>
            </p:cNvSpPr>
            <p:nvPr/>
          </p:nvSpPr>
          <p:spPr bwMode="auto">
            <a:xfrm>
              <a:off x="5125834" y="3831657"/>
              <a:ext cx="1869231" cy="39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sp>
        <p:nvSpPr>
          <p:cNvPr id="7" name="十字形 6"/>
          <p:cNvSpPr/>
          <p:nvPr/>
        </p:nvSpPr>
        <p:spPr>
          <a:xfrm>
            <a:off x="8594706" y="4810607"/>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5" name="组合 2"/>
          <p:cNvGrpSpPr>
            <a:grpSpLocks/>
          </p:cNvGrpSpPr>
          <p:nvPr/>
        </p:nvGrpSpPr>
        <p:grpSpPr bwMode="auto">
          <a:xfrm>
            <a:off x="768264" y="4071717"/>
            <a:ext cx="5853089" cy="973283"/>
            <a:chOff x="546100" y="2895600"/>
            <a:chExt cx="4162425" cy="692704"/>
          </a:xfrm>
        </p:grpSpPr>
        <p:grpSp>
          <p:nvGrpSpPr>
            <p:cNvPr id="21520" name="组合 8"/>
            <p:cNvGrpSpPr>
              <a:grpSpLocks/>
            </p:cNvGrpSpPr>
            <p:nvPr/>
          </p:nvGrpSpPr>
          <p:grpSpPr bwMode="auto">
            <a:xfrm>
              <a:off x="546100" y="2895600"/>
              <a:ext cx="692704" cy="692704"/>
              <a:chOff x="584200" y="2946400"/>
              <a:chExt cx="692704" cy="692704"/>
            </a:xfrm>
          </p:grpSpPr>
          <p:sp>
            <p:nvSpPr>
              <p:cNvPr id="8" name="矩形 7"/>
              <p:cNvSpPr/>
              <p:nvPr/>
            </p:nvSpPr>
            <p:spPr>
              <a:xfrm>
                <a:off x="584200" y="2946400"/>
                <a:ext cx="692150" cy="692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9" name="组合 67"/>
              <p:cNvGrpSpPr/>
              <p:nvPr/>
            </p:nvGrpSpPr>
            <p:grpSpPr bwMode="auto">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fontAlgn="auto">
                    <a:spcBef>
                      <a:spcPts val="0"/>
                    </a:spcBef>
                    <a:spcAft>
                      <a:spcPts val="0"/>
                    </a:spcAft>
                    <a:defRPr/>
                  </a:pPr>
                  <a:endParaRPr lang="zh-CN" altLang="en-US" sz="1898">
                    <a:latin typeface="+mn-lt"/>
                    <a:ea typeface="+mn-ea"/>
                  </a:endParaRPr>
                </a:p>
              </p:txBody>
            </p:sp>
            <p:sp>
              <p:nvSpPr>
                <p:cNvPr id="7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fontAlgn="auto">
                    <a:spcBef>
                      <a:spcPts val="0"/>
                    </a:spcBef>
                    <a:spcAft>
                      <a:spcPts val="0"/>
                    </a:spcAft>
                    <a:defRPr/>
                  </a:pPr>
                  <a:endParaRPr lang="zh-CN" altLang="en-US" sz="1898">
                    <a:latin typeface="+mn-lt"/>
                    <a:ea typeface="+mn-ea"/>
                  </a:endParaRPr>
                </a:p>
              </p:txBody>
            </p:sp>
          </p:grpSp>
        </p:grpSp>
        <p:grpSp>
          <p:nvGrpSpPr>
            <p:cNvPr id="21521" name="组合 71"/>
            <p:cNvGrpSpPr>
              <a:grpSpLocks/>
            </p:cNvGrpSpPr>
            <p:nvPr/>
          </p:nvGrpSpPr>
          <p:grpSpPr bwMode="auto">
            <a:xfrm>
              <a:off x="1417435" y="2945159"/>
              <a:ext cx="3291090" cy="590696"/>
              <a:chOff x="5125835" y="3227734"/>
              <a:chExt cx="3291090" cy="590696"/>
            </a:xfrm>
          </p:grpSpPr>
          <p:sp>
            <p:nvSpPr>
              <p:cNvPr id="73" name="文本框 66"/>
              <p:cNvSpPr txBox="1">
                <a:spLocks noChangeArrowheads="1"/>
              </p:cNvSpPr>
              <p:nvPr/>
            </p:nvSpPr>
            <p:spPr bwMode="auto">
              <a:xfrm>
                <a:off x="5162550" y="3505462"/>
                <a:ext cx="3254375" cy="312968"/>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p>
            </p:txBody>
          </p:sp>
          <p:sp>
            <p:nvSpPr>
              <p:cNvPr id="21523" name="文本框 66"/>
              <p:cNvSpPr txBox="1">
                <a:spLocks noChangeArrowheads="1"/>
              </p:cNvSpPr>
              <p:nvPr/>
            </p:nvSpPr>
            <p:spPr bwMode="auto">
              <a:xfrm>
                <a:off x="5125835" y="3227734"/>
                <a:ext cx="1444577" cy="2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grpSp>
      <p:grpSp>
        <p:nvGrpSpPr>
          <p:cNvPr id="11" name="组合 3"/>
          <p:cNvGrpSpPr>
            <a:grpSpLocks/>
          </p:cNvGrpSpPr>
          <p:nvPr/>
        </p:nvGrpSpPr>
        <p:grpSpPr bwMode="auto">
          <a:xfrm>
            <a:off x="768264" y="5339663"/>
            <a:ext cx="5853089" cy="973283"/>
            <a:chOff x="546100" y="3797300"/>
            <a:chExt cx="4162425" cy="692704"/>
          </a:xfrm>
        </p:grpSpPr>
        <p:grpSp>
          <p:nvGrpSpPr>
            <p:cNvPr id="21514" name="组合 9"/>
            <p:cNvGrpSpPr>
              <a:grpSpLocks/>
            </p:cNvGrpSpPr>
            <p:nvPr/>
          </p:nvGrpSpPr>
          <p:grpSpPr bwMode="auto">
            <a:xfrm>
              <a:off x="546100" y="3797300"/>
              <a:ext cx="692704" cy="692704"/>
              <a:chOff x="584200" y="3848100"/>
              <a:chExt cx="692704" cy="692704"/>
            </a:xfrm>
          </p:grpSpPr>
          <p:sp>
            <p:nvSpPr>
              <p:cNvPr id="71" name="矩形 70"/>
              <p:cNvSpPr/>
              <p:nvPr/>
            </p:nvSpPr>
            <p:spPr>
              <a:xfrm>
                <a:off x="584200" y="3848100"/>
                <a:ext cx="692150" cy="692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13" name="组合 60"/>
              <p:cNvGrpSpPr/>
              <p:nvPr/>
            </p:nvGrpSpPr>
            <p:grpSpPr bwMode="auto">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fontAlgn="auto">
                    <a:spcBef>
                      <a:spcPts val="0"/>
                    </a:spcBef>
                    <a:spcAft>
                      <a:spcPts val="0"/>
                    </a:spcAft>
                    <a:defRPr/>
                  </a:pPr>
                  <a:endParaRPr lang="zh-CN" altLang="en-US" sz="1898">
                    <a:latin typeface="+mn-lt"/>
                    <a:ea typeface="+mn-ea"/>
                  </a:endParaRPr>
                </a:p>
              </p:txBody>
            </p:sp>
            <p:sp>
              <p:nvSpPr>
                <p:cNvPr id="63"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fontAlgn="auto">
                    <a:spcBef>
                      <a:spcPts val="0"/>
                    </a:spcBef>
                    <a:spcAft>
                      <a:spcPts val="0"/>
                    </a:spcAft>
                    <a:defRPr/>
                  </a:pPr>
                  <a:endParaRPr lang="zh-CN" altLang="en-US" sz="1898">
                    <a:latin typeface="+mn-lt"/>
                    <a:ea typeface="+mn-ea"/>
                  </a:endParaRPr>
                </a:p>
              </p:txBody>
            </p:sp>
            <p:sp>
              <p:nvSpPr>
                <p:cNvPr id="64" name="Freeform 15"/>
                <p:cNvSpPr>
                  <a:spLocks/>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fontAlgn="auto">
                    <a:spcBef>
                      <a:spcPts val="0"/>
                    </a:spcBef>
                    <a:spcAft>
                      <a:spcPts val="0"/>
                    </a:spcAft>
                    <a:defRPr/>
                  </a:pPr>
                  <a:endParaRPr lang="zh-CN" altLang="en-US" sz="1898">
                    <a:latin typeface="+mn-lt"/>
                    <a:ea typeface="+mn-ea"/>
                  </a:endParaRPr>
                </a:p>
              </p:txBody>
            </p:sp>
            <p:sp>
              <p:nvSpPr>
                <p:cNvPr id="65" name="Freeform 16"/>
                <p:cNvSpPr>
                  <a:spLocks/>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fontAlgn="auto">
                    <a:spcBef>
                      <a:spcPts val="0"/>
                    </a:spcBef>
                    <a:spcAft>
                      <a:spcPts val="0"/>
                    </a:spcAft>
                    <a:defRPr/>
                  </a:pPr>
                  <a:endParaRPr lang="zh-CN" altLang="en-US" sz="1898">
                    <a:latin typeface="+mn-lt"/>
                    <a:ea typeface="+mn-ea"/>
                  </a:endParaRPr>
                </a:p>
              </p:txBody>
            </p:sp>
          </p:grpSp>
        </p:grpSp>
        <p:grpSp>
          <p:nvGrpSpPr>
            <p:cNvPr id="21515" name="组合 74"/>
            <p:cNvGrpSpPr>
              <a:grpSpLocks/>
            </p:cNvGrpSpPr>
            <p:nvPr/>
          </p:nvGrpSpPr>
          <p:grpSpPr bwMode="auto">
            <a:xfrm>
              <a:off x="1417435" y="3846859"/>
              <a:ext cx="3291090" cy="590696"/>
              <a:chOff x="5125835" y="3227734"/>
              <a:chExt cx="3291090" cy="590696"/>
            </a:xfrm>
          </p:grpSpPr>
          <p:sp>
            <p:nvSpPr>
              <p:cNvPr id="76" name="文本框 66"/>
              <p:cNvSpPr txBox="1">
                <a:spLocks noChangeArrowheads="1"/>
              </p:cNvSpPr>
              <p:nvPr/>
            </p:nvSpPr>
            <p:spPr bwMode="auto">
              <a:xfrm>
                <a:off x="5162550" y="3505462"/>
                <a:ext cx="3254375" cy="312968"/>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p>
            </p:txBody>
          </p:sp>
          <p:sp>
            <p:nvSpPr>
              <p:cNvPr id="21517" name="文本框 66"/>
              <p:cNvSpPr txBox="1">
                <a:spLocks noChangeArrowheads="1"/>
              </p:cNvSpPr>
              <p:nvPr/>
            </p:nvSpPr>
            <p:spPr bwMode="auto">
              <a:xfrm>
                <a:off x="5125835" y="3227734"/>
                <a:ext cx="1444577" cy="2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grpSp>
      <p:sp>
        <p:nvSpPr>
          <p:cNvPr id="34" name="椭圆 33"/>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35"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椭圆 35"/>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3767305574"/>
      </p:ext>
    </p:extLst>
  </p:cSld>
  <p:clrMapOvr>
    <a:masterClrMapping/>
  </p:clrMapOvr>
  <mc:AlternateContent xmlns:mc="http://schemas.openxmlformats.org/markup-compatibility/2006" xmlns:p14="http://schemas.microsoft.com/office/powerpoint/2010/main">
    <mc:Choice Requires="p14">
      <p:transition spd="slow" p14:dur="1200" advTm="4000">
        <p14:prism dir="u"/>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750" fill="hold"/>
                                        <p:tgtEl>
                                          <p:spTgt spid="41"/>
                                        </p:tgtEl>
                                        <p:attrNameLst>
                                          <p:attrName>ppt_w</p:attrName>
                                        </p:attrNameLst>
                                      </p:cBhvr>
                                      <p:tavLst>
                                        <p:tav tm="0">
                                          <p:val>
                                            <p:fltVal val="0"/>
                                          </p:val>
                                        </p:tav>
                                        <p:tav tm="100000">
                                          <p:val>
                                            <p:strVal val="#ppt_w"/>
                                          </p:val>
                                        </p:tav>
                                      </p:tavLst>
                                    </p:anim>
                                    <p:anim calcmode="lin" valueType="num">
                                      <p:cBhvr>
                                        <p:cTn id="16" dur="750" fill="hold"/>
                                        <p:tgtEl>
                                          <p:spTgt spid="41"/>
                                        </p:tgtEl>
                                        <p:attrNameLst>
                                          <p:attrName>ppt_h</p:attrName>
                                        </p:attrNameLst>
                                      </p:cBhvr>
                                      <p:tavLst>
                                        <p:tav tm="0">
                                          <p:val>
                                            <p:fltVal val="0"/>
                                          </p:val>
                                        </p:tav>
                                        <p:tav tm="100000">
                                          <p:val>
                                            <p:strVal val="#ppt_h"/>
                                          </p:val>
                                        </p:tav>
                                      </p:tavLst>
                                    </p:anim>
                                    <p:animEffect transition="in" filter="fade">
                                      <p:cBhvr>
                                        <p:cTn id="17" dur="750"/>
                                        <p:tgtEl>
                                          <p:spTgt spid="41"/>
                                        </p:tgtEl>
                                      </p:cBhvr>
                                    </p:animEffect>
                                  </p:childTnLst>
                                </p:cTn>
                              </p:par>
                              <p:par>
                                <p:cTn id="18" presetID="53" presetClass="entr" presetSubtype="16" fill="hold" nodeType="withEffect">
                                  <p:stCondLst>
                                    <p:cond delay="40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Effect transition="in" filter="fade">
                                      <p:cBhvr>
                                        <p:cTn id="22" dur="750"/>
                                        <p:tgtEl>
                                          <p:spTgt spid="3"/>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par>
                                <p:cTn id="28" presetID="2" presetClass="entr" presetSubtype="8" fill="hold" nodeType="withEffect">
                                  <p:stCondLst>
                                    <p:cond delay="10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50" fill="hold"/>
                                        <p:tgtEl>
                                          <p:spTgt spid="4"/>
                                        </p:tgtEl>
                                        <p:attrNameLst>
                                          <p:attrName>ppt_x</p:attrName>
                                        </p:attrNameLst>
                                      </p:cBhvr>
                                      <p:tavLst>
                                        <p:tav tm="0">
                                          <p:val>
                                            <p:strVal val="0-#ppt_w/2"/>
                                          </p:val>
                                        </p:tav>
                                        <p:tav tm="100000">
                                          <p:val>
                                            <p:strVal val="#ppt_x"/>
                                          </p:val>
                                        </p:tav>
                                      </p:tavLst>
                                    </p:anim>
                                    <p:anim calcmode="lin" valueType="num">
                                      <p:cBhvr additive="base">
                                        <p:cTn id="31" dur="75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1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0-#ppt_w/2"/>
                                          </p:val>
                                        </p:tav>
                                        <p:tav tm="100000">
                                          <p:val>
                                            <p:strVal val="#ppt_x"/>
                                          </p:val>
                                        </p:tav>
                                      </p:tavLst>
                                    </p:anim>
                                    <p:anim calcmode="lin" valueType="num">
                                      <p:cBhvr additive="base">
                                        <p:cTn id="35" dur="75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4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563" y="1636615"/>
            <a:ext cx="10601230" cy="4639424"/>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8" name="Straight Arrow Connector 37"/>
          <p:cNvCxnSpPr/>
          <p:nvPr/>
        </p:nvCxnSpPr>
        <p:spPr>
          <a:xfrm>
            <a:off x="3474579"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35"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59"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70"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205729" y="5176348"/>
            <a:ext cx="2537702" cy="986008"/>
            <a:chOff x="1929542" y="4908274"/>
            <a:chExt cx="2729132" cy="934980"/>
          </a:xfrm>
        </p:grpSpPr>
        <p:sp>
          <p:nvSpPr>
            <p:cNvPr id="44" name="TextBox 43"/>
            <p:cNvSpPr txBox="1"/>
            <p:nvPr/>
          </p:nvSpPr>
          <p:spPr>
            <a:xfrm>
              <a:off x="2519031" y="4908274"/>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44"/>
            <p:cNvSpPr/>
            <p:nvPr/>
          </p:nvSpPr>
          <p:spPr>
            <a:xfrm>
              <a:off x="1929542" y="5195350"/>
              <a:ext cx="2729132" cy="647904"/>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6185385" y="5201374"/>
            <a:ext cx="2537702" cy="960982"/>
            <a:chOff x="5703260" y="4932005"/>
            <a:chExt cx="2729132" cy="911249"/>
          </a:xfrm>
        </p:grpSpPr>
        <p:sp>
          <p:nvSpPr>
            <p:cNvPr id="48" name="TextBox 47"/>
            <p:cNvSpPr txBox="1"/>
            <p:nvPr/>
          </p:nvSpPr>
          <p:spPr>
            <a:xfrm>
              <a:off x="6292750" y="4932005"/>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48"/>
            <p:cNvSpPr/>
            <p:nvPr/>
          </p:nvSpPr>
          <p:spPr>
            <a:xfrm>
              <a:off x="5703260" y="5195350"/>
              <a:ext cx="2729132" cy="647904"/>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4168723" y="1709796"/>
            <a:ext cx="2611174" cy="976343"/>
            <a:chOff x="4038291" y="1621125"/>
            <a:chExt cx="2304129" cy="925818"/>
          </a:xfrm>
        </p:grpSpPr>
        <p:sp>
          <p:nvSpPr>
            <p:cNvPr id="50" name="TextBox 49"/>
            <p:cNvSpPr txBox="1"/>
            <p:nvPr/>
          </p:nvSpPr>
          <p:spPr>
            <a:xfrm>
              <a:off x="4554393" y="1621125"/>
              <a:ext cx="1271925" cy="311549"/>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038291" y="1899037"/>
              <a:ext cx="2304129" cy="647906"/>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114883" y="1721694"/>
            <a:ext cx="2611174" cy="964437"/>
            <a:chOff x="7780247" y="1632414"/>
            <a:chExt cx="2304129" cy="914531"/>
          </a:xfrm>
        </p:grpSpPr>
        <p:sp>
          <p:nvSpPr>
            <p:cNvPr id="52" name="TextBox 51"/>
            <p:cNvSpPr txBox="1"/>
            <p:nvPr/>
          </p:nvSpPr>
          <p:spPr>
            <a:xfrm>
              <a:off x="8296348" y="1632414"/>
              <a:ext cx="1271925" cy="311550"/>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7780247" y="1899037"/>
              <a:ext cx="2304129" cy="647908"/>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椭圆 29"/>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31"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椭圆 31"/>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882854360"/>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08641" y="3015156"/>
            <a:ext cx="9241468" cy="1987501"/>
            <a:chOff x="1050566" y="2772576"/>
            <a:chExt cx="10090868" cy="2170176"/>
          </a:xfrm>
        </p:grpSpPr>
        <p:sp>
          <p:nvSpPr>
            <p:cNvPr id="50" name="Block Arc 49"/>
            <p:cNvSpPr/>
            <p:nvPr/>
          </p:nvSpPr>
          <p:spPr>
            <a:xfrm>
              <a:off x="1050566" y="2786644"/>
              <a:ext cx="2156108" cy="2156108"/>
            </a:xfrm>
            <a:prstGeom prst="blockArc">
              <a:avLst>
                <a:gd name="adj1" fmla="val 10800000"/>
                <a:gd name="adj2" fmla="val 0"/>
                <a:gd name="adj3" fmla="val 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688779" y="3445156"/>
            <a:ext cx="1114619" cy="1114619"/>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9505493" y="3445156"/>
            <a:ext cx="1114619" cy="1114619"/>
            <a:chOff x="9454847" y="3242097"/>
            <a:chExt cx="1217066" cy="1217066"/>
          </a:xfrm>
        </p:grpSpPr>
        <p:sp>
          <p:nvSpPr>
            <p:cNvPr id="60" name="Oval 59"/>
            <p:cNvSpPr/>
            <p:nvPr/>
          </p:nvSpPr>
          <p:spPr>
            <a:xfrm>
              <a:off x="9454847" y="3242097"/>
              <a:ext cx="1217066" cy="12170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055355" y="3445156"/>
            <a:ext cx="1114619" cy="1114619"/>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5872067" y="3445156"/>
            <a:ext cx="1114619" cy="1114619"/>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2238642" y="3445156"/>
            <a:ext cx="1114619" cy="1114619"/>
            <a:chOff x="1520087" y="3242097"/>
            <a:chExt cx="1217066" cy="1217066"/>
          </a:xfrm>
        </p:grpSpPr>
        <p:sp>
          <p:nvSpPr>
            <p:cNvPr id="56" name="Oval 55"/>
            <p:cNvSpPr/>
            <p:nvPr/>
          </p:nvSpPr>
          <p:spPr>
            <a:xfrm>
              <a:off x="1520087" y="3242097"/>
              <a:ext cx="1217066" cy="1217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9" name="Group 68"/>
          <p:cNvGrpSpPr/>
          <p:nvPr/>
        </p:nvGrpSpPr>
        <p:grpSpPr>
          <a:xfrm>
            <a:off x="2721683" y="4673376"/>
            <a:ext cx="136927" cy="481209"/>
            <a:chOff x="8243431" y="1672074"/>
            <a:chExt cx="199000" cy="699358"/>
          </a:xfrm>
          <a:solidFill>
            <a:schemeClr val="bg1">
              <a:lumMod val="75000"/>
            </a:schemeClr>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6360912" y="4673376"/>
            <a:ext cx="136927" cy="481209"/>
            <a:chOff x="8243431" y="1672074"/>
            <a:chExt cx="199000" cy="699358"/>
          </a:xfrm>
          <a:solidFill>
            <a:schemeClr val="bg1">
              <a:lumMod val="75000"/>
            </a:schemeClr>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4" name="Group 73"/>
          <p:cNvGrpSpPr/>
          <p:nvPr/>
        </p:nvGrpSpPr>
        <p:grpSpPr>
          <a:xfrm>
            <a:off x="9994336" y="4673376"/>
            <a:ext cx="136927" cy="481209"/>
            <a:chOff x="8243431" y="1672074"/>
            <a:chExt cx="199000" cy="699358"/>
          </a:xfrm>
          <a:solidFill>
            <a:schemeClr val="bg1">
              <a:lumMod val="75000"/>
            </a:schemeClr>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8" name="Group 77"/>
          <p:cNvGrpSpPr/>
          <p:nvPr/>
        </p:nvGrpSpPr>
        <p:grpSpPr>
          <a:xfrm>
            <a:off x="4544198" y="2850346"/>
            <a:ext cx="136927" cy="481209"/>
            <a:chOff x="8243431" y="1672074"/>
            <a:chExt cx="199000" cy="699358"/>
          </a:xfrm>
          <a:solidFill>
            <a:schemeClr val="bg1">
              <a:lumMod val="75000"/>
            </a:schemeClr>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2" name="Group 81"/>
          <p:cNvGrpSpPr/>
          <p:nvPr/>
        </p:nvGrpSpPr>
        <p:grpSpPr>
          <a:xfrm>
            <a:off x="8177625" y="2850346"/>
            <a:ext cx="136927" cy="481209"/>
            <a:chOff x="8243431" y="1672074"/>
            <a:chExt cx="199000" cy="699358"/>
          </a:xfrm>
          <a:solidFill>
            <a:schemeClr val="bg1">
              <a:lumMod val="75000"/>
            </a:schemeClr>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6" name="Rectangle 85"/>
          <p:cNvSpPr/>
          <p:nvPr/>
        </p:nvSpPr>
        <p:spPr>
          <a:xfrm>
            <a:off x="1948516" y="5309518"/>
            <a:ext cx="1683263" cy="590931"/>
          </a:xfrm>
          <a:prstGeom prst="rect">
            <a:avLst/>
          </a:prstGeom>
        </p:spPr>
        <p:txBody>
          <a:bodyPr wrap="square" lIns="0" tIns="0" rIns="0" bIns="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Rectangle 86"/>
          <p:cNvSpPr/>
          <p:nvPr/>
        </p:nvSpPr>
        <p:spPr>
          <a:xfrm>
            <a:off x="9221169" y="5309518"/>
            <a:ext cx="1683263" cy="590931"/>
          </a:xfrm>
          <a:prstGeom prst="rect">
            <a:avLst/>
          </a:prstGeom>
        </p:spPr>
        <p:txBody>
          <a:bodyPr wrap="square" lIns="0" tIns="0" rIns="0" bIns="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87"/>
          <p:cNvSpPr/>
          <p:nvPr/>
        </p:nvSpPr>
        <p:spPr>
          <a:xfrm>
            <a:off x="5587745" y="5309518"/>
            <a:ext cx="1683263" cy="590931"/>
          </a:xfrm>
          <a:prstGeom prst="rect">
            <a:avLst/>
          </a:prstGeom>
        </p:spPr>
        <p:txBody>
          <a:bodyPr wrap="square" lIns="0" tIns="0" rIns="0" bIns="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Rectangle 88"/>
          <p:cNvSpPr/>
          <p:nvPr/>
        </p:nvSpPr>
        <p:spPr>
          <a:xfrm>
            <a:off x="7390216" y="2025631"/>
            <a:ext cx="1711746" cy="590931"/>
          </a:xfrm>
          <a:prstGeom prst="rect">
            <a:avLst/>
          </a:prstGeom>
        </p:spPr>
        <p:txBody>
          <a:bodyPr wrap="square" lIns="0" tIns="0" rIns="0" bIns="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ectangle 89"/>
          <p:cNvSpPr/>
          <p:nvPr/>
        </p:nvSpPr>
        <p:spPr>
          <a:xfrm>
            <a:off x="3751737" y="2025631"/>
            <a:ext cx="1711746" cy="590931"/>
          </a:xfrm>
          <a:prstGeom prst="rect">
            <a:avLst/>
          </a:prstGeom>
        </p:spPr>
        <p:txBody>
          <a:bodyPr wrap="square" lIns="0" tIns="0" rIns="0" bIns="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椭圆 47"/>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49"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椭圆 54"/>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2498485659"/>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4888790" y="4034984"/>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4"/>
          </a:solidFill>
          <a:ln>
            <a:noFill/>
          </a:ln>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a:spLocks/>
          </p:cNvSpPr>
          <p:nvPr/>
        </p:nvSpPr>
        <p:spPr bwMode="auto">
          <a:xfrm>
            <a:off x="4888790" y="3580350"/>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3"/>
          </a:solidFill>
          <a:ln>
            <a:noFill/>
          </a:ln>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5"/>
          <p:cNvSpPr>
            <a:spLocks/>
          </p:cNvSpPr>
          <p:nvPr/>
        </p:nvSpPr>
        <p:spPr bwMode="auto">
          <a:xfrm>
            <a:off x="4888790" y="3130426"/>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2"/>
          </a:solidFill>
          <a:ln>
            <a:noFill/>
          </a:ln>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5"/>
          <p:cNvSpPr>
            <a:spLocks/>
          </p:cNvSpPr>
          <p:nvPr/>
        </p:nvSpPr>
        <p:spPr bwMode="auto">
          <a:xfrm>
            <a:off x="4888790" y="2598057"/>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1"/>
          </a:solidFill>
          <a:ln>
            <a:noFill/>
          </a:ln>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9607741" y="3367278"/>
            <a:ext cx="1770872" cy="738664"/>
          </a:xfrm>
          <a:prstGeom prst="rect">
            <a:avLst/>
          </a:prstGeom>
        </p:spPr>
        <p:txBody>
          <a:bodyPr wrap="square" lIns="0" tIns="0" rIns="0" bIns="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9607741" y="4502414"/>
            <a:ext cx="1770872" cy="738664"/>
          </a:xfrm>
          <a:prstGeom prst="rect">
            <a:avLst/>
          </a:prstGeom>
        </p:spPr>
        <p:txBody>
          <a:bodyPr wrap="square" lIns="0" tIns="0" rIns="0" bIns="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8648785" y="3318666"/>
            <a:ext cx="797230" cy="770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ed Rectangle 13"/>
          <p:cNvSpPr/>
          <p:nvPr/>
        </p:nvSpPr>
        <p:spPr>
          <a:xfrm>
            <a:off x="8648785" y="4453801"/>
            <a:ext cx="797230" cy="77048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1532831" y="3367278"/>
            <a:ext cx="1770872" cy="738664"/>
          </a:xfrm>
          <a:prstGeom prst="rect">
            <a:avLst/>
          </a:prstGeom>
        </p:spPr>
        <p:txBody>
          <a:bodyPr wrap="square" lIns="0" tIns="0" rIns="0" bIns="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p:nvPr/>
        </p:nvSpPr>
        <p:spPr>
          <a:xfrm>
            <a:off x="1532831" y="4502414"/>
            <a:ext cx="1770872" cy="738664"/>
          </a:xfrm>
          <a:prstGeom prst="rect">
            <a:avLst/>
          </a:prstGeom>
        </p:spPr>
        <p:txBody>
          <a:bodyPr wrap="square" lIns="0" tIns="0" rIns="0" bIns="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16"/>
          <p:cNvSpPr/>
          <p:nvPr/>
        </p:nvSpPr>
        <p:spPr>
          <a:xfrm>
            <a:off x="3437821" y="3318666"/>
            <a:ext cx="797230" cy="7704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a:off x="3437821" y="4453801"/>
            <a:ext cx="797230" cy="770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8"/>
          <p:cNvGrpSpPr/>
          <p:nvPr/>
        </p:nvGrpSpPr>
        <p:grpSpPr>
          <a:xfrm>
            <a:off x="8773670" y="3433635"/>
            <a:ext cx="547455" cy="543707"/>
            <a:chOff x="1979613" y="3067051"/>
            <a:chExt cx="231775" cy="230188"/>
          </a:xfrm>
          <a:solidFill>
            <a:schemeClr val="bg1"/>
          </a:solidFill>
        </p:grpSpPr>
        <p:sp>
          <p:nvSpPr>
            <p:cNvPr id="2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2"/>
          <p:cNvGrpSpPr/>
          <p:nvPr/>
        </p:nvGrpSpPr>
        <p:grpSpPr>
          <a:xfrm>
            <a:off x="8810511" y="4651787"/>
            <a:ext cx="451276" cy="434685"/>
            <a:chOff x="4616450" y="1549401"/>
            <a:chExt cx="215900" cy="207963"/>
          </a:xfrm>
          <a:solidFill>
            <a:schemeClr val="bg1"/>
          </a:solidFill>
        </p:grpSpPr>
        <p:sp>
          <p:nvSpPr>
            <p:cNvPr id="24"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Freeform 59"/>
          <p:cNvSpPr>
            <a:spLocks noEditPoints="1"/>
          </p:cNvSpPr>
          <p:nvPr/>
        </p:nvSpPr>
        <p:spPr bwMode="auto">
          <a:xfrm>
            <a:off x="3629618" y="4560369"/>
            <a:ext cx="392299" cy="526104"/>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7" name="Group 26"/>
          <p:cNvGrpSpPr/>
          <p:nvPr/>
        </p:nvGrpSpPr>
        <p:grpSpPr>
          <a:xfrm>
            <a:off x="3650953" y="3490624"/>
            <a:ext cx="370965" cy="429731"/>
            <a:chOff x="3581400" y="3905251"/>
            <a:chExt cx="160338" cy="185738"/>
          </a:xfrm>
          <a:solidFill>
            <a:schemeClr val="bg1"/>
          </a:solidFill>
        </p:grpSpPr>
        <p:sp>
          <p:nvSpPr>
            <p:cNvPr id="28"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椭圆 3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33"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椭圆 33"/>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1251096434"/>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250" fill="hold"/>
                                        <p:tgtEl>
                                          <p:spTgt spid="17"/>
                                        </p:tgtEl>
                                        <p:attrNameLst>
                                          <p:attrName>ppt_x</p:attrName>
                                        </p:attrNameLst>
                                      </p:cBhvr>
                                      <p:tavLst>
                                        <p:tav tm="0">
                                          <p:val>
                                            <p:strVal val="#ppt_x"/>
                                          </p:val>
                                        </p:tav>
                                        <p:tav tm="100000">
                                          <p:val>
                                            <p:strVal val="#ppt_x"/>
                                          </p:val>
                                        </p:tav>
                                      </p:tavLst>
                                    </p:anim>
                                    <p:anim calcmode="lin" valueType="num">
                                      <p:cBhvr additive="base">
                                        <p:cTn id="28" dur="25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50" fill="hold"/>
                                        <p:tgtEl>
                                          <p:spTgt spid="15"/>
                                        </p:tgtEl>
                                        <p:attrNameLst>
                                          <p:attrName>ppt_x</p:attrName>
                                        </p:attrNameLst>
                                      </p:cBhvr>
                                      <p:tavLst>
                                        <p:tav tm="0">
                                          <p:val>
                                            <p:strVal val="#ppt_x"/>
                                          </p:val>
                                        </p:tav>
                                        <p:tav tm="100000">
                                          <p:val>
                                            <p:strVal val="#ppt_x"/>
                                          </p:val>
                                        </p:tav>
                                      </p:tavLst>
                                    </p:anim>
                                    <p:anim calcmode="lin" valueType="num">
                                      <p:cBhvr additive="base">
                                        <p:cTn id="38" dur="25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250" fill="hold"/>
                                        <p:tgtEl>
                                          <p:spTgt spid="18"/>
                                        </p:tgtEl>
                                        <p:attrNameLst>
                                          <p:attrName>ppt_x</p:attrName>
                                        </p:attrNameLst>
                                      </p:cBhvr>
                                      <p:tavLst>
                                        <p:tav tm="0">
                                          <p:val>
                                            <p:strVal val="#ppt_x"/>
                                          </p:val>
                                        </p:tav>
                                        <p:tav tm="100000">
                                          <p:val>
                                            <p:strVal val="#ppt_x"/>
                                          </p:val>
                                        </p:tav>
                                      </p:tavLst>
                                    </p:anim>
                                    <p:anim calcmode="lin" valueType="num">
                                      <p:cBhvr additive="base">
                                        <p:cTn id="43" dur="25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250" fill="hold"/>
                                        <p:tgtEl>
                                          <p:spTgt spid="26"/>
                                        </p:tgtEl>
                                        <p:attrNameLst>
                                          <p:attrName>ppt_x</p:attrName>
                                        </p:attrNameLst>
                                      </p:cBhvr>
                                      <p:tavLst>
                                        <p:tav tm="0">
                                          <p:val>
                                            <p:strVal val="#ppt_x"/>
                                          </p:val>
                                        </p:tav>
                                        <p:tav tm="100000">
                                          <p:val>
                                            <p:strVal val="#ppt_x"/>
                                          </p:val>
                                        </p:tav>
                                      </p:tavLst>
                                    </p:anim>
                                    <p:anim calcmode="lin" valueType="num">
                                      <p:cBhvr additive="base">
                                        <p:cTn id="48" dur="25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fill="hold"/>
                                        <p:tgtEl>
                                          <p:spTgt spid="16"/>
                                        </p:tgtEl>
                                        <p:attrNameLst>
                                          <p:attrName>ppt_x</p:attrName>
                                        </p:attrNameLst>
                                      </p:cBhvr>
                                      <p:tavLst>
                                        <p:tav tm="0">
                                          <p:val>
                                            <p:strVal val="#ppt_x"/>
                                          </p:val>
                                        </p:tav>
                                        <p:tav tm="100000">
                                          <p:val>
                                            <p:strVal val="#ppt_x"/>
                                          </p:val>
                                        </p:tav>
                                      </p:tavLst>
                                    </p:anim>
                                    <p:anim calcmode="lin" valueType="num">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50" fill="hold"/>
                                        <p:tgtEl>
                                          <p:spTgt spid="13"/>
                                        </p:tgtEl>
                                        <p:attrNameLst>
                                          <p:attrName>ppt_x</p:attrName>
                                        </p:attrNameLst>
                                      </p:cBhvr>
                                      <p:tavLst>
                                        <p:tav tm="0">
                                          <p:val>
                                            <p:strVal val="#ppt_x"/>
                                          </p:val>
                                        </p:tav>
                                        <p:tav tm="100000">
                                          <p:val>
                                            <p:strVal val="#ppt_x"/>
                                          </p:val>
                                        </p:tav>
                                      </p:tavLst>
                                    </p:anim>
                                    <p:anim calcmode="lin" valueType="num">
                                      <p:cBhvr additive="base">
                                        <p:cTn id="58" dur="25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250" fill="hold"/>
                                        <p:tgtEl>
                                          <p:spTgt spid="19"/>
                                        </p:tgtEl>
                                        <p:attrNameLst>
                                          <p:attrName>ppt_x</p:attrName>
                                        </p:attrNameLst>
                                      </p:cBhvr>
                                      <p:tavLst>
                                        <p:tav tm="0">
                                          <p:val>
                                            <p:strVal val="#ppt_x"/>
                                          </p:val>
                                        </p:tav>
                                        <p:tav tm="100000">
                                          <p:val>
                                            <p:strVal val="#ppt_x"/>
                                          </p:val>
                                        </p:tav>
                                      </p:tavLst>
                                    </p:anim>
                                    <p:anim calcmode="lin" valueType="num">
                                      <p:cBhvr additive="base">
                                        <p:cTn id="63" dur="250" fill="hold"/>
                                        <p:tgtEl>
                                          <p:spTgt spid="19"/>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2" presetClass="entr" presetSubtype="4"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250" fill="hold"/>
                                        <p:tgtEl>
                                          <p:spTgt spid="11"/>
                                        </p:tgtEl>
                                        <p:attrNameLst>
                                          <p:attrName>ppt_x</p:attrName>
                                        </p:attrNameLst>
                                      </p:cBhvr>
                                      <p:tavLst>
                                        <p:tav tm="0">
                                          <p:val>
                                            <p:strVal val="#ppt_x"/>
                                          </p:val>
                                        </p:tav>
                                        <p:tav tm="100000">
                                          <p:val>
                                            <p:strVal val="#ppt_x"/>
                                          </p:val>
                                        </p:tav>
                                      </p:tavLst>
                                    </p:anim>
                                    <p:anim calcmode="lin" valueType="num">
                                      <p:cBhvr additive="base">
                                        <p:cTn id="68" dur="250" fill="hold"/>
                                        <p:tgtEl>
                                          <p:spTgt spid="11"/>
                                        </p:tgtEl>
                                        <p:attrNameLst>
                                          <p:attrName>ppt_y</p:attrName>
                                        </p:attrNameLst>
                                      </p:cBhvr>
                                      <p:tavLst>
                                        <p:tav tm="0">
                                          <p:val>
                                            <p:strVal val="1+#ppt_h/2"/>
                                          </p:val>
                                        </p:tav>
                                        <p:tav tm="100000">
                                          <p:val>
                                            <p:strVal val="#ppt_y"/>
                                          </p:val>
                                        </p:tav>
                                      </p:tavLst>
                                    </p:anim>
                                  </p:childTnLst>
                                </p:cTn>
                              </p:par>
                            </p:childTnLst>
                          </p:cTn>
                        </p:par>
                        <p:par>
                          <p:cTn id="69" fill="hold">
                            <p:stCondLst>
                              <p:cond delay="3250"/>
                            </p:stCondLst>
                            <p:childTnLst>
                              <p:par>
                                <p:cTn id="70" presetID="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250" fill="hold"/>
                                        <p:tgtEl>
                                          <p:spTgt spid="14"/>
                                        </p:tgtEl>
                                        <p:attrNameLst>
                                          <p:attrName>ppt_x</p:attrName>
                                        </p:attrNameLst>
                                      </p:cBhvr>
                                      <p:tavLst>
                                        <p:tav tm="0">
                                          <p:val>
                                            <p:strVal val="#ppt_x"/>
                                          </p:val>
                                        </p:tav>
                                        <p:tav tm="100000">
                                          <p:val>
                                            <p:strVal val="#ppt_x"/>
                                          </p:val>
                                        </p:tav>
                                      </p:tavLst>
                                    </p:anim>
                                    <p:anim calcmode="lin" valueType="num">
                                      <p:cBhvr additive="base">
                                        <p:cTn id="73" dur="250" fill="hold"/>
                                        <p:tgtEl>
                                          <p:spTgt spid="14"/>
                                        </p:tgtEl>
                                        <p:attrNameLst>
                                          <p:attrName>ppt_y</p:attrName>
                                        </p:attrNameLst>
                                      </p:cBhvr>
                                      <p:tavLst>
                                        <p:tav tm="0">
                                          <p:val>
                                            <p:strVal val="1+#ppt_h/2"/>
                                          </p:val>
                                        </p:tav>
                                        <p:tav tm="100000">
                                          <p:val>
                                            <p:strVal val="#ppt_y"/>
                                          </p:val>
                                        </p:tav>
                                      </p:tavLst>
                                    </p:anim>
                                  </p:childTnLst>
                                </p:cTn>
                              </p:par>
                            </p:childTnLst>
                          </p:cTn>
                        </p:par>
                        <p:par>
                          <p:cTn id="74" fill="hold">
                            <p:stCondLst>
                              <p:cond delay="3500"/>
                            </p:stCondLst>
                            <p:childTnLst>
                              <p:par>
                                <p:cTn id="75" presetID="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250" fill="hold"/>
                                        <p:tgtEl>
                                          <p:spTgt spid="23"/>
                                        </p:tgtEl>
                                        <p:attrNameLst>
                                          <p:attrName>ppt_x</p:attrName>
                                        </p:attrNameLst>
                                      </p:cBhvr>
                                      <p:tavLst>
                                        <p:tav tm="0">
                                          <p:val>
                                            <p:strVal val="#ppt_x"/>
                                          </p:val>
                                        </p:tav>
                                        <p:tav tm="100000">
                                          <p:val>
                                            <p:strVal val="#ppt_x"/>
                                          </p:val>
                                        </p:tav>
                                      </p:tavLst>
                                    </p:anim>
                                    <p:anim calcmode="lin" valueType="num">
                                      <p:cBhvr additive="base">
                                        <p:cTn id="78" dur="250" fill="hold"/>
                                        <p:tgtEl>
                                          <p:spTgt spid="23"/>
                                        </p:tgtEl>
                                        <p:attrNameLst>
                                          <p:attrName>ppt_y</p:attrName>
                                        </p:attrNameLst>
                                      </p:cBhvr>
                                      <p:tavLst>
                                        <p:tav tm="0">
                                          <p:val>
                                            <p:strVal val="1+#ppt_h/2"/>
                                          </p:val>
                                        </p:tav>
                                        <p:tav tm="100000">
                                          <p:val>
                                            <p:strVal val="#ppt_y"/>
                                          </p:val>
                                        </p:tav>
                                      </p:tavLst>
                                    </p:anim>
                                  </p:childTnLst>
                                </p:cTn>
                              </p:par>
                            </p:childTnLst>
                          </p:cTn>
                        </p:par>
                        <p:par>
                          <p:cTn id="79" fill="hold">
                            <p:stCondLst>
                              <p:cond delay="3750"/>
                            </p:stCondLst>
                            <p:childTnLst>
                              <p:par>
                                <p:cTn id="80" presetID="2" presetClass="entr" presetSubtype="4"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250" fill="hold"/>
                                        <p:tgtEl>
                                          <p:spTgt spid="12"/>
                                        </p:tgtEl>
                                        <p:attrNameLst>
                                          <p:attrName>ppt_x</p:attrName>
                                        </p:attrNameLst>
                                      </p:cBhvr>
                                      <p:tavLst>
                                        <p:tav tm="0">
                                          <p:val>
                                            <p:strVal val="#ppt_x"/>
                                          </p:val>
                                        </p:tav>
                                        <p:tav tm="100000">
                                          <p:val>
                                            <p:strVal val="#ppt_x"/>
                                          </p:val>
                                        </p:tav>
                                      </p:tavLst>
                                    </p:anim>
                                    <p:anim calcmode="lin" valueType="num">
                                      <p:cBhvr additive="base">
                                        <p:cTn id="8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9" grpId="0" animBg="1"/>
      <p:bldP spid="8" grpId="0" animBg="1"/>
      <p:bldP spid="11" grpId="0"/>
      <p:bldP spid="12" grpId="0"/>
      <p:bldP spid="13" grpId="0" animBg="1"/>
      <p:bldP spid="14" grpId="0" animBg="1"/>
      <p:bldP spid="15" grpId="0"/>
      <p:bldP spid="16" grpId="0"/>
      <p:bldP spid="17" grpId="0" animBg="1"/>
      <p:bldP spid="18"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rot="16200000">
            <a:off x="3418805" y="4037438"/>
            <a:ext cx="769589" cy="513060"/>
            <a:chOff x="3200400" y="1234012"/>
            <a:chExt cx="1371600" cy="728138"/>
          </a:xfrm>
        </p:grpSpPr>
        <p:sp>
          <p:nvSpPr>
            <p:cNvPr id="59" name="Round Single Corner Rectangle 58"/>
            <p:cNvSpPr/>
            <p:nvPr/>
          </p:nvSpPr>
          <p:spPr>
            <a:xfrm>
              <a:off x="4114800" y="1234012"/>
              <a:ext cx="457200" cy="728138"/>
            </a:xfrm>
            <a:prstGeom prst="round1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3657600" y="1234012"/>
              <a:ext cx="457200" cy="728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ound Single Corner Rectangle 60"/>
            <p:cNvSpPr/>
            <p:nvPr/>
          </p:nvSpPr>
          <p:spPr>
            <a:xfrm flipH="1">
              <a:off x="3200400" y="1234012"/>
              <a:ext cx="457200" cy="728138"/>
            </a:xfrm>
            <a:prstGeom prst="round1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62"/>
          <p:cNvGrpSpPr/>
          <p:nvPr/>
        </p:nvGrpSpPr>
        <p:grpSpPr>
          <a:xfrm rot="16200000">
            <a:off x="4459452" y="4037438"/>
            <a:ext cx="769589" cy="513060"/>
            <a:chOff x="3200400" y="1234012"/>
            <a:chExt cx="1371600" cy="728138"/>
          </a:xfrm>
        </p:grpSpPr>
        <p:sp>
          <p:nvSpPr>
            <p:cNvPr id="64" name="Round Single Corner Rectangle 63"/>
            <p:cNvSpPr/>
            <p:nvPr/>
          </p:nvSpPr>
          <p:spPr>
            <a:xfrm>
              <a:off x="4114800" y="1234012"/>
              <a:ext cx="457200" cy="7281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3657600" y="1234012"/>
              <a:ext cx="457200" cy="72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Round Single Corner Rectangle 73"/>
            <p:cNvSpPr/>
            <p:nvPr/>
          </p:nvSpPr>
          <p:spPr>
            <a:xfrm flipH="1">
              <a:off x="3200400" y="1234012"/>
              <a:ext cx="457200" cy="72813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74"/>
          <p:cNvGrpSpPr/>
          <p:nvPr/>
        </p:nvGrpSpPr>
        <p:grpSpPr>
          <a:xfrm rot="16200000">
            <a:off x="5500098" y="4037437"/>
            <a:ext cx="769589" cy="513060"/>
            <a:chOff x="3200400" y="1234012"/>
            <a:chExt cx="1371600" cy="728138"/>
          </a:xfrm>
        </p:grpSpPr>
        <p:sp>
          <p:nvSpPr>
            <p:cNvPr id="76" name="Round Single Corner Rectangle 63"/>
            <p:cNvSpPr/>
            <p:nvPr/>
          </p:nvSpPr>
          <p:spPr>
            <a:xfrm>
              <a:off x="4114800" y="1234012"/>
              <a:ext cx="457200" cy="7281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Rectangle 76"/>
            <p:cNvSpPr/>
            <p:nvPr/>
          </p:nvSpPr>
          <p:spPr>
            <a:xfrm>
              <a:off x="3657600" y="1234012"/>
              <a:ext cx="457200" cy="72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Round Single Corner Rectangle 73"/>
            <p:cNvSpPr/>
            <p:nvPr/>
          </p:nvSpPr>
          <p:spPr>
            <a:xfrm flipH="1">
              <a:off x="3200400" y="1234012"/>
              <a:ext cx="457200" cy="7281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00"/>
          <p:cNvGrpSpPr/>
          <p:nvPr/>
        </p:nvGrpSpPr>
        <p:grpSpPr>
          <a:xfrm rot="16200000">
            <a:off x="8945870" y="3715916"/>
            <a:ext cx="771977" cy="1158493"/>
            <a:chOff x="4257815" y="3604273"/>
            <a:chExt cx="632164" cy="948677"/>
          </a:xfrm>
        </p:grpSpPr>
        <p:grpSp>
          <p:nvGrpSpPr>
            <p:cNvPr id="6" name="Group 96"/>
            <p:cNvGrpSpPr/>
            <p:nvPr/>
          </p:nvGrpSpPr>
          <p:grpSpPr>
            <a:xfrm>
              <a:off x="4257815" y="3905805"/>
              <a:ext cx="632164" cy="647145"/>
              <a:chOff x="4107979" y="4055348"/>
              <a:chExt cx="966386" cy="788823"/>
            </a:xfrm>
          </p:grpSpPr>
          <p:sp>
            <p:nvSpPr>
              <p:cNvPr id="37" name="Isosceles Triangle 36"/>
              <p:cNvSpPr/>
              <p:nvPr/>
            </p:nvSpPr>
            <p:spPr bwMode="auto">
              <a:xfrm rot="10800000">
                <a:off x="4107979" y="4055348"/>
                <a:ext cx="966386" cy="785648"/>
              </a:xfrm>
              <a:prstGeom prst="triangle">
                <a:avLst/>
              </a:prstGeom>
              <a:gradFill>
                <a:gsLst>
                  <a:gs pos="0">
                    <a:schemeClr val="tx1">
                      <a:lumMod val="50000"/>
                      <a:lumOff val="50000"/>
                    </a:schemeClr>
                  </a:gs>
                  <a:gs pos="50000">
                    <a:schemeClr val="bg1">
                      <a:lumMod val="85000"/>
                    </a:schemeClr>
                  </a:gs>
                </a:gsLst>
                <a:lin ang="0" scaled="0"/>
              </a:gradFill>
              <a:ln w="9525">
                <a:noFill/>
                <a:round/>
                <a:headEnd/>
                <a:tailEnd/>
              </a:ln>
            </p:spPr>
            <p:txBody>
              <a:bodyPr vert="horz" wrap="square" lIns="111664" tIns="55832" rIns="111664" bIns="55832" numCol="1" rtlCol="0" anchor="t" anchorCtr="0" compatLnSpc="1">
                <a:prstTxWarp prst="textNoShape">
                  <a:avLst/>
                </a:prstTxWarp>
              </a:bodyP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Isosceles Triangle 37"/>
              <p:cNvSpPr/>
              <p:nvPr/>
            </p:nvSpPr>
            <p:spPr bwMode="auto">
              <a:xfrm rot="10800000">
                <a:off x="4472566" y="4640971"/>
                <a:ext cx="237212" cy="203200"/>
              </a:xfrm>
              <a:prstGeom prst="triangle">
                <a:avLst/>
              </a:prstGeom>
              <a:solidFill>
                <a:schemeClr val="tx1">
                  <a:lumMod val="90000"/>
                  <a:lumOff val="10000"/>
                </a:schemeClr>
              </a:solidFill>
              <a:ln w="9525">
                <a:noFill/>
                <a:round/>
                <a:headEnd/>
                <a:tailEnd/>
              </a:ln>
            </p:spPr>
            <p:txBody>
              <a:bodyPr vert="horz" wrap="square" lIns="111664" tIns="55832" rIns="111664" bIns="55832" numCol="1" rtlCol="0" anchor="t" anchorCtr="0" compatLnSpc="1">
                <a:prstTxWarp prst="textNoShape">
                  <a:avLst/>
                </a:prstTxWarp>
              </a:bodyP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96"/>
            <p:cNvGrpSpPr/>
            <p:nvPr/>
          </p:nvGrpSpPr>
          <p:grpSpPr>
            <a:xfrm>
              <a:off x="4259771" y="3604273"/>
              <a:ext cx="630208" cy="416793"/>
              <a:chOff x="2514600" y="3103313"/>
              <a:chExt cx="914400" cy="604745"/>
            </a:xfrm>
          </p:grpSpPr>
          <p:sp>
            <p:nvSpPr>
              <p:cNvPr id="94" name="Pentagon 93"/>
              <p:cNvSpPr/>
              <p:nvPr/>
            </p:nvSpPr>
            <p:spPr>
              <a:xfrm rot="5400000">
                <a:off x="2364628" y="3253285"/>
                <a:ext cx="604743" cy="3048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Pentagon 94"/>
              <p:cNvSpPr/>
              <p:nvPr/>
            </p:nvSpPr>
            <p:spPr>
              <a:xfrm rot="5400000">
                <a:off x="2669428" y="3253286"/>
                <a:ext cx="604743" cy="304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Pentagon 95"/>
              <p:cNvSpPr/>
              <p:nvPr/>
            </p:nvSpPr>
            <p:spPr>
              <a:xfrm rot="5400000">
                <a:off x="2974228" y="3253287"/>
                <a:ext cx="604743" cy="304800"/>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Group 120"/>
          <p:cNvGrpSpPr/>
          <p:nvPr/>
        </p:nvGrpSpPr>
        <p:grpSpPr>
          <a:xfrm rot="16200000" flipH="1">
            <a:off x="4486292" y="4535690"/>
            <a:ext cx="1773622" cy="510522"/>
            <a:chOff x="4889980" y="1620289"/>
            <a:chExt cx="1452400" cy="418060"/>
          </a:xfrm>
        </p:grpSpPr>
        <p:sp>
          <p:nvSpPr>
            <p:cNvPr id="122" name="Arc 121"/>
            <p:cNvSpPr/>
            <p:nvPr/>
          </p:nvSpPr>
          <p:spPr>
            <a:xfrm>
              <a:off x="5925370" y="1621338"/>
              <a:ext cx="417010" cy="417011"/>
            </a:xfrm>
            <a:prstGeom prst="arc">
              <a:avLst>
                <a:gd name="adj1" fmla="val 16003896"/>
                <a:gd name="adj2" fmla="val 5453928"/>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3" name="Straight Connector 122"/>
            <p:cNvCxnSpPr/>
            <p:nvPr/>
          </p:nvCxnSpPr>
          <p:spPr>
            <a:xfrm flipH="1" flipV="1">
              <a:off x="4889980" y="1620289"/>
              <a:ext cx="1236500" cy="138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4889980" y="2038323"/>
              <a:ext cx="1236500" cy="2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 name="Group 74"/>
          <p:cNvGrpSpPr/>
          <p:nvPr/>
        </p:nvGrpSpPr>
        <p:grpSpPr>
          <a:xfrm rot="16200000">
            <a:off x="6512815" y="4037437"/>
            <a:ext cx="769589" cy="513060"/>
            <a:chOff x="3200400" y="1234012"/>
            <a:chExt cx="1371600" cy="728138"/>
          </a:xfrm>
        </p:grpSpPr>
        <p:sp>
          <p:nvSpPr>
            <p:cNvPr id="70" name="Round Single Corner Rectangle 63"/>
            <p:cNvSpPr/>
            <p:nvPr/>
          </p:nvSpPr>
          <p:spPr>
            <a:xfrm>
              <a:off x="4114800" y="1234012"/>
              <a:ext cx="457200" cy="7281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Rectangle 70"/>
            <p:cNvSpPr/>
            <p:nvPr/>
          </p:nvSpPr>
          <p:spPr>
            <a:xfrm>
              <a:off x="3657600" y="1234012"/>
              <a:ext cx="457200" cy="7281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ound Single Corner Rectangle 73"/>
            <p:cNvSpPr/>
            <p:nvPr/>
          </p:nvSpPr>
          <p:spPr>
            <a:xfrm flipH="1">
              <a:off x="3200400" y="1234012"/>
              <a:ext cx="457200" cy="7281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74"/>
          <p:cNvGrpSpPr/>
          <p:nvPr/>
        </p:nvGrpSpPr>
        <p:grpSpPr>
          <a:xfrm rot="16200000">
            <a:off x="7565081" y="4037438"/>
            <a:ext cx="769589" cy="513060"/>
            <a:chOff x="3200400" y="1234012"/>
            <a:chExt cx="1371600" cy="728138"/>
          </a:xfrm>
        </p:grpSpPr>
        <p:sp>
          <p:nvSpPr>
            <p:cNvPr id="75" name="Round Single Corner Rectangle 63"/>
            <p:cNvSpPr/>
            <p:nvPr/>
          </p:nvSpPr>
          <p:spPr>
            <a:xfrm>
              <a:off x="4114800" y="1234012"/>
              <a:ext cx="457200" cy="7281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Rectangle 78"/>
            <p:cNvSpPr/>
            <p:nvPr/>
          </p:nvSpPr>
          <p:spPr>
            <a:xfrm>
              <a:off x="3657600" y="1234012"/>
              <a:ext cx="457200" cy="7281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ound Single Corner Rectangle 73"/>
            <p:cNvSpPr/>
            <p:nvPr/>
          </p:nvSpPr>
          <p:spPr>
            <a:xfrm flipH="1">
              <a:off x="3200400" y="1234012"/>
              <a:ext cx="457200" cy="7281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0"/>
          <p:cNvGrpSpPr/>
          <p:nvPr/>
        </p:nvGrpSpPr>
        <p:grpSpPr>
          <a:xfrm rot="5400000" flipH="1" flipV="1">
            <a:off x="5509872" y="3526795"/>
            <a:ext cx="1773622" cy="510522"/>
            <a:chOff x="4889980" y="1620289"/>
            <a:chExt cx="1452400" cy="418060"/>
          </a:xfrm>
        </p:grpSpPr>
        <p:sp>
          <p:nvSpPr>
            <p:cNvPr id="82" name="Arc 81"/>
            <p:cNvSpPr/>
            <p:nvPr/>
          </p:nvSpPr>
          <p:spPr>
            <a:xfrm>
              <a:off x="5925370" y="1621338"/>
              <a:ext cx="417010" cy="417011"/>
            </a:xfrm>
            <a:prstGeom prst="arc">
              <a:avLst>
                <a:gd name="adj1" fmla="val 16003896"/>
                <a:gd name="adj2" fmla="val 5453928"/>
              </a:avLst>
            </a:prstGeom>
            <a:ln w="28575">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3" name="Straight Connector 82"/>
            <p:cNvCxnSpPr/>
            <p:nvPr/>
          </p:nvCxnSpPr>
          <p:spPr>
            <a:xfrm flipH="1" flipV="1">
              <a:off x="4889980" y="1620289"/>
              <a:ext cx="1236500" cy="138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889980" y="2038323"/>
              <a:ext cx="1236500" cy="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4" name="Group 120"/>
          <p:cNvGrpSpPr/>
          <p:nvPr/>
        </p:nvGrpSpPr>
        <p:grpSpPr>
          <a:xfrm rot="16200000" flipH="1">
            <a:off x="6538097" y="4535690"/>
            <a:ext cx="1773622" cy="510522"/>
            <a:chOff x="4889980" y="1620289"/>
            <a:chExt cx="1452400" cy="418060"/>
          </a:xfrm>
        </p:grpSpPr>
        <p:sp>
          <p:nvSpPr>
            <p:cNvPr id="86" name="Arc 85"/>
            <p:cNvSpPr/>
            <p:nvPr/>
          </p:nvSpPr>
          <p:spPr>
            <a:xfrm>
              <a:off x="5925370" y="1621338"/>
              <a:ext cx="417010" cy="417011"/>
            </a:xfrm>
            <a:prstGeom prst="arc">
              <a:avLst>
                <a:gd name="adj1" fmla="val 16003896"/>
                <a:gd name="adj2" fmla="val 5453928"/>
              </a:avLst>
            </a:prstGeom>
            <a:ln w="28575">
              <a:solidFill>
                <a:schemeClr val="accent4"/>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7" name="Straight Connector 86"/>
            <p:cNvCxnSpPr/>
            <p:nvPr/>
          </p:nvCxnSpPr>
          <p:spPr>
            <a:xfrm flipH="1" flipV="1">
              <a:off x="4889980" y="1620289"/>
              <a:ext cx="1236500" cy="138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4889980" y="2038323"/>
              <a:ext cx="1236500" cy="2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5" name="Group 120"/>
          <p:cNvGrpSpPr/>
          <p:nvPr/>
        </p:nvGrpSpPr>
        <p:grpSpPr>
          <a:xfrm rot="5400000" flipH="1" flipV="1">
            <a:off x="7590364" y="3526795"/>
            <a:ext cx="1773622" cy="510522"/>
            <a:chOff x="4889980" y="1620289"/>
            <a:chExt cx="1452400" cy="418060"/>
          </a:xfrm>
        </p:grpSpPr>
        <p:sp>
          <p:nvSpPr>
            <p:cNvPr id="90" name="Arc 89"/>
            <p:cNvSpPr/>
            <p:nvPr/>
          </p:nvSpPr>
          <p:spPr>
            <a:xfrm>
              <a:off x="5925370" y="1621338"/>
              <a:ext cx="417010" cy="417011"/>
            </a:xfrm>
            <a:prstGeom prst="arc">
              <a:avLst>
                <a:gd name="adj1" fmla="val 16003896"/>
                <a:gd name="adj2" fmla="val 5453928"/>
              </a:avLst>
            </a:prstGeom>
            <a:ln w="28575">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91" name="Straight Connector 90"/>
            <p:cNvCxnSpPr/>
            <p:nvPr/>
          </p:nvCxnSpPr>
          <p:spPr>
            <a:xfrm flipH="1" flipV="1">
              <a:off x="4889980" y="1620289"/>
              <a:ext cx="1236500" cy="138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889980" y="2038323"/>
              <a:ext cx="1236500" cy="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6" name="Group 120"/>
          <p:cNvGrpSpPr/>
          <p:nvPr/>
        </p:nvGrpSpPr>
        <p:grpSpPr>
          <a:xfrm rot="5400000" flipH="1" flipV="1">
            <a:off x="3428578" y="3526795"/>
            <a:ext cx="1773622" cy="510522"/>
            <a:chOff x="4889980" y="1620289"/>
            <a:chExt cx="1452400" cy="418060"/>
          </a:xfrm>
        </p:grpSpPr>
        <p:sp>
          <p:nvSpPr>
            <p:cNvPr id="97" name="Arc 96"/>
            <p:cNvSpPr/>
            <p:nvPr/>
          </p:nvSpPr>
          <p:spPr>
            <a:xfrm>
              <a:off x="5925370" y="1621338"/>
              <a:ext cx="417010" cy="417011"/>
            </a:xfrm>
            <a:prstGeom prst="arc">
              <a:avLst>
                <a:gd name="adj1" fmla="val 16003896"/>
                <a:gd name="adj2" fmla="val 5453928"/>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98" name="Straight Connector 97"/>
            <p:cNvCxnSpPr/>
            <p:nvPr/>
          </p:nvCxnSpPr>
          <p:spPr>
            <a:xfrm flipH="1" flipV="1">
              <a:off x="4889980" y="1620289"/>
              <a:ext cx="1236500" cy="13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889980" y="2038323"/>
              <a:ext cx="1236500" cy="2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 name="Group 108"/>
          <p:cNvGrpSpPr/>
          <p:nvPr/>
        </p:nvGrpSpPr>
        <p:grpSpPr>
          <a:xfrm>
            <a:off x="5960958" y="2703250"/>
            <a:ext cx="933684" cy="906954"/>
            <a:chOff x="6299532" y="3384456"/>
            <a:chExt cx="469021" cy="455593"/>
          </a:xfrm>
        </p:grpSpPr>
        <p:sp>
          <p:nvSpPr>
            <p:cNvPr id="102" name="Oval 101"/>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11"/>
          <p:cNvGrpSpPr/>
          <p:nvPr/>
        </p:nvGrpSpPr>
        <p:grpSpPr>
          <a:xfrm>
            <a:off x="6973675" y="5035695"/>
            <a:ext cx="933684" cy="906954"/>
            <a:chOff x="630683" y="4190009"/>
            <a:chExt cx="469021" cy="455593"/>
          </a:xfrm>
        </p:grpSpPr>
        <p:sp>
          <p:nvSpPr>
            <p:cNvPr id="106" name="Oval 105"/>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14"/>
          <p:cNvGrpSpPr/>
          <p:nvPr/>
        </p:nvGrpSpPr>
        <p:grpSpPr>
          <a:xfrm>
            <a:off x="4920310" y="5035695"/>
            <a:ext cx="933684" cy="906954"/>
            <a:chOff x="3425803" y="3384456"/>
            <a:chExt cx="469021" cy="455593"/>
          </a:xfrm>
        </p:grpSpPr>
        <p:sp>
          <p:nvSpPr>
            <p:cNvPr id="109" name="Oval 108"/>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17"/>
          <p:cNvGrpSpPr/>
          <p:nvPr/>
        </p:nvGrpSpPr>
        <p:grpSpPr>
          <a:xfrm>
            <a:off x="3879663" y="2703250"/>
            <a:ext cx="933684" cy="906954"/>
            <a:chOff x="630683" y="3383511"/>
            <a:chExt cx="469021" cy="455593"/>
          </a:xfrm>
        </p:grpSpPr>
        <p:sp>
          <p:nvSpPr>
            <p:cNvPr id="112" name="Oval 11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20"/>
          <p:cNvGrpSpPr/>
          <p:nvPr/>
        </p:nvGrpSpPr>
        <p:grpSpPr>
          <a:xfrm>
            <a:off x="8016917" y="2703250"/>
            <a:ext cx="933684" cy="906954"/>
            <a:chOff x="3428938" y="4190009"/>
            <a:chExt cx="469021" cy="455593"/>
          </a:xfrm>
        </p:grpSpPr>
        <p:sp>
          <p:nvSpPr>
            <p:cNvPr id="117" name="Oval 116"/>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8" name="Text Placeholder 3"/>
          <p:cNvSpPr txBox="1">
            <a:spLocks/>
          </p:cNvSpPr>
          <p:nvPr/>
        </p:nvSpPr>
        <p:spPr>
          <a:xfrm>
            <a:off x="2933781" y="5174846"/>
            <a:ext cx="1775462" cy="5782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116686">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Text Placeholder 3"/>
          <p:cNvSpPr txBox="1">
            <a:spLocks/>
          </p:cNvSpPr>
          <p:nvPr/>
        </p:nvSpPr>
        <p:spPr>
          <a:xfrm>
            <a:off x="8208827" y="5174846"/>
            <a:ext cx="1775462" cy="5782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86">
              <a:lnSpc>
                <a:spcPct val="120000"/>
              </a:lnSpc>
              <a:spcBef>
                <a:spcPct val="20000"/>
              </a:spcBef>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Text Placeholder 3"/>
          <p:cNvSpPr txBox="1">
            <a:spLocks/>
          </p:cNvSpPr>
          <p:nvPr/>
        </p:nvSpPr>
        <p:spPr>
          <a:xfrm>
            <a:off x="1897963" y="2699163"/>
            <a:ext cx="1775462" cy="5782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116686">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Text Placeholder 3"/>
          <p:cNvSpPr txBox="1">
            <a:spLocks/>
          </p:cNvSpPr>
          <p:nvPr/>
        </p:nvSpPr>
        <p:spPr>
          <a:xfrm>
            <a:off x="5539263" y="1946548"/>
            <a:ext cx="1775462" cy="5782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86">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Text Placeholder 3"/>
          <p:cNvSpPr txBox="1">
            <a:spLocks/>
          </p:cNvSpPr>
          <p:nvPr/>
        </p:nvSpPr>
        <p:spPr>
          <a:xfrm>
            <a:off x="9168326" y="2699163"/>
            <a:ext cx="1775462" cy="5782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86">
              <a:lnSpc>
                <a:spcPct val="120000"/>
              </a:lnSpc>
              <a:spcBef>
                <a:spcPct val="20000"/>
              </a:spcBef>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椭圆 72"/>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81"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椭圆 84"/>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1065416689"/>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wipe(right)">
                                      <p:cBhvr>
                                        <p:cTn id="22" dur="500"/>
                                        <p:tgtEl>
                                          <p:spTgt spid="134"/>
                                        </p:tgtEl>
                                      </p:cBhvr>
                                    </p:animEffect>
                                  </p:childTnLst>
                                </p:cTn>
                              </p:par>
                            </p:childTnLst>
                          </p:cTn>
                        </p:par>
                        <p:par>
                          <p:cTn id="23" fill="hold">
                            <p:stCondLst>
                              <p:cond delay="2000"/>
                            </p:stCondLst>
                            <p:childTnLst>
                              <p:par>
                                <p:cTn id="24" presetID="2" presetClass="entr" presetSubtype="2" accel="50000" decel="5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000"/>
                            </p:stCondLst>
                            <p:childTnLst>
                              <p:par>
                                <p:cTn id="33" presetID="53"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128"/>
                                        </p:tgtEl>
                                        <p:attrNameLst>
                                          <p:attrName>style.visibility</p:attrName>
                                        </p:attrNameLst>
                                      </p:cBhvr>
                                      <p:to>
                                        <p:strVal val="visible"/>
                                      </p:to>
                                    </p:set>
                                    <p:animEffect transition="in" filter="wipe(right)">
                                      <p:cBhvr>
                                        <p:cTn id="41" dur="500"/>
                                        <p:tgtEl>
                                          <p:spTgt spid="128"/>
                                        </p:tgtEl>
                                      </p:cBhvr>
                                    </p:animEffect>
                                  </p:childTnLst>
                                </p:cTn>
                              </p:par>
                            </p:childTnLst>
                          </p:cTn>
                        </p:par>
                        <p:par>
                          <p:cTn id="42" fill="hold">
                            <p:stCondLst>
                              <p:cond delay="4000"/>
                            </p:stCondLst>
                            <p:childTnLst>
                              <p:par>
                                <p:cTn id="43" presetID="2" presetClass="entr" presetSubtype="2" accel="50000" decel="5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1+#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5000"/>
                            </p:stCondLst>
                            <p:childTnLst>
                              <p:par>
                                <p:cTn id="52" presetID="53"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wipe(down)">
                                      <p:cBhvr>
                                        <p:cTn id="60" dur="500"/>
                                        <p:tgtEl>
                                          <p:spTgt spid="137"/>
                                        </p:tgtEl>
                                      </p:cBhvr>
                                    </p:animEffect>
                                  </p:childTnLst>
                                </p:cTn>
                              </p:par>
                            </p:childTnLst>
                          </p:cTn>
                        </p:par>
                        <p:par>
                          <p:cTn id="61" fill="hold">
                            <p:stCondLst>
                              <p:cond delay="6000"/>
                            </p:stCondLst>
                            <p:childTnLst>
                              <p:par>
                                <p:cTn id="62" presetID="2" presetClass="entr" presetSubtype="2" accel="50000" decel="5000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1+#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childTnLst>
                          </p:cTn>
                        </p:par>
                        <p:par>
                          <p:cTn id="70" fill="hold">
                            <p:stCondLst>
                              <p:cond delay="7000"/>
                            </p:stCondLst>
                            <p:childTnLst>
                              <p:par>
                                <p:cTn id="71" presetID="53" presetClass="entr" presetSubtype="0"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wipe(left)">
                                      <p:cBhvr>
                                        <p:cTn id="79" dur="500"/>
                                        <p:tgtEl>
                                          <p:spTgt spid="131"/>
                                        </p:tgtEl>
                                      </p:cBhvr>
                                    </p:animEffect>
                                  </p:childTnLst>
                                </p:cTn>
                              </p:par>
                            </p:childTnLst>
                          </p:cTn>
                        </p:par>
                        <p:par>
                          <p:cTn id="80" fill="hold">
                            <p:stCondLst>
                              <p:cond delay="8000"/>
                            </p:stCondLst>
                            <p:childTnLst>
                              <p:par>
                                <p:cTn id="81" presetID="2" presetClass="entr" presetSubtype="2" accel="50000" decel="5000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1+#ppt_w/2"/>
                                          </p:val>
                                        </p:tav>
                                        <p:tav tm="100000">
                                          <p:val>
                                            <p:strVal val="#ppt_x"/>
                                          </p:val>
                                        </p:tav>
                                      </p:tavLst>
                                    </p:anim>
                                    <p:anim calcmode="lin" valueType="num">
                                      <p:cBhvr additive="base">
                                        <p:cTn id="84" dur="500" fill="hold"/>
                                        <p:tgtEl>
                                          <p:spTgt spid="12"/>
                                        </p:tgtEl>
                                        <p:attrNameLst>
                                          <p:attrName>ppt_y</p:attrName>
                                        </p:attrNameLst>
                                      </p:cBhvr>
                                      <p:tavLst>
                                        <p:tav tm="0">
                                          <p:val>
                                            <p:strVal val="#ppt_y"/>
                                          </p:val>
                                        </p:tav>
                                        <p:tav tm="100000">
                                          <p:val>
                                            <p:strVal val="#ppt_y"/>
                                          </p:val>
                                        </p:tav>
                                      </p:tavLst>
                                    </p:anim>
                                  </p:childTnLst>
                                </p:cTn>
                              </p:par>
                            </p:childTnLst>
                          </p:cTn>
                        </p:par>
                        <p:par>
                          <p:cTn id="85" fill="hold">
                            <p:stCondLst>
                              <p:cond delay="8500"/>
                            </p:stCondLst>
                            <p:childTnLst>
                              <p:par>
                                <p:cTn id="86" presetID="22" presetClass="entr" presetSubtype="4"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down)">
                                      <p:cBhvr>
                                        <p:cTn id="88" dur="500"/>
                                        <p:tgtEl>
                                          <p:spTgt spid="15"/>
                                        </p:tgtEl>
                                      </p:cBhvr>
                                    </p:animEffect>
                                  </p:childTnLst>
                                </p:cTn>
                              </p:par>
                            </p:childTnLst>
                          </p:cTn>
                        </p:par>
                        <p:par>
                          <p:cTn id="89" fill="hold">
                            <p:stCondLst>
                              <p:cond delay="9000"/>
                            </p:stCondLst>
                            <p:childTnLst>
                              <p:par>
                                <p:cTn id="90" presetID="53" presetClass="entr" presetSubtype="0" fill="hold"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500" fill="hold"/>
                                        <p:tgtEl>
                                          <p:spTgt spid="21"/>
                                        </p:tgtEl>
                                        <p:attrNameLst>
                                          <p:attrName>ppt_w</p:attrName>
                                        </p:attrNameLst>
                                      </p:cBhvr>
                                      <p:tavLst>
                                        <p:tav tm="0">
                                          <p:val>
                                            <p:fltVal val="0"/>
                                          </p:val>
                                        </p:tav>
                                        <p:tav tm="100000">
                                          <p:val>
                                            <p:strVal val="#ppt_w"/>
                                          </p:val>
                                        </p:tav>
                                      </p:tavLst>
                                    </p:anim>
                                    <p:anim calcmode="lin" valueType="num">
                                      <p:cBhvr>
                                        <p:cTn id="93" dur="500" fill="hold"/>
                                        <p:tgtEl>
                                          <p:spTgt spid="21"/>
                                        </p:tgtEl>
                                        <p:attrNameLst>
                                          <p:attrName>ppt_h</p:attrName>
                                        </p:attrNameLst>
                                      </p:cBhvr>
                                      <p:tavLst>
                                        <p:tav tm="0">
                                          <p:val>
                                            <p:fltVal val="0"/>
                                          </p:val>
                                        </p:tav>
                                        <p:tav tm="100000">
                                          <p:val>
                                            <p:strVal val="#ppt_h"/>
                                          </p:val>
                                        </p:tav>
                                      </p:tavLst>
                                    </p:anim>
                                    <p:animEffect transition="in" filter="fade">
                                      <p:cBhvr>
                                        <p:cTn id="94" dur="500"/>
                                        <p:tgtEl>
                                          <p:spTgt spid="21"/>
                                        </p:tgtEl>
                                      </p:cBhvr>
                                    </p:animEffect>
                                  </p:childTnLst>
                                </p:cTn>
                              </p:par>
                            </p:childTnLst>
                          </p:cTn>
                        </p:par>
                        <p:par>
                          <p:cTn id="95" fill="hold">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138"/>
                                        </p:tgtEl>
                                        <p:attrNameLst>
                                          <p:attrName>style.visibility</p:attrName>
                                        </p:attrNameLst>
                                      </p:cBhvr>
                                      <p:to>
                                        <p:strVal val="visible"/>
                                      </p:to>
                                    </p:set>
                                    <p:animEffect transition="in" filter="wipe(left)">
                                      <p:cBhvr>
                                        <p:cTn id="98" dur="500"/>
                                        <p:tgtEl>
                                          <p:spTgt spid="138"/>
                                        </p:tgtEl>
                                      </p:cBhvr>
                                    </p:animEffect>
                                  </p:childTnLst>
                                </p:cTn>
                              </p:par>
                            </p:childTnLst>
                          </p:cTn>
                        </p:par>
                        <p:par>
                          <p:cTn id="99" fill="hold">
                            <p:stCondLst>
                              <p:cond delay="10000"/>
                            </p:stCondLst>
                            <p:childTnLst>
                              <p:par>
                                <p:cTn id="100" presetID="2" presetClass="entr" presetSubtype="2" accel="50000" decel="50000" fill="hold" nodeType="afterEffect">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cBhvr additive="base">
                                        <p:cTn id="102" dur="500" fill="hold"/>
                                        <p:tgtEl>
                                          <p:spTgt spid="5"/>
                                        </p:tgtEl>
                                        <p:attrNameLst>
                                          <p:attrName>ppt_x</p:attrName>
                                        </p:attrNameLst>
                                      </p:cBhvr>
                                      <p:tavLst>
                                        <p:tav tm="0">
                                          <p:val>
                                            <p:strVal val="1+#ppt_w/2"/>
                                          </p:val>
                                        </p:tav>
                                        <p:tav tm="100000">
                                          <p:val>
                                            <p:strVal val="#ppt_x"/>
                                          </p:val>
                                        </p:tav>
                                      </p:tavLst>
                                    </p:anim>
                                    <p:anim calcmode="lin" valueType="num">
                                      <p:cBhvr additive="base">
                                        <p:cTn id="10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1" grpId="0"/>
      <p:bldP spid="134" grpId="0"/>
      <p:bldP spid="137" grpId="0"/>
      <p:bldP spid="1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858750" cy="723265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12858750" cy="723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MH_Others_10" descr="#wm#_48_07_*Z"/>
          <p:cNvSpPr>
            <a:spLocks noChangeArrowheads="1"/>
          </p:cNvSpPr>
          <p:nvPr>
            <p:custDataLst>
              <p:tags r:id="rId2"/>
            </p:custDataLst>
          </p:nvPr>
        </p:nvSpPr>
        <p:spPr bwMode="auto">
          <a:xfrm>
            <a:off x="2723690" y="1536477"/>
            <a:ext cx="1609701" cy="1613133"/>
          </a:xfrm>
          <a:prstGeom prst="ellipse">
            <a:avLst/>
          </a:prstGeom>
          <a:solidFill>
            <a:schemeClr val="accent2">
              <a:alpha val="86000"/>
            </a:schemeClr>
          </a:solidFill>
          <a:ln>
            <a:noFill/>
          </a:ln>
          <a:effectLst/>
        </p:spPr>
        <p:txBody>
          <a:bodyPr wrap="square" lIns="0" tIns="0" rIns="0" bIns="0" anchor="ctr">
            <a:normAutofit lnSpcReduction="10000"/>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endParaRPr lang="zh-CN" altLang="zh-CN" sz="7593" b="1" kern="0" dirty="0">
              <a:solidFill>
                <a:srgbClr val="FFFFFF"/>
              </a:solidFill>
              <a:ea typeface="微软雅黑" panose="020B0503020204020204" pitchFamily="34" charset="-122"/>
              <a:cs typeface="Times New Roman" panose="02020603050405020304" pitchFamily="18" charset="0"/>
            </a:endParaRPr>
          </a:p>
        </p:txBody>
      </p:sp>
      <p:sp>
        <p:nvSpPr>
          <p:cNvPr id="78" name="MH_Others_11" descr="#wm#_48_07_*Z"/>
          <p:cNvSpPr>
            <a:spLocks noChangeArrowheads="1"/>
          </p:cNvSpPr>
          <p:nvPr>
            <p:custDataLst>
              <p:tags r:id="rId3"/>
            </p:custDataLst>
          </p:nvPr>
        </p:nvSpPr>
        <p:spPr bwMode="auto">
          <a:xfrm>
            <a:off x="3845171" y="2740203"/>
            <a:ext cx="976435" cy="978515"/>
          </a:xfrm>
          <a:prstGeom prst="ellipse">
            <a:avLst/>
          </a:prstGeom>
          <a:solidFill>
            <a:srgbClr val="5E1013"/>
          </a:solidFill>
          <a:ln>
            <a:noFill/>
          </a:ln>
          <a:effectLst/>
        </p:spPr>
        <p:txBody>
          <a:bodyPr wrap="square" lIns="0" tIns="0" rIns="0" bIns="0" anchor="ctr">
            <a:normAutofit lnSpcReduction="10000"/>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endParaRPr lang="zh-CN" altLang="zh-CN" sz="4640" kern="0" dirty="0">
              <a:ea typeface="微软雅黑" panose="020B0503020204020204" pitchFamily="34" charset="-122"/>
            </a:endParaRPr>
          </a:p>
        </p:txBody>
      </p:sp>
      <p:sp>
        <p:nvSpPr>
          <p:cNvPr id="32" name="MH_Others_12"/>
          <p:cNvSpPr txBox="1"/>
          <p:nvPr>
            <p:custDataLst>
              <p:tags r:id="rId4"/>
            </p:custDataLst>
          </p:nvPr>
        </p:nvSpPr>
        <p:spPr>
          <a:xfrm>
            <a:off x="3140526" y="3229461"/>
            <a:ext cx="645810" cy="2896207"/>
          </a:xfrm>
          <a:prstGeom prst="rect">
            <a:avLst/>
          </a:prstGeom>
          <a:noFill/>
        </p:spPr>
        <p:txBody>
          <a:bodyPr vert="eaVert" wrap="square" lIns="0" tIns="0" rIns="0" bIns="0" rtlCol="0" anchor="ctr" anchorCtr="0">
            <a:normAutofit/>
          </a:bodyPr>
          <a:lstStyle/>
          <a:p>
            <a:r>
              <a:rPr lang="en-US" altLang="zh-CN" sz="3797" dirty="0">
                <a:solidFill>
                  <a:schemeClr val="accent2"/>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3797"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
          <p:cNvSpPr txBox="1"/>
          <p:nvPr/>
        </p:nvSpPr>
        <p:spPr>
          <a:xfrm>
            <a:off x="5693211" y="2962083"/>
            <a:ext cx="3148298" cy="738664"/>
          </a:xfrm>
          <a:prstGeom prst="rect">
            <a:avLst/>
          </a:prstGeom>
          <a:noFill/>
        </p:spPr>
        <p:txBody>
          <a:bodyPr wrap="none" lIns="0" tIns="0" rIns="0" bIns="0" rtlCol="0">
            <a:spAutoFit/>
          </a:bodyPr>
          <a:lstStyle/>
          <a:p>
            <a:pPr marL="0" lvl="1"/>
            <a:r>
              <a:rPr lang="en-US" altLang="zh-CN" sz="4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r>
              <a:rPr lang="zh-CN" altLang="en-US" sz="4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zh-CN" altLang="en-US" sz="4800" b="1" spc="422"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9"/>
          <p:cNvSpPr txBox="1"/>
          <p:nvPr/>
        </p:nvSpPr>
        <p:spPr>
          <a:xfrm>
            <a:off x="5702287" y="3850724"/>
            <a:ext cx="2464356" cy="649152"/>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Overview of the annual work</a:t>
            </a:r>
          </a:p>
        </p:txBody>
      </p:sp>
      <p:sp>
        <p:nvSpPr>
          <p:cNvPr id="19" name="文本框 9"/>
          <p:cNvSpPr txBox="1"/>
          <p:nvPr/>
        </p:nvSpPr>
        <p:spPr>
          <a:xfrm>
            <a:off x="5693211" y="4524039"/>
            <a:ext cx="2680380" cy="649152"/>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Successful Project Showcase</a:t>
            </a:r>
          </a:p>
        </p:txBody>
      </p:sp>
      <p:sp>
        <p:nvSpPr>
          <p:cNvPr id="21" name="文本框 9"/>
          <p:cNvSpPr txBox="1"/>
          <p:nvPr/>
        </p:nvSpPr>
        <p:spPr>
          <a:xfrm>
            <a:off x="8236079" y="3858320"/>
            <a:ext cx="3305866" cy="324576"/>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Completion of the work</a:t>
            </a:r>
          </a:p>
        </p:txBody>
      </p:sp>
      <p:sp>
        <p:nvSpPr>
          <p:cNvPr id="22" name="文本框 9"/>
          <p:cNvSpPr txBox="1"/>
          <p:nvPr/>
        </p:nvSpPr>
        <p:spPr>
          <a:xfrm>
            <a:off x="8236079" y="4529253"/>
            <a:ext cx="3449879" cy="324576"/>
          </a:xfrm>
          <a:prstGeom prst="rect">
            <a:avLst/>
          </a:prstGeom>
          <a:noFill/>
        </p:spPr>
        <p:txBody>
          <a:bodyPr wrap="square" lIns="0" tIns="0" rIns="0" bIns="0" rtlCol="0">
            <a:spAutoFit/>
          </a:bodyPr>
          <a:lstStyle/>
          <a:p>
            <a:pPr marL="241076" lvl="1" indent="-241076">
              <a:buFont typeface="Wingdings" pitchFamily="2" charset="2"/>
              <a:buChar char="l"/>
            </a:pPr>
            <a:r>
              <a:rPr lang="zh-CN" altLang="en-US" sz="210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Next year's work plan</a:t>
            </a:r>
          </a:p>
        </p:txBody>
      </p:sp>
    </p:spTree>
    <p:custDataLst>
      <p:tags r:id="rId1"/>
    </p:custDataLst>
    <p:extLst>
      <p:ext uri="{BB962C8B-B14F-4D97-AF65-F5344CB8AC3E}">
        <p14:creationId xmlns:p14="http://schemas.microsoft.com/office/powerpoint/2010/main" val="179096042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1000" fill="hold"/>
                                        <p:tgtEl>
                                          <p:spTgt spid="77"/>
                                        </p:tgtEl>
                                        <p:attrNameLst>
                                          <p:attrName>ppt_w</p:attrName>
                                        </p:attrNameLst>
                                      </p:cBhvr>
                                      <p:tavLst>
                                        <p:tav tm="0">
                                          <p:val>
                                            <p:fltVal val="0"/>
                                          </p:val>
                                        </p:tav>
                                        <p:tav tm="100000">
                                          <p:val>
                                            <p:strVal val="#ppt_w"/>
                                          </p:val>
                                        </p:tav>
                                      </p:tavLst>
                                    </p:anim>
                                    <p:anim calcmode="lin" valueType="num">
                                      <p:cBhvr>
                                        <p:cTn id="16" dur="1000" fill="hold"/>
                                        <p:tgtEl>
                                          <p:spTgt spid="77"/>
                                        </p:tgtEl>
                                        <p:attrNameLst>
                                          <p:attrName>ppt_h</p:attrName>
                                        </p:attrNameLst>
                                      </p:cBhvr>
                                      <p:tavLst>
                                        <p:tav tm="0">
                                          <p:val>
                                            <p:fltVal val="0"/>
                                          </p:val>
                                        </p:tav>
                                        <p:tav tm="100000">
                                          <p:val>
                                            <p:strVal val="#ppt_h"/>
                                          </p:val>
                                        </p:tav>
                                      </p:tavLst>
                                    </p:anim>
                                    <p:anim calcmode="lin" valueType="num">
                                      <p:cBhvr>
                                        <p:cTn id="17" dur="1000" fill="hold"/>
                                        <p:tgtEl>
                                          <p:spTgt spid="77"/>
                                        </p:tgtEl>
                                        <p:attrNameLst>
                                          <p:attrName>style.rotation</p:attrName>
                                        </p:attrNameLst>
                                      </p:cBhvr>
                                      <p:tavLst>
                                        <p:tav tm="0">
                                          <p:val>
                                            <p:fltVal val="90"/>
                                          </p:val>
                                        </p:tav>
                                        <p:tav tm="100000">
                                          <p:val>
                                            <p:fltVal val="0"/>
                                          </p:val>
                                        </p:tav>
                                      </p:tavLst>
                                    </p:anim>
                                    <p:animEffect transition="in" filter="fade">
                                      <p:cBhvr>
                                        <p:cTn id="18" dur="10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p:cTn id="23" dur="1000" fill="hold"/>
                                        <p:tgtEl>
                                          <p:spTgt spid="78"/>
                                        </p:tgtEl>
                                        <p:attrNameLst>
                                          <p:attrName>ppt_w</p:attrName>
                                        </p:attrNameLst>
                                      </p:cBhvr>
                                      <p:tavLst>
                                        <p:tav tm="0">
                                          <p:val>
                                            <p:fltVal val="0"/>
                                          </p:val>
                                        </p:tav>
                                        <p:tav tm="100000">
                                          <p:val>
                                            <p:strVal val="#ppt_w"/>
                                          </p:val>
                                        </p:tav>
                                      </p:tavLst>
                                    </p:anim>
                                    <p:anim calcmode="lin" valueType="num">
                                      <p:cBhvr>
                                        <p:cTn id="24" dur="1000" fill="hold"/>
                                        <p:tgtEl>
                                          <p:spTgt spid="78"/>
                                        </p:tgtEl>
                                        <p:attrNameLst>
                                          <p:attrName>ppt_h</p:attrName>
                                        </p:attrNameLst>
                                      </p:cBhvr>
                                      <p:tavLst>
                                        <p:tav tm="0">
                                          <p:val>
                                            <p:fltVal val="0"/>
                                          </p:val>
                                        </p:tav>
                                        <p:tav tm="100000">
                                          <p:val>
                                            <p:strVal val="#ppt_h"/>
                                          </p:val>
                                        </p:tav>
                                      </p:tavLst>
                                    </p:anim>
                                    <p:anim calcmode="lin" valueType="num">
                                      <p:cBhvr>
                                        <p:cTn id="25" dur="1000" fill="hold"/>
                                        <p:tgtEl>
                                          <p:spTgt spid="78"/>
                                        </p:tgtEl>
                                        <p:attrNameLst>
                                          <p:attrName>style.rotation</p:attrName>
                                        </p:attrNameLst>
                                      </p:cBhvr>
                                      <p:tavLst>
                                        <p:tav tm="0">
                                          <p:val>
                                            <p:fltVal val="90"/>
                                          </p:val>
                                        </p:tav>
                                        <p:tav tm="100000">
                                          <p:val>
                                            <p:fltVal val="0"/>
                                          </p:val>
                                        </p:tav>
                                      </p:tavLst>
                                    </p:anim>
                                    <p:animEffect transition="in" filter="fade">
                                      <p:cBhvr>
                                        <p:cTn id="26" dur="10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2"/>
                                        </p:tgtEl>
                                        <p:attrNameLst>
                                          <p:attrName>style.visibility</p:attrName>
                                        </p:attrNameLst>
                                      </p:cBhvr>
                                      <p:to>
                                        <p:strVal val="visible"/>
                                      </p:to>
                                    </p:set>
                                    <p:anim by="(-#ppt_w*2)" calcmode="lin" valueType="num">
                                      <p:cBhvr rctx="PPT">
                                        <p:cTn id="31" dur="500" autoRev="1" fill="hold">
                                          <p:stCondLst>
                                            <p:cond delay="0"/>
                                          </p:stCondLst>
                                        </p:cTn>
                                        <p:tgtEl>
                                          <p:spTgt spid="32"/>
                                        </p:tgtEl>
                                        <p:attrNameLst>
                                          <p:attrName>ppt_w</p:attrName>
                                        </p:attrNameLst>
                                      </p:cBhvr>
                                    </p:anim>
                                    <p:anim by="(#ppt_w*0.50)" calcmode="lin" valueType="num">
                                      <p:cBhvr>
                                        <p:cTn id="32" dur="500" decel="50000" autoRev="1" fill="hold">
                                          <p:stCondLst>
                                            <p:cond delay="0"/>
                                          </p:stCondLst>
                                        </p:cTn>
                                        <p:tgtEl>
                                          <p:spTgt spid="32"/>
                                        </p:tgtEl>
                                        <p:attrNameLst>
                                          <p:attrName>ppt_x</p:attrName>
                                        </p:attrNameLst>
                                      </p:cBhvr>
                                    </p:anim>
                                    <p:anim from="(-#ppt_h/2)" to="(#ppt_y)" calcmode="lin" valueType="num">
                                      <p:cBhvr>
                                        <p:cTn id="33" dur="1000" fill="hold">
                                          <p:stCondLst>
                                            <p:cond delay="0"/>
                                          </p:stCondLst>
                                        </p:cTn>
                                        <p:tgtEl>
                                          <p:spTgt spid="32"/>
                                        </p:tgtEl>
                                        <p:attrNameLst>
                                          <p:attrName>ppt_y</p:attrName>
                                        </p:attrNameLst>
                                      </p:cBhvr>
                                    </p:anim>
                                    <p:animRot by="21600000">
                                      <p:cBhvr>
                                        <p:cTn id="34" dur="1000" fill="hold">
                                          <p:stCondLst>
                                            <p:cond delay="0"/>
                                          </p:stCondLst>
                                        </p:cTn>
                                        <p:tgtEl>
                                          <p:spTgt spid="32"/>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ppt_x</p:attrName>
                                        </p:attrNameLst>
                                      </p:cBhvr>
                                      <p:tavLst>
                                        <p:tav tm="0">
                                          <p:val>
                                            <p:strVal val="#ppt_x-#ppt_w*1.125000"/>
                                          </p:val>
                                        </p:tav>
                                        <p:tav tm="100000">
                                          <p:val>
                                            <p:strVal val="#ppt_x"/>
                                          </p:val>
                                        </p:tav>
                                      </p:tavLst>
                                    </p:anim>
                                    <p:animEffect transition="in" filter="wipe(right)">
                                      <p:cBhvr>
                                        <p:cTn id="40" dur="500"/>
                                        <p:tgtEl>
                                          <p:spTgt spid="17"/>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2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40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77" grpId="0" animBg="1"/>
      <p:bldP spid="78" grpId="0" animBg="1"/>
      <p:bldP spid="32" grpId="0"/>
      <p:bldP spid="17" grpId="0"/>
      <p:bldP spid="18" grpId="0"/>
      <p:bldP spid="19"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146"/>
            <a:ext cx="12858750" cy="72326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549055" y="3472309"/>
            <a:ext cx="6192687" cy="984885"/>
          </a:xfrm>
          <a:prstGeom prst="rect">
            <a:avLst/>
          </a:prstGeom>
          <a:noFill/>
          <a:effectLst/>
        </p:spPr>
        <p:txBody>
          <a:bodyPr wrap="square" lIns="0" tIns="0" rIns="0" bIns="0" rtlCol="0" anchor="t" anchorCtr="0">
            <a:spAutoFit/>
          </a:bodyPr>
          <a:lstStyle/>
          <a:p>
            <a:pPr algn="ctr">
              <a:spcBef>
                <a:spcPts val="0"/>
              </a:spcBef>
              <a:spcAft>
                <a:spcPts val="0"/>
              </a:spcAft>
              <a:buNone/>
            </a:pPr>
            <a:r>
              <a:rPr lang="en-US" altLang="zh-CN" sz="3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THANK YOU TO LISTEN TO CRITICISM GUIDANCE</a:t>
            </a:r>
          </a:p>
        </p:txBody>
      </p:sp>
    </p:spTree>
    <p:extLst>
      <p:ext uri="{BB962C8B-B14F-4D97-AF65-F5344CB8AC3E}">
        <p14:creationId xmlns:p14="http://schemas.microsoft.com/office/powerpoint/2010/main" val="1600443504"/>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4"/>
                                        </p:tgtEl>
                                      </p:cBhvr>
                                    </p:animEffect>
                                    <p:animScale>
                                      <p:cBhvr>
                                        <p:cTn id="1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1"/>
          <p:cNvSpPr/>
          <p:nvPr/>
        </p:nvSpPr>
        <p:spPr>
          <a:xfrm rot="1891259">
            <a:off x="8857492" y="1809505"/>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 fmla="*/ 424422 w 2801257"/>
              <a:gd name="connsiteY0" fmla="*/ 313631 h 3802743"/>
              <a:gd name="connsiteX1" fmla="*/ 2801257 w 2801257"/>
              <a:gd name="connsiteY1" fmla="*/ 0 h 3802743"/>
              <a:gd name="connsiteX2" fmla="*/ 2801257 w 2801257"/>
              <a:gd name="connsiteY2" fmla="*/ 3802743 h 3802743"/>
              <a:gd name="connsiteX3" fmla="*/ 0 w 2801257"/>
              <a:gd name="connsiteY3" fmla="*/ 3802743 h 3802743"/>
              <a:gd name="connsiteX4" fmla="*/ 424422 w 2801257"/>
              <a:gd name="connsiteY4" fmla="*/ 313631 h 3802743"/>
              <a:gd name="connsiteX0" fmla="*/ 424422 w 3256770"/>
              <a:gd name="connsiteY0" fmla="*/ 313631 h 3806294"/>
              <a:gd name="connsiteX1" fmla="*/ 2801257 w 3256770"/>
              <a:gd name="connsiteY1" fmla="*/ 0 h 3806294"/>
              <a:gd name="connsiteX2" fmla="*/ 3256770 w 3256770"/>
              <a:gd name="connsiteY2" fmla="*/ 3806294 h 3806294"/>
              <a:gd name="connsiteX3" fmla="*/ 0 w 3256770"/>
              <a:gd name="connsiteY3" fmla="*/ 3802743 h 3806294"/>
              <a:gd name="connsiteX4" fmla="*/ 424422 w 3256770"/>
              <a:gd name="connsiteY4" fmla="*/ 313631 h 380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36" name="矩形 35"/>
          <p:cNvSpPr/>
          <p:nvPr/>
        </p:nvSpPr>
        <p:spPr>
          <a:xfrm>
            <a:off x="8730251" y="1638617"/>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20" name="矩形 19"/>
          <p:cNvSpPr/>
          <p:nvPr/>
        </p:nvSpPr>
        <p:spPr>
          <a:xfrm>
            <a:off x="8729863" y="1638617"/>
            <a:ext cx="2502984" cy="258888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1"/>
          <p:cNvSpPr/>
          <p:nvPr/>
        </p:nvSpPr>
        <p:spPr>
          <a:xfrm rot="765310">
            <a:off x="4827441" y="1429770"/>
            <a:ext cx="2968153" cy="346897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 fmla="*/ 424422 w 2801257"/>
              <a:gd name="connsiteY0" fmla="*/ 313631 h 3802743"/>
              <a:gd name="connsiteX1" fmla="*/ 2801257 w 2801257"/>
              <a:gd name="connsiteY1" fmla="*/ 0 h 3802743"/>
              <a:gd name="connsiteX2" fmla="*/ 2801257 w 2801257"/>
              <a:gd name="connsiteY2" fmla="*/ 3802743 h 3802743"/>
              <a:gd name="connsiteX3" fmla="*/ 0 w 2801257"/>
              <a:gd name="connsiteY3" fmla="*/ 3802743 h 3802743"/>
              <a:gd name="connsiteX4" fmla="*/ 424422 w 2801257"/>
              <a:gd name="connsiteY4" fmla="*/ 313631 h 3802743"/>
              <a:gd name="connsiteX0" fmla="*/ 424422 w 3256770"/>
              <a:gd name="connsiteY0" fmla="*/ 313631 h 3806294"/>
              <a:gd name="connsiteX1" fmla="*/ 2801257 w 3256770"/>
              <a:gd name="connsiteY1" fmla="*/ 0 h 3806294"/>
              <a:gd name="connsiteX2" fmla="*/ 3256770 w 3256770"/>
              <a:gd name="connsiteY2" fmla="*/ 3806294 h 3806294"/>
              <a:gd name="connsiteX3" fmla="*/ 0 w 3256770"/>
              <a:gd name="connsiteY3" fmla="*/ 3802743 h 3806294"/>
              <a:gd name="connsiteX4" fmla="*/ 424422 w 3256770"/>
              <a:gd name="connsiteY4" fmla="*/ 313631 h 380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3"/>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34" name="矩形 33"/>
          <p:cNvSpPr/>
          <p:nvPr/>
        </p:nvSpPr>
        <p:spPr>
          <a:xfrm>
            <a:off x="5102279" y="1621554"/>
            <a:ext cx="2496055" cy="3243377"/>
          </a:xfrm>
          <a:prstGeom prst="rect">
            <a:avLst/>
          </a:prstGeom>
          <a:solidFill>
            <a:schemeClr val="accent4"/>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19" name="矩形 18"/>
          <p:cNvSpPr/>
          <p:nvPr/>
        </p:nvSpPr>
        <p:spPr>
          <a:xfrm>
            <a:off x="5092142" y="1606675"/>
            <a:ext cx="2502984" cy="262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
          <p:cNvSpPr/>
          <p:nvPr/>
        </p:nvSpPr>
        <p:spPr>
          <a:xfrm rot="1321971">
            <a:off x="1573547" y="1336285"/>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 fmla="*/ 424422 w 2801257"/>
              <a:gd name="connsiteY0" fmla="*/ 313631 h 3802743"/>
              <a:gd name="connsiteX1" fmla="*/ 2801257 w 2801257"/>
              <a:gd name="connsiteY1" fmla="*/ 0 h 3802743"/>
              <a:gd name="connsiteX2" fmla="*/ 2801257 w 2801257"/>
              <a:gd name="connsiteY2" fmla="*/ 3802743 h 3802743"/>
              <a:gd name="connsiteX3" fmla="*/ 0 w 2801257"/>
              <a:gd name="connsiteY3" fmla="*/ 3802743 h 3802743"/>
              <a:gd name="connsiteX4" fmla="*/ 424422 w 2801257"/>
              <a:gd name="connsiteY4" fmla="*/ 313631 h 3802743"/>
              <a:gd name="connsiteX0" fmla="*/ 424422 w 3256770"/>
              <a:gd name="connsiteY0" fmla="*/ 313631 h 3806294"/>
              <a:gd name="connsiteX1" fmla="*/ 2801257 w 3256770"/>
              <a:gd name="connsiteY1" fmla="*/ 0 h 3806294"/>
              <a:gd name="connsiteX2" fmla="*/ 3256770 w 3256770"/>
              <a:gd name="connsiteY2" fmla="*/ 3806294 h 3806294"/>
              <a:gd name="connsiteX3" fmla="*/ 0 w 3256770"/>
              <a:gd name="connsiteY3" fmla="*/ 3802743 h 3806294"/>
              <a:gd name="connsiteX4" fmla="*/ 424422 w 3256770"/>
              <a:gd name="connsiteY4" fmla="*/ 313631 h 380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32" name="矩形 31"/>
          <p:cNvSpPr/>
          <p:nvPr/>
        </p:nvSpPr>
        <p:spPr>
          <a:xfrm>
            <a:off x="1434542" y="1621554"/>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29">
              <a:defRPr/>
            </a:pPr>
            <a:endParaRPr lang="zh-CN" altLang="en-US" sz="2531" kern="0">
              <a:solidFill>
                <a:sysClr val="window" lastClr="FFFFFF"/>
              </a:solidFill>
              <a:latin typeface="微软雅黑"/>
              <a:ea typeface="微软雅黑"/>
            </a:endParaRPr>
          </a:p>
        </p:txBody>
      </p:sp>
      <p:sp>
        <p:nvSpPr>
          <p:cNvPr id="41" name="矩形 40"/>
          <p:cNvSpPr/>
          <p:nvPr/>
        </p:nvSpPr>
        <p:spPr>
          <a:xfrm>
            <a:off x="1941896" y="4313075"/>
            <a:ext cx="1441420" cy="377026"/>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itchFamily="34" charset="-122"/>
                <a:sym typeface="Arial" panose="020B0604020202020204" pitchFamily="34" charset="0"/>
              </a:rPr>
              <a:t>Please replace the text</a:t>
            </a:r>
          </a:p>
        </p:txBody>
      </p:sp>
      <p:grpSp>
        <p:nvGrpSpPr>
          <p:cNvPr id="16" name="组合 19"/>
          <p:cNvGrpSpPr>
            <a:grpSpLocks/>
          </p:cNvGrpSpPr>
          <p:nvPr/>
        </p:nvGrpSpPr>
        <p:grpSpPr bwMode="auto">
          <a:xfrm>
            <a:off x="1704651" y="5021249"/>
            <a:ext cx="9319618" cy="1467072"/>
            <a:chOff x="1160463" y="2796138"/>
            <a:chExt cx="9421420" cy="1043133"/>
          </a:xfrm>
        </p:grpSpPr>
        <p:sp>
          <p:nvSpPr>
            <p:cNvPr id="17" name="Text Box 11"/>
            <p:cNvSpPr txBox="1">
              <a:spLocks noChangeArrowheads="1"/>
            </p:cNvSpPr>
            <p:nvPr/>
          </p:nvSpPr>
          <p:spPr bwMode="auto">
            <a:xfrm>
              <a:off x="1160463" y="2796138"/>
              <a:ext cx="1833524" cy="32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lnSpc>
                  <a:spcPct val="150000"/>
                </a:lnSpc>
                <a:spcBef>
                  <a:spcPts val="0"/>
                </a:spcBef>
                <a:spcAft>
                  <a:spcPts val="0"/>
                </a:spcAft>
              </a:pPr>
              <a:r>
                <a:rPr lang="zh-CN" altLang="en-US" sz="1600" dirty="0">
                  <a:solidFill>
                    <a:schemeClr val="bg1">
                      <a:lumMod val="65000"/>
                    </a:schemeClr>
                  </a:solidFill>
                  <a:latin typeface="Arial" panose="020B0604020202020204" pitchFamily="34" charset="0"/>
                  <a:ea typeface="微软雅黑" pitchFamily="34" charset="-122"/>
                  <a:sym typeface="Arial" panose="020B0604020202020204" pitchFamily="34" charset="0"/>
                </a:rPr>
                <a:t>Please replace the text</a:t>
              </a:r>
            </a:p>
          </p:txBody>
        </p:sp>
        <p:sp>
          <p:nvSpPr>
            <p:cNvPr id="18" name="矩形 18"/>
            <p:cNvSpPr>
              <a:spLocks noChangeArrowheads="1"/>
            </p:cNvSpPr>
            <p:nvPr/>
          </p:nvSpPr>
          <p:spPr bwMode="auto">
            <a:xfrm>
              <a:off x="1160463" y="3132696"/>
              <a:ext cx="9421420" cy="7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矩形 1"/>
          <p:cNvSpPr/>
          <p:nvPr/>
        </p:nvSpPr>
        <p:spPr>
          <a:xfrm>
            <a:off x="1427613" y="1621552"/>
            <a:ext cx="2502984" cy="26208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629314" y="4313075"/>
            <a:ext cx="1441420" cy="377026"/>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itchFamily="34" charset="-122"/>
                <a:sym typeface="Arial" panose="020B0604020202020204" pitchFamily="34" charset="0"/>
              </a:rPr>
              <a:t>Please replace the text</a:t>
            </a:r>
          </a:p>
        </p:txBody>
      </p:sp>
      <p:sp>
        <p:nvSpPr>
          <p:cNvPr id="24" name="矩形 23"/>
          <p:cNvSpPr/>
          <p:nvPr/>
        </p:nvSpPr>
        <p:spPr>
          <a:xfrm>
            <a:off x="9217340" y="4313075"/>
            <a:ext cx="1441420" cy="377026"/>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itchFamily="34" charset="-122"/>
                <a:sym typeface="Arial" panose="020B0604020202020204" pitchFamily="34" charset="0"/>
              </a:rPr>
              <a:t>Please replace the text</a:t>
            </a:r>
          </a:p>
        </p:txBody>
      </p:sp>
      <p:sp>
        <p:nvSpPr>
          <p:cNvPr id="22" name="椭圆 21"/>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3"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椭圆 24"/>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2776545316"/>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22" presetClass="entr" presetSubtype="4"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500"/>
                            </p:stCondLst>
                            <p:childTnLst>
                              <p:par>
                                <p:cTn id="47" presetID="15"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500"/>
                            </p:stCondLst>
                            <p:childTnLst>
                              <p:par>
                                <p:cTn id="54" presetID="2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8000"/>
                            </p:stCondLst>
                            <p:childTnLst>
                              <p:par>
                                <p:cTn id="68" presetID="2" presetClass="entr" presetSubtype="4"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0" grpId="0" animBg="1"/>
      <p:bldP spid="33" grpId="0" animBg="1"/>
      <p:bldP spid="34" grpId="0" animBg="1"/>
      <p:bldP spid="19" grpId="0" animBg="1"/>
      <p:bldP spid="31" grpId="0" animBg="1"/>
      <p:bldP spid="32" grpId="0" animBg="1"/>
      <p:bldP spid="41" grpId="0"/>
      <p:bldP spid="2" grpId="0" animBg="1"/>
      <p:bldP spid="21"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a:grpSpLocks/>
          </p:cNvGrpSpPr>
          <p:nvPr/>
        </p:nvGrpSpPr>
        <p:grpSpPr bwMode="auto">
          <a:xfrm>
            <a:off x="8493582" y="3874765"/>
            <a:ext cx="418533" cy="418533"/>
            <a:chOff x="0" y="0"/>
            <a:chExt cx="812800" cy="812800"/>
          </a:xfrm>
        </p:grpSpPr>
        <p:sp>
          <p:nvSpPr>
            <p:cNvPr id="10284" name="椭圆 32"/>
            <p:cNvSpPr>
              <a:spLocks noChangeArrowheads="1"/>
            </p:cNvSpPr>
            <p:nvPr/>
          </p:nvSpPr>
          <p:spPr bwMode="auto">
            <a:xfrm>
              <a:off x="0" y="0"/>
              <a:ext cx="812800" cy="8128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algn="ctr" eaLnBrk="1" hangingPunct="1">
                <a:lnSpc>
                  <a:spcPct val="120000"/>
                </a:lnSpc>
                <a:buFont typeface="Arial" panose="020B0604020202020204" pitchFamily="34" charset="0"/>
                <a:buNone/>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85" name="任意多边形 33"/>
            <p:cNvSpPr>
              <a:spLocks/>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34"/>
          <p:cNvGrpSpPr>
            <a:grpSpLocks/>
          </p:cNvGrpSpPr>
          <p:nvPr/>
        </p:nvGrpSpPr>
        <p:grpSpPr bwMode="auto">
          <a:xfrm>
            <a:off x="3993513" y="3874765"/>
            <a:ext cx="418533" cy="418533"/>
            <a:chOff x="0" y="0"/>
            <a:chExt cx="812800" cy="812800"/>
          </a:xfrm>
        </p:grpSpPr>
        <p:sp>
          <p:nvSpPr>
            <p:cNvPr id="10282" name="椭圆 35"/>
            <p:cNvSpPr>
              <a:spLocks noChangeArrowheads="1"/>
            </p:cNvSpPr>
            <p:nvPr/>
          </p:nvSpPr>
          <p:spPr bwMode="auto">
            <a:xfrm>
              <a:off x="0" y="0"/>
              <a:ext cx="812800" cy="81280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algn="ctr" eaLnBrk="1" hangingPunct="1">
                <a:lnSpc>
                  <a:spcPct val="120000"/>
                </a:lnSpc>
                <a:buFont typeface="Arial" panose="020B0604020202020204" pitchFamily="34" charset="0"/>
                <a:buNone/>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83" name="任意多边形 36"/>
            <p:cNvSpPr>
              <a:spLocks/>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37"/>
          <p:cNvGrpSpPr>
            <a:grpSpLocks/>
          </p:cNvGrpSpPr>
          <p:nvPr/>
        </p:nvGrpSpPr>
        <p:grpSpPr bwMode="auto">
          <a:xfrm>
            <a:off x="6220110" y="1666584"/>
            <a:ext cx="418533" cy="418533"/>
            <a:chOff x="0" y="0"/>
            <a:chExt cx="812800" cy="812800"/>
          </a:xfrm>
        </p:grpSpPr>
        <p:sp>
          <p:nvSpPr>
            <p:cNvPr id="10280" name="椭圆 38"/>
            <p:cNvSpPr>
              <a:spLocks noChangeArrowheads="1"/>
            </p:cNvSpPr>
            <p:nvPr/>
          </p:nvSpPr>
          <p:spPr bwMode="auto">
            <a:xfrm>
              <a:off x="0" y="0"/>
              <a:ext cx="812800" cy="812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algn="ctr" eaLnBrk="1" hangingPunct="1">
                <a:lnSpc>
                  <a:spcPct val="120000"/>
                </a:lnSpc>
                <a:buFont typeface="Arial" panose="020B0604020202020204" pitchFamily="34" charset="0"/>
                <a:buNone/>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81" name="任意多边形 39"/>
            <p:cNvSpPr>
              <a:spLocks/>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组合 40"/>
          <p:cNvGrpSpPr>
            <a:grpSpLocks/>
          </p:cNvGrpSpPr>
          <p:nvPr/>
        </p:nvGrpSpPr>
        <p:grpSpPr bwMode="auto">
          <a:xfrm>
            <a:off x="6220110" y="6126474"/>
            <a:ext cx="418533" cy="418533"/>
            <a:chOff x="0" y="0"/>
            <a:chExt cx="812800" cy="812800"/>
          </a:xfrm>
        </p:grpSpPr>
        <p:sp>
          <p:nvSpPr>
            <p:cNvPr id="10278" name="椭圆 41"/>
            <p:cNvSpPr>
              <a:spLocks noChangeArrowheads="1"/>
            </p:cNvSpPr>
            <p:nvPr/>
          </p:nvSpPr>
          <p:spPr bwMode="auto">
            <a:xfrm>
              <a:off x="0" y="0"/>
              <a:ext cx="812800" cy="81280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algn="ctr" eaLnBrk="1" hangingPunct="1">
                <a:lnSpc>
                  <a:spcPct val="120000"/>
                </a:lnSpc>
                <a:buFont typeface="Arial" panose="020B0604020202020204" pitchFamily="34" charset="0"/>
                <a:buNone/>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79" name="任意多边形 42"/>
            <p:cNvSpPr>
              <a:spLocks/>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66"/>
          <p:cNvGrpSpPr>
            <a:grpSpLocks/>
          </p:cNvGrpSpPr>
          <p:nvPr/>
        </p:nvGrpSpPr>
        <p:grpSpPr bwMode="auto">
          <a:xfrm>
            <a:off x="4313499" y="1973319"/>
            <a:ext cx="4231756" cy="4234818"/>
            <a:chOff x="0" y="0"/>
            <a:chExt cx="4392474" cy="4393594"/>
          </a:xfrm>
        </p:grpSpPr>
        <p:grpSp>
          <p:nvGrpSpPr>
            <p:cNvPr id="10256" name="组合 44"/>
            <p:cNvGrpSpPr>
              <a:grpSpLocks/>
            </p:cNvGrpSpPr>
            <p:nvPr/>
          </p:nvGrpSpPr>
          <p:grpSpPr bwMode="auto">
            <a:xfrm>
              <a:off x="0" y="0"/>
              <a:ext cx="4392474" cy="4393594"/>
              <a:chOff x="0" y="0"/>
              <a:chExt cx="4392474" cy="4393594"/>
            </a:xfrm>
          </p:grpSpPr>
          <p:grpSp>
            <p:nvGrpSpPr>
              <p:cNvPr id="10261" name="组合 30"/>
              <p:cNvGrpSpPr>
                <a:grpSpLocks/>
              </p:cNvGrpSpPr>
              <p:nvPr/>
            </p:nvGrpSpPr>
            <p:grpSpPr bwMode="auto">
              <a:xfrm>
                <a:off x="0" y="0"/>
                <a:ext cx="4392474" cy="4393594"/>
                <a:chOff x="0" y="0"/>
                <a:chExt cx="4392474" cy="4393594"/>
              </a:xfrm>
            </p:grpSpPr>
            <p:sp>
              <p:nvSpPr>
                <p:cNvPr id="10263" name="Freeform 5"/>
                <p:cNvSpPr>
                  <a:spLocks/>
                </p:cNvSpPr>
                <p:nvPr/>
              </p:nvSpPr>
              <p:spPr bwMode="auto">
                <a:xfrm rot="2700000">
                  <a:off x="1722485" y="615110"/>
                  <a:ext cx="1941774" cy="711551"/>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64" name="Freeform 6"/>
                <p:cNvSpPr>
                  <a:spLocks/>
                </p:cNvSpPr>
                <p:nvPr/>
              </p:nvSpPr>
              <p:spPr bwMode="auto">
                <a:xfrm rot="2700000">
                  <a:off x="3064311" y="1725311"/>
                  <a:ext cx="714549" cy="1941775"/>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65" name="Freeform 7"/>
                <p:cNvSpPr>
                  <a:spLocks/>
                </p:cNvSpPr>
                <p:nvPr/>
              </p:nvSpPr>
              <p:spPr bwMode="auto">
                <a:xfrm rot="2700000">
                  <a:off x="2580127" y="1261992"/>
                  <a:ext cx="1863824" cy="1076321"/>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66" name="Freeform 8"/>
                <p:cNvSpPr>
                  <a:spLocks/>
                </p:cNvSpPr>
                <p:nvPr/>
              </p:nvSpPr>
              <p:spPr bwMode="auto">
                <a:xfrm rot="2700000">
                  <a:off x="730626" y="3067930"/>
                  <a:ext cx="1939775" cy="711551"/>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67" name="Freeform 9"/>
                <p:cNvSpPr>
                  <a:spLocks/>
                </p:cNvSpPr>
                <p:nvPr/>
              </p:nvSpPr>
              <p:spPr bwMode="auto">
                <a:xfrm rot="2700000">
                  <a:off x="2052721" y="2581222"/>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68" name="Freeform 10"/>
                <p:cNvSpPr>
                  <a:spLocks/>
                </p:cNvSpPr>
                <p:nvPr/>
              </p:nvSpPr>
              <p:spPr bwMode="auto">
                <a:xfrm rot="2700000">
                  <a:off x="614612" y="726093"/>
                  <a:ext cx="712551" cy="1941775"/>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69" name="Freeform 11"/>
                <p:cNvSpPr>
                  <a:spLocks/>
                </p:cNvSpPr>
                <p:nvPr/>
              </p:nvSpPr>
              <p:spPr bwMode="auto">
                <a:xfrm rot="2700000">
                  <a:off x="-56035" y="2051393"/>
                  <a:ext cx="1870819" cy="1078320"/>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262" name="Freeform 12"/>
              <p:cNvSpPr>
                <a:spLocks/>
              </p:cNvSpPr>
              <p:nvPr/>
            </p:nvSpPr>
            <p:spPr bwMode="auto">
              <a:xfrm rot="2700000">
                <a:off x="1261261" y="-56035"/>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257" name="文本框 62"/>
            <p:cNvSpPr txBox="1">
              <a:spLocks noChangeArrowheads="1"/>
            </p:cNvSpPr>
            <p:nvPr/>
          </p:nvSpPr>
          <p:spPr bwMode="auto">
            <a:xfrm>
              <a:off x="1194650" y="923099"/>
              <a:ext cx="547751"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eaLnBrk="1" hangingPunct="1">
                <a:lnSpc>
                  <a:spcPct val="120000"/>
                </a:lnSpc>
                <a:buFont typeface="Arial" panose="020B0604020202020204" pitchFamily="34" charset="0"/>
                <a:buNone/>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58" name="文本框 63"/>
            <p:cNvSpPr txBox="1">
              <a:spLocks noChangeArrowheads="1"/>
            </p:cNvSpPr>
            <p:nvPr/>
          </p:nvSpPr>
          <p:spPr bwMode="auto">
            <a:xfrm>
              <a:off x="939877" y="2659858"/>
              <a:ext cx="547751"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eaLnBrk="1" hangingPunct="1">
                <a:lnSpc>
                  <a:spcPct val="120000"/>
                </a:lnSpc>
                <a:buFont typeface="Arial" panose="020B0604020202020204" pitchFamily="34" charset="0"/>
                <a:buNone/>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59" name="文本框 64"/>
            <p:cNvSpPr txBox="1">
              <a:spLocks noChangeArrowheads="1"/>
            </p:cNvSpPr>
            <p:nvPr/>
          </p:nvSpPr>
          <p:spPr bwMode="auto">
            <a:xfrm>
              <a:off x="2599880" y="2894696"/>
              <a:ext cx="547751"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eaLnBrk="1" hangingPunct="1">
                <a:lnSpc>
                  <a:spcPct val="120000"/>
                </a:lnSpc>
                <a:buFont typeface="Arial" panose="020B0604020202020204" pitchFamily="34" charset="0"/>
                <a:buNone/>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60" name="文本框 65"/>
            <p:cNvSpPr txBox="1">
              <a:spLocks noChangeArrowheads="1"/>
            </p:cNvSpPr>
            <p:nvPr/>
          </p:nvSpPr>
          <p:spPr bwMode="auto">
            <a:xfrm>
              <a:off x="2913358" y="1212606"/>
              <a:ext cx="547751"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a:cs typeface="微软雅黑 Light" panose="020B0502040204020203"/>
                </a:defRPr>
              </a:lvl1pPr>
              <a:lvl2pPr marL="742950" indent="-285750" eaLnBrk="0" hangingPunct="0">
                <a:defRPr>
                  <a:solidFill>
                    <a:schemeClr val="tx1"/>
                  </a:solidFill>
                  <a:latin typeface="Calibri" panose="020F0502020204030204" pitchFamily="34" charset="0"/>
                  <a:ea typeface="微软雅黑 Light" panose="020B0502040204020203"/>
                  <a:cs typeface="微软雅黑 Light" panose="020B0502040204020203"/>
                </a:defRPr>
              </a:lvl2pPr>
              <a:lvl3pPr marL="11430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3pPr>
              <a:lvl4pPr marL="16002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4pPr>
              <a:lvl5pPr marL="2057400" indent="-228600" eaLnBrk="0" hangingPunct="0">
                <a:defRPr>
                  <a:solidFill>
                    <a:schemeClr val="tx1"/>
                  </a:solidFill>
                  <a:latin typeface="Calibri" panose="020F0502020204030204" pitchFamily="34" charset="0"/>
                  <a:ea typeface="微软雅黑 Light" panose="020B0502040204020203"/>
                  <a:cs typeface="微软雅黑 Light" panose="020B050204020402020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a:cs typeface="微软雅黑 Light" panose="020B0502040204020203"/>
                </a:defRPr>
              </a:lvl9pPr>
            </a:lstStyle>
            <a:p>
              <a:pPr eaLnBrk="1" hangingPunct="1">
                <a:lnSpc>
                  <a:spcPct val="120000"/>
                </a:lnSpc>
                <a:buFont typeface="Arial" panose="020B0604020202020204" pitchFamily="34" charset="0"/>
                <a:buNone/>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TextBox 23"/>
          <p:cNvSpPr txBox="1"/>
          <p:nvPr/>
        </p:nvSpPr>
        <p:spPr>
          <a:xfrm>
            <a:off x="2829500" y="1878278"/>
            <a:ext cx="2581470" cy="535531"/>
          </a:xfrm>
          <a:prstGeom prst="rect">
            <a:avLst/>
          </a:prstGeom>
          <a:noFill/>
        </p:spPr>
        <p:txBody>
          <a:bodyPr wrap="square" rtlCol="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24"/>
          <p:cNvSpPr txBox="1"/>
          <p:nvPr/>
        </p:nvSpPr>
        <p:spPr>
          <a:xfrm>
            <a:off x="3969549" y="1644630"/>
            <a:ext cx="1441420" cy="328551"/>
          </a:xfrm>
          <a:prstGeom prst="rect">
            <a:avLst/>
          </a:prstGeom>
          <a:noFill/>
        </p:spPr>
        <p:txBody>
          <a:bodyPr wrap="none" rtlCol="0">
            <a:spAutoFit/>
          </a:bodyPr>
          <a:lstStyle/>
          <a:p>
            <a:pPr algn="r">
              <a:lnSpc>
                <a:spcPct val="120000"/>
              </a:lnSpc>
              <a:defRP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23"/>
          <p:cNvSpPr txBox="1"/>
          <p:nvPr/>
        </p:nvSpPr>
        <p:spPr>
          <a:xfrm>
            <a:off x="1324123" y="4191514"/>
            <a:ext cx="2581470" cy="535531"/>
          </a:xfrm>
          <a:prstGeom prst="rect">
            <a:avLst/>
          </a:prstGeom>
          <a:noFill/>
        </p:spPr>
        <p:txBody>
          <a:bodyPr wrap="square" rtlCol="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24"/>
          <p:cNvSpPr txBox="1"/>
          <p:nvPr/>
        </p:nvSpPr>
        <p:spPr>
          <a:xfrm>
            <a:off x="2464173" y="3957866"/>
            <a:ext cx="1441420" cy="328551"/>
          </a:xfrm>
          <a:prstGeom prst="rect">
            <a:avLst/>
          </a:prstGeom>
          <a:noFill/>
        </p:spPr>
        <p:txBody>
          <a:bodyPr wrap="none" rtlCol="0">
            <a:spAutoFit/>
          </a:bodyPr>
          <a:lstStyle/>
          <a:p>
            <a:pPr algn="r">
              <a:lnSpc>
                <a:spcPct val="120000"/>
              </a:lnSpc>
              <a:defRP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23"/>
          <p:cNvSpPr txBox="1"/>
          <p:nvPr/>
        </p:nvSpPr>
        <p:spPr>
          <a:xfrm>
            <a:off x="8988155" y="4143406"/>
            <a:ext cx="2476514" cy="535531"/>
          </a:xfrm>
          <a:prstGeom prst="rect">
            <a:avLst/>
          </a:prstGeom>
          <a:noFill/>
        </p:spPr>
        <p:txBody>
          <a:bodyPr wrap="square" rtlCol="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24"/>
          <p:cNvSpPr txBox="1"/>
          <p:nvPr/>
        </p:nvSpPr>
        <p:spPr>
          <a:xfrm>
            <a:off x="8988155" y="3909759"/>
            <a:ext cx="1441420" cy="328551"/>
          </a:xfrm>
          <a:prstGeom prst="rect">
            <a:avLst/>
          </a:prstGeom>
          <a:noFill/>
        </p:spPr>
        <p:txBody>
          <a:bodyPr wrap="none" rtlCol="0">
            <a:spAutoFit/>
          </a:bodyPr>
          <a:lstStyle/>
          <a:p>
            <a:pPr>
              <a:lnSpc>
                <a:spcPct val="120000"/>
              </a:lnSpc>
              <a:defRP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23"/>
          <p:cNvSpPr txBox="1"/>
          <p:nvPr/>
        </p:nvSpPr>
        <p:spPr>
          <a:xfrm>
            <a:off x="6819902" y="6172307"/>
            <a:ext cx="2476514" cy="535531"/>
          </a:xfrm>
          <a:prstGeom prst="rect">
            <a:avLst/>
          </a:prstGeom>
          <a:noFill/>
        </p:spPr>
        <p:txBody>
          <a:bodyPr wrap="square" rtlCol="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24"/>
          <p:cNvSpPr txBox="1"/>
          <p:nvPr/>
        </p:nvSpPr>
        <p:spPr>
          <a:xfrm>
            <a:off x="6819902" y="5938660"/>
            <a:ext cx="1441420" cy="328551"/>
          </a:xfrm>
          <a:prstGeom prst="rect">
            <a:avLst/>
          </a:prstGeom>
          <a:noFill/>
        </p:spPr>
        <p:txBody>
          <a:bodyPr wrap="none" rtlCol="0">
            <a:spAutoFit/>
          </a:bodyPr>
          <a:lstStyle/>
          <a:p>
            <a:pPr>
              <a:lnSpc>
                <a:spcPct val="120000"/>
              </a:lnSpc>
              <a:defRP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椭圆 36"/>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38"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38"/>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3560323772"/>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50" fill="hold"/>
                                        <p:tgtEl>
                                          <p:spTgt spid="4"/>
                                        </p:tgtEl>
                                        <p:attrNameLst>
                                          <p:attrName>ppt_w</p:attrName>
                                        </p:attrNameLst>
                                      </p:cBhvr>
                                      <p:tavLst>
                                        <p:tav tm="0">
                                          <p:val>
                                            <p:fltVal val="0"/>
                                          </p:val>
                                        </p:tav>
                                        <p:tav tm="100000">
                                          <p:val>
                                            <p:strVal val="#ppt_w"/>
                                          </p:val>
                                        </p:tav>
                                      </p:tavLst>
                                    </p:anim>
                                    <p:anim calcmode="lin" valueType="num">
                                      <p:cBhvr>
                                        <p:cTn id="12" dur="250" fill="hold"/>
                                        <p:tgtEl>
                                          <p:spTgt spid="4"/>
                                        </p:tgtEl>
                                        <p:attrNameLst>
                                          <p:attrName>ppt_h</p:attrName>
                                        </p:attrNameLst>
                                      </p:cBhvr>
                                      <p:tavLst>
                                        <p:tav tm="0">
                                          <p:val>
                                            <p:fltVal val="0"/>
                                          </p:val>
                                        </p:tav>
                                        <p:tav tm="100000">
                                          <p:val>
                                            <p:strVal val="#ppt_h"/>
                                          </p:val>
                                        </p:tav>
                                      </p:tavLst>
                                    </p:anim>
                                    <p:animEffect transition="in" filter="fade">
                                      <p:cBhvr>
                                        <p:cTn id="13" dur="250"/>
                                        <p:tgtEl>
                                          <p:spTgt spid="4"/>
                                        </p:tgtEl>
                                      </p:cBhvr>
                                    </p:animEffect>
                                  </p:childTnLst>
                                </p:cTn>
                              </p:par>
                            </p:childTnLst>
                          </p:cTn>
                        </p:par>
                        <p:par>
                          <p:cTn id="14" fill="hold" nodeType="afterGroup">
                            <p:stCondLst>
                              <p:cond delay="75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nodeType="afterGroup">
                            <p:stCondLst>
                              <p:cond delay="1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ppt_w</p:attrName>
                                        </p:attrNameLst>
                                      </p:cBhvr>
                                      <p:tavLst>
                                        <p:tav tm="0">
                                          <p:val>
                                            <p:fltVal val="0"/>
                                          </p:val>
                                        </p:tav>
                                        <p:tav tm="100000">
                                          <p:val>
                                            <p:strVal val="#ppt_w"/>
                                          </p:val>
                                        </p:tav>
                                      </p:tavLst>
                                    </p:anim>
                                    <p:anim calcmode="lin" valueType="num">
                                      <p:cBhvr>
                                        <p:cTn id="24" dur="250" fill="hold"/>
                                        <p:tgtEl>
                                          <p:spTgt spid="5"/>
                                        </p:tgtEl>
                                        <p:attrNameLst>
                                          <p:attrName>ppt_h</p:attrName>
                                        </p:attrNameLst>
                                      </p:cBhvr>
                                      <p:tavLst>
                                        <p:tav tm="0">
                                          <p:val>
                                            <p:fltVal val="0"/>
                                          </p:val>
                                        </p:tav>
                                        <p:tav tm="100000">
                                          <p:val>
                                            <p:strVal val="#ppt_h"/>
                                          </p:val>
                                        </p:tav>
                                      </p:tavLst>
                                    </p:anim>
                                    <p:animEffect transition="in" filter="fade">
                                      <p:cBhvr>
                                        <p:cTn id="25" dur="250"/>
                                        <p:tgtEl>
                                          <p:spTgt spid="5"/>
                                        </p:tgtEl>
                                      </p:cBhvr>
                                    </p:animEffect>
                                  </p:childTnLst>
                                </p:cTn>
                              </p:par>
                            </p:childTnLst>
                          </p:cTn>
                        </p:par>
                        <p:par>
                          <p:cTn id="26" fill="hold" nodeType="afterGroup">
                            <p:stCondLst>
                              <p:cond delay="125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Effect transition="in" filter="fade">
                                      <p:cBhvr>
                                        <p:cTn id="31" dur="250"/>
                                        <p:tgtEl>
                                          <p:spTgt spid="3"/>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p:tgtEl>
                                          <p:spTgt spid="46"/>
                                        </p:tgtEl>
                                        <p:attrNameLst>
                                          <p:attrName>ppt_y</p:attrName>
                                        </p:attrNameLst>
                                      </p:cBhvr>
                                      <p:tavLst>
                                        <p:tav tm="0">
                                          <p:val>
                                            <p:strVal val="#ppt_y+#ppt_h*1.125000"/>
                                          </p:val>
                                        </p:tav>
                                        <p:tav tm="100000">
                                          <p:val>
                                            <p:strVal val="#ppt_y"/>
                                          </p:val>
                                        </p:tav>
                                      </p:tavLst>
                                    </p:anim>
                                    <p:animEffect transition="in" filter="wipe(up)">
                                      <p:cBhvr>
                                        <p:cTn id="36" dur="500"/>
                                        <p:tgtEl>
                                          <p:spTgt spid="46"/>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p:tgtEl>
                                          <p:spTgt spid="47"/>
                                        </p:tgtEl>
                                        <p:attrNameLst>
                                          <p:attrName>ppt_y</p:attrName>
                                        </p:attrNameLst>
                                      </p:cBhvr>
                                      <p:tavLst>
                                        <p:tav tm="0">
                                          <p:val>
                                            <p:strVal val="#ppt_y-#ppt_h*1.125000"/>
                                          </p:val>
                                        </p:tav>
                                        <p:tav tm="100000">
                                          <p:val>
                                            <p:strVal val="#ppt_y"/>
                                          </p:val>
                                        </p:tav>
                                      </p:tavLst>
                                    </p:anim>
                                    <p:animEffect transition="in" filter="wipe(down)">
                                      <p:cBhvr>
                                        <p:cTn id="40" dur="500"/>
                                        <p:tgtEl>
                                          <p:spTgt spid="47"/>
                                        </p:tgtEl>
                                      </p:cBhvr>
                                    </p:animEffect>
                                  </p:childTnLst>
                                </p:cTn>
                              </p:par>
                            </p:childTnLst>
                          </p:cTn>
                        </p:par>
                        <p:par>
                          <p:cTn id="41" fill="hold">
                            <p:stCondLst>
                              <p:cond delay="2000"/>
                            </p:stCondLst>
                            <p:childTnLst>
                              <p:par>
                                <p:cTn id="42" presetID="12" presetClass="entr" presetSubtype="4"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p:tgtEl>
                                          <p:spTgt spid="54"/>
                                        </p:tgtEl>
                                        <p:attrNameLst>
                                          <p:attrName>ppt_y</p:attrName>
                                        </p:attrNameLst>
                                      </p:cBhvr>
                                      <p:tavLst>
                                        <p:tav tm="0">
                                          <p:val>
                                            <p:strVal val="#ppt_y+#ppt_h*1.125000"/>
                                          </p:val>
                                        </p:tav>
                                        <p:tav tm="100000">
                                          <p:val>
                                            <p:strVal val="#ppt_y"/>
                                          </p:val>
                                        </p:tav>
                                      </p:tavLst>
                                    </p:anim>
                                    <p:animEffect transition="in" filter="wipe(up)">
                                      <p:cBhvr>
                                        <p:cTn id="45" dur="500"/>
                                        <p:tgtEl>
                                          <p:spTgt spid="54"/>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p:tgtEl>
                                          <p:spTgt spid="55"/>
                                        </p:tgtEl>
                                        <p:attrNameLst>
                                          <p:attrName>ppt_y</p:attrName>
                                        </p:attrNameLst>
                                      </p:cBhvr>
                                      <p:tavLst>
                                        <p:tav tm="0">
                                          <p:val>
                                            <p:strVal val="#ppt_y-#ppt_h*1.125000"/>
                                          </p:val>
                                        </p:tav>
                                        <p:tav tm="100000">
                                          <p:val>
                                            <p:strVal val="#ppt_y"/>
                                          </p:val>
                                        </p:tav>
                                      </p:tavLst>
                                    </p:anim>
                                    <p:animEffect transition="in" filter="wipe(down)">
                                      <p:cBhvr>
                                        <p:cTn id="49" dur="500"/>
                                        <p:tgtEl>
                                          <p:spTgt spid="55"/>
                                        </p:tgtEl>
                                      </p:cBhvr>
                                    </p:animEffect>
                                  </p:childTnLst>
                                </p:cTn>
                              </p:par>
                            </p:childTnLst>
                          </p:cTn>
                        </p:par>
                        <p:par>
                          <p:cTn id="50" fill="hold">
                            <p:stCondLst>
                              <p:cond delay="2500"/>
                            </p:stCondLst>
                            <p:childTnLst>
                              <p:par>
                                <p:cTn id="51" presetID="12" presetClass="entr" presetSubtype="4"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p:tgtEl>
                                          <p:spTgt spid="56"/>
                                        </p:tgtEl>
                                        <p:attrNameLst>
                                          <p:attrName>ppt_y</p:attrName>
                                        </p:attrNameLst>
                                      </p:cBhvr>
                                      <p:tavLst>
                                        <p:tav tm="0">
                                          <p:val>
                                            <p:strVal val="#ppt_y+#ppt_h*1.125000"/>
                                          </p:val>
                                        </p:tav>
                                        <p:tav tm="100000">
                                          <p:val>
                                            <p:strVal val="#ppt_y"/>
                                          </p:val>
                                        </p:tav>
                                      </p:tavLst>
                                    </p:anim>
                                    <p:animEffect transition="in" filter="wipe(up)">
                                      <p:cBhvr>
                                        <p:cTn id="54" dur="500"/>
                                        <p:tgtEl>
                                          <p:spTgt spid="56"/>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p:tgtEl>
                                          <p:spTgt spid="57"/>
                                        </p:tgtEl>
                                        <p:attrNameLst>
                                          <p:attrName>ppt_y</p:attrName>
                                        </p:attrNameLst>
                                      </p:cBhvr>
                                      <p:tavLst>
                                        <p:tav tm="0">
                                          <p:val>
                                            <p:strVal val="#ppt_y-#ppt_h*1.125000"/>
                                          </p:val>
                                        </p:tav>
                                        <p:tav tm="100000">
                                          <p:val>
                                            <p:strVal val="#ppt_y"/>
                                          </p:val>
                                        </p:tav>
                                      </p:tavLst>
                                    </p:anim>
                                    <p:animEffect transition="in" filter="wipe(down)">
                                      <p:cBhvr>
                                        <p:cTn id="58" dur="500"/>
                                        <p:tgtEl>
                                          <p:spTgt spid="57"/>
                                        </p:tgtEl>
                                      </p:cBhvr>
                                    </p:animEffect>
                                  </p:childTnLst>
                                </p:cTn>
                              </p:par>
                            </p:childTnLst>
                          </p:cTn>
                        </p:par>
                        <p:par>
                          <p:cTn id="59" fill="hold">
                            <p:stCondLst>
                              <p:cond delay="3000"/>
                            </p:stCondLst>
                            <p:childTnLst>
                              <p:par>
                                <p:cTn id="60" presetID="12" presetClass="entr" presetSubtype="4"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p:tgtEl>
                                          <p:spTgt spid="48"/>
                                        </p:tgtEl>
                                        <p:attrNameLst>
                                          <p:attrName>ppt_y</p:attrName>
                                        </p:attrNameLst>
                                      </p:cBhvr>
                                      <p:tavLst>
                                        <p:tav tm="0">
                                          <p:val>
                                            <p:strVal val="#ppt_y+#ppt_h*1.125000"/>
                                          </p:val>
                                        </p:tav>
                                        <p:tav tm="100000">
                                          <p:val>
                                            <p:strVal val="#ppt_y"/>
                                          </p:val>
                                        </p:tav>
                                      </p:tavLst>
                                    </p:anim>
                                    <p:animEffect transition="in" filter="wipe(up)">
                                      <p:cBhvr>
                                        <p:cTn id="63" dur="500"/>
                                        <p:tgtEl>
                                          <p:spTgt spid="48"/>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p:tgtEl>
                                          <p:spTgt spid="49"/>
                                        </p:tgtEl>
                                        <p:attrNameLst>
                                          <p:attrName>ppt_y</p:attrName>
                                        </p:attrNameLst>
                                      </p:cBhvr>
                                      <p:tavLst>
                                        <p:tav tm="0">
                                          <p:val>
                                            <p:strVal val="#ppt_y-#ppt_h*1.125000"/>
                                          </p:val>
                                        </p:tav>
                                        <p:tav tm="100000">
                                          <p:val>
                                            <p:strVal val="#ppt_y"/>
                                          </p:val>
                                        </p:tav>
                                      </p:tavLst>
                                    </p:anim>
                                    <p:animEffect transition="in" filter="wipe(down)">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4"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66253" y="3632063"/>
            <a:ext cx="5281210" cy="2200527"/>
            <a:chOff x="3960309" y="3165179"/>
            <a:chExt cx="4579147" cy="1908000"/>
          </a:xfrm>
        </p:grpSpPr>
        <p:sp>
          <p:nvSpPr>
            <p:cNvPr id="7" name="Freeform 17"/>
            <p:cNvSpPr>
              <a:spLocks noChangeAspect="1"/>
            </p:cNvSpPr>
            <p:nvPr/>
          </p:nvSpPr>
          <p:spPr bwMode="auto">
            <a:xfrm>
              <a:off x="6601270" y="3165179"/>
              <a:ext cx="1938186" cy="190800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4"/>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prstTxWarp prst="textNoShape">
                <a:avLst/>
              </a:prstTxWarp>
              <a:noAutofit/>
            </a:bodyPr>
            <a:lstStyle/>
            <a:p>
              <a:pPr algn="ctr">
                <a:lnSpc>
                  <a:spcPct val="120000"/>
                </a:lnSpc>
              </a:pPr>
              <a:endParaRPr lang="zh-CN" altLang="en-US" sz="2001"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7"/>
            <p:cNvSpPr>
              <a:spLocks/>
            </p:cNvSpPr>
            <p:nvPr/>
          </p:nvSpPr>
          <p:spPr bwMode="auto">
            <a:xfrm>
              <a:off x="5601916" y="3404365"/>
              <a:ext cx="1481733" cy="1458656"/>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3"/>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prstTxWarp prst="textNoShape">
                <a:avLst/>
              </a:prstTxWarp>
              <a:noAutofit/>
            </a:bodyPr>
            <a:lstStyle/>
            <a:p>
              <a:pPr algn="ctr">
                <a:lnSpc>
                  <a:spcPct val="120000"/>
                </a:lnSpc>
              </a:pPr>
              <a:endParaRPr lang="zh-CN" altLang="en-US" sz="2001"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8"/>
            <p:cNvSpPr>
              <a:spLocks/>
            </p:cNvSpPr>
            <p:nvPr/>
          </p:nvSpPr>
          <p:spPr bwMode="auto">
            <a:xfrm>
              <a:off x="4682222" y="3523355"/>
              <a:ext cx="1295485" cy="126581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2"/>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prstTxWarp prst="textNoShape">
                <a:avLst/>
              </a:prstTxWarp>
              <a:noAutofit/>
            </a:bodyPr>
            <a:lstStyle/>
            <a:p>
              <a:pPr algn="ctr">
                <a:lnSpc>
                  <a:spcPct val="120000"/>
                </a:lnSpc>
              </a:pPr>
              <a:endParaRPr lang="zh-CN" altLang="en-US" sz="2001"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9"/>
            <p:cNvSpPr>
              <a:spLocks/>
            </p:cNvSpPr>
            <p:nvPr/>
          </p:nvSpPr>
          <p:spPr bwMode="auto">
            <a:xfrm>
              <a:off x="3960309" y="3649946"/>
              <a:ext cx="1028477" cy="104166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1"/>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prstTxWarp prst="textNoShape">
                <a:avLst/>
              </a:prstTxWarp>
              <a:noAutofit/>
            </a:bodyPr>
            <a:lstStyle/>
            <a:p>
              <a:pPr algn="ctr">
                <a:lnSpc>
                  <a:spcPct val="120000"/>
                </a:lnSpc>
              </a:pPr>
              <a:endParaRPr lang="zh-CN" altLang="en-US" sz="2001"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 name="任意多边形 100"/>
          <p:cNvSpPr/>
          <p:nvPr/>
        </p:nvSpPr>
        <p:spPr bwMode="auto">
          <a:xfrm>
            <a:off x="8551234" y="4096105"/>
            <a:ext cx="2940691" cy="330755"/>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bg1">
                <a:lumMod val="65000"/>
              </a:schemeClr>
            </a:solidFill>
            <a:prstDash val="solid"/>
            <a:headEnd type="oval" w="med" len="med"/>
            <a:tailEnd type="stealth" w="med" len="med"/>
          </a:ln>
          <a:effectLst/>
        </p:spPr>
        <p:txBody>
          <a:bodyPr anchor="ctr"/>
          <a:lstStyle/>
          <a:p>
            <a:pPr algn="ctr" defTabSz="1054596">
              <a:lnSpc>
                <a:spcPct val="120000"/>
              </a:lnSpc>
              <a:defRPr/>
            </a:pPr>
            <a:endParaRPr lang="zh-CN" altLang="en-US" sz="1156"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任意多边形 108"/>
          <p:cNvSpPr/>
          <p:nvPr/>
        </p:nvSpPr>
        <p:spPr bwMode="auto">
          <a:xfrm flipH="1">
            <a:off x="1346827" y="4451572"/>
            <a:ext cx="2942591" cy="330755"/>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bg1">
                <a:lumMod val="65000"/>
              </a:schemeClr>
            </a:solidFill>
            <a:prstDash val="solid"/>
            <a:headEnd type="oval" w="med" len="med"/>
            <a:tailEnd type="stealth" w="med" len="med"/>
          </a:ln>
          <a:effectLst/>
        </p:spPr>
        <p:txBody>
          <a:bodyPr anchor="ctr"/>
          <a:lstStyle/>
          <a:p>
            <a:pPr algn="ctr" defTabSz="1054596">
              <a:lnSpc>
                <a:spcPct val="120000"/>
              </a:lnSpc>
              <a:defRPr/>
            </a:pPr>
            <a:endParaRPr lang="zh-CN" altLang="en-US" sz="1156"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任意多边形 112"/>
          <p:cNvSpPr/>
          <p:nvPr/>
        </p:nvSpPr>
        <p:spPr>
          <a:xfrm>
            <a:off x="6714958" y="3288222"/>
            <a:ext cx="775566" cy="1155749"/>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noFill/>
          <a:ln w="12700" cap="flat" cmpd="sng" algn="ctr">
            <a:solidFill>
              <a:schemeClr val="bg1">
                <a:lumMod val="65000"/>
              </a:schemeClr>
            </a:solidFill>
            <a:prstDash val="solid"/>
            <a:headEnd type="oval" w="med" len="med"/>
            <a:tailEnd type="stealth" w="med" len="med"/>
          </a:ln>
          <a:effectLst/>
        </p:spPr>
        <p:txBody>
          <a:bodyPr anchor="ctr"/>
          <a:lstStyle/>
          <a:p>
            <a:pPr algn="ctr" defTabSz="1054596">
              <a:lnSpc>
                <a:spcPct val="120000"/>
              </a:lnSpc>
              <a:defRPr/>
            </a:pPr>
            <a:endParaRPr lang="zh-CN" altLang="en-US" sz="1156"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任意多边形 113"/>
          <p:cNvSpPr/>
          <p:nvPr/>
        </p:nvSpPr>
        <p:spPr>
          <a:xfrm flipH="1">
            <a:off x="4739926" y="3280619"/>
            <a:ext cx="775566" cy="1155749"/>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noFill/>
          <a:ln w="12700" cap="flat" cmpd="sng" algn="ctr">
            <a:solidFill>
              <a:schemeClr val="bg1">
                <a:lumMod val="65000"/>
              </a:schemeClr>
            </a:solidFill>
            <a:prstDash val="solid"/>
            <a:headEnd type="oval" w="med" len="med"/>
            <a:tailEnd type="stealth" w="med" len="med"/>
          </a:ln>
          <a:effectLst/>
        </p:spPr>
        <p:txBody>
          <a:bodyPr anchor="ctr"/>
          <a:lstStyle/>
          <a:p>
            <a:pPr algn="ctr" defTabSz="1054596">
              <a:lnSpc>
                <a:spcPct val="120000"/>
              </a:lnSpc>
              <a:defRPr/>
            </a:pPr>
            <a:endParaRPr lang="zh-CN" altLang="en-US" sz="1156"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
          <p:cNvSpPr>
            <a:spLocks noChangeAspect="1" noEditPoints="1"/>
          </p:cNvSpPr>
          <p:nvPr/>
        </p:nvSpPr>
        <p:spPr bwMode="auto">
          <a:xfrm>
            <a:off x="4478225" y="4635546"/>
            <a:ext cx="261706" cy="278781"/>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105461" tIns="52729" rIns="105461" bIns="52729" numCol="1" anchor="t" anchorCtr="0" compatLnSpc="1">
            <a:prstTxWarp prst="textNoShape">
              <a:avLst/>
            </a:prstTxWarp>
          </a:bodyPr>
          <a:lstStyle/>
          <a:p>
            <a:pPr>
              <a:lnSpc>
                <a:spcPct val="120000"/>
              </a:lnSpc>
            </a:pPr>
            <a:endParaRPr lang="en-US" sz="2077"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1"/>
          <p:cNvSpPr>
            <a:spLocks noChangeAspect="1" noEditPoints="1"/>
          </p:cNvSpPr>
          <p:nvPr/>
        </p:nvSpPr>
        <p:spPr bwMode="auto">
          <a:xfrm>
            <a:off x="5431463" y="4609931"/>
            <a:ext cx="337297" cy="337652"/>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105461" tIns="52729" rIns="105461" bIns="52729" numCol="1" anchor="t" anchorCtr="0" compatLnSpc="1">
            <a:prstTxWarp prst="textNoShape">
              <a:avLst/>
            </a:prstTxWarp>
          </a:bodyPr>
          <a:lstStyle/>
          <a:p>
            <a:pPr>
              <a:lnSpc>
                <a:spcPct val="120000"/>
              </a:lnSpc>
            </a:pPr>
            <a:endParaRPr lang="en-US" sz="2077"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1"/>
          <p:cNvSpPr>
            <a:spLocks noChangeAspect="1" noEditPoints="1"/>
          </p:cNvSpPr>
          <p:nvPr/>
        </p:nvSpPr>
        <p:spPr bwMode="auto">
          <a:xfrm>
            <a:off x="6704557" y="4624468"/>
            <a:ext cx="293862" cy="294789"/>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105461" tIns="52729" rIns="105461" bIns="52729" numCol="1" anchor="t" anchorCtr="0" compatLnSpc="1">
            <a:prstTxWarp prst="textNoShape">
              <a:avLst/>
            </a:prstTxWarp>
          </a:bodyPr>
          <a:lstStyle/>
          <a:p>
            <a:pPr>
              <a:lnSpc>
                <a:spcPct val="120000"/>
              </a:lnSpc>
            </a:pPr>
            <a:endParaRPr lang="en-US" sz="2077"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26"/>
          <p:cNvSpPr>
            <a:spLocks noChangeAspect="1"/>
          </p:cNvSpPr>
          <p:nvPr/>
        </p:nvSpPr>
        <p:spPr bwMode="auto">
          <a:xfrm>
            <a:off x="8161666" y="4636899"/>
            <a:ext cx="280240" cy="29063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105461" tIns="52729" rIns="105461" bIns="52729" numCol="1" anchor="t" anchorCtr="0" compatLnSpc="1">
            <a:prstTxWarp prst="textNoShape">
              <a:avLst/>
            </a:prstTxWarp>
          </a:bodyPr>
          <a:lstStyle/>
          <a:p>
            <a:pPr>
              <a:lnSpc>
                <a:spcPct val="120000"/>
              </a:lnSpc>
            </a:pPr>
            <a:endParaRPr lang="en-US" sz="2077"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7"/>
          <p:cNvSpPr txBox="1">
            <a:spLocks/>
          </p:cNvSpPr>
          <p:nvPr/>
        </p:nvSpPr>
        <p:spPr>
          <a:xfrm>
            <a:off x="2447095" y="3250302"/>
            <a:ext cx="1415623" cy="356823"/>
          </a:xfrm>
          <a:prstGeom prst="rect">
            <a:avLst/>
          </a:prstGeom>
        </p:spPr>
        <p:txBody>
          <a:bodyPr vert="horz" lIns="0" tIns="103860" rIns="0" bIns="103860"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20000"/>
              </a:lnSpc>
            </a:pPr>
            <a:r>
              <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p>
        </p:txBody>
      </p:sp>
      <p:sp>
        <p:nvSpPr>
          <p:cNvPr id="27" name="Text Placeholder 2"/>
          <p:cNvSpPr txBox="1">
            <a:spLocks/>
          </p:cNvSpPr>
          <p:nvPr/>
        </p:nvSpPr>
        <p:spPr>
          <a:xfrm>
            <a:off x="1570609" y="3635127"/>
            <a:ext cx="2292110" cy="57839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Placeholder 7"/>
          <p:cNvSpPr txBox="1">
            <a:spLocks/>
          </p:cNvSpPr>
          <p:nvPr/>
        </p:nvSpPr>
        <p:spPr>
          <a:xfrm>
            <a:off x="5123473" y="2450247"/>
            <a:ext cx="1415623" cy="356823"/>
          </a:xfrm>
          <a:prstGeom prst="rect">
            <a:avLst/>
          </a:prstGeom>
        </p:spPr>
        <p:txBody>
          <a:bodyPr vert="horz" lIns="0" tIns="103860" rIns="0" bIns="103860"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Placeholder 2"/>
          <p:cNvSpPr txBox="1">
            <a:spLocks/>
          </p:cNvSpPr>
          <p:nvPr/>
        </p:nvSpPr>
        <p:spPr>
          <a:xfrm>
            <a:off x="4246987" y="2835072"/>
            <a:ext cx="2292110" cy="57839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7"/>
          <p:cNvSpPr txBox="1">
            <a:spLocks/>
          </p:cNvSpPr>
          <p:nvPr/>
        </p:nvSpPr>
        <p:spPr>
          <a:xfrm>
            <a:off x="8466565" y="2707407"/>
            <a:ext cx="1415623" cy="356823"/>
          </a:xfrm>
          <a:prstGeom prst="rect">
            <a:avLst/>
          </a:prstGeom>
        </p:spPr>
        <p:txBody>
          <a:bodyPr vert="horz" lIns="0" tIns="103860" rIns="0" bIns="103860"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 Placeholder 2"/>
          <p:cNvSpPr txBox="1">
            <a:spLocks/>
          </p:cNvSpPr>
          <p:nvPr/>
        </p:nvSpPr>
        <p:spPr>
          <a:xfrm>
            <a:off x="7590079" y="3092233"/>
            <a:ext cx="2292110" cy="57839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Placeholder 7"/>
          <p:cNvSpPr txBox="1">
            <a:spLocks/>
          </p:cNvSpPr>
          <p:nvPr/>
        </p:nvSpPr>
        <p:spPr>
          <a:xfrm>
            <a:off x="10400034" y="4374192"/>
            <a:ext cx="1415623" cy="356823"/>
          </a:xfrm>
          <a:prstGeom prst="rect">
            <a:avLst/>
          </a:prstGeom>
        </p:spPr>
        <p:txBody>
          <a:bodyPr vert="horz" lIns="0" tIns="103860" rIns="0" bIns="103860"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2"/>
          <p:cNvSpPr txBox="1">
            <a:spLocks/>
          </p:cNvSpPr>
          <p:nvPr/>
        </p:nvSpPr>
        <p:spPr>
          <a:xfrm>
            <a:off x="9523548" y="4759016"/>
            <a:ext cx="2292110" cy="57839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椭圆 22"/>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24"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椭圆 24"/>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1563522588"/>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800"/>
                                        <p:tgtEl>
                                          <p:spTgt spid="6"/>
                                        </p:tgtEl>
                                      </p:cBhvr>
                                    </p:animEffect>
                                  </p:childTnLst>
                                </p:cTn>
                              </p:par>
                            </p:childTnLst>
                          </p:cTn>
                        </p:par>
                        <p:par>
                          <p:cTn id="8" fill="hold">
                            <p:stCondLst>
                              <p:cond delay="9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4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9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4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22" presetClass="entr" presetSubtype="2"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50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3400"/>
                            </p:stCondLst>
                            <p:childTnLst>
                              <p:par>
                                <p:cTn id="37" presetID="53" presetClass="entr" presetSubtype="16" fill="hold" grpId="0" nodeType="after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 calcmode="lin" valueType="num">
                                      <p:cBhvr>
                                        <p:cTn id="39" dur="4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40" dur="4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41" dur="400"/>
                                        <p:tgtEl>
                                          <p:spTgt spid="26">
                                            <p:txEl>
                                              <p:pRg st="0" end="0"/>
                                            </p:txEl>
                                          </p:spTgt>
                                        </p:tgtEl>
                                      </p:cBhvr>
                                    </p:animEffect>
                                  </p:childTnLst>
                                </p:cTn>
                              </p:par>
                            </p:childTnLst>
                          </p:cTn>
                        </p:par>
                        <p:par>
                          <p:cTn id="42" fill="hold">
                            <p:stCondLst>
                              <p:cond delay="3800"/>
                            </p:stCondLst>
                            <p:childTnLst>
                              <p:par>
                                <p:cTn id="43" presetID="53" presetClass="entr" presetSubtype="16" fill="hold" grpId="0" nodeType="afterEffect">
                                  <p:stCondLst>
                                    <p:cond delay="0"/>
                                  </p:stCondLst>
                                  <p:childTnLst>
                                    <p:set>
                                      <p:cBhvr>
                                        <p:cTn id="44" dur="1" fill="hold">
                                          <p:stCondLst>
                                            <p:cond delay="0"/>
                                          </p:stCondLst>
                                        </p:cTn>
                                        <p:tgtEl>
                                          <p:spTgt spid="27">
                                            <p:txEl>
                                              <p:pRg st="0" end="0"/>
                                            </p:txEl>
                                          </p:spTgt>
                                        </p:tgtEl>
                                        <p:attrNameLst>
                                          <p:attrName>style.visibility</p:attrName>
                                        </p:attrNameLst>
                                      </p:cBhvr>
                                      <p:to>
                                        <p:strVal val="visible"/>
                                      </p:to>
                                    </p:set>
                                    <p:anim calcmode="lin" valueType="num">
                                      <p:cBhvr>
                                        <p:cTn id="45" dur="4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6" dur="4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7" dur="400"/>
                                        <p:tgtEl>
                                          <p:spTgt spid="27">
                                            <p:txEl>
                                              <p:pRg st="0" end="0"/>
                                            </p:txEl>
                                          </p:spTgt>
                                        </p:tgtEl>
                                      </p:cBhvr>
                                    </p:animEffect>
                                  </p:childTnLst>
                                </p:cTn>
                              </p:par>
                            </p:childTnLst>
                          </p:cTn>
                        </p:par>
                        <p:par>
                          <p:cTn id="48" fill="hold">
                            <p:stCondLst>
                              <p:cond delay="4200"/>
                            </p:stCondLst>
                            <p:childTnLst>
                              <p:par>
                                <p:cTn id="49" presetID="53" presetClass="entr" presetSubtype="16" fill="hold" grpId="0" nodeType="afterEffect">
                                  <p:stCondLst>
                                    <p:cond delay="0"/>
                                  </p:stCondLst>
                                  <p:childTnLst>
                                    <p:set>
                                      <p:cBhvr>
                                        <p:cTn id="50" dur="1" fill="hold">
                                          <p:stCondLst>
                                            <p:cond delay="0"/>
                                          </p:stCondLst>
                                        </p:cTn>
                                        <p:tgtEl>
                                          <p:spTgt spid="28">
                                            <p:txEl>
                                              <p:pRg st="0" end="0"/>
                                            </p:txEl>
                                          </p:spTgt>
                                        </p:tgtEl>
                                        <p:attrNameLst>
                                          <p:attrName>style.visibility</p:attrName>
                                        </p:attrNameLst>
                                      </p:cBhvr>
                                      <p:to>
                                        <p:strVal val="visible"/>
                                      </p:to>
                                    </p:set>
                                    <p:anim calcmode="lin" valueType="num">
                                      <p:cBhvr>
                                        <p:cTn id="51" dur="4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2" dur="4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3" dur="400"/>
                                        <p:tgtEl>
                                          <p:spTgt spid="28">
                                            <p:txEl>
                                              <p:pRg st="0" end="0"/>
                                            </p:txEl>
                                          </p:spTgt>
                                        </p:tgtEl>
                                      </p:cBhvr>
                                    </p:animEffect>
                                  </p:childTnLst>
                                </p:cTn>
                              </p:par>
                            </p:childTnLst>
                          </p:cTn>
                        </p:par>
                        <p:par>
                          <p:cTn id="54" fill="hold">
                            <p:stCondLst>
                              <p:cond delay="4600"/>
                            </p:stCondLst>
                            <p:childTnLst>
                              <p:par>
                                <p:cTn id="55" presetID="53" presetClass="entr" presetSubtype="16" fill="hold" grpId="0" nodeType="afterEffect">
                                  <p:stCondLst>
                                    <p:cond delay="0"/>
                                  </p:stCondLst>
                                  <p:childTnLst>
                                    <p:set>
                                      <p:cBhvr>
                                        <p:cTn id="56" dur="1" fill="hold">
                                          <p:stCondLst>
                                            <p:cond delay="0"/>
                                          </p:stCondLst>
                                        </p:cTn>
                                        <p:tgtEl>
                                          <p:spTgt spid="29">
                                            <p:txEl>
                                              <p:pRg st="0" end="0"/>
                                            </p:txEl>
                                          </p:spTgt>
                                        </p:tgtEl>
                                        <p:attrNameLst>
                                          <p:attrName>style.visibility</p:attrName>
                                        </p:attrNameLst>
                                      </p:cBhvr>
                                      <p:to>
                                        <p:strVal val="visible"/>
                                      </p:to>
                                    </p:set>
                                    <p:anim calcmode="lin" valueType="num">
                                      <p:cBhvr>
                                        <p:cTn id="57" dur="4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58" dur="4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9" dur="400"/>
                                        <p:tgtEl>
                                          <p:spTgt spid="29">
                                            <p:txEl>
                                              <p:pRg st="0" end="0"/>
                                            </p:txEl>
                                          </p:spTgt>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30">
                                            <p:txEl>
                                              <p:pRg st="0" end="0"/>
                                            </p:txEl>
                                          </p:spTgt>
                                        </p:tgtEl>
                                        <p:attrNameLst>
                                          <p:attrName>style.visibility</p:attrName>
                                        </p:attrNameLst>
                                      </p:cBhvr>
                                      <p:to>
                                        <p:strVal val="visible"/>
                                      </p:to>
                                    </p:set>
                                    <p:anim calcmode="lin" valueType="num">
                                      <p:cBhvr>
                                        <p:cTn id="63" dur="4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64" dur="4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65" dur="400"/>
                                        <p:tgtEl>
                                          <p:spTgt spid="30">
                                            <p:txEl>
                                              <p:pRg st="0" end="0"/>
                                            </p:txEl>
                                          </p:spTgt>
                                        </p:tgtEl>
                                      </p:cBhvr>
                                    </p:animEffect>
                                  </p:childTnLst>
                                </p:cTn>
                              </p:par>
                            </p:childTnLst>
                          </p:cTn>
                        </p:par>
                        <p:par>
                          <p:cTn id="66" fill="hold">
                            <p:stCondLst>
                              <p:cond delay="5400"/>
                            </p:stCondLst>
                            <p:childTnLst>
                              <p:par>
                                <p:cTn id="67" presetID="53" presetClass="entr" presetSubtype="16" fill="hold" grpId="0" nodeType="afterEffect">
                                  <p:stCondLst>
                                    <p:cond delay="0"/>
                                  </p:stCondLst>
                                  <p:childTnLst>
                                    <p:set>
                                      <p:cBhvr>
                                        <p:cTn id="68" dur="1" fill="hold">
                                          <p:stCondLst>
                                            <p:cond delay="0"/>
                                          </p:stCondLst>
                                        </p:cTn>
                                        <p:tgtEl>
                                          <p:spTgt spid="31">
                                            <p:txEl>
                                              <p:pRg st="0" end="0"/>
                                            </p:txEl>
                                          </p:spTgt>
                                        </p:tgtEl>
                                        <p:attrNameLst>
                                          <p:attrName>style.visibility</p:attrName>
                                        </p:attrNameLst>
                                      </p:cBhvr>
                                      <p:to>
                                        <p:strVal val="visible"/>
                                      </p:to>
                                    </p:set>
                                    <p:anim calcmode="lin" valueType="num">
                                      <p:cBhvr>
                                        <p:cTn id="69" dur="4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70" dur="4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71" dur="400"/>
                                        <p:tgtEl>
                                          <p:spTgt spid="31">
                                            <p:txEl>
                                              <p:pRg st="0" end="0"/>
                                            </p:txEl>
                                          </p:spTgt>
                                        </p:tgtEl>
                                      </p:cBhvr>
                                    </p:animEffect>
                                  </p:childTnLst>
                                </p:cTn>
                              </p:par>
                            </p:childTnLst>
                          </p:cTn>
                        </p:par>
                        <p:par>
                          <p:cTn id="72" fill="hold">
                            <p:stCondLst>
                              <p:cond delay="5800"/>
                            </p:stCondLst>
                            <p:childTnLst>
                              <p:par>
                                <p:cTn id="73" presetID="53" presetClass="entr" presetSubtype="16" fill="hold" grpId="0" nodeType="after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 calcmode="lin" valueType="num">
                                      <p:cBhvr>
                                        <p:cTn id="75" dur="4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76" dur="4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77" dur="400"/>
                                        <p:tgtEl>
                                          <p:spTgt spid="32">
                                            <p:txEl>
                                              <p:pRg st="0" end="0"/>
                                            </p:txEl>
                                          </p:spTgt>
                                        </p:tgtEl>
                                      </p:cBhvr>
                                    </p:animEffect>
                                  </p:childTnLst>
                                </p:cTn>
                              </p:par>
                            </p:childTnLst>
                          </p:cTn>
                        </p:par>
                        <p:par>
                          <p:cTn id="78" fill="hold">
                            <p:stCondLst>
                              <p:cond delay="6200"/>
                            </p:stCondLst>
                            <p:childTnLst>
                              <p:par>
                                <p:cTn id="79" presetID="53" presetClass="entr" presetSubtype="16" fill="hold" grpId="0" nodeType="afterEffect">
                                  <p:stCondLst>
                                    <p:cond delay="0"/>
                                  </p:stCondLst>
                                  <p:childTnLst>
                                    <p:set>
                                      <p:cBhvr>
                                        <p:cTn id="80" dur="1" fill="hold">
                                          <p:stCondLst>
                                            <p:cond delay="0"/>
                                          </p:stCondLst>
                                        </p:cTn>
                                        <p:tgtEl>
                                          <p:spTgt spid="33">
                                            <p:txEl>
                                              <p:pRg st="0" end="0"/>
                                            </p:txEl>
                                          </p:spTgt>
                                        </p:tgtEl>
                                        <p:attrNameLst>
                                          <p:attrName>style.visibility</p:attrName>
                                        </p:attrNameLst>
                                      </p:cBhvr>
                                      <p:to>
                                        <p:strVal val="visible"/>
                                      </p:to>
                                    </p:set>
                                    <p:anim calcmode="lin" valueType="num">
                                      <p:cBhvr>
                                        <p:cTn id="81" dur="4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82" dur="4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83" dur="4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400" fill="hold"/>
                        <p:tgtEl>
                          <p:spTgt spid="26"/>
                        </p:tgtEl>
                        <p:attrNameLst>
                          <p:attrName>ppt_w</p:attrName>
                        </p:attrNameLst>
                      </p:cBhvr>
                      <p:tavLst>
                        <p:tav tm="0">
                          <p:val>
                            <p:fltVal val="0"/>
                          </p:val>
                        </p:tav>
                        <p:tav tm="100000">
                          <p:val>
                            <p:strVal val="#ppt_w"/>
                          </p:val>
                        </p:tav>
                      </p:tavLst>
                    </p:anim>
                    <p:anim calcmode="lin" valueType="num">
                      <p:cBhvr>
                        <p:cTn dur="400" fill="hold"/>
                        <p:tgtEl>
                          <p:spTgt spid="26"/>
                        </p:tgtEl>
                        <p:attrNameLst>
                          <p:attrName>ppt_h</p:attrName>
                        </p:attrNameLst>
                      </p:cBhvr>
                      <p:tavLst>
                        <p:tav tm="0">
                          <p:val>
                            <p:fltVal val="0"/>
                          </p:val>
                        </p:tav>
                        <p:tav tm="100000">
                          <p:val>
                            <p:strVal val="#ppt_h"/>
                          </p:val>
                        </p:tav>
                      </p:tavLst>
                    </p:anim>
                    <p:animEffect transition="in" filter="fade">
                      <p:cBhvr>
                        <p:cTn dur="4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400" fill="hold"/>
                        <p:tgtEl>
                          <p:spTgt spid="27"/>
                        </p:tgtEl>
                        <p:attrNameLst>
                          <p:attrName>ppt_w</p:attrName>
                        </p:attrNameLst>
                      </p:cBhvr>
                      <p:tavLst>
                        <p:tav tm="0">
                          <p:val>
                            <p:fltVal val="0"/>
                          </p:val>
                        </p:tav>
                        <p:tav tm="100000">
                          <p:val>
                            <p:strVal val="#ppt_w"/>
                          </p:val>
                        </p:tav>
                      </p:tavLst>
                    </p:anim>
                    <p:anim calcmode="lin" valueType="num">
                      <p:cBhvr>
                        <p:cTn dur="400" fill="hold"/>
                        <p:tgtEl>
                          <p:spTgt spid="27"/>
                        </p:tgtEl>
                        <p:attrNameLst>
                          <p:attrName>ppt_h</p:attrName>
                        </p:attrNameLst>
                      </p:cBhvr>
                      <p:tavLst>
                        <p:tav tm="0">
                          <p:val>
                            <p:fltVal val="0"/>
                          </p:val>
                        </p:tav>
                        <p:tav tm="100000">
                          <p:val>
                            <p:strVal val="#ppt_h"/>
                          </p:val>
                        </p:tav>
                      </p:tavLst>
                    </p:anim>
                    <p:animEffect transition="in" filter="fade">
                      <p:cBhvr>
                        <p:cTn dur="4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400" fill="hold"/>
                        <p:tgtEl>
                          <p:spTgt spid="28"/>
                        </p:tgtEl>
                        <p:attrNameLst>
                          <p:attrName>ppt_w</p:attrName>
                        </p:attrNameLst>
                      </p:cBhvr>
                      <p:tavLst>
                        <p:tav tm="0">
                          <p:val>
                            <p:fltVal val="0"/>
                          </p:val>
                        </p:tav>
                        <p:tav tm="100000">
                          <p:val>
                            <p:strVal val="#ppt_w"/>
                          </p:val>
                        </p:tav>
                      </p:tavLst>
                    </p:anim>
                    <p:anim calcmode="lin" valueType="num">
                      <p:cBhvr>
                        <p:cTn dur="400" fill="hold"/>
                        <p:tgtEl>
                          <p:spTgt spid="28"/>
                        </p:tgtEl>
                        <p:attrNameLst>
                          <p:attrName>ppt_h</p:attrName>
                        </p:attrNameLst>
                      </p:cBhvr>
                      <p:tavLst>
                        <p:tav tm="0">
                          <p:val>
                            <p:fltVal val="0"/>
                          </p:val>
                        </p:tav>
                        <p:tav tm="100000">
                          <p:val>
                            <p:strVal val="#ppt_h"/>
                          </p:val>
                        </p:tav>
                      </p:tavLst>
                    </p:anim>
                    <p:animEffect transition="in" filter="fade">
                      <p:cBhvr>
                        <p:cTn dur="4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400" fill="hold"/>
                        <p:tgtEl>
                          <p:spTgt spid="29"/>
                        </p:tgtEl>
                        <p:attrNameLst>
                          <p:attrName>ppt_w</p:attrName>
                        </p:attrNameLst>
                      </p:cBhvr>
                      <p:tavLst>
                        <p:tav tm="0">
                          <p:val>
                            <p:fltVal val="0"/>
                          </p:val>
                        </p:tav>
                        <p:tav tm="100000">
                          <p:val>
                            <p:strVal val="#ppt_w"/>
                          </p:val>
                        </p:tav>
                      </p:tavLst>
                    </p:anim>
                    <p:anim calcmode="lin" valueType="num">
                      <p:cBhvr>
                        <p:cTn dur="400" fill="hold"/>
                        <p:tgtEl>
                          <p:spTgt spid="29"/>
                        </p:tgtEl>
                        <p:attrNameLst>
                          <p:attrName>ppt_h</p:attrName>
                        </p:attrNameLst>
                      </p:cBhvr>
                      <p:tavLst>
                        <p:tav tm="0">
                          <p:val>
                            <p:fltVal val="0"/>
                          </p:val>
                        </p:tav>
                        <p:tav tm="100000">
                          <p:val>
                            <p:strVal val="#ppt_h"/>
                          </p:val>
                        </p:tav>
                      </p:tavLst>
                    </p:anim>
                    <p:animEffect transition="in" filter="fade">
                      <p:cBhvr>
                        <p:cTn dur="4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400" fill="hold"/>
                        <p:tgtEl>
                          <p:spTgt spid="30"/>
                        </p:tgtEl>
                        <p:attrNameLst>
                          <p:attrName>ppt_w</p:attrName>
                        </p:attrNameLst>
                      </p:cBhvr>
                      <p:tavLst>
                        <p:tav tm="0">
                          <p:val>
                            <p:fltVal val="0"/>
                          </p:val>
                        </p:tav>
                        <p:tav tm="100000">
                          <p:val>
                            <p:strVal val="#ppt_w"/>
                          </p:val>
                        </p:tav>
                      </p:tavLst>
                    </p:anim>
                    <p:anim calcmode="lin" valueType="num">
                      <p:cBhvr>
                        <p:cTn dur="400" fill="hold"/>
                        <p:tgtEl>
                          <p:spTgt spid="30"/>
                        </p:tgtEl>
                        <p:attrNameLst>
                          <p:attrName>ppt_h</p:attrName>
                        </p:attrNameLst>
                      </p:cBhvr>
                      <p:tavLst>
                        <p:tav tm="0">
                          <p:val>
                            <p:fltVal val="0"/>
                          </p:val>
                        </p:tav>
                        <p:tav tm="100000">
                          <p:val>
                            <p:strVal val="#ppt_h"/>
                          </p:val>
                        </p:tav>
                      </p:tavLst>
                    </p:anim>
                    <p:animEffect transition="in" filter="fade">
                      <p:cBhvr>
                        <p:cTn dur="4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400" fill="hold"/>
                        <p:tgtEl>
                          <p:spTgt spid="31"/>
                        </p:tgtEl>
                        <p:attrNameLst>
                          <p:attrName>ppt_w</p:attrName>
                        </p:attrNameLst>
                      </p:cBhvr>
                      <p:tavLst>
                        <p:tav tm="0">
                          <p:val>
                            <p:fltVal val="0"/>
                          </p:val>
                        </p:tav>
                        <p:tav tm="100000">
                          <p:val>
                            <p:strVal val="#ppt_w"/>
                          </p:val>
                        </p:tav>
                      </p:tavLst>
                    </p:anim>
                    <p:anim calcmode="lin" valueType="num">
                      <p:cBhvr>
                        <p:cTn dur="400" fill="hold"/>
                        <p:tgtEl>
                          <p:spTgt spid="31"/>
                        </p:tgtEl>
                        <p:attrNameLst>
                          <p:attrName>ppt_h</p:attrName>
                        </p:attrNameLst>
                      </p:cBhvr>
                      <p:tavLst>
                        <p:tav tm="0">
                          <p:val>
                            <p:fltVal val="0"/>
                          </p:val>
                        </p:tav>
                        <p:tav tm="100000">
                          <p:val>
                            <p:strVal val="#ppt_h"/>
                          </p:val>
                        </p:tav>
                      </p:tavLst>
                    </p:anim>
                    <p:animEffect transition="in" filter="fade">
                      <p:cBhvr>
                        <p:cTn dur="4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400" fill="hold"/>
                        <p:tgtEl>
                          <p:spTgt spid="32"/>
                        </p:tgtEl>
                        <p:attrNameLst>
                          <p:attrName>ppt_w</p:attrName>
                        </p:attrNameLst>
                      </p:cBhvr>
                      <p:tavLst>
                        <p:tav tm="0">
                          <p:val>
                            <p:fltVal val="0"/>
                          </p:val>
                        </p:tav>
                        <p:tav tm="100000">
                          <p:val>
                            <p:strVal val="#ppt_w"/>
                          </p:val>
                        </p:tav>
                      </p:tavLst>
                    </p:anim>
                    <p:anim calcmode="lin" valueType="num">
                      <p:cBhvr>
                        <p:cTn dur="400" fill="hold"/>
                        <p:tgtEl>
                          <p:spTgt spid="32"/>
                        </p:tgtEl>
                        <p:attrNameLst>
                          <p:attrName>ppt_h</p:attrName>
                        </p:attrNameLst>
                      </p:cBhvr>
                      <p:tavLst>
                        <p:tav tm="0">
                          <p:val>
                            <p:fltVal val="0"/>
                          </p:val>
                        </p:tav>
                        <p:tav tm="100000">
                          <p:val>
                            <p:strVal val="#ppt_h"/>
                          </p:val>
                        </p:tav>
                      </p:tavLst>
                    </p:anim>
                    <p:animEffect transition="in" filter="fade">
                      <p:cBhvr>
                        <p:cTn dur="4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400" fill="hold"/>
                        <p:tgtEl>
                          <p:spTgt spid="33"/>
                        </p:tgtEl>
                        <p:attrNameLst>
                          <p:attrName>ppt_w</p:attrName>
                        </p:attrNameLst>
                      </p:cBhvr>
                      <p:tavLst>
                        <p:tav tm="0">
                          <p:val>
                            <p:fltVal val="0"/>
                          </p:val>
                        </p:tav>
                        <p:tav tm="100000">
                          <p:val>
                            <p:strVal val="#ppt_w"/>
                          </p:val>
                        </p:tav>
                      </p:tavLst>
                    </p:anim>
                    <p:anim calcmode="lin" valueType="num">
                      <p:cBhvr>
                        <p:cTn dur="400" fill="hold"/>
                        <p:tgtEl>
                          <p:spTgt spid="33"/>
                        </p:tgtEl>
                        <p:attrNameLst>
                          <p:attrName>ppt_h</p:attrName>
                        </p:attrNameLst>
                      </p:cBhvr>
                      <p:tavLst>
                        <p:tav tm="0">
                          <p:val>
                            <p:fltVal val="0"/>
                          </p:val>
                        </p:tav>
                        <p:tav tm="100000">
                          <p:val>
                            <p:strVal val="#ppt_h"/>
                          </p:val>
                        </p:tav>
                      </p:tavLst>
                    </p:anim>
                    <p:animEffect transition="in" filter="fade">
                      <p:cBhvr>
                        <p:cTn dur="400"/>
                        <p:tgtEl>
                          <p:spTgt spid="33"/>
                        </p:tgtEl>
                      </p:cBhvr>
                    </p:animEffect>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
          <p:cNvSpPr/>
          <p:nvPr/>
        </p:nvSpPr>
        <p:spPr>
          <a:xfrm>
            <a:off x="2439459" y="3989148"/>
            <a:ext cx="2265108" cy="1266395"/>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1"/>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prstTxWarp prst="textNoShape">
              <a:avLst/>
            </a:prstTxWarp>
            <a:noAutofit/>
          </a:bodyPr>
          <a:lstStyle/>
          <a:p>
            <a:pPr algn="ctr">
              <a:lnSpc>
                <a:spcPct val="120000"/>
              </a:lnSpc>
            </a:pPr>
            <a:endParaRPr lang="zh-CN" altLang="en-US" sz="2000" kern="0"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椭圆 20"/>
          <p:cNvSpPr/>
          <p:nvPr/>
        </p:nvSpPr>
        <p:spPr>
          <a:xfrm>
            <a:off x="2991125" y="4619983"/>
            <a:ext cx="1161779" cy="1161778"/>
          </a:xfrm>
          <a:prstGeom prst="ellipse">
            <a:avLst/>
          </a:prstGeom>
          <a:solidFill>
            <a:schemeClr val="accent1"/>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prstTxWarp prst="textNoShape">
              <a:avLst/>
            </a:prstTxWarp>
            <a:noAutofit/>
          </a:bodyPr>
          <a:lstStyle/>
          <a:p>
            <a:pPr algn="ctr">
              <a:lnSpc>
                <a:spcPct val="120000"/>
              </a:lnSpc>
            </a:pPr>
            <a:endParaRPr lang="zh-CN" altLang="en-US" sz="2000" kern="0"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圆角矩形 1"/>
          <p:cNvSpPr/>
          <p:nvPr/>
        </p:nvSpPr>
        <p:spPr>
          <a:xfrm flipV="1">
            <a:off x="4355772" y="2701591"/>
            <a:ext cx="2265108" cy="1266395"/>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2"/>
          </a:solidFill>
          <a:ln w="25400" cap="flat" cmpd="sng" algn="ctr">
            <a:noFill/>
            <a:prstDash val="solid"/>
          </a:ln>
          <a:effectLst/>
        </p:spPr>
        <p:txBody>
          <a:bodyPr rtlCol="0" anchor="ctr"/>
          <a:lstStyle/>
          <a:p>
            <a:pPr algn="ctr">
              <a:lnSpc>
                <a:spcPct val="120000"/>
              </a:lnSpc>
              <a:defRPr/>
            </a:pPr>
            <a:endParaRPr lang="zh-CN" altLang="en-US" sz="16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椭圆 22"/>
          <p:cNvSpPr/>
          <p:nvPr/>
        </p:nvSpPr>
        <p:spPr>
          <a:xfrm>
            <a:off x="4907438" y="2153655"/>
            <a:ext cx="1161779" cy="1161778"/>
          </a:xfrm>
          <a:prstGeom prst="ellipse">
            <a:avLst/>
          </a:prstGeom>
          <a:solidFill>
            <a:schemeClr val="accent2"/>
          </a:solidFill>
          <a:ln w="63500" cap="flat" cmpd="sng" algn="ctr">
            <a:noFill/>
            <a:prstDash val="solid"/>
          </a:ln>
          <a:effectLst/>
        </p:spPr>
        <p:txBody>
          <a:bodyPr rtlCol="0" anchor="ctr"/>
          <a:lstStyle/>
          <a:p>
            <a:pPr algn="ctr">
              <a:lnSpc>
                <a:spcPct val="120000"/>
              </a:lnSpc>
              <a:defRPr/>
            </a:pPr>
            <a:endParaRPr lang="zh-CN" altLang="en-US" sz="16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圆角矩形 1"/>
          <p:cNvSpPr/>
          <p:nvPr/>
        </p:nvSpPr>
        <p:spPr>
          <a:xfrm>
            <a:off x="6277519" y="3989148"/>
            <a:ext cx="2265108" cy="1266395"/>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3"/>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prstTxWarp prst="textNoShape">
              <a:avLst/>
            </a:prstTxWarp>
            <a:noAutofit/>
          </a:bodyPr>
          <a:lstStyle/>
          <a:p>
            <a:pPr algn="ctr">
              <a:lnSpc>
                <a:spcPct val="120000"/>
              </a:lnSpc>
            </a:pPr>
            <a:endParaRPr lang="zh-CN" altLang="en-US" sz="2000" kern="0"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椭圆 24"/>
          <p:cNvSpPr/>
          <p:nvPr/>
        </p:nvSpPr>
        <p:spPr>
          <a:xfrm>
            <a:off x="6829186" y="4619983"/>
            <a:ext cx="1161779" cy="1161778"/>
          </a:xfrm>
          <a:prstGeom prst="ellipse">
            <a:avLst/>
          </a:prstGeom>
          <a:solidFill>
            <a:schemeClr val="accent3"/>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prstTxWarp prst="textNoShape">
              <a:avLst/>
            </a:prstTxWarp>
            <a:noAutofit/>
          </a:bodyPr>
          <a:lstStyle/>
          <a:p>
            <a:pPr algn="ctr">
              <a:lnSpc>
                <a:spcPct val="120000"/>
              </a:lnSpc>
            </a:pPr>
            <a:endParaRPr lang="zh-CN" altLang="en-US" sz="2000" kern="0"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圆角矩形 1"/>
          <p:cNvSpPr/>
          <p:nvPr/>
        </p:nvSpPr>
        <p:spPr>
          <a:xfrm flipV="1">
            <a:off x="8189837" y="2701591"/>
            <a:ext cx="2265108" cy="1266395"/>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4"/>
          </a:solidFill>
          <a:ln w="25400" cap="flat" cmpd="sng" algn="ctr">
            <a:noFill/>
            <a:prstDash val="solid"/>
          </a:ln>
          <a:effectLst/>
        </p:spPr>
        <p:txBody>
          <a:bodyPr rtlCol="0" anchor="ctr"/>
          <a:lstStyle/>
          <a:p>
            <a:pPr algn="ctr">
              <a:lnSpc>
                <a:spcPct val="120000"/>
              </a:lnSpc>
              <a:defRPr/>
            </a:pPr>
            <a:endParaRPr lang="zh-CN" altLang="en-US" sz="16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椭圆 26"/>
          <p:cNvSpPr/>
          <p:nvPr/>
        </p:nvSpPr>
        <p:spPr>
          <a:xfrm>
            <a:off x="8741502" y="2153655"/>
            <a:ext cx="1161779" cy="1161778"/>
          </a:xfrm>
          <a:prstGeom prst="ellipse">
            <a:avLst/>
          </a:prstGeom>
          <a:solidFill>
            <a:schemeClr val="accent4"/>
          </a:solidFill>
          <a:ln w="63500" cap="flat" cmpd="sng" algn="ctr">
            <a:noFill/>
            <a:prstDash val="solid"/>
          </a:ln>
          <a:effectLst/>
        </p:spPr>
        <p:txBody>
          <a:bodyPr rtlCol="0" anchor="ctr"/>
          <a:lstStyle/>
          <a:p>
            <a:pPr algn="ctr">
              <a:lnSpc>
                <a:spcPct val="120000"/>
              </a:lnSpc>
            </a:pPr>
            <a:endParaRPr lang="zh-CN" altLang="en-US" sz="16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矩形 27"/>
          <p:cNvSpPr/>
          <p:nvPr/>
        </p:nvSpPr>
        <p:spPr>
          <a:xfrm>
            <a:off x="1501" y="3967987"/>
            <a:ext cx="12870360" cy="87454"/>
          </a:xfrm>
          <a:prstGeom prst="rect">
            <a:avLst/>
          </a:prstGeom>
          <a:solidFill>
            <a:schemeClr val="accent4"/>
          </a:solidFill>
          <a:ln w="25400" cap="flat" cmpd="sng" algn="ctr">
            <a:noFill/>
            <a:prstDash val="solid"/>
          </a:ln>
          <a:effectLst/>
        </p:spPr>
        <p:txBody>
          <a:bodyPr rot="0" spcFirstLastPara="0" vertOverflow="overflow" horzOverflow="overflow" vert="horz" wrap="square" lIns="96417" tIns="48209" rIns="96417" bIns="48209" numCol="1" spcCol="0" rtlCol="0" fromWordArt="0" anchor="ctr" anchorCtr="0" forceAA="0" compatLnSpc="1">
            <a:prstTxWarp prst="textNoShape">
              <a:avLst/>
            </a:prstTxWarp>
            <a:noAutofit/>
          </a:bodyPr>
          <a:lstStyle/>
          <a:p>
            <a:pPr algn="ctr">
              <a:lnSpc>
                <a:spcPct val="120000"/>
              </a:lnSpc>
              <a:defRPr/>
            </a:pPr>
            <a:endParaRPr lang="en-US"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flipH="1">
            <a:off x="3050390" y="4819482"/>
            <a:ext cx="995520" cy="6093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20000"/>
              </a:lnSpc>
              <a:defRPr/>
            </a:pPr>
            <a:r>
              <a:rPr lang="zh-CN" altLang="en-US" sz="1400" b="0" dirty="0">
                <a:solidFill>
                  <a:schemeClr val="bg1"/>
                </a:solidFill>
                <a:latin typeface="Arial" panose="020B0604020202020204" pitchFamily="34" charset="0"/>
                <a:cs typeface="+mn-ea"/>
                <a:sym typeface="Arial" panose="020B0604020202020204" pitchFamily="34" charset="0"/>
              </a:rPr>
              <a:t>Please replace the text</a:t>
            </a:r>
          </a:p>
        </p:txBody>
      </p:sp>
      <p:sp>
        <p:nvSpPr>
          <p:cNvPr id="30" name="TextBox 29"/>
          <p:cNvSpPr txBox="1"/>
          <p:nvPr/>
        </p:nvSpPr>
        <p:spPr>
          <a:xfrm flipH="1">
            <a:off x="4967984" y="2304644"/>
            <a:ext cx="995520" cy="6093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20000"/>
              </a:lnSpc>
              <a:defRPr/>
            </a:pPr>
            <a:r>
              <a:rPr lang="zh-CN" altLang="en-US" sz="1400" b="0" dirty="0">
                <a:solidFill>
                  <a:schemeClr val="bg1"/>
                </a:solidFill>
                <a:latin typeface="Arial" panose="020B0604020202020204" pitchFamily="34" charset="0"/>
                <a:cs typeface="+mn-ea"/>
                <a:sym typeface="Arial" panose="020B0604020202020204" pitchFamily="34" charset="0"/>
              </a:rPr>
              <a:t>Please replace the text</a:t>
            </a:r>
          </a:p>
        </p:txBody>
      </p:sp>
      <p:sp>
        <p:nvSpPr>
          <p:cNvPr id="31" name="TextBox 30"/>
          <p:cNvSpPr txBox="1"/>
          <p:nvPr/>
        </p:nvSpPr>
        <p:spPr>
          <a:xfrm flipH="1">
            <a:off x="8795405" y="2341090"/>
            <a:ext cx="995520" cy="6093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20000"/>
              </a:lnSpc>
              <a:defRPr/>
            </a:pPr>
            <a:r>
              <a:rPr lang="zh-CN" altLang="en-US" sz="1400" b="0" dirty="0">
                <a:solidFill>
                  <a:schemeClr val="bg1"/>
                </a:solidFill>
                <a:latin typeface="Arial" panose="020B0604020202020204" pitchFamily="34" charset="0"/>
                <a:cs typeface="+mn-ea"/>
                <a:sym typeface="Arial" panose="020B0604020202020204" pitchFamily="34" charset="0"/>
              </a:rPr>
              <a:t>Please replace the text</a:t>
            </a:r>
          </a:p>
        </p:txBody>
      </p:sp>
      <p:sp>
        <p:nvSpPr>
          <p:cNvPr id="32" name="TextBox 31"/>
          <p:cNvSpPr txBox="1"/>
          <p:nvPr/>
        </p:nvSpPr>
        <p:spPr>
          <a:xfrm flipH="1">
            <a:off x="6938209" y="4742589"/>
            <a:ext cx="995520" cy="6093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20000"/>
              </a:lnSpc>
              <a:defRPr/>
            </a:pPr>
            <a:r>
              <a:rPr lang="zh-CN" altLang="en-US" sz="1400" b="0" dirty="0">
                <a:solidFill>
                  <a:schemeClr val="bg1"/>
                </a:solidFill>
                <a:latin typeface="Arial" panose="020B0604020202020204" pitchFamily="34" charset="0"/>
                <a:cs typeface="+mn-ea"/>
                <a:sym typeface="Arial" panose="020B0604020202020204" pitchFamily="34" charset="0"/>
              </a:rPr>
              <a:t>Please replace the text</a:t>
            </a:r>
          </a:p>
        </p:txBody>
      </p:sp>
      <p:sp>
        <p:nvSpPr>
          <p:cNvPr id="85" name="TextBox 23"/>
          <p:cNvSpPr txBox="1"/>
          <p:nvPr/>
        </p:nvSpPr>
        <p:spPr>
          <a:xfrm>
            <a:off x="1604090" y="2761498"/>
            <a:ext cx="2333047" cy="535531"/>
          </a:xfrm>
          <a:prstGeom prst="rect">
            <a:avLst/>
          </a:prstGeom>
          <a:noFill/>
        </p:spPr>
        <p:txBody>
          <a:bodyPr wrap="square" rtlCol="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24"/>
          <p:cNvSpPr txBox="1"/>
          <p:nvPr/>
        </p:nvSpPr>
        <p:spPr>
          <a:xfrm>
            <a:off x="1604092" y="2445068"/>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23"/>
          <p:cNvSpPr txBox="1"/>
          <p:nvPr/>
        </p:nvSpPr>
        <p:spPr>
          <a:xfrm>
            <a:off x="4321741" y="5682338"/>
            <a:ext cx="2333047" cy="535531"/>
          </a:xfrm>
          <a:prstGeom prst="rect">
            <a:avLst/>
          </a:prstGeom>
          <a:noFill/>
        </p:spPr>
        <p:txBody>
          <a:bodyPr wrap="square" rtlCol="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24"/>
          <p:cNvSpPr txBox="1"/>
          <p:nvPr/>
        </p:nvSpPr>
        <p:spPr>
          <a:xfrm>
            <a:off x="4321743" y="536590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Box 23"/>
          <p:cNvSpPr txBox="1"/>
          <p:nvPr/>
        </p:nvSpPr>
        <p:spPr>
          <a:xfrm>
            <a:off x="6239336" y="1796350"/>
            <a:ext cx="2333047" cy="535531"/>
          </a:xfrm>
          <a:prstGeom prst="rect">
            <a:avLst/>
          </a:prstGeom>
          <a:noFill/>
        </p:spPr>
        <p:txBody>
          <a:bodyPr wrap="square"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extBox 24"/>
          <p:cNvSpPr txBox="1"/>
          <p:nvPr/>
        </p:nvSpPr>
        <p:spPr>
          <a:xfrm>
            <a:off x="6239337" y="1479921"/>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Box 23"/>
          <p:cNvSpPr txBox="1"/>
          <p:nvPr/>
        </p:nvSpPr>
        <p:spPr>
          <a:xfrm>
            <a:off x="8931588" y="4742589"/>
            <a:ext cx="2333047" cy="535531"/>
          </a:xfrm>
          <a:prstGeom prst="rect">
            <a:avLst/>
          </a:prstGeom>
          <a:noFill/>
        </p:spPr>
        <p:txBody>
          <a:bodyPr wrap="square" rtlCol="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xtBox 24"/>
          <p:cNvSpPr txBox="1"/>
          <p:nvPr/>
        </p:nvSpPr>
        <p:spPr>
          <a:xfrm>
            <a:off x="8931590" y="442615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椭圆 32"/>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34"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椭圆 34"/>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632197481"/>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0-#ppt_w/2"/>
                                          </p:val>
                                        </p:tav>
                                        <p:tav tm="100000">
                                          <p:val>
                                            <p:strVal val="#ppt_x"/>
                                          </p:val>
                                        </p:tav>
                                      </p:tavLst>
                                    </p:anim>
                                    <p:anim calcmode="lin" valueType="num">
                                      <p:cBhvr additive="base">
                                        <p:cTn id="8" dur="25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50" fill="hold"/>
                                        <p:tgtEl>
                                          <p:spTgt spid="20"/>
                                        </p:tgtEl>
                                        <p:attrNameLst>
                                          <p:attrName>ppt_x</p:attrName>
                                        </p:attrNameLst>
                                      </p:cBhvr>
                                      <p:tavLst>
                                        <p:tav tm="0">
                                          <p:val>
                                            <p:strVal val="#ppt_x"/>
                                          </p:val>
                                        </p:tav>
                                        <p:tav tm="100000">
                                          <p:val>
                                            <p:strVal val="#ppt_x"/>
                                          </p:val>
                                        </p:tav>
                                      </p:tavLst>
                                    </p:anim>
                                    <p:anim calcmode="lin" valueType="num">
                                      <p:cBhvr additive="base">
                                        <p:cTn id="14" dur="25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250" fill="hold"/>
                                        <p:tgtEl>
                                          <p:spTgt spid="21"/>
                                        </p:tgtEl>
                                        <p:attrNameLst>
                                          <p:attrName>ppt_x</p:attrName>
                                        </p:attrNameLst>
                                      </p:cBhvr>
                                      <p:tavLst>
                                        <p:tav tm="0">
                                          <p:val>
                                            <p:strVal val="#ppt_x"/>
                                          </p:val>
                                        </p:tav>
                                        <p:tav tm="100000">
                                          <p:val>
                                            <p:strVal val="#ppt_x"/>
                                          </p:val>
                                        </p:tav>
                                      </p:tavLst>
                                    </p:anim>
                                    <p:anim calcmode="lin" valueType="num">
                                      <p:cBhvr additive="base">
                                        <p:cTn id="18" dur="25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250" fill="hold"/>
                                        <p:tgtEl>
                                          <p:spTgt spid="29"/>
                                        </p:tgtEl>
                                        <p:attrNameLst>
                                          <p:attrName>ppt_x</p:attrName>
                                        </p:attrNameLst>
                                      </p:cBhvr>
                                      <p:tavLst>
                                        <p:tav tm="0">
                                          <p:val>
                                            <p:strVal val="#ppt_x"/>
                                          </p:val>
                                        </p:tav>
                                        <p:tav tm="100000">
                                          <p:val>
                                            <p:strVal val="#ppt_x"/>
                                          </p:val>
                                        </p:tav>
                                      </p:tavLst>
                                    </p:anim>
                                    <p:anim calcmode="lin" valueType="num">
                                      <p:cBhvr additive="base">
                                        <p:cTn id="22"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50" fill="hold"/>
                                        <p:tgtEl>
                                          <p:spTgt spid="22"/>
                                        </p:tgtEl>
                                        <p:attrNameLst>
                                          <p:attrName>ppt_x</p:attrName>
                                        </p:attrNameLst>
                                      </p:cBhvr>
                                      <p:tavLst>
                                        <p:tav tm="0">
                                          <p:val>
                                            <p:strVal val="#ppt_x"/>
                                          </p:val>
                                        </p:tav>
                                        <p:tav tm="100000">
                                          <p:val>
                                            <p:strVal val="#ppt_x"/>
                                          </p:val>
                                        </p:tav>
                                      </p:tavLst>
                                    </p:anim>
                                    <p:anim calcmode="lin" valueType="num">
                                      <p:cBhvr additive="base">
                                        <p:cTn id="28" dur="25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250" fill="hold"/>
                                        <p:tgtEl>
                                          <p:spTgt spid="23"/>
                                        </p:tgtEl>
                                        <p:attrNameLst>
                                          <p:attrName>ppt_x</p:attrName>
                                        </p:attrNameLst>
                                      </p:cBhvr>
                                      <p:tavLst>
                                        <p:tav tm="0">
                                          <p:val>
                                            <p:strVal val="#ppt_x"/>
                                          </p:val>
                                        </p:tav>
                                        <p:tav tm="100000">
                                          <p:val>
                                            <p:strVal val="#ppt_x"/>
                                          </p:val>
                                        </p:tav>
                                      </p:tavLst>
                                    </p:anim>
                                    <p:anim calcmode="lin" valueType="num">
                                      <p:cBhvr additive="base">
                                        <p:cTn id="32" dur="25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250" fill="hold"/>
                                        <p:tgtEl>
                                          <p:spTgt spid="30"/>
                                        </p:tgtEl>
                                        <p:attrNameLst>
                                          <p:attrName>ppt_x</p:attrName>
                                        </p:attrNameLst>
                                      </p:cBhvr>
                                      <p:tavLst>
                                        <p:tav tm="0">
                                          <p:val>
                                            <p:strVal val="#ppt_x"/>
                                          </p:val>
                                        </p:tav>
                                        <p:tav tm="100000">
                                          <p:val>
                                            <p:strVal val="#ppt_x"/>
                                          </p:val>
                                        </p:tav>
                                      </p:tavLst>
                                    </p:anim>
                                    <p:anim calcmode="lin" valueType="num">
                                      <p:cBhvr additive="base">
                                        <p:cTn id="36" dur="25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250" fill="hold"/>
                                        <p:tgtEl>
                                          <p:spTgt spid="24"/>
                                        </p:tgtEl>
                                        <p:attrNameLst>
                                          <p:attrName>ppt_x</p:attrName>
                                        </p:attrNameLst>
                                      </p:cBhvr>
                                      <p:tavLst>
                                        <p:tav tm="0">
                                          <p:val>
                                            <p:strVal val="#ppt_x"/>
                                          </p:val>
                                        </p:tav>
                                        <p:tav tm="100000">
                                          <p:val>
                                            <p:strVal val="#ppt_x"/>
                                          </p:val>
                                        </p:tav>
                                      </p:tavLst>
                                    </p:anim>
                                    <p:anim calcmode="lin" valueType="num">
                                      <p:cBhvr additive="base">
                                        <p:cTn id="42" dur="25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250" fill="hold"/>
                                        <p:tgtEl>
                                          <p:spTgt spid="25"/>
                                        </p:tgtEl>
                                        <p:attrNameLst>
                                          <p:attrName>ppt_x</p:attrName>
                                        </p:attrNameLst>
                                      </p:cBhvr>
                                      <p:tavLst>
                                        <p:tav tm="0">
                                          <p:val>
                                            <p:strVal val="#ppt_x"/>
                                          </p:val>
                                        </p:tav>
                                        <p:tav tm="100000">
                                          <p:val>
                                            <p:strVal val="#ppt_x"/>
                                          </p:val>
                                        </p:tav>
                                      </p:tavLst>
                                    </p:anim>
                                    <p:anim calcmode="lin" valueType="num">
                                      <p:cBhvr additive="base">
                                        <p:cTn id="46" dur="25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250" fill="hold"/>
                                        <p:tgtEl>
                                          <p:spTgt spid="32"/>
                                        </p:tgtEl>
                                        <p:attrNameLst>
                                          <p:attrName>ppt_x</p:attrName>
                                        </p:attrNameLst>
                                      </p:cBhvr>
                                      <p:tavLst>
                                        <p:tav tm="0">
                                          <p:val>
                                            <p:strVal val="#ppt_x"/>
                                          </p:val>
                                        </p:tav>
                                        <p:tav tm="100000">
                                          <p:val>
                                            <p:strVal val="#ppt_x"/>
                                          </p:val>
                                        </p:tav>
                                      </p:tavLst>
                                    </p:anim>
                                    <p:anim calcmode="lin" valueType="num">
                                      <p:cBhvr additive="base">
                                        <p:cTn id="50" dur="25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250" fill="hold"/>
                                        <p:tgtEl>
                                          <p:spTgt spid="26"/>
                                        </p:tgtEl>
                                        <p:attrNameLst>
                                          <p:attrName>ppt_x</p:attrName>
                                        </p:attrNameLst>
                                      </p:cBhvr>
                                      <p:tavLst>
                                        <p:tav tm="0">
                                          <p:val>
                                            <p:strVal val="#ppt_x"/>
                                          </p:val>
                                        </p:tav>
                                        <p:tav tm="100000">
                                          <p:val>
                                            <p:strVal val="#ppt_x"/>
                                          </p:val>
                                        </p:tav>
                                      </p:tavLst>
                                    </p:anim>
                                    <p:anim calcmode="lin" valueType="num">
                                      <p:cBhvr additive="base">
                                        <p:cTn id="56" dur="250" fill="hold"/>
                                        <p:tgtEl>
                                          <p:spTgt spid="2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250" fill="hold"/>
                                        <p:tgtEl>
                                          <p:spTgt spid="27"/>
                                        </p:tgtEl>
                                        <p:attrNameLst>
                                          <p:attrName>ppt_x</p:attrName>
                                        </p:attrNameLst>
                                      </p:cBhvr>
                                      <p:tavLst>
                                        <p:tav tm="0">
                                          <p:val>
                                            <p:strVal val="#ppt_x"/>
                                          </p:val>
                                        </p:tav>
                                        <p:tav tm="100000">
                                          <p:val>
                                            <p:strVal val="#ppt_x"/>
                                          </p:val>
                                        </p:tav>
                                      </p:tavLst>
                                    </p:anim>
                                    <p:anim calcmode="lin" valueType="num">
                                      <p:cBhvr additive="base">
                                        <p:cTn id="60" dur="250" fill="hold"/>
                                        <p:tgtEl>
                                          <p:spTgt spid="27"/>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250" fill="hold"/>
                                        <p:tgtEl>
                                          <p:spTgt spid="31"/>
                                        </p:tgtEl>
                                        <p:attrNameLst>
                                          <p:attrName>ppt_x</p:attrName>
                                        </p:attrNameLst>
                                      </p:cBhvr>
                                      <p:tavLst>
                                        <p:tav tm="0">
                                          <p:val>
                                            <p:strVal val="#ppt_x"/>
                                          </p:val>
                                        </p:tav>
                                        <p:tav tm="100000">
                                          <p:val>
                                            <p:strVal val="#ppt_x"/>
                                          </p:val>
                                        </p:tav>
                                      </p:tavLst>
                                    </p:anim>
                                    <p:anim calcmode="lin" valueType="num">
                                      <p:cBhvr additive="base">
                                        <p:cTn id="64" dur="250" fill="hold"/>
                                        <p:tgtEl>
                                          <p:spTgt spid="31"/>
                                        </p:tgtEl>
                                        <p:attrNameLst>
                                          <p:attrName>ppt_y</p:attrName>
                                        </p:attrNameLst>
                                      </p:cBhvr>
                                      <p:tavLst>
                                        <p:tav tm="0">
                                          <p:val>
                                            <p:strVal val="0-#ppt_h/2"/>
                                          </p:val>
                                        </p:tav>
                                        <p:tav tm="100000">
                                          <p:val>
                                            <p:strVal val="#ppt_y"/>
                                          </p:val>
                                        </p:tav>
                                      </p:tavLst>
                                    </p:anim>
                                  </p:childTnLst>
                                </p:cTn>
                              </p:par>
                            </p:childTnLst>
                          </p:cTn>
                        </p:par>
                        <p:par>
                          <p:cTn id="65" fill="hold">
                            <p:stCondLst>
                              <p:cond delay="250"/>
                            </p:stCondLst>
                            <p:childTnLst>
                              <p:par>
                                <p:cTn id="66" presetID="12" presetClass="entr" presetSubtype="8" fill="hold" grpId="0" nodeType="afterEffect">
                                  <p:stCondLst>
                                    <p:cond delay="0"/>
                                  </p:stCondLst>
                                  <p:childTnLst>
                                    <p:set>
                                      <p:cBhvr>
                                        <p:cTn id="67" dur="1" fill="hold">
                                          <p:stCondLst>
                                            <p:cond delay="0"/>
                                          </p:stCondLst>
                                        </p:cTn>
                                        <p:tgtEl>
                                          <p:spTgt spid="85"/>
                                        </p:tgtEl>
                                        <p:attrNameLst>
                                          <p:attrName>style.visibility</p:attrName>
                                        </p:attrNameLst>
                                      </p:cBhvr>
                                      <p:to>
                                        <p:strVal val="visible"/>
                                      </p:to>
                                    </p:set>
                                    <p:anim calcmode="lin" valueType="num">
                                      <p:cBhvr additive="base">
                                        <p:cTn id="68" dur="500"/>
                                        <p:tgtEl>
                                          <p:spTgt spid="85"/>
                                        </p:tgtEl>
                                        <p:attrNameLst>
                                          <p:attrName>ppt_x</p:attrName>
                                        </p:attrNameLst>
                                      </p:cBhvr>
                                      <p:tavLst>
                                        <p:tav tm="0">
                                          <p:val>
                                            <p:strVal val="#ppt_x-#ppt_w*1.125000"/>
                                          </p:val>
                                        </p:tav>
                                        <p:tav tm="100000">
                                          <p:val>
                                            <p:strVal val="#ppt_x"/>
                                          </p:val>
                                        </p:tav>
                                      </p:tavLst>
                                    </p:anim>
                                    <p:animEffect transition="in" filter="wipe(right)">
                                      <p:cBhvr>
                                        <p:cTn id="69" dur="500"/>
                                        <p:tgtEl>
                                          <p:spTgt spid="85"/>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86"/>
                                        </p:tgtEl>
                                        <p:attrNameLst>
                                          <p:attrName>style.visibility</p:attrName>
                                        </p:attrNameLst>
                                      </p:cBhvr>
                                      <p:to>
                                        <p:strVal val="visible"/>
                                      </p:to>
                                    </p:set>
                                    <p:anim calcmode="lin" valueType="num">
                                      <p:cBhvr additive="base">
                                        <p:cTn id="72" dur="500"/>
                                        <p:tgtEl>
                                          <p:spTgt spid="86"/>
                                        </p:tgtEl>
                                        <p:attrNameLst>
                                          <p:attrName>ppt_x</p:attrName>
                                        </p:attrNameLst>
                                      </p:cBhvr>
                                      <p:tavLst>
                                        <p:tav tm="0">
                                          <p:val>
                                            <p:strVal val="#ppt_x-#ppt_w*1.125000"/>
                                          </p:val>
                                        </p:tav>
                                        <p:tav tm="100000">
                                          <p:val>
                                            <p:strVal val="#ppt_x"/>
                                          </p:val>
                                        </p:tav>
                                      </p:tavLst>
                                    </p:anim>
                                    <p:animEffect transition="in" filter="wipe(right)">
                                      <p:cBhvr>
                                        <p:cTn id="73" dur="500"/>
                                        <p:tgtEl>
                                          <p:spTgt spid="86"/>
                                        </p:tgtEl>
                                      </p:cBhvr>
                                    </p:animEffect>
                                  </p:childTnLst>
                                </p:cTn>
                              </p:par>
                            </p:childTnLst>
                          </p:cTn>
                        </p:par>
                        <p:par>
                          <p:cTn id="74" fill="hold">
                            <p:stCondLst>
                              <p:cond delay="750"/>
                            </p:stCondLst>
                            <p:childTnLst>
                              <p:par>
                                <p:cTn id="75" presetID="12" presetClass="entr" presetSubtype="8" fill="hold" grpId="0" nodeType="afterEffect">
                                  <p:stCondLst>
                                    <p:cond delay="0"/>
                                  </p:stCondLst>
                                  <p:childTnLst>
                                    <p:set>
                                      <p:cBhvr>
                                        <p:cTn id="76" dur="1" fill="hold">
                                          <p:stCondLst>
                                            <p:cond delay="0"/>
                                          </p:stCondLst>
                                        </p:cTn>
                                        <p:tgtEl>
                                          <p:spTgt spid="87"/>
                                        </p:tgtEl>
                                        <p:attrNameLst>
                                          <p:attrName>style.visibility</p:attrName>
                                        </p:attrNameLst>
                                      </p:cBhvr>
                                      <p:to>
                                        <p:strVal val="visible"/>
                                      </p:to>
                                    </p:set>
                                    <p:anim calcmode="lin" valueType="num">
                                      <p:cBhvr additive="base">
                                        <p:cTn id="77" dur="500"/>
                                        <p:tgtEl>
                                          <p:spTgt spid="87"/>
                                        </p:tgtEl>
                                        <p:attrNameLst>
                                          <p:attrName>ppt_x</p:attrName>
                                        </p:attrNameLst>
                                      </p:cBhvr>
                                      <p:tavLst>
                                        <p:tav tm="0">
                                          <p:val>
                                            <p:strVal val="#ppt_x-#ppt_w*1.125000"/>
                                          </p:val>
                                        </p:tav>
                                        <p:tav tm="100000">
                                          <p:val>
                                            <p:strVal val="#ppt_x"/>
                                          </p:val>
                                        </p:tav>
                                      </p:tavLst>
                                    </p:anim>
                                    <p:animEffect transition="in" filter="wipe(right)">
                                      <p:cBhvr>
                                        <p:cTn id="78" dur="500"/>
                                        <p:tgtEl>
                                          <p:spTgt spid="87"/>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p:tgtEl>
                                          <p:spTgt spid="88"/>
                                        </p:tgtEl>
                                        <p:attrNameLst>
                                          <p:attrName>ppt_x</p:attrName>
                                        </p:attrNameLst>
                                      </p:cBhvr>
                                      <p:tavLst>
                                        <p:tav tm="0">
                                          <p:val>
                                            <p:strVal val="#ppt_x-#ppt_w*1.125000"/>
                                          </p:val>
                                        </p:tav>
                                        <p:tav tm="100000">
                                          <p:val>
                                            <p:strVal val="#ppt_x"/>
                                          </p:val>
                                        </p:tav>
                                      </p:tavLst>
                                    </p:anim>
                                    <p:animEffect transition="in" filter="wipe(right)">
                                      <p:cBhvr>
                                        <p:cTn id="82" dur="500"/>
                                        <p:tgtEl>
                                          <p:spTgt spid="88"/>
                                        </p:tgtEl>
                                      </p:cBhvr>
                                    </p:animEffect>
                                  </p:childTnLst>
                                </p:cTn>
                              </p:par>
                            </p:childTnLst>
                          </p:cTn>
                        </p:par>
                        <p:par>
                          <p:cTn id="83" fill="hold">
                            <p:stCondLst>
                              <p:cond delay="1250"/>
                            </p:stCondLst>
                            <p:childTnLst>
                              <p:par>
                                <p:cTn id="84" presetID="12" presetClass="entr" presetSubtype="8"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500"/>
                                        <p:tgtEl>
                                          <p:spTgt spid="89"/>
                                        </p:tgtEl>
                                        <p:attrNameLst>
                                          <p:attrName>ppt_x</p:attrName>
                                        </p:attrNameLst>
                                      </p:cBhvr>
                                      <p:tavLst>
                                        <p:tav tm="0">
                                          <p:val>
                                            <p:strVal val="#ppt_x-#ppt_w*1.125000"/>
                                          </p:val>
                                        </p:tav>
                                        <p:tav tm="100000">
                                          <p:val>
                                            <p:strVal val="#ppt_x"/>
                                          </p:val>
                                        </p:tav>
                                      </p:tavLst>
                                    </p:anim>
                                    <p:animEffect transition="in" filter="wipe(right)">
                                      <p:cBhvr>
                                        <p:cTn id="87" dur="500"/>
                                        <p:tgtEl>
                                          <p:spTgt spid="89"/>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90"/>
                                        </p:tgtEl>
                                        <p:attrNameLst>
                                          <p:attrName>style.visibility</p:attrName>
                                        </p:attrNameLst>
                                      </p:cBhvr>
                                      <p:to>
                                        <p:strVal val="visible"/>
                                      </p:to>
                                    </p:set>
                                    <p:anim calcmode="lin" valueType="num">
                                      <p:cBhvr additive="base">
                                        <p:cTn id="90" dur="500"/>
                                        <p:tgtEl>
                                          <p:spTgt spid="90"/>
                                        </p:tgtEl>
                                        <p:attrNameLst>
                                          <p:attrName>ppt_x</p:attrName>
                                        </p:attrNameLst>
                                      </p:cBhvr>
                                      <p:tavLst>
                                        <p:tav tm="0">
                                          <p:val>
                                            <p:strVal val="#ppt_x-#ppt_w*1.125000"/>
                                          </p:val>
                                        </p:tav>
                                        <p:tav tm="100000">
                                          <p:val>
                                            <p:strVal val="#ppt_x"/>
                                          </p:val>
                                        </p:tav>
                                      </p:tavLst>
                                    </p:anim>
                                    <p:animEffect transition="in" filter="wipe(right)">
                                      <p:cBhvr>
                                        <p:cTn id="91" dur="500"/>
                                        <p:tgtEl>
                                          <p:spTgt spid="90"/>
                                        </p:tgtEl>
                                      </p:cBhvr>
                                    </p:animEffect>
                                  </p:childTnLst>
                                </p:cTn>
                              </p:par>
                            </p:childTnLst>
                          </p:cTn>
                        </p:par>
                        <p:par>
                          <p:cTn id="92" fill="hold">
                            <p:stCondLst>
                              <p:cond delay="1750"/>
                            </p:stCondLst>
                            <p:childTnLst>
                              <p:par>
                                <p:cTn id="93" presetID="12" presetClass="entr" presetSubtype="8" fill="hold" grpId="0" nodeType="afterEffect">
                                  <p:stCondLst>
                                    <p:cond delay="0"/>
                                  </p:stCondLst>
                                  <p:childTnLst>
                                    <p:set>
                                      <p:cBhvr>
                                        <p:cTn id="94" dur="1" fill="hold">
                                          <p:stCondLst>
                                            <p:cond delay="0"/>
                                          </p:stCondLst>
                                        </p:cTn>
                                        <p:tgtEl>
                                          <p:spTgt spid="91"/>
                                        </p:tgtEl>
                                        <p:attrNameLst>
                                          <p:attrName>style.visibility</p:attrName>
                                        </p:attrNameLst>
                                      </p:cBhvr>
                                      <p:to>
                                        <p:strVal val="visible"/>
                                      </p:to>
                                    </p:set>
                                    <p:anim calcmode="lin" valueType="num">
                                      <p:cBhvr additive="base">
                                        <p:cTn id="95" dur="500"/>
                                        <p:tgtEl>
                                          <p:spTgt spid="91"/>
                                        </p:tgtEl>
                                        <p:attrNameLst>
                                          <p:attrName>ppt_x</p:attrName>
                                        </p:attrNameLst>
                                      </p:cBhvr>
                                      <p:tavLst>
                                        <p:tav tm="0">
                                          <p:val>
                                            <p:strVal val="#ppt_x-#ppt_w*1.125000"/>
                                          </p:val>
                                        </p:tav>
                                        <p:tav tm="100000">
                                          <p:val>
                                            <p:strVal val="#ppt_x"/>
                                          </p:val>
                                        </p:tav>
                                      </p:tavLst>
                                    </p:anim>
                                    <p:animEffect transition="in" filter="wipe(right)">
                                      <p:cBhvr>
                                        <p:cTn id="96" dur="500"/>
                                        <p:tgtEl>
                                          <p:spTgt spid="91"/>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92"/>
                                        </p:tgtEl>
                                        <p:attrNameLst>
                                          <p:attrName>style.visibility</p:attrName>
                                        </p:attrNameLst>
                                      </p:cBhvr>
                                      <p:to>
                                        <p:strVal val="visible"/>
                                      </p:to>
                                    </p:set>
                                    <p:anim calcmode="lin" valueType="num">
                                      <p:cBhvr additive="base">
                                        <p:cTn id="99" dur="500"/>
                                        <p:tgtEl>
                                          <p:spTgt spid="92"/>
                                        </p:tgtEl>
                                        <p:attrNameLst>
                                          <p:attrName>ppt_x</p:attrName>
                                        </p:attrNameLst>
                                      </p:cBhvr>
                                      <p:tavLst>
                                        <p:tav tm="0">
                                          <p:val>
                                            <p:strVal val="#ppt_x-#ppt_w*1.125000"/>
                                          </p:val>
                                        </p:tav>
                                        <p:tav tm="100000">
                                          <p:val>
                                            <p:strVal val="#ppt_x"/>
                                          </p:val>
                                        </p:tav>
                                      </p:tavLst>
                                    </p:anim>
                                    <p:animEffect transition="in" filter="wipe(right)">
                                      <p:cBhvr>
                                        <p:cTn id="10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85" grpId="0"/>
      <p:bldP spid="86" grpId="0"/>
      <p:bldP spid="87" grpId="0"/>
      <p:bldP spid="88" grpId="0"/>
      <p:bldP spid="89" grpId="0"/>
      <p:bldP spid="90" grpId="0"/>
      <p:bldP spid="91"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2296957" y="2069245"/>
            <a:ext cx="559901" cy="559901"/>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 name="Shape 1319"/>
          <p:cNvSpPr/>
          <p:nvPr/>
        </p:nvSpPr>
        <p:spPr>
          <a:xfrm flipV="1">
            <a:off x="2855201"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320"/>
          <p:cNvSpPr/>
          <p:nvPr/>
        </p:nvSpPr>
        <p:spPr>
          <a:xfrm flipV="1">
            <a:off x="5073916"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321"/>
          <p:cNvSpPr/>
          <p:nvPr/>
        </p:nvSpPr>
        <p:spPr>
          <a:xfrm flipV="1">
            <a:off x="7292633"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322"/>
          <p:cNvSpPr/>
          <p:nvPr/>
        </p:nvSpPr>
        <p:spPr>
          <a:xfrm flipH="1">
            <a:off x="3134655" y="475519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323"/>
          <p:cNvSpPr/>
          <p:nvPr/>
        </p:nvSpPr>
        <p:spPr>
          <a:xfrm flipH="1">
            <a:off x="5353370" y="475519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324"/>
          <p:cNvSpPr/>
          <p:nvPr/>
        </p:nvSpPr>
        <p:spPr>
          <a:xfrm flipH="1">
            <a:off x="7572085" y="4755195"/>
            <a:ext cx="138101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325"/>
          <p:cNvSpPr/>
          <p:nvPr/>
        </p:nvSpPr>
        <p:spPr>
          <a:xfrm flipV="1">
            <a:off x="9510565" y="2348193"/>
            <a:ext cx="1696855"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326"/>
          <p:cNvSpPr/>
          <p:nvPr/>
        </p:nvSpPr>
        <p:spPr>
          <a:xfrm>
            <a:off x="11206238" y="2358750"/>
            <a:ext cx="0" cy="2402167"/>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327"/>
          <p:cNvSpPr/>
          <p:nvPr/>
        </p:nvSpPr>
        <p:spPr>
          <a:xfrm flipH="1">
            <a:off x="9790802" y="4755195"/>
            <a:ext cx="141566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328"/>
          <p:cNvSpPr/>
          <p:nvPr/>
        </p:nvSpPr>
        <p:spPr>
          <a:xfrm flipH="1">
            <a:off x="1600506" y="4755195"/>
            <a:ext cx="702212"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1329"/>
          <p:cNvSpPr/>
          <p:nvPr/>
        </p:nvSpPr>
        <p:spPr>
          <a:xfrm flipV="1">
            <a:off x="1602994" y="2348194"/>
            <a:ext cx="0" cy="2412723"/>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Shape 1330"/>
          <p:cNvSpPr/>
          <p:nvPr/>
        </p:nvSpPr>
        <p:spPr>
          <a:xfrm>
            <a:off x="1596984" y="2348193"/>
            <a:ext cx="422175"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335"/>
          <p:cNvGrpSpPr/>
          <p:nvPr/>
        </p:nvGrpSpPr>
        <p:grpSpPr>
          <a:xfrm>
            <a:off x="4515671" y="2069245"/>
            <a:ext cx="559901" cy="559901"/>
            <a:chOff x="0" y="0"/>
            <a:chExt cx="1243363" cy="1243363"/>
          </a:xfrm>
        </p:grpSpPr>
        <p:sp>
          <p:nvSpPr>
            <p:cNvPr id="20" name="Shape 1331"/>
            <p:cNvSpPr/>
            <p:nvPr/>
          </p:nvSpPr>
          <p:spPr>
            <a:xfrm>
              <a:off x="0" y="0"/>
              <a:ext cx="1243364" cy="1243364"/>
            </a:xfrm>
            <a:prstGeom prst="rect">
              <a:avLst/>
            </a:prstGeom>
            <a:solidFill>
              <a:schemeClr val="accent2"/>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4" name="Group 1338"/>
          <p:cNvGrpSpPr/>
          <p:nvPr/>
        </p:nvGrpSpPr>
        <p:grpSpPr>
          <a:xfrm>
            <a:off x="6734387" y="2069245"/>
            <a:ext cx="559901" cy="559901"/>
            <a:chOff x="0" y="0"/>
            <a:chExt cx="1243363" cy="1243363"/>
          </a:xfrm>
        </p:grpSpPr>
        <p:sp>
          <p:nvSpPr>
            <p:cNvPr id="25" name="Shape 1336"/>
            <p:cNvSpPr/>
            <p:nvPr/>
          </p:nvSpPr>
          <p:spPr>
            <a:xfrm>
              <a:off x="0" y="0"/>
              <a:ext cx="1243364" cy="1243364"/>
            </a:xfrm>
            <a:prstGeom prst="rect">
              <a:avLst/>
            </a:prstGeom>
            <a:solidFill>
              <a:schemeClr val="accent3"/>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1341"/>
          <p:cNvGrpSpPr/>
          <p:nvPr/>
        </p:nvGrpSpPr>
        <p:grpSpPr>
          <a:xfrm>
            <a:off x="8953103" y="2069245"/>
            <a:ext cx="559901" cy="559901"/>
            <a:chOff x="0" y="0"/>
            <a:chExt cx="1243363" cy="1243363"/>
          </a:xfrm>
        </p:grpSpPr>
        <p:sp>
          <p:nvSpPr>
            <p:cNvPr id="28" name="Shape 1339"/>
            <p:cNvSpPr/>
            <p:nvPr/>
          </p:nvSpPr>
          <p:spPr>
            <a:xfrm>
              <a:off x="0" y="0"/>
              <a:ext cx="1243364" cy="1243364"/>
            </a:xfrm>
            <a:prstGeom prst="rect">
              <a:avLst/>
            </a:prstGeom>
            <a:solidFill>
              <a:schemeClr val="accent4"/>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344"/>
          <p:cNvGrpSpPr/>
          <p:nvPr/>
        </p:nvGrpSpPr>
        <p:grpSpPr>
          <a:xfrm>
            <a:off x="8953103" y="4474998"/>
            <a:ext cx="559901" cy="559901"/>
            <a:chOff x="0" y="0"/>
            <a:chExt cx="1243363" cy="1243363"/>
          </a:xfrm>
        </p:grpSpPr>
        <p:sp>
          <p:nvSpPr>
            <p:cNvPr id="31" name="Shape 1342"/>
            <p:cNvSpPr/>
            <p:nvPr/>
          </p:nvSpPr>
          <p:spPr>
            <a:xfrm>
              <a:off x="0" y="0"/>
              <a:ext cx="1243364" cy="1243364"/>
            </a:xfrm>
            <a:prstGeom prst="rect">
              <a:avLst/>
            </a:prstGeom>
            <a:solidFill>
              <a:schemeClr val="accent4"/>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1347"/>
          <p:cNvGrpSpPr/>
          <p:nvPr/>
        </p:nvGrpSpPr>
        <p:grpSpPr>
          <a:xfrm>
            <a:off x="6734387" y="4474998"/>
            <a:ext cx="559901" cy="559901"/>
            <a:chOff x="0" y="0"/>
            <a:chExt cx="1243363" cy="1243363"/>
          </a:xfrm>
        </p:grpSpPr>
        <p:sp>
          <p:nvSpPr>
            <p:cNvPr id="34" name="Shape 1345"/>
            <p:cNvSpPr/>
            <p:nvPr/>
          </p:nvSpPr>
          <p:spPr>
            <a:xfrm>
              <a:off x="0" y="0"/>
              <a:ext cx="1243364" cy="1243364"/>
            </a:xfrm>
            <a:prstGeom prst="rect">
              <a:avLst/>
            </a:prstGeom>
            <a:solidFill>
              <a:schemeClr val="accent3"/>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1350"/>
          <p:cNvGrpSpPr/>
          <p:nvPr/>
        </p:nvGrpSpPr>
        <p:grpSpPr>
          <a:xfrm>
            <a:off x="4515672" y="4474998"/>
            <a:ext cx="559901" cy="559901"/>
            <a:chOff x="0" y="0"/>
            <a:chExt cx="1243363" cy="1243363"/>
          </a:xfrm>
        </p:grpSpPr>
        <p:sp>
          <p:nvSpPr>
            <p:cNvPr id="37" name="Shape 1348"/>
            <p:cNvSpPr/>
            <p:nvPr/>
          </p:nvSpPr>
          <p:spPr>
            <a:xfrm>
              <a:off x="0" y="0"/>
              <a:ext cx="1243364" cy="1243364"/>
            </a:xfrm>
            <a:prstGeom prst="rect">
              <a:avLst/>
            </a:prstGeom>
            <a:solidFill>
              <a:schemeClr val="accent2"/>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1356"/>
          <p:cNvGrpSpPr/>
          <p:nvPr/>
        </p:nvGrpSpPr>
        <p:grpSpPr>
          <a:xfrm>
            <a:off x="2296957" y="4474998"/>
            <a:ext cx="559901" cy="559901"/>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5" name="TextBox 44"/>
          <p:cNvSpPr txBox="1"/>
          <p:nvPr/>
        </p:nvSpPr>
        <p:spPr>
          <a:xfrm>
            <a:off x="2296960" y="3077023"/>
            <a:ext cx="1845526" cy="590931"/>
          </a:xfrm>
          <a:prstGeom prst="rect">
            <a:avLst/>
          </a:prstGeom>
          <a:noFill/>
        </p:spPr>
        <p:txBody>
          <a:bodyPr wrap="square" lIns="0" tIns="0" rIns="0" bIns="0" rtlCol="0" anchor="t" anchorCtr="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4"/>
          <p:cNvSpPr txBox="1">
            <a:spLocks/>
          </p:cNvSpPr>
          <p:nvPr/>
        </p:nvSpPr>
        <p:spPr>
          <a:xfrm>
            <a:off x="2324324"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replace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4515675" y="3077023"/>
            <a:ext cx="1845526" cy="590931"/>
          </a:xfrm>
          <a:prstGeom prst="rect">
            <a:avLst/>
          </a:prstGeom>
          <a:noFill/>
        </p:spPr>
        <p:txBody>
          <a:bodyPr wrap="square" lIns="0" tIns="0" rIns="0" bIns="0" rtlCol="0" anchor="t" anchorCtr="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 Placeholder 4"/>
          <p:cNvSpPr txBox="1">
            <a:spLocks/>
          </p:cNvSpPr>
          <p:nvPr/>
        </p:nvSpPr>
        <p:spPr>
          <a:xfrm>
            <a:off x="4543039" y="2773463"/>
            <a:ext cx="2384661"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replace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6734391" y="3077023"/>
            <a:ext cx="1845526" cy="590931"/>
          </a:xfrm>
          <a:prstGeom prst="rect">
            <a:avLst/>
          </a:prstGeom>
          <a:noFill/>
        </p:spPr>
        <p:txBody>
          <a:bodyPr wrap="square" lIns="0" tIns="0" rIns="0" bIns="0" rtlCol="0" anchor="t" anchorCtr="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 Placeholder 4"/>
          <p:cNvSpPr txBox="1">
            <a:spLocks/>
          </p:cNvSpPr>
          <p:nvPr/>
        </p:nvSpPr>
        <p:spPr>
          <a:xfrm>
            <a:off x="6761756"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replace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8953104" y="3077023"/>
            <a:ext cx="1845526" cy="590931"/>
          </a:xfrm>
          <a:prstGeom prst="rect">
            <a:avLst/>
          </a:prstGeom>
          <a:noFill/>
        </p:spPr>
        <p:txBody>
          <a:bodyPr wrap="square" lIns="0" tIns="0" rIns="0" bIns="0" rtlCol="0" anchor="t" anchorCtr="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4"/>
          <p:cNvSpPr txBox="1">
            <a:spLocks/>
          </p:cNvSpPr>
          <p:nvPr/>
        </p:nvSpPr>
        <p:spPr>
          <a:xfrm>
            <a:off x="8980470"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replace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2296960" y="5513824"/>
            <a:ext cx="1845526" cy="590931"/>
          </a:xfrm>
          <a:prstGeom prst="rect">
            <a:avLst/>
          </a:prstGeom>
          <a:noFill/>
        </p:spPr>
        <p:txBody>
          <a:bodyPr wrap="square" lIns="0" tIns="0" rIns="0" bIns="0" rtlCol="0" anchor="t" anchorCtr="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 Placeholder 4"/>
          <p:cNvSpPr txBox="1">
            <a:spLocks/>
          </p:cNvSpPr>
          <p:nvPr/>
        </p:nvSpPr>
        <p:spPr>
          <a:xfrm>
            <a:off x="2324324"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replace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4515675" y="5513824"/>
            <a:ext cx="1845526" cy="590931"/>
          </a:xfrm>
          <a:prstGeom prst="rect">
            <a:avLst/>
          </a:prstGeom>
          <a:noFill/>
        </p:spPr>
        <p:txBody>
          <a:bodyPr wrap="square" lIns="0" tIns="0" rIns="0" bIns="0" rtlCol="0" anchor="t" anchorCtr="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 Placeholder 4"/>
          <p:cNvSpPr txBox="1">
            <a:spLocks/>
          </p:cNvSpPr>
          <p:nvPr/>
        </p:nvSpPr>
        <p:spPr>
          <a:xfrm>
            <a:off x="4543039" y="5210261"/>
            <a:ext cx="2384661"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replace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734391" y="5513824"/>
            <a:ext cx="1845526" cy="590931"/>
          </a:xfrm>
          <a:prstGeom prst="rect">
            <a:avLst/>
          </a:prstGeom>
          <a:noFill/>
        </p:spPr>
        <p:txBody>
          <a:bodyPr wrap="square" lIns="0" tIns="0" rIns="0" bIns="0" rtlCol="0" anchor="t" anchorCtr="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 Placeholder 4"/>
          <p:cNvSpPr txBox="1">
            <a:spLocks/>
          </p:cNvSpPr>
          <p:nvPr/>
        </p:nvSpPr>
        <p:spPr>
          <a:xfrm>
            <a:off x="6761756"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replace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8953104" y="5513824"/>
            <a:ext cx="1845526" cy="590931"/>
          </a:xfrm>
          <a:prstGeom prst="rect">
            <a:avLst/>
          </a:prstGeom>
          <a:noFill/>
        </p:spPr>
        <p:txBody>
          <a:bodyPr wrap="square" lIns="0" tIns="0" rIns="0" bIns="0" rtlCol="0" anchor="t" anchorCtr="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you can also directly copy your content to</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This. Please replace the text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or you can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4"/>
          <p:cNvSpPr txBox="1">
            <a:spLocks/>
          </p:cNvSpPr>
          <p:nvPr/>
        </p:nvSpPr>
        <p:spPr>
          <a:xfrm>
            <a:off x="8980470"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replace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椭圆 60"/>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62"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椭圆 62"/>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193712228"/>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trips(downRight)">
                                      <p:cBhvr>
                                        <p:cTn id="15" dur="500"/>
                                        <p:tgtEl>
                                          <p:spTgt spid="4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Effect transition="in" filter="fade">
                                      <p:cBhvr>
                                        <p:cTn id="27" dur="500"/>
                                        <p:tgtEl>
                                          <p:spTgt spid="48">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downRight)">
                                      <p:cBhvr>
                                        <p:cTn id="31" dur="500"/>
                                        <p:tgtEl>
                                          <p:spTgt spid="4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0">
                                            <p:txEl>
                                              <p:pRg st="0" end="0"/>
                                            </p:txEl>
                                          </p:spTgt>
                                        </p:tgtEl>
                                        <p:attrNameLst>
                                          <p:attrName>style.visibility</p:attrName>
                                        </p:attrNameLst>
                                      </p:cBhvr>
                                      <p:to>
                                        <p:strVal val="visible"/>
                                      </p:to>
                                    </p:set>
                                    <p:animEffect transition="in" filter="fade">
                                      <p:cBhvr>
                                        <p:cTn id="43" dur="500"/>
                                        <p:tgtEl>
                                          <p:spTgt spid="50">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downRight)">
                                      <p:cBhvr>
                                        <p:cTn id="47" dur="500"/>
                                        <p:tgtEl>
                                          <p:spTgt spid="4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2">
                                            <p:txEl>
                                              <p:pRg st="0" end="0"/>
                                            </p:txEl>
                                          </p:spTgt>
                                        </p:tgtEl>
                                        <p:attrNameLst>
                                          <p:attrName>style.visibility</p:attrName>
                                        </p:attrNameLst>
                                      </p:cBhvr>
                                      <p:to>
                                        <p:strVal val="visible"/>
                                      </p:to>
                                    </p:set>
                                    <p:animEffect transition="in" filter="fade">
                                      <p:cBhvr>
                                        <p:cTn id="59" dur="500"/>
                                        <p:tgtEl>
                                          <p:spTgt spid="52">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strips(downRight)">
                                      <p:cBhvr>
                                        <p:cTn id="63" dur="500"/>
                                        <p:tgtEl>
                                          <p:spTgt spid="5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right)">
                                      <p:cBhvr>
                                        <p:cTn id="75" dur="500"/>
                                        <p:tgtEl>
                                          <p:spTgt spid="15"/>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0">
                                            <p:txEl>
                                              <p:pRg st="0" end="0"/>
                                            </p:txEl>
                                          </p:spTgt>
                                        </p:tgtEl>
                                        <p:attrNameLst>
                                          <p:attrName>style.visibility</p:attrName>
                                        </p:attrNameLst>
                                      </p:cBhvr>
                                      <p:to>
                                        <p:strVal val="visible"/>
                                      </p:to>
                                    </p:set>
                                    <p:animEffect transition="in" filter="fade">
                                      <p:cBhvr>
                                        <p:cTn id="83" dur="500"/>
                                        <p:tgtEl>
                                          <p:spTgt spid="60">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strips(downRight)">
                                      <p:cBhvr>
                                        <p:cTn id="87" dur="500"/>
                                        <p:tgtEl>
                                          <p:spTgt spid="59"/>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right)">
                                      <p:cBhvr>
                                        <p:cTn id="91" dur="500"/>
                                        <p:tgtEl>
                                          <p:spTgt spid="12"/>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58">
                                            <p:txEl>
                                              <p:pRg st="0" end="0"/>
                                            </p:txEl>
                                          </p:spTgt>
                                        </p:tgtEl>
                                        <p:attrNameLst>
                                          <p:attrName>style.visibility</p:attrName>
                                        </p:attrNameLst>
                                      </p:cBhvr>
                                      <p:to>
                                        <p:strVal val="visible"/>
                                      </p:to>
                                    </p:set>
                                    <p:animEffect transition="in" filter="fade">
                                      <p:cBhvr>
                                        <p:cTn id="99" dur="500"/>
                                        <p:tgtEl>
                                          <p:spTgt spid="58">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strips(downRight)">
                                      <p:cBhvr>
                                        <p:cTn id="103" dur="500"/>
                                        <p:tgtEl>
                                          <p:spTgt spid="57"/>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right)">
                                      <p:cBhvr>
                                        <p:cTn id="107" dur="500"/>
                                        <p:tgtEl>
                                          <p:spTgt spid="11"/>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dissolve">
                                      <p:cBhvr>
                                        <p:cTn id="111" dur="500"/>
                                        <p:tgtEl>
                                          <p:spTgt spid="36"/>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6">
                                            <p:txEl>
                                              <p:pRg st="0" end="0"/>
                                            </p:txEl>
                                          </p:spTgt>
                                        </p:tgtEl>
                                        <p:attrNameLst>
                                          <p:attrName>style.visibility</p:attrName>
                                        </p:attrNameLst>
                                      </p:cBhvr>
                                      <p:to>
                                        <p:strVal val="visible"/>
                                      </p:to>
                                    </p:set>
                                    <p:animEffect transition="in" filter="fade">
                                      <p:cBhvr>
                                        <p:cTn id="115" dur="500"/>
                                        <p:tgtEl>
                                          <p:spTgt spid="56">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strips(downRight)">
                                      <p:cBhvr>
                                        <p:cTn id="119" dur="500"/>
                                        <p:tgtEl>
                                          <p:spTgt spid="55"/>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right)">
                                      <p:cBhvr>
                                        <p:cTn id="123" dur="500"/>
                                        <p:tgtEl>
                                          <p:spTgt spid="10"/>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dissolve">
                                      <p:cBhvr>
                                        <p:cTn id="127" dur="500"/>
                                        <p:tgtEl>
                                          <p:spTgt spid="39"/>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54">
                                            <p:txEl>
                                              <p:pRg st="0" end="0"/>
                                            </p:txEl>
                                          </p:spTgt>
                                        </p:tgtEl>
                                        <p:attrNameLst>
                                          <p:attrName>style.visibility</p:attrName>
                                        </p:attrNameLst>
                                      </p:cBhvr>
                                      <p:to>
                                        <p:strVal val="visible"/>
                                      </p:to>
                                    </p:set>
                                    <p:animEffect transition="in" filter="fade">
                                      <p:cBhvr>
                                        <p:cTn id="131" dur="500"/>
                                        <p:tgtEl>
                                          <p:spTgt spid="54">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strips(downRight)">
                                      <p:cBhvr>
                                        <p:cTn id="135" dur="500"/>
                                        <p:tgtEl>
                                          <p:spTgt spid="53"/>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wipe(right)">
                                      <p:cBhvr>
                                        <p:cTn id="139" dur="500"/>
                                        <p:tgtEl>
                                          <p:spTgt spid="16"/>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down)">
                                      <p:cBhvr>
                                        <p:cTn id="143" dur="500"/>
                                        <p:tgtEl>
                                          <p:spTgt spid="17"/>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Effect transition="in" filter="wipe(left)">
                                      <p:cBhvr>
                                        <p:cTn id="1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nvSpPr>
        <p:spPr bwMode="auto">
          <a:xfrm rot="16200000">
            <a:off x="3300823" y="3457622"/>
            <a:ext cx="3364445" cy="158190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ffectLst/>
        </p:spPr>
        <p:txBody>
          <a:bodyPr wrap="none" anchor="ctr"/>
          <a:lstStyle/>
          <a:p>
            <a:pPr algn="just">
              <a:lnSpc>
                <a:spcPct val="120000"/>
              </a:lnSpc>
            </a:pPr>
            <a:endParaRPr lang="zh-CN" altLang="en-US" sz="80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1"/>
          <p:cNvGrpSpPr/>
          <p:nvPr/>
        </p:nvGrpSpPr>
        <p:grpSpPr>
          <a:xfrm rot="16200000">
            <a:off x="2766700" y="3452496"/>
            <a:ext cx="2593850" cy="1625518"/>
            <a:chOff x="1068760" y="3280022"/>
            <a:chExt cx="2832100" cy="1774825"/>
          </a:xfrm>
          <a:effectLst/>
        </p:grpSpPr>
        <p:sp>
          <p:nvSpPr>
            <p:cNvPr id="7" name="Oval 7"/>
            <p:cNvSpPr>
              <a:spLocks noChangeArrowheads="1"/>
            </p:cNvSpPr>
            <p:nvPr/>
          </p:nvSpPr>
          <p:spPr bwMode="auto">
            <a:xfrm>
              <a:off x="1068760" y="4134097"/>
              <a:ext cx="2832100"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algn="just" defTabSz="837475" eaLnBrk="1" fontAlgn="base" hangingPunct="1">
                <a:spcBef>
                  <a:spcPts val="0"/>
                </a:spcBef>
                <a:buClrTx/>
                <a:buSzTx/>
                <a:buNone/>
                <a:defRPr/>
              </a:pPr>
              <a:endParaRPr lang="zh-CN" altLang="en-US" sz="800" b="0" kern="0">
                <a:solidFill>
                  <a:srgbClr val="000000"/>
                </a:solidFill>
                <a:latin typeface="Arial" panose="020B0604020202020204" pitchFamily="34" charset="0"/>
                <a:cs typeface="+mn-ea"/>
                <a:sym typeface="Arial" panose="020B0604020202020204" pitchFamily="34" charset="0"/>
              </a:endParaRPr>
            </a:p>
          </p:txBody>
        </p:sp>
        <p:sp>
          <p:nvSpPr>
            <p:cNvPr id="8" name="Freeform 9"/>
            <p:cNvSpPr>
              <a:spLocks/>
            </p:cNvSpPr>
            <p:nvPr/>
          </p:nvSpPr>
          <p:spPr bwMode="auto">
            <a:xfrm>
              <a:off x="1260848" y="3280022"/>
              <a:ext cx="2484437" cy="1373187"/>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ffectLst/>
          </p:spPr>
          <p:txBody>
            <a:bodyPr wrap="none" anchor="ctr"/>
            <a:lstStyle/>
            <a:p>
              <a:pPr algn="just">
                <a:lnSpc>
                  <a:spcPct val="120000"/>
                </a:lnSpc>
              </a:pPr>
              <a:endParaRPr lang="zh-CN" altLang="en-US" sz="80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rot="16200000">
            <a:off x="1888114" y="3521712"/>
            <a:ext cx="1750558" cy="1492588"/>
            <a:chOff x="1529135" y="2104362"/>
            <a:chExt cx="1911350" cy="1629685"/>
          </a:xfrm>
        </p:grpSpPr>
        <p:sp>
          <p:nvSpPr>
            <p:cNvPr id="9" name="Oval 11"/>
            <p:cNvSpPr>
              <a:spLocks noChangeArrowheads="1"/>
            </p:cNvSpPr>
            <p:nvPr/>
          </p:nvSpPr>
          <p:spPr bwMode="auto">
            <a:xfrm>
              <a:off x="1529135" y="3111747"/>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algn="just" defTabSz="837475" eaLnBrk="1" fontAlgn="base" hangingPunct="1">
                <a:spcBef>
                  <a:spcPts val="0"/>
                </a:spcBef>
                <a:buClrTx/>
                <a:buSzTx/>
                <a:buNone/>
                <a:defRPr/>
              </a:pPr>
              <a:endParaRPr lang="zh-CN" altLang="en-US" sz="800" b="0" kern="0">
                <a:solidFill>
                  <a:srgbClr val="000000"/>
                </a:solidFill>
                <a:latin typeface="Arial" panose="020B0604020202020204" pitchFamily="34" charset="0"/>
                <a:cs typeface="+mn-ea"/>
                <a:sym typeface="Arial" panose="020B0604020202020204" pitchFamily="34" charset="0"/>
              </a:endParaRPr>
            </a:p>
          </p:txBody>
        </p:sp>
        <p:sp>
          <p:nvSpPr>
            <p:cNvPr id="10" name="Freeform 12"/>
            <p:cNvSpPr>
              <a:spLocks/>
            </p:cNvSpPr>
            <p:nvPr/>
          </p:nvSpPr>
          <p:spPr bwMode="auto">
            <a:xfrm>
              <a:off x="1787898" y="2104362"/>
              <a:ext cx="1430337" cy="146685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837475">
                <a:lnSpc>
                  <a:spcPct val="120000"/>
                </a:lnSpc>
                <a:defRPr/>
              </a:pPr>
              <a:endParaRPr lang="zh-CN" altLang="en-US" sz="80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3674408" y="3968509"/>
            <a:ext cx="593487" cy="593487"/>
            <a:chOff x="2159906" y="3869724"/>
            <a:chExt cx="648000" cy="648000"/>
          </a:xfrm>
          <a:effectLst>
            <a:outerShdw blurRad="63500" sx="102000" sy="102000" algn="ctr" rotWithShape="0">
              <a:prstClr val="black">
                <a:alpha val="40000"/>
              </a:prstClr>
            </a:outerShdw>
          </a:effectLst>
        </p:grpSpPr>
        <p:grpSp>
          <p:nvGrpSpPr>
            <p:cNvPr id="26" name="Group 25"/>
            <p:cNvGrpSpPr>
              <a:grpSpLocks noChangeAspect="1"/>
            </p:cNvGrpSpPr>
            <p:nvPr/>
          </p:nvGrpSpPr>
          <p:grpSpPr>
            <a:xfrm>
              <a:off x="2360437" y="4004497"/>
              <a:ext cx="297613" cy="396000"/>
              <a:chOff x="7913688" y="-280988"/>
              <a:chExt cx="1733550" cy="2306638"/>
            </a:xfrm>
            <a:solidFill>
              <a:schemeClr val="bg1"/>
            </a:solidFill>
          </p:grpSpPr>
          <p:sp>
            <p:nvSpPr>
              <p:cNvPr id="27" name="Freeform 29"/>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0"/>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2"/>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3"/>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4"/>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5"/>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6"/>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Oval 34"/>
            <p:cNvSpPr/>
            <p:nvPr/>
          </p:nvSpPr>
          <p:spPr>
            <a:xfrm>
              <a:off x="2159906" y="3869724"/>
              <a:ext cx="648000" cy="64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4951126" y="3905084"/>
            <a:ext cx="692402" cy="692402"/>
            <a:chOff x="2116364" y="5112875"/>
            <a:chExt cx="756000" cy="756000"/>
          </a:xfrm>
          <a:effectLst>
            <a:outerShdw blurRad="63500" sx="102000" sy="102000" algn="ctr" rotWithShape="0">
              <a:prstClr val="black">
                <a:alpha val="40000"/>
              </a:prstClr>
            </a:outerShdw>
          </a:effectLst>
        </p:grpSpPr>
        <p:grpSp>
          <p:nvGrpSpPr>
            <p:cNvPr id="21" name="Group 20"/>
            <p:cNvGrpSpPr>
              <a:grpSpLocks noChangeAspect="1"/>
            </p:cNvGrpSpPr>
            <p:nvPr/>
          </p:nvGrpSpPr>
          <p:grpSpPr>
            <a:xfrm>
              <a:off x="2200554" y="5328158"/>
              <a:ext cx="577107" cy="468000"/>
              <a:chOff x="3175" y="1588"/>
              <a:chExt cx="4962526" cy="4024312"/>
            </a:xfrm>
            <a:solidFill>
              <a:schemeClr val="bg1"/>
            </a:solidFill>
          </p:grpSpPr>
          <p:sp>
            <p:nvSpPr>
              <p:cNvPr id="22" name="Freeform 22"/>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4"/>
              <p:cNvSpPr>
                <a:spLocks/>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5"/>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Oval 36"/>
            <p:cNvSpPr>
              <a:spLocks noChangeAspect="1"/>
            </p:cNvSpPr>
            <p:nvPr/>
          </p:nvSpPr>
          <p:spPr>
            <a:xfrm>
              <a:off x="2116364" y="5112875"/>
              <a:ext cx="756000" cy="7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2696575" y="3992750"/>
            <a:ext cx="527544" cy="527544"/>
            <a:chOff x="2205591" y="2704022"/>
            <a:chExt cx="576000" cy="576000"/>
          </a:xfrm>
          <a:effectLst>
            <a:outerShdw blurRad="63500" sx="102000" sy="102000" algn="ctr" rotWithShape="0">
              <a:prstClr val="black">
                <a:alpha val="40000"/>
              </a:prstClr>
            </a:outerShdw>
          </a:effectLst>
        </p:grpSpPr>
        <p:grpSp>
          <p:nvGrpSpPr>
            <p:cNvPr id="13" name="Group 12"/>
            <p:cNvGrpSpPr>
              <a:grpSpLocks noChangeAspect="1"/>
            </p:cNvGrpSpPr>
            <p:nvPr/>
          </p:nvGrpSpPr>
          <p:grpSpPr>
            <a:xfrm>
              <a:off x="2356428" y="2874941"/>
              <a:ext cx="302671" cy="288000"/>
              <a:chOff x="1588" y="4763"/>
              <a:chExt cx="6746875" cy="6419850"/>
            </a:xfrm>
            <a:solidFill>
              <a:schemeClr val="bg1"/>
            </a:solidFill>
          </p:grpSpPr>
          <p:sp>
            <p:nvSpPr>
              <p:cNvPr id="14"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9"/>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1"/>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Oval 38"/>
            <p:cNvSpPr>
              <a:spLocks noChangeAspect="1"/>
            </p:cNvSpPr>
            <p:nvPr/>
          </p:nvSpPr>
          <p:spPr>
            <a:xfrm>
              <a:off x="2205591" y="2704022"/>
              <a:ext cx="576000" cy="57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Content Placeholder 2"/>
          <p:cNvSpPr txBox="1">
            <a:spLocks/>
          </p:cNvSpPr>
          <p:nvPr/>
        </p:nvSpPr>
        <p:spPr>
          <a:xfrm>
            <a:off x="5928123" y="2931240"/>
            <a:ext cx="2661492" cy="23474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Content Placeholder 2"/>
          <p:cNvSpPr txBox="1">
            <a:spLocks/>
          </p:cNvSpPr>
          <p:nvPr/>
        </p:nvSpPr>
        <p:spPr>
          <a:xfrm>
            <a:off x="5928123" y="3229418"/>
            <a:ext cx="4976309" cy="28277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 Please replace the text content, click add a title, modify the text content, you can also directly copy your content to this.</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a:spLocks/>
          </p:cNvSpPr>
          <p:nvPr/>
        </p:nvSpPr>
        <p:spPr>
          <a:xfrm>
            <a:off x="5928123" y="4367376"/>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ontent Placeholder 2"/>
          <p:cNvSpPr txBox="1">
            <a:spLocks/>
          </p:cNvSpPr>
          <p:nvPr/>
        </p:nvSpPr>
        <p:spPr>
          <a:xfrm>
            <a:off x="5902914" y="4956416"/>
            <a:ext cx="1613740" cy="43050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Content Placeholder 2"/>
          <p:cNvSpPr txBox="1">
            <a:spLocks/>
          </p:cNvSpPr>
          <p:nvPr/>
        </p:nvSpPr>
        <p:spPr>
          <a:xfrm>
            <a:off x="7629756" y="4367376"/>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a:spLocks/>
          </p:cNvSpPr>
          <p:nvPr/>
        </p:nvSpPr>
        <p:spPr>
          <a:xfrm>
            <a:off x="7652343" y="4930958"/>
            <a:ext cx="1613740" cy="43050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Content Placeholder 2"/>
          <p:cNvSpPr txBox="1">
            <a:spLocks/>
          </p:cNvSpPr>
          <p:nvPr/>
        </p:nvSpPr>
        <p:spPr>
          <a:xfrm>
            <a:off x="9356598" y="4367376"/>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Content Placeholder 2"/>
          <p:cNvSpPr txBox="1">
            <a:spLocks/>
          </p:cNvSpPr>
          <p:nvPr/>
        </p:nvSpPr>
        <p:spPr>
          <a:xfrm>
            <a:off x="9391461" y="4928034"/>
            <a:ext cx="1613740" cy="43050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 content, click add a title, modify the text content, you can also directly copy your content to this.</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椭圆 49"/>
          <p:cNvSpPr/>
          <p:nvPr/>
        </p:nvSpPr>
        <p:spPr>
          <a:xfrm>
            <a:off x="532958" y="327049"/>
            <a:ext cx="367982" cy="367982"/>
          </a:xfrm>
          <a:prstGeom prst="ellipse">
            <a:avLst/>
          </a:prstGeom>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51" name="Content Placeholder 2"/>
          <p:cNvSpPr txBox="1">
            <a:spLocks/>
          </p:cNvSpPr>
          <p:nvPr/>
        </p:nvSpPr>
        <p:spPr>
          <a:xfrm>
            <a:off x="1077833" y="327049"/>
            <a:ext cx="3067050" cy="36798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a title</a:t>
            </a:r>
            <a:endPar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椭圆 51"/>
          <p:cNvSpPr/>
          <p:nvPr/>
        </p:nvSpPr>
        <p:spPr>
          <a:xfrm>
            <a:off x="800016" y="327049"/>
            <a:ext cx="201847" cy="20184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Tree>
    <p:extLst>
      <p:ext uri="{BB962C8B-B14F-4D97-AF65-F5344CB8AC3E}">
        <p14:creationId xmlns:p14="http://schemas.microsoft.com/office/powerpoint/2010/main" val="3619958867"/>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heel(2)">
                                      <p:cBhvr>
                                        <p:cTn id="12" dur="1250"/>
                                        <p:tgtEl>
                                          <p:spTgt spid="38"/>
                                        </p:tgtEl>
                                      </p:cBhvr>
                                    </p:animEffect>
                                  </p:childTnLst>
                                </p:cTn>
                              </p:par>
                            </p:childTnLst>
                          </p:cTn>
                        </p:par>
                        <p:par>
                          <p:cTn id="13" fill="hold">
                            <p:stCondLst>
                              <p:cond delay="175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ID="21" presetClass="entr" presetSubtype="2"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heel(2)">
                                      <p:cBhvr>
                                        <p:cTn id="21" dur="1250"/>
                                        <p:tgtEl>
                                          <p:spTgt spid="36"/>
                                        </p:tgtEl>
                                      </p:cBhvr>
                                    </p:animEffect>
                                  </p:childTnLst>
                                </p:cTn>
                              </p:par>
                            </p:childTnLst>
                          </p:cTn>
                        </p:par>
                        <p:par>
                          <p:cTn id="22" fill="hold">
                            <p:stCondLst>
                              <p:cond delay="35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1" presetClass="entr" presetSubtype="2"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heel(2)">
                                      <p:cBhvr>
                                        <p:cTn id="30" dur="1250"/>
                                        <p:tgtEl>
                                          <p:spTgt spid="40"/>
                                        </p:tgtEl>
                                      </p:cBhvr>
                                    </p:animEffect>
                                  </p:childTnLst>
                                </p:cTn>
                              </p:par>
                            </p:childTnLst>
                          </p:cTn>
                        </p:par>
                        <p:par>
                          <p:cTn id="31" fill="hold">
                            <p:stCondLst>
                              <p:cond delay="52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750"/>
                                        <p:tgtEl>
                                          <p:spTgt spid="41"/>
                                        </p:tgtEl>
                                      </p:cBhvr>
                                    </p:animEffect>
                                  </p:childTnLst>
                                </p:cTn>
                              </p:par>
                            </p:childTnLst>
                          </p:cTn>
                        </p:par>
                        <p:par>
                          <p:cTn id="35" fill="hold">
                            <p:stCondLst>
                              <p:cond delay="6000"/>
                            </p:stCondLst>
                            <p:childTnLst>
                              <p:par>
                                <p:cTn id="36" presetID="22" presetClass="entr" presetSubtype="8"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75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750"/>
                                        <p:tgtEl>
                                          <p:spTgt spid="44"/>
                                        </p:tgtEl>
                                      </p:cBhvr>
                                    </p:animEffect>
                                  </p:childTnLst>
                                </p:cTn>
                              </p:par>
                            </p:childTnLst>
                          </p:cTn>
                        </p:par>
                        <p:par>
                          <p:cTn id="44" fill="hold">
                            <p:stCondLst>
                              <p:cond delay="750"/>
                            </p:stCondLst>
                            <p:childTnLst>
                              <p:par>
                                <p:cTn id="45" presetID="22" presetClass="entr" presetSubtype="8"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75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750"/>
                                        <p:tgtEl>
                                          <p:spTgt spid="46"/>
                                        </p:tgtEl>
                                      </p:cBhvr>
                                    </p:animEffect>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75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750"/>
                                        <p:tgtEl>
                                          <p:spTgt spid="48"/>
                                        </p:tgtEl>
                                      </p:cBhvr>
                                    </p:animEffect>
                                  </p:childTnLst>
                                </p:cTn>
                              </p:par>
                            </p:childTnLst>
                          </p:cTn>
                        </p:par>
                        <p:par>
                          <p:cTn id="62" fill="hold">
                            <p:stCondLst>
                              <p:cond delay="750"/>
                            </p:stCondLst>
                            <p:childTnLst>
                              <p:par>
                                <p:cTn id="63" presetID="22" presetClass="entr" presetSubtype="8"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left)">
                                      <p:cBhvr>
                                        <p:cTn id="65"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 grpId="0"/>
      <p:bldP spid="42" grpId="0"/>
      <p:bldP spid="44" grpId="0"/>
      <p:bldP spid="45" grpId="0"/>
      <p:bldP spid="46" grpId="0"/>
      <p:bldP spid="47" grpId="0"/>
      <p:bldP spid="48" grpId="0"/>
      <p:bldP spid="4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23.pptx"/>
</p:tagLst>
</file>

<file path=ppt/tags/tag10.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11.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ENTRY"/>
  <p:tag name="ID" val="626765"/>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NUMBER"/>
  <p:tag name="ID" val="626765"/>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14.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ENTRY"/>
  <p:tag name="ID" val="626765"/>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16.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17.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18.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AUTOCOLOR" val="TRUE"/>
  <p:tag name="MH_TYPE" val="CONTENTS"/>
  <p:tag name="ID" val="626765"/>
</p:tagLst>
</file>

<file path=ppt/tags/tag19.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2.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AUTOCOLOR" val="TRUE"/>
  <p:tag name="MH_TYPE" val="CONTENTS"/>
  <p:tag name="ID" val="626765"/>
</p:tagLst>
</file>

<file path=ppt/tags/tag20.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21.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22.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AUTOCOLOR" val="TRUE"/>
  <p:tag name="MH_TYPE" val="CONTENTS"/>
  <p:tag name="ID" val="626765"/>
</p:tagLst>
</file>

<file path=ppt/tags/tag23.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24.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25.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26.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AUTOCOLOR" val="TRUE"/>
  <p:tag name="MH_TYPE" val="CONTENTS"/>
  <p:tag name="ID" val="626765"/>
</p:tagLst>
</file>

<file path=ppt/tags/tag27.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28.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29.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3.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NUMBER"/>
  <p:tag name="ID" val="626765"/>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AUTOCOLOR" val="TRUE"/>
  <p:tag name="MH_TYPE" val="CONTENTS"/>
  <p:tag name="ID" val="626765"/>
</p:tagLst>
</file>

<file path=ppt/tags/tag31.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32.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33.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4.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5.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ENTRY"/>
  <p:tag name="ID" val="626765"/>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NUMBER"/>
  <p:tag name="ID" val="626765"/>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OTHERS"/>
  <p:tag name="ID" val="626765"/>
</p:tagLst>
</file>

<file path=ppt/tags/tag8.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ENTRY"/>
  <p:tag name="ID" val="626765"/>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830105659"/>
  <p:tag name="MH_LIBRARY" val="CONTENTS"/>
  <p:tag name="MH_TYPE" val="NUMBER"/>
  <p:tag name="ID" val="626765"/>
  <p:tag name="MH_ORDER" val="3"/>
</p:tagLst>
</file>

<file path=ppt/theme/theme1.xml><?xml version="1.0" encoding="utf-8"?>
<a:theme xmlns:a="http://schemas.openxmlformats.org/drawingml/2006/main" name="https://www.freeppt7.com">
  <a:themeElements>
    <a:clrScheme name="自定义 84">
      <a:dk1>
        <a:srgbClr val="000000"/>
      </a:dk1>
      <a:lt1>
        <a:srgbClr val="FFFFFF"/>
      </a:lt1>
      <a:dk2>
        <a:srgbClr val="44546A"/>
      </a:dk2>
      <a:lt2>
        <a:srgbClr val="E7E6E6"/>
      </a:lt2>
      <a:accent1>
        <a:srgbClr val="A59F36"/>
      </a:accent1>
      <a:accent2>
        <a:srgbClr val="BC2026"/>
      </a:accent2>
      <a:accent3>
        <a:srgbClr val="A59F36"/>
      </a:accent3>
      <a:accent4>
        <a:srgbClr val="BC2026"/>
      </a:accent4>
      <a:accent5>
        <a:srgbClr val="A59F36"/>
      </a:accent5>
      <a:accent6>
        <a:srgbClr val="BC2026"/>
      </a:accent6>
      <a:hlink>
        <a:srgbClr val="A59F36"/>
      </a:hlink>
      <a:folHlink>
        <a:srgbClr val="BC202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4817</Words>
  <Application>Microsoft Office PowerPoint</Application>
  <PresentationFormat>自定义</PresentationFormat>
  <Paragraphs>319</Paragraphs>
  <Slides>30</Slides>
  <Notes>30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冬青黑体简体中文 W3</vt:lpstr>
      <vt:lpstr>微软雅黑</vt:lpstr>
      <vt:lpstr>Arial</vt:lpstr>
      <vt:lpstr>Calibri</vt:lpstr>
      <vt:lpstr>Calibri Light</vt:lpstr>
      <vt:lpstr>Helvetica</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
  <cp:keywords>RP</cp:keywords>
  <dc:description>RP</dc:description>
  <cp:lastModifiedBy/>
  <cp:revision>1</cp:revision>
  <dcterms:created xsi:type="dcterms:W3CDTF">2016-09-18T16:25:57Z</dcterms:created>
  <dcterms:modified xsi:type="dcterms:W3CDTF">2019-11-12T13:48:25Z</dcterms:modified>
  <cp:category>RP</cp:category>
  <cp:contentStatus>RP</cp:contentStatus>
</cp:coreProperties>
</file>