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8"/>
  </p:notesMasterIdLst>
  <p:sldIdLst>
    <p:sldId id="256" r:id="rId3"/>
    <p:sldId id="591" r:id="rId4"/>
    <p:sldId id="12662" r:id="rId5"/>
    <p:sldId id="12682" r:id="rId6"/>
    <p:sldId id="419" r:id="rId7"/>
    <p:sldId id="420" r:id="rId8"/>
    <p:sldId id="424" r:id="rId9"/>
    <p:sldId id="12720" r:id="rId10"/>
    <p:sldId id="776" r:id="rId11"/>
    <p:sldId id="3221" r:id="rId12"/>
    <p:sldId id="12680" r:id="rId13"/>
    <p:sldId id="462" r:id="rId14"/>
    <p:sldId id="12721" r:id="rId15"/>
    <p:sldId id="12664" r:id="rId16"/>
    <p:sldId id="12667" r:id="rId17"/>
    <p:sldId id="2694" r:id="rId18"/>
    <p:sldId id="12722" r:id="rId19"/>
    <p:sldId id="12717" r:id="rId20"/>
    <p:sldId id="12723" r:id="rId21"/>
    <p:sldId id="12724" r:id="rId22"/>
    <p:sldId id="12725" r:id="rId23"/>
    <p:sldId id="12726" r:id="rId24"/>
    <p:sldId id="12727" r:id="rId25"/>
    <p:sldId id="12728" r:id="rId26"/>
    <p:sldId id="12729"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02D2B5E-04D3-465E-AF43-16FD6932C63D}">
          <p14:sldIdLst>
            <p14:sldId id="256"/>
            <p14:sldId id="591"/>
            <p14:sldId id="12662"/>
            <p14:sldId id="12682"/>
            <p14:sldId id="419"/>
            <p14:sldId id="420"/>
            <p14:sldId id="424"/>
            <p14:sldId id="12720"/>
            <p14:sldId id="776"/>
            <p14:sldId id="3221"/>
            <p14:sldId id="12680"/>
            <p14:sldId id="462"/>
            <p14:sldId id="12721"/>
            <p14:sldId id="12664"/>
            <p14:sldId id="12667"/>
            <p14:sldId id="2694"/>
            <p14:sldId id="12722"/>
            <p14:sldId id="12717"/>
            <p14:sldId id="12723"/>
            <p14:sldId id="12724"/>
            <p14:sldId id="12725"/>
            <p14:sldId id="12726"/>
            <p14:sldId id="12727"/>
            <p14:sldId id="12728"/>
            <p14:sldId id="127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3D7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E2503-B49D-41AB-8126-2579DC7D229D}" type="datetimeFigureOut">
              <a:rPr lang="zh-CN" altLang="en-US" smtClean="0"/>
              <a:t>2019/11/12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8E2EC-D851-4D01-8205-A84D1F0FE08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C8E2EC-D851-4D01-8205-A84D1F0FE08F}" type="slidenum">
              <a:rPr lang="zh-CN" altLang="en-US" smtClean="0"/>
              <a:t>1</a:t>
            </a:fld>
            <a:endParaRPr lang="zh-CN" altLang="en-US"/>
          </a:p>
        </p:txBody>
      </p:sp>
    </p:spTree>
    <p:extLst>
      <p:ext uri="{BB962C8B-B14F-4D97-AF65-F5344CB8AC3E}">
        <p14:creationId xmlns:p14="http://schemas.microsoft.com/office/powerpoint/2010/main" val="3649441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771EF3-E49C-410F-A309-C8F996526B1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C8E2EC-D851-4D01-8205-A84D1F0FE08F}" type="slidenum">
              <a:rPr lang="zh-CN" altLang="en-US" smtClean="0"/>
              <a:t>13</a:t>
            </a:fld>
            <a:endParaRPr lang="zh-CN" altLang="en-US"/>
          </a:p>
        </p:txBody>
      </p:sp>
    </p:spTree>
    <p:extLst>
      <p:ext uri="{BB962C8B-B14F-4D97-AF65-F5344CB8AC3E}">
        <p14:creationId xmlns:p14="http://schemas.microsoft.com/office/powerpoint/2010/main" val="1572192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17</a:t>
            </a:fld>
            <a:endParaRPr lang="en-US"/>
          </a:p>
        </p:txBody>
      </p:sp>
    </p:spTree>
    <p:extLst>
      <p:ext uri="{BB962C8B-B14F-4D97-AF65-F5344CB8AC3E}">
        <p14:creationId xmlns:p14="http://schemas.microsoft.com/office/powerpoint/2010/main" val="2984562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C8E2EC-D851-4D01-8205-A84D1F0FE08F}" type="slidenum">
              <a:rPr lang="zh-CN" altLang="en-US" smtClean="0"/>
              <a:t>18</a:t>
            </a:fld>
            <a:endParaRPr lang="zh-CN" altLang="en-US"/>
          </a:p>
        </p:txBody>
      </p:sp>
    </p:spTree>
    <p:extLst>
      <p:ext uri="{BB962C8B-B14F-4D97-AF65-F5344CB8AC3E}">
        <p14:creationId xmlns:p14="http://schemas.microsoft.com/office/powerpoint/2010/main" val="1883653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19</a:t>
            </a:fld>
            <a:endParaRPr lang="en-US"/>
          </a:p>
        </p:txBody>
      </p:sp>
    </p:spTree>
    <p:extLst>
      <p:ext uri="{BB962C8B-B14F-4D97-AF65-F5344CB8AC3E}">
        <p14:creationId xmlns:p14="http://schemas.microsoft.com/office/powerpoint/2010/main" val="331661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C8E2EC-D851-4D01-8205-A84D1F0FE08F}" type="slidenum">
              <a:rPr lang="zh-CN" altLang="en-US" smtClean="0"/>
              <a:t>2</a:t>
            </a:fld>
            <a:endParaRPr lang="zh-CN" altLang="en-US"/>
          </a:p>
        </p:txBody>
      </p:sp>
    </p:spTree>
    <p:extLst>
      <p:ext uri="{BB962C8B-B14F-4D97-AF65-F5344CB8AC3E}">
        <p14:creationId xmlns:p14="http://schemas.microsoft.com/office/powerpoint/2010/main" val="3249733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20</a:t>
            </a:fld>
            <a:endParaRPr lang="en-US"/>
          </a:p>
        </p:txBody>
      </p:sp>
    </p:spTree>
    <p:extLst>
      <p:ext uri="{BB962C8B-B14F-4D97-AF65-F5344CB8AC3E}">
        <p14:creationId xmlns:p14="http://schemas.microsoft.com/office/powerpoint/2010/main" val="1105823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21</a:t>
            </a:fld>
            <a:endParaRPr lang="en-US"/>
          </a:p>
        </p:txBody>
      </p:sp>
    </p:spTree>
    <p:extLst>
      <p:ext uri="{BB962C8B-B14F-4D97-AF65-F5344CB8AC3E}">
        <p14:creationId xmlns:p14="http://schemas.microsoft.com/office/powerpoint/2010/main" val="1913576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22</a:t>
            </a:fld>
            <a:endParaRPr lang="en-US"/>
          </a:p>
        </p:txBody>
      </p:sp>
    </p:spTree>
    <p:extLst>
      <p:ext uri="{BB962C8B-B14F-4D97-AF65-F5344CB8AC3E}">
        <p14:creationId xmlns:p14="http://schemas.microsoft.com/office/powerpoint/2010/main" val="3834515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23</a:t>
            </a:fld>
            <a:endParaRPr lang="en-US"/>
          </a:p>
        </p:txBody>
      </p:sp>
    </p:spTree>
    <p:extLst>
      <p:ext uri="{BB962C8B-B14F-4D97-AF65-F5344CB8AC3E}">
        <p14:creationId xmlns:p14="http://schemas.microsoft.com/office/powerpoint/2010/main" val="2190351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C8E2EC-D851-4D01-8205-A84D1F0FE08F}" type="slidenum">
              <a:rPr lang="zh-CN" altLang="en-US" smtClean="0"/>
              <a:t>24</a:t>
            </a:fld>
            <a:endParaRPr lang="zh-CN" altLang="en-US"/>
          </a:p>
        </p:txBody>
      </p:sp>
    </p:spTree>
    <p:extLst>
      <p:ext uri="{BB962C8B-B14F-4D97-AF65-F5344CB8AC3E}">
        <p14:creationId xmlns:p14="http://schemas.microsoft.com/office/powerpoint/2010/main" val="170938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C8E2EC-D851-4D01-8205-A84D1F0FE08F}" type="slidenum">
              <a:rPr lang="zh-CN" altLang="en-US" smtClean="0"/>
              <a:t>25</a:t>
            </a:fld>
            <a:endParaRPr lang="zh-CN" altLang="en-US"/>
          </a:p>
        </p:txBody>
      </p:sp>
    </p:spTree>
    <p:extLst>
      <p:ext uri="{BB962C8B-B14F-4D97-AF65-F5344CB8AC3E}">
        <p14:creationId xmlns:p14="http://schemas.microsoft.com/office/powerpoint/2010/main" val="236136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C8E2EC-D851-4D01-8205-A84D1F0FE08F}" type="slidenum">
              <a:rPr lang="zh-CN" altLang="en-US" smtClean="0"/>
              <a:t>3</a:t>
            </a:fld>
            <a:endParaRPr lang="zh-CN" altLang="en-US"/>
          </a:p>
        </p:txBody>
      </p:sp>
    </p:spTree>
    <p:extLst>
      <p:ext uri="{BB962C8B-B14F-4D97-AF65-F5344CB8AC3E}">
        <p14:creationId xmlns:p14="http://schemas.microsoft.com/office/powerpoint/2010/main" val="2158512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06A38D33-8C8F-4E14-BE24-35EBEB99B1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06A38D33-8C8F-4E14-BE24-35EBEB99B1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06A38D33-8C8F-4E14-BE24-35EBEB99B1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C8E2EC-D851-4D01-8205-A84D1F0FE08F}" type="slidenum">
              <a:rPr lang="zh-CN" altLang="en-US" smtClean="0"/>
              <a:t>8</a:t>
            </a:fld>
            <a:endParaRPr lang="zh-CN" altLang="en-US"/>
          </a:p>
        </p:txBody>
      </p:sp>
    </p:spTree>
    <p:extLst>
      <p:ext uri="{BB962C8B-B14F-4D97-AF65-F5344CB8AC3E}">
        <p14:creationId xmlns:p14="http://schemas.microsoft.com/office/powerpoint/2010/main" val="200748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182F57C-8033-44A9-8094-EEDF2D5CDFF6}" type="datetimeFigureOut">
              <a:rPr lang="zh-CN" altLang="en-US" smtClean="0"/>
              <a:t>2019/11/12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325CF2-2D7E-47D5-BCA5-167BEC057CF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182F57C-8033-44A9-8094-EEDF2D5CDFF6}" type="datetimeFigureOut">
              <a:rPr lang="zh-CN" altLang="en-US" smtClean="0"/>
              <a:t>2019/11/12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325CF2-2D7E-47D5-BCA5-167BEC057CF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182F57C-8033-44A9-8094-EEDF2D5CDFF6}" type="datetimeFigureOut">
              <a:rPr lang="zh-CN" altLang="en-US" smtClean="0"/>
              <a:t>2019/11/12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325CF2-2D7E-47D5-BCA5-167BEC057CF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F83F9FD-8EA3-44F0-9338-664273E12CF2}" type="datetimeFigureOut">
              <a:rPr lang="zh-CN" altLang="en-US" smtClean="0"/>
              <a:t>2019/11/12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4C20BF0-5B36-4584-A9D2-ACED451BEB0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F83F9FD-8EA3-44F0-9338-664273E12CF2}" type="datetimeFigureOut">
              <a:rPr lang="zh-CN" altLang="en-US" smtClean="0"/>
              <a:t>2019/11/12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4C20BF0-5B36-4584-A9D2-ACED451BEB0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7F83F9FD-8EA3-44F0-9338-664273E12CF2}" type="datetimeFigureOut">
              <a:rPr lang="zh-CN" altLang="en-US" smtClean="0"/>
              <a:t>2019/11/12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4C20BF0-5B36-4584-A9D2-ACED451BEB0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F83F9FD-8EA3-44F0-9338-664273E12CF2}" type="datetimeFigureOut">
              <a:rPr lang="zh-CN" altLang="en-US" smtClean="0"/>
              <a:t>2019/11/12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4C20BF0-5B36-4584-A9D2-ACED451BEB0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F83F9FD-8EA3-44F0-9338-664273E12CF2}" type="datetimeFigureOut">
              <a:rPr lang="zh-CN" altLang="en-US" smtClean="0"/>
              <a:t>2019/11/12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4C20BF0-5B36-4584-A9D2-ACED451BEB0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F83F9FD-8EA3-44F0-9338-664273E12CF2}" type="datetimeFigureOut">
              <a:rPr lang="zh-CN" altLang="en-US" smtClean="0"/>
              <a:t>2019/11/12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4C20BF0-5B36-4584-A9D2-ACED451BEB0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83F9FD-8EA3-44F0-9338-664273E12CF2}" type="datetimeFigureOut">
              <a:rPr lang="zh-CN" altLang="en-US" smtClean="0"/>
              <a:t>2019/11/12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4C20BF0-5B36-4584-A9D2-ACED451BEB0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F83F9FD-8EA3-44F0-9338-664273E12CF2}" type="datetimeFigureOut">
              <a:rPr lang="zh-CN" altLang="en-US" smtClean="0"/>
              <a:t>2019/11/12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4C20BF0-5B36-4584-A9D2-ACED451BEB0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182F57C-8033-44A9-8094-EEDF2D5CDFF6}" type="datetimeFigureOut">
              <a:rPr lang="zh-CN" altLang="en-US" smtClean="0"/>
              <a:t>2019/11/12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325CF2-2D7E-47D5-BCA5-167BEC057CF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F83F9FD-8EA3-44F0-9338-664273E12CF2}" type="datetimeFigureOut">
              <a:rPr lang="zh-CN" altLang="en-US" smtClean="0"/>
              <a:t>2019/11/12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4C20BF0-5B36-4584-A9D2-ACED451BEB0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F83F9FD-8EA3-44F0-9338-664273E12CF2}" type="datetimeFigureOut">
              <a:rPr lang="zh-CN" altLang="en-US" smtClean="0"/>
              <a:t>2019/11/12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4C20BF0-5B36-4584-A9D2-ACED451BEB0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F83F9FD-8EA3-44F0-9338-664273E12CF2}" type="datetimeFigureOut">
              <a:rPr lang="zh-CN" altLang="en-US" smtClean="0"/>
              <a:t>2019/11/12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4C20BF0-5B36-4584-A9D2-ACED451BEB0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771651" y="1277272"/>
            <a:ext cx="28956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t>2019/11/12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D26EDC-E73B-4342-9AF4-79CD261E2BB1}" type="datetime1">
              <a:rPr lang="en-US" smtClean="0"/>
              <a:t>11/12/2019</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3182F57C-8033-44A9-8094-EEDF2D5CDFF6}" type="datetimeFigureOut">
              <a:rPr lang="zh-CN" altLang="en-US" smtClean="0"/>
              <a:t>2019/11/12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325CF2-2D7E-47D5-BCA5-167BEC057CF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182F57C-8033-44A9-8094-EEDF2D5CDFF6}" type="datetimeFigureOut">
              <a:rPr lang="zh-CN" altLang="en-US" smtClean="0"/>
              <a:t>2019/11/12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325CF2-2D7E-47D5-BCA5-167BEC057CF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182F57C-8033-44A9-8094-EEDF2D5CDFF6}" type="datetimeFigureOut">
              <a:rPr lang="zh-CN" altLang="en-US" smtClean="0"/>
              <a:t>2019/11/12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A325CF2-2D7E-47D5-BCA5-167BEC057CF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182F57C-8033-44A9-8094-EEDF2D5CDFF6}" type="datetimeFigureOut">
              <a:rPr lang="zh-CN" altLang="en-US" smtClean="0"/>
              <a:t>2019/11/12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A325CF2-2D7E-47D5-BCA5-167BEC057CF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182F57C-8033-44A9-8094-EEDF2D5CDFF6}" type="datetimeFigureOut">
              <a:rPr lang="zh-CN" altLang="en-US" smtClean="0"/>
              <a:t>2019/11/12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A325CF2-2D7E-47D5-BCA5-167BEC057CF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182F57C-8033-44A9-8094-EEDF2D5CDFF6}" type="datetimeFigureOut">
              <a:rPr lang="zh-CN" altLang="en-US" smtClean="0"/>
              <a:t>2019/11/12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325CF2-2D7E-47D5-BCA5-167BEC057CF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182F57C-8033-44A9-8094-EEDF2D5CDFF6}" type="datetimeFigureOut">
              <a:rPr lang="zh-CN" altLang="en-US" smtClean="0"/>
              <a:t>2019/11/12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325CF2-2D7E-47D5-BCA5-167BEC057CF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2F57C-8033-44A9-8094-EEDF2D5CDFF6}" type="datetimeFigureOut">
              <a:rPr lang="zh-CN" altLang="en-US" smtClean="0"/>
              <a:t>2019/11/12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25CF2-2D7E-47D5-BCA5-167BEC057CF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3F9FD-8EA3-44F0-9338-664273E12CF2}" type="datetimeFigureOut">
              <a:rPr lang="zh-CN" altLang="en-US" smtClean="0"/>
              <a:t>2019/11/12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C20BF0-5B36-4584-A9D2-ACED451BEB0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xml"/><Relationship Id="rId7" Type="http://schemas.openxmlformats.org/officeDocument/2006/relationships/slideLayout" Target="../slideLayouts/slideLayout18.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image" Target="../media/image6.png"/><Relationship Id="rId4" Type="http://schemas.openxmlformats.org/officeDocument/2006/relationships/tags" Target="../tags/tag12.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xml"/><Relationship Id="rId7" Type="http://schemas.openxmlformats.org/officeDocument/2006/relationships/notesSlide" Target="../notesSlides/notesSlide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tags" Target="../tags/tag6.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hyperlink" Target="https://www.freeppt7.com/"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3118" y="0"/>
            <a:ext cx="7788881" cy="6125029"/>
          </a:xfrm>
          <a:prstGeom prst="rect">
            <a:avLst/>
          </a:prstGeom>
        </p:spPr>
      </p:pic>
      <p:sp>
        <p:nvSpPr>
          <p:cNvPr id="6" name="文本框 5"/>
          <p:cNvSpPr txBox="1"/>
          <p:nvPr/>
        </p:nvSpPr>
        <p:spPr>
          <a:xfrm>
            <a:off x="544434" y="2921395"/>
            <a:ext cx="5056861" cy="1077218"/>
          </a:xfrm>
          <a:prstGeom prst="rect">
            <a:avLst/>
          </a:prstGeom>
          <a:noFill/>
        </p:spPr>
        <p:txBody>
          <a:bodyPr wrap="square" rtlCol="0">
            <a:spAutoFit/>
            <a:scene3d>
              <a:camera prst="orthographicFront"/>
              <a:lightRig rig="threePt" dir="t"/>
            </a:scene3d>
            <a:sp3d contourW="12700"/>
          </a:bodyPr>
          <a:lstStyle/>
          <a:p>
            <a:r>
              <a:rPr lang="zh-CN" altLang="en-US" sz="3200" dirty="0">
                <a:solidFill>
                  <a:schemeClr val="tx1">
                    <a:lumMod val="85000"/>
                    <a:lumOff val="15000"/>
                  </a:schemeClr>
                </a:solidFill>
                <a:latin typeface="+mn-ea"/>
              </a:rPr>
              <a:t>COMMUNICATION SKILLS TRAINING</a:t>
            </a:r>
            <a:r>
              <a:rPr lang="en-US" altLang="zh-CN" sz="3200" dirty="0">
                <a:solidFill>
                  <a:schemeClr val="tx1">
                    <a:lumMod val="85000"/>
                    <a:lumOff val="15000"/>
                  </a:schemeClr>
                </a:solidFill>
                <a:latin typeface="+mn-ea"/>
              </a:rPr>
              <a:t> PPT TEMPLATE</a:t>
            </a:r>
          </a:p>
        </p:txBody>
      </p:sp>
      <p:sp>
        <p:nvSpPr>
          <p:cNvPr id="7" name="文本框 6"/>
          <p:cNvSpPr txBox="1"/>
          <p:nvPr/>
        </p:nvSpPr>
        <p:spPr>
          <a:xfrm>
            <a:off x="563484" y="3936605"/>
            <a:ext cx="5159375" cy="447430"/>
          </a:xfrm>
          <a:prstGeom prst="rect">
            <a:avLst/>
          </a:prstGeom>
          <a:noFill/>
        </p:spPr>
        <p:txBody>
          <a:bodyPr wrap="square" rtlCol="0">
            <a:spAutoFit/>
            <a:scene3d>
              <a:camera prst="orthographicFront"/>
              <a:lightRig rig="threePt" dir="t"/>
            </a:scene3d>
            <a:sp3d contourW="12700"/>
          </a:bodyPr>
          <a:lstStyle/>
          <a:p>
            <a:pPr>
              <a:lnSpc>
                <a:spcPct val="120000"/>
              </a:lnSpc>
            </a:pPr>
            <a:r>
              <a:rPr lang="en-US" altLang="zh-CN" sz="1000" dirty="0">
                <a:solidFill>
                  <a:schemeClr val="tx1">
                    <a:lumMod val="85000"/>
                    <a:lumOff val="15000"/>
                  </a:schemeClr>
                </a:solidFill>
                <a:latin typeface="+mn-ea"/>
                <a:sym typeface="FZHei-B01S" panose="02010601030101010101" pitchFamily="2" charset="-122"/>
              </a:rPr>
              <a:t>The user-document can on a project or or computer, or print the presentation and make it into a film to let a edd er field The user can't</a:t>
            </a:r>
          </a:p>
        </p:txBody>
      </p:sp>
      <p:grpSp>
        <p:nvGrpSpPr>
          <p:cNvPr id="8" name="组合 7"/>
          <p:cNvGrpSpPr/>
          <p:nvPr/>
        </p:nvGrpSpPr>
        <p:grpSpPr>
          <a:xfrm>
            <a:off x="647619" y="4616548"/>
            <a:ext cx="2668235" cy="384762"/>
            <a:chOff x="5305424" y="5593636"/>
            <a:chExt cx="1892380" cy="384761"/>
          </a:xfrm>
        </p:grpSpPr>
        <p:sp>
          <p:nvSpPr>
            <p:cNvPr id="9" name="圆角矩形 7"/>
            <p:cNvSpPr/>
            <p:nvPr/>
          </p:nvSpPr>
          <p:spPr>
            <a:xfrm>
              <a:off x="5305424" y="5593636"/>
              <a:ext cx="1581152" cy="384761"/>
            </a:xfrm>
            <a:prstGeom prst="roundRect">
              <a:avLst>
                <a:gd name="adj" fmla="val 50000"/>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solidFill>
                <a:latin typeface="+mn-ea"/>
                <a:sym typeface="FZHei-B01S" panose="02010601030101010101" pitchFamily="2" charset="-122"/>
              </a:endParaRPr>
            </a:p>
          </p:txBody>
        </p:sp>
        <p:sp>
          <p:nvSpPr>
            <p:cNvPr id="10" name="文本框 9"/>
            <p:cNvSpPr txBox="1"/>
            <p:nvPr/>
          </p:nvSpPr>
          <p:spPr>
            <a:xfrm>
              <a:off x="5305424" y="5613569"/>
              <a:ext cx="1892380" cy="307776"/>
            </a:xfrm>
            <a:prstGeom prst="rect">
              <a:avLst/>
            </a:prstGeom>
            <a:noFill/>
          </p:spPr>
          <p:txBody>
            <a:bodyPr wrap="square" rtlCol="0">
              <a:spAutoFit/>
              <a:scene3d>
                <a:camera prst="orthographicFront"/>
                <a:lightRig rig="threePt" dir="t"/>
              </a:scene3d>
              <a:sp3d contourW="12700"/>
            </a:bodyPr>
            <a:lstStyle/>
            <a:p>
              <a:r>
                <a:rPr lang="zh-CN" altLang="en-US" sz="1400" dirty="0">
                  <a:solidFill>
                    <a:schemeClr val="bg1"/>
                  </a:solidFill>
                  <a:latin typeface="+mn-ea"/>
                  <a:cs typeface="经典综艺体简" panose="02010609000101010101" pitchFamily="49" charset="-122"/>
                  <a:sym typeface="FZHei-B01S" panose="02010601030101010101" pitchFamily="2" charset="-122"/>
                </a:rPr>
                <a:t>Reporter:</a:t>
              </a:r>
              <a:r>
                <a:rPr lang="en-US" altLang="zh-CN" sz="1400" dirty="0">
                  <a:solidFill>
                    <a:schemeClr val="bg1"/>
                  </a:solidFill>
                  <a:latin typeface="+mn-ea"/>
                  <a:cs typeface="经典综艺体简" panose="02010609000101010101" pitchFamily="49" charset="-122"/>
                  <a:sym typeface="FZHei-B01S" panose="02010601030101010101" pitchFamily="2" charset="-122"/>
                </a:rPr>
                <a:t>freeppt7.com</a:t>
              </a:r>
              <a:endParaRPr lang="zh-CN" altLang="en-US" sz="1400" dirty="0">
                <a:solidFill>
                  <a:schemeClr val="bg1"/>
                </a:solidFill>
                <a:latin typeface="+mn-ea"/>
                <a:cs typeface="经典综艺体简" panose="02010609000101010101" pitchFamily="49" charset="-122"/>
                <a:sym typeface="FZHei-B01S" panose="02010601030101010101" pitchFamily="2" charset="-122"/>
              </a:endParaRPr>
            </a:p>
          </p:txBody>
        </p:sp>
      </p:grpSp>
      <p:sp>
        <p:nvSpPr>
          <p:cNvPr id="11" name="文本框 10"/>
          <p:cNvSpPr txBox="1"/>
          <p:nvPr/>
        </p:nvSpPr>
        <p:spPr>
          <a:xfrm>
            <a:off x="544434" y="1511117"/>
            <a:ext cx="3451224" cy="1569660"/>
          </a:xfrm>
          <a:prstGeom prst="rect">
            <a:avLst/>
          </a:prstGeom>
          <a:noFill/>
        </p:spPr>
        <p:txBody>
          <a:bodyPr wrap="square" rtlCol="0">
            <a:spAutoFit/>
            <a:scene3d>
              <a:camera prst="orthographicFront"/>
              <a:lightRig rig="threePt" dir="t"/>
            </a:scene3d>
            <a:sp3d contourW="12700"/>
          </a:bodyPr>
          <a:lstStyle/>
          <a:p>
            <a:r>
              <a:rPr lang="en-US" altLang="zh-CN" sz="9600" dirty="0">
                <a:solidFill>
                  <a:schemeClr val="tx1">
                    <a:lumMod val="85000"/>
                    <a:lumOff val="15000"/>
                  </a:schemeClr>
                </a:solidFill>
                <a:latin typeface="+mn-ea"/>
                <a:cs typeface="经典综艺体简" panose="02010609000101010101" pitchFamily="49" charset="-122"/>
                <a:sym typeface="FZHei-B01S" panose="02010601030101010101" pitchFamily="2" charset="-122"/>
              </a:rPr>
              <a:t>202X</a:t>
            </a:r>
            <a:endParaRPr lang="zh-CN" altLang="en-US" sz="9600" dirty="0">
              <a:solidFill>
                <a:schemeClr val="tx1">
                  <a:lumMod val="85000"/>
                  <a:lumOff val="15000"/>
                </a:schemeClr>
              </a:solidFill>
              <a:latin typeface="+mn-ea"/>
              <a:cs typeface="经典综艺体简" panose="02010609000101010101" pitchFamily="49" charset="-122"/>
              <a:sym typeface="FZHei-B01S" panose="02010601030101010101" pitchFamily="2" charset="-122"/>
            </a:endParaRPr>
          </a:p>
        </p:txBody>
      </p:sp>
      <p:pic>
        <p:nvPicPr>
          <p:cNvPr id="2" name="Dirty Dropouts - Unity">
            <a:hlinkClick r:id="" action="ppaction://media"/>
            <a:extLst>
              <a:ext uri="{FF2B5EF4-FFF2-40B4-BE49-F238E27FC236}">
                <a16:creationId xmlns:a16="http://schemas.microsoft.com/office/drawing/2014/main" id="{21CD6285-DD9F-4951-AB77-E2F10D9D90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434" y="-1066785"/>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6="http://schemas.microsoft.com/office/drawing/2014/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0" repeatCount="indefinite" fill="hold" display="0">
                  <p:stCondLst>
                    <p:cond delay="indefinite"/>
                  </p:stCondLst>
                  <p:endCondLst>
                    <p:cond evt="onStopAudio" delay="0">
                      <p:tgtEl>
                        <p:sldTgt/>
                      </p:tgtEl>
                    </p:cond>
                  </p:endCondLst>
                </p:cTn>
                <p:tgtEl>
                  <p:spTgt spid="2"/>
                </p:tgtEl>
              </p:cMediaNode>
            </p:audio>
          </p:childTnLst>
        </p:cTn>
      </p:par>
    </p:tnLst>
    <p:bldLst>
      <p:bldP spid="6" grpId="0"/>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0290" y="1610765"/>
            <a:ext cx="1908000" cy="1908000"/>
            <a:chOff x="1025525" y="2132100"/>
            <a:chExt cx="1908000" cy="1908000"/>
          </a:xfrm>
        </p:grpSpPr>
        <p:sp>
          <p:nvSpPr>
            <p:cNvPr id="6" name="椭圆 5"/>
            <p:cNvSpPr/>
            <p:nvPr/>
          </p:nvSpPr>
          <p:spPr>
            <a:xfrm>
              <a:off x="1025525" y="2132100"/>
              <a:ext cx="1908000" cy="1908000"/>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mn-ea"/>
                <a:sym typeface="FZHei-B01S" panose="02010601030101010101" pitchFamily="2" charset="-122"/>
              </a:endParaRPr>
            </a:p>
          </p:txBody>
        </p:sp>
        <p:sp>
          <p:nvSpPr>
            <p:cNvPr id="5" name="弧形 4"/>
            <p:cNvSpPr/>
            <p:nvPr/>
          </p:nvSpPr>
          <p:spPr>
            <a:xfrm>
              <a:off x="1025525" y="2132100"/>
              <a:ext cx="1908000" cy="1908000"/>
            </a:xfrm>
            <a:prstGeom prst="arc">
              <a:avLst>
                <a:gd name="adj1" fmla="val 16200000"/>
                <a:gd name="adj2" fmla="val 3839721"/>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lumMod val="85000"/>
                    <a:lumOff val="15000"/>
                  </a:schemeClr>
                </a:solidFill>
                <a:latin typeface="+mn-ea"/>
                <a:sym typeface="FZHei-B01S" panose="02010601030101010101" pitchFamily="2" charset="-122"/>
              </a:endParaRPr>
            </a:p>
          </p:txBody>
        </p:sp>
      </p:grpSp>
      <p:sp>
        <p:nvSpPr>
          <p:cNvPr id="7" name="矩形 6"/>
          <p:cNvSpPr/>
          <p:nvPr/>
        </p:nvSpPr>
        <p:spPr>
          <a:xfrm>
            <a:off x="1526270" y="2242237"/>
            <a:ext cx="825867" cy="646331"/>
          </a:xfrm>
          <a:prstGeom prst="rect">
            <a:avLst/>
          </a:prstGeom>
        </p:spPr>
        <p:txBody>
          <a:bodyPr wrap="none">
            <a:spAutoFit/>
          </a:bodyPr>
          <a:lstStyle/>
          <a:p>
            <a:r>
              <a:rPr lang="en-US" altLang="zh-CN" sz="3600" dirty="0">
                <a:solidFill>
                  <a:schemeClr val="tx1">
                    <a:lumMod val="85000"/>
                    <a:lumOff val="15000"/>
                  </a:schemeClr>
                </a:solidFill>
                <a:latin typeface="+mn-ea"/>
                <a:sym typeface="FZHei-B01S" panose="02010601030101010101" pitchFamily="2" charset="-122"/>
              </a:rPr>
              <a:t>45</a:t>
            </a:r>
            <a:r>
              <a:rPr lang="en-US" altLang="zh-CN" sz="2400" dirty="0">
                <a:solidFill>
                  <a:schemeClr val="tx1">
                    <a:lumMod val="85000"/>
                    <a:lumOff val="15000"/>
                  </a:schemeClr>
                </a:solidFill>
                <a:latin typeface="+mn-ea"/>
                <a:sym typeface="FZHei-B01S" panose="02010601030101010101" pitchFamily="2" charset="-122"/>
              </a:rPr>
              <a:t>%</a:t>
            </a:r>
            <a:endParaRPr lang="zh-CN" altLang="en-US" sz="2400" dirty="0">
              <a:solidFill>
                <a:schemeClr val="tx1">
                  <a:lumMod val="85000"/>
                  <a:lumOff val="15000"/>
                </a:schemeClr>
              </a:solidFill>
              <a:latin typeface="+mn-ea"/>
              <a:sym typeface="FZHei-B01S" panose="02010601030101010101" pitchFamily="2" charset="-122"/>
            </a:endParaRPr>
          </a:p>
        </p:txBody>
      </p:sp>
      <p:sp>
        <p:nvSpPr>
          <p:cNvPr id="66" name="矩形 65"/>
          <p:cNvSpPr/>
          <p:nvPr/>
        </p:nvSpPr>
        <p:spPr>
          <a:xfrm>
            <a:off x="955901" y="3691070"/>
            <a:ext cx="2098051" cy="1664623"/>
          </a:xfrm>
          <a:prstGeom prst="rect">
            <a:avLst/>
          </a:prstGeom>
        </p:spPr>
        <p:txBody>
          <a:bodyPr wrap="square">
            <a:spAutoFit/>
          </a:bodyPr>
          <a:lstStyle/>
          <a:p>
            <a:pPr algn="ctr">
              <a:lnSpc>
                <a:spcPct val="150000"/>
              </a:lnSpc>
            </a:pPr>
            <a:r>
              <a:rPr lang="zh-CN" altLang="en-US" dirty="0">
                <a:solidFill>
                  <a:schemeClr val="tx1">
                    <a:lumMod val="85000"/>
                    <a:lumOff val="15000"/>
                  </a:schemeClr>
                </a:solidFill>
                <a:latin typeface="+mn-ea"/>
                <a:sym typeface="FZHei-B01S" panose="02010601030101010101" pitchFamily="2" charset="-122"/>
              </a:rPr>
              <a:t>Project name</a:t>
            </a:r>
            <a:endParaRPr lang="en-US" altLang="zh-CN" dirty="0">
              <a:solidFill>
                <a:schemeClr val="tx1">
                  <a:lumMod val="85000"/>
                  <a:lumOff val="15000"/>
                </a:schemeClr>
              </a:solidFill>
              <a:latin typeface="+mn-ea"/>
              <a:sym typeface="FZHei-B01S" panose="02010601030101010101" pitchFamily="2" charset="-122"/>
            </a:endParaRPr>
          </a:p>
          <a:p>
            <a:pPr algn="ctr">
              <a:lnSpc>
                <a:spcPct val="150000"/>
              </a:lnSpc>
              <a:spcBef>
                <a:spcPts val="600"/>
              </a:spcBef>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200" dirty="0">
              <a:solidFill>
                <a:schemeClr val="tx1">
                  <a:lumMod val="85000"/>
                  <a:lumOff val="15000"/>
                </a:schemeClr>
              </a:solidFill>
              <a:latin typeface="+mn-ea"/>
              <a:sym typeface="FZHei-B01S" panose="02010601030101010101" pitchFamily="2" charset="-122"/>
            </a:endParaRPr>
          </a:p>
        </p:txBody>
      </p:sp>
      <p:grpSp>
        <p:nvGrpSpPr>
          <p:cNvPr id="10" name="组合 9"/>
          <p:cNvGrpSpPr/>
          <p:nvPr/>
        </p:nvGrpSpPr>
        <p:grpSpPr>
          <a:xfrm>
            <a:off x="3760259" y="1611400"/>
            <a:ext cx="1908000" cy="1908000"/>
            <a:chOff x="3734858" y="2132100"/>
            <a:chExt cx="1908000" cy="1908000"/>
          </a:xfrm>
        </p:grpSpPr>
        <p:sp>
          <p:nvSpPr>
            <p:cNvPr id="69" name="椭圆 68"/>
            <p:cNvSpPr/>
            <p:nvPr/>
          </p:nvSpPr>
          <p:spPr>
            <a:xfrm>
              <a:off x="3734858" y="2132100"/>
              <a:ext cx="1908000" cy="1908000"/>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mn-ea"/>
                <a:sym typeface="FZHei-B01S" panose="02010601030101010101" pitchFamily="2" charset="-122"/>
              </a:endParaRPr>
            </a:p>
          </p:txBody>
        </p:sp>
        <p:sp>
          <p:nvSpPr>
            <p:cNvPr id="70" name="弧形 69"/>
            <p:cNvSpPr/>
            <p:nvPr/>
          </p:nvSpPr>
          <p:spPr>
            <a:xfrm>
              <a:off x="3734858" y="2132100"/>
              <a:ext cx="1908000" cy="1908000"/>
            </a:xfrm>
            <a:prstGeom prst="arc">
              <a:avLst>
                <a:gd name="adj1" fmla="val 16200000"/>
                <a:gd name="adj2" fmla="val 8154379"/>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lumMod val="85000"/>
                    <a:lumOff val="15000"/>
                  </a:schemeClr>
                </a:solidFill>
                <a:latin typeface="+mn-ea"/>
                <a:sym typeface="FZHei-B01S" panose="02010601030101010101" pitchFamily="2" charset="-122"/>
              </a:endParaRPr>
            </a:p>
          </p:txBody>
        </p:sp>
      </p:grpSp>
      <p:sp>
        <p:nvSpPr>
          <p:cNvPr id="71" name="矩形 70"/>
          <p:cNvSpPr/>
          <p:nvPr/>
        </p:nvSpPr>
        <p:spPr>
          <a:xfrm>
            <a:off x="4235602" y="2242237"/>
            <a:ext cx="825867" cy="646331"/>
          </a:xfrm>
          <a:prstGeom prst="rect">
            <a:avLst/>
          </a:prstGeom>
        </p:spPr>
        <p:txBody>
          <a:bodyPr wrap="none">
            <a:spAutoFit/>
          </a:bodyPr>
          <a:lstStyle/>
          <a:p>
            <a:r>
              <a:rPr lang="en-US" altLang="zh-CN" sz="3600" dirty="0">
                <a:solidFill>
                  <a:schemeClr val="tx1">
                    <a:lumMod val="85000"/>
                    <a:lumOff val="15000"/>
                  </a:schemeClr>
                </a:solidFill>
                <a:latin typeface="+mn-ea"/>
                <a:sym typeface="FZHei-B01S" panose="02010601030101010101" pitchFamily="2" charset="-122"/>
              </a:rPr>
              <a:t>60</a:t>
            </a:r>
            <a:r>
              <a:rPr lang="en-US" altLang="zh-CN" sz="2400" dirty="0">
                <a:solidFill>
                  <a:schemeClr val="tx1">
                    <a:lumMod val="85000"/>
                    <a:lumOff val="15000"/>
                  </a:schemeClr>
                </a:solidFill>
                <a:latin typeface="+mn-ea"/>
                <a:sym typeface="FZHei-B01S" panose="02010601030101010101" pitchFamily="2" charset="-122"/>
              </a:rPr>
              <a:t>%</a:t>
            </a:r>
            <a:endParaRPr lang="zh-CN" altLang="en-US" sz="2400" dirty="0">
              <a:solidFill>
                <a:schemeClr val="tx1">
                  <a:lumMod val="85000"/>
                  <a:lumOff val="15000"/>
                </a:schemeClr>
              </a:solidFill>
              <a:latin typeface="+mn-ea"/>
              <a:sym typeface="FZHei-B01S" panose="02010601030101010101" pitchFamily="2" charset="-122"/>
            </a:endParaRPr>
          </a:p>
        </p:txBody>
      </p:sp>
      <p:sp>
        <p:nvSpPr>
          <p:cNvPr id="72" name="矩形 71"/>
          <p:cNvSpPr/>
          <p:nvPr/>
        </p:nvSpPr>
        <p:spPr>
          <a:xfrm>
            <a:off x="3665233" y="3691070"/>
            <a:ext cx="2098051" cy="1664623"/>
          </a:xfrm>
          <a:prstGeom prst="rect">
            <a:avLst/>
          </a:prstGeom>
        </p:spPr>
        <p:txBody>
          <a:bodyPr wrap="square">
            <a:spAutoFit/>
          </a:bodyPr>
          <a:lstStyle/>
          <a:p>
            <a:pPr algn="ctr">
              <a:lnSpc>
                <a:spcPct val="150000"/>
              </a:lnSpc>
            </a:pPr>
            <a:r>
              <a:rPr lang="zh-CN" altLang="en-US" dirty="0">
                <a:solidFill>
                  <a:schemeClr val="tx1">
                    <a:lumMod val="85000"/>
                    <a:lumOff val="15000"/>
                  </a:schemeClr>
                </a:solidFill>
                <a:latin typeface="+mn-ea"/>
                <a:sym typeface="FZHei-B01S" panose="02010601030101010101" pitchFamily="2" charset="-122"/>
              </a:rPr>
              <a:t>Project name</a:t>
            </a:r>
            <a:endParaRPr lang="en-US" altLang="zh-CN" dirty="0">
              <a:solidFill>
                <a:schemeClr val="tx1">
                  <a:lumMod val="85000"/>
                  <a:lumOff val="15000"/>
                </a:schemeClr>
              </a:solidFill>
              <a:latin typeface="+mn-ea"/>
              <a:sym typeface="FZHei-B01S" panose="02010601030101010101" pitchFamily="2" charset="-122"/>
            </a:endParaRPr>
          </a:p>
          <a:p>
            <a:pPr algn="ctr">
              <a:lnSpc>
                <a:spcPct val="150000"/>
              </a:lnSpc>
              <a:spcBef>
                <a:spcPts val="600"/>
              </a:spcBef>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200" dirty="0">
              <a:solidFill>
                <a:schemeClr val="tx1">
                  <a:lumMod val="85000"/>
                  <a:lumOff val="15000"/>
                </a:schemeClr>
              </a:solidFill>
              <a:latin typeface="+mn-ea"/>
              <a:sym typeface="FZHei-B01S" panose="02010601030101010101" pitchFamily="2" charset="-122"/>
            </a:endParaRPr>
          </a:p>
        </p:txBody>
      </p:sp>
      <p:grpSp>
        <p:nvGrpSpPr>
          <p:cNvPr id="11" name="组合 10"/>
          <p:cNvGrpSpPr/>
          <p:nvPr/>
        </p:nvGrpSpPr>
        <p:grpSpPr>
          <a:xfrm>
            <a:off x="6469591" y="1611400"/>
            <a:ext cx="1908000" cy="1908000"/>
            <a:chOff x="6444191" y="2132100"/>
            <a:chExt cx="1908000" cy="1908000"/>
          </a:xfrm>
        </p:grpSpPr>
        <p:sp>
          <p:nvSpPr>
            <p:cNvPr id="74" name="椭圆 73"/>
            <p:cNvSpPr/>
            <p:nvPr/>
          </p:nvSpPr>
          <p:spPr>
            <a:xfrm>
              <a:off x="6444191" y="2132100"/>
              <a:ext cx="1908000" cy="1908000"/>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mn-ea"/>
                <a:sym typeface="FZHei-B01S" panose="02010601030101010101" pitchFamily="2" charset="-122"/>
              </a:endParaRPr>
            </a:p>
          </p:txBody>
        </p:sp>
        <p:sp>
          <p:nvSpPr>
            <p:cNvPr id="75" name="弧形 74"/>
            <p:cNvSpPr/>
            <p:nvPr/>
          </p:nvSpPr>
          <p:spPr>
            <a:xfrm>
              <a:off x="6444191" y="2132100"/>
              <a:ext cx="1908000" cy="1908000"/>
            </a:xfrm>
            <a:prstGeom prst="arc">
              <a:avLst>
                <a:gd name="adj1" fmla="val 16200000"/>
                <a:gd name="adj2" fmla="val 13309299"/>
              </a:avLst>
            </a:prstGeom>
            <a:ln w="76200" cap="rnd">
              <a:solidFill>
                <a:srgbClr val="3D7C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85000"/>
                    <a:lumOff val="15000"/>
                  </a:schemeClr>
                </a:solidFill>
                <a:latin typeface="+mn-ea"/>
                <a:sym typeface="FZHei-B01S" panose="02010601030101010101" pitchFamily="2" charset="-122"/>
              </a:endParaRPr>
            </a:p>
          </p:txBody>
        </p:sp>
      </p:grpSp>
      <p:sp>
        <p:nvSpPr>
          <p:cNvPr id="76" name="矩形 75"/>
          <p:cNvSpPr/>
          <p:nvPr/>
        </p:nvSpPr>
        <p:spPr>
          <a:xfrm>
            <a:off x="6944935" y="2242237"/>
            <a:ext cx="825867" cy="646331"/>
          </a:xfrm>
          <a:prstGeom prst="rect">
            <a:avLst/>
          </a:prstGeom>
        </p:spPr>
        <p:txBody>
          <a:bodyPr wrap="none">
            <a:spAutoFit/>
          </a:bodyPr>
          <a:lstStyle/>
          <a:p>
            <a:r>
              <a:rPr lang="en-US" altLang="zh-CN" sz="3600" dirty="0">
                <a:solidFill>
                  <a:schemeClr val="tx1">
                    <a:lumMod val="85000"/>
                    <a:lumOff val="15000"/>
                  </a:schemeClr>
                </a:solidFill>
                <a:latin typeface="+mn-ea"/>
                <a:sym typeface="FZHei-B01S" panose="02010601030101010101" pitchFamily="2" charset="-122"/>
              </a:rPr>
              <a:t>85</a:t>
            </a:r>
            <a:r>
              <a:rPr lang="en-US" altLang="zh-CN" sz="2400" dirty="0">
                <a:solidFill>
                  <a:schemeClr val="tx1">
                    <a:lumMod val="85000"/>
                    <a:lumOff val="15000"/>
                  </a:schemeClr>
                </a:solidFill>
                <a:latin typeface="+mn-ea"/>
                <a:sym typeface="FZHei-B01S" panose="02010601030101010101" pitchFamily="2" charset="-122"/>
              </a:rPr>
              <a:t>%</a:t>
            </a:r>
            <a:endParaRPr lang="zh-CN" altLang="en-US" sz="2400" dirty="0">
              <a:solidFill>
                <a:schemeClr val="tx1">
                  <a:lumMod val="85000"/>
                  <a:lumOff val="15000"/>
                </a:schemeClr>
              </a:solidFill>
              <a:latin typeface="+mn-ea"/>
              <a:sym typeface="FZHei-B01S" panose="02010601030101010101" pitchFamily="2" charset="-122"/>
            </a:endParaRPr>
          </a:p>
        </p:txBody>
      </p:sp>
      <p:sp>
        <p:nvSpPr>
          <p:cNvPr id="77" name="矩形 76"/>
          <p:cNvSpPr/>
          <p:nvPr/>
        </p:nvSpPr>
        <p:spPr>
          <a:xfrm>
            <a:off x="6374565" y="3691070"/>
            <a:ext cx="2098051" cy="1664623"/>
          </a:xfrm>
          <a:prstGeom prst="rect">
            <a:avLst/>
          </a:prstGeom>
        </p:spPr>
        <p:txBody>
          <a:bodyPr wrap="square">
            <a:spAutoFit/>
          </a:bodyPr>
          <a:lstStyle/>
          <a:p>
            <a:pPr algn="ctr">
              <a:lnSpc>
                <a:spcPct val="150000"/>
              </a:lnSpc>
            </a:pPr>
            <a:r>
              <a:rPr lang="zh-CN" altLang="en-US" dirty="0">
                <a:solidFill>
                  <a:schemeClr val="tx1">
                    <a:lumMod val="85000"/>
                    <a:lumOff val="15000"/>
                  </a:schemeClr>
                </a:solidFill>
                <a:latin typeface="+mn-ea"/>
                <a:sym typeface="FZHei-B01S" panose="02010601030101010101" pitchFamily="2" charset="-122"/>
              </a:rPr>
              <a:t>Project name</a:t>
            </a:r>
            <a:endParaRPr lang="en-US" altLang="zh-CN" dirty="0">
              <a:solidFill>
                <a:schemeClr val="tx1">
                  <a:lumMod val="85000"/>
                  <a:lumOff val="15000"/>
                </a:schemeClr>
              </a:solidFill>
              <a:latin typeface="+mn-ea"/>
              <a:sym typeface="FZHei-B01S" panose="02010601030101010101" pitchFamily="2" charset="-122"/>
            </a:endParaRPr>
          </a:p>
          <a:p>
            <a:pPr algn="ctr">
              <a:lnSpc>
                <a:spcPct val="150000"/>
              </a:lnSpc>
              <a:spcBef>
                <a:spcPts val="600"/>
              </a:spcBef>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200" dirty="0">
              <a:solidFill>
                <a:schemeClr val="tx1">
                  <a:lumMod val="85000"/>
                  <a:lumOff val="15000"/>
                </a:schemeClr>
              </a:solidFill>
              <a:latin typeface="+mn-ea"/>
              <a:sym typeface="FZHei-B01S" panose="02010601030101010101" pitchFamily="2" charset="-122"/>
            </a:endParaRPr>
          </a:p>
        </p:txBody>
      </p:sp>
      <p:grpSp>
        <p:nvGrpSpPr>
          <p:cNvPr id="12" name="组合 11"/>
          <p:cNvGrpSpPr/>
          <p:nvPr/>
        </p:nvGrpSpPr>
        <p:grpSpPr>
          <a:xfrm>
            <a:off x="9178925" y="1611400"/>
            <a:ext cx="1908000" cy="1908000"/>
            <a:chOff x="9153525" y="2132100"/>
            <a:chExt cx="1908000" cy="1908000"/>
          </a:xfrm>
        </p:grpSpPr>
        <p:sp>
          <p:nvSpPr>
            <p:cNvPr id="79" name="椭圆 78"/>
            <p:cNvSpPr/>
            <p:nvPr/>
          </p:nvSpPr>
          <p:spPr>
            <a:xfrm>
              <a:off x="9153525" y="2132100"/>
              <a:ext cx="1908000" cy="1908000"/>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mn-ea"/>
                <a:sym typeface="FZHei-B01S" panose="02010601030101010101" pitchFamily="2" charset="-122"/>
              </a:endParaRPr>
            </a:p>
          </p:txBody>
        </p:sp>
        <p:sp>
          <p:nvSpPr>
            <p:cNvPr id="82" name="弧形 81"/>
            <p:cNvSpPr/>
            <p:nvPr/>
          </p:nvSpPr>
          <p:spPr>
            <a:xfrm>
              <a:off x="9153525" y="2132100"/>
              <a:ext cx="1908000" cy="1908000"/>
            </a:xfrm>
            <a:prstGeom prst="arc">
              <a:avLst>
                <a:gd name="adj1" fmla="val 16200000"/>
                <a:gd name="adj2" fmla="val 6084438"/>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85000"/>
                    <a:lumOff val="15000"/>
                  </a:schemeClr>
                </a:solidFill>
                <a:latin typeface="+mn-ea"/>
                <a:sym typeface="FZHei-B01S" panose="02010601030101010101" pitchFamily="2" charset="-122"/>
              </a:endParaRPr>
            </a:p>
          </p:txBody>
        </p:sp>
      </p:grpSp>
      <p:sp>
        <p:nvSpPr>
          <p:cNvPr id="83" name="矩形 82"/>
          <p:cNvSpPr/>
          <p:nvPr/>
        </p:nvSpPr>
        <p:spPr>
          <a:xfrm>
            <a:off x="9654270" y="2242237"/>
            <a:ext cx="825867" cy="646331"/>
          </a:xfrm>
          <a:prstGeom prst="rect">
            <a:avLst/>
          </a:prstGeom>
        </p:spPr>
        <p:txBody>
          <a:bodyPr wrap="none">
            <a:spAutoFit/>
          </a:bodyPr>
          <a:lstStyle/>
          <a:p>
            <a:r>
              <a:rPr lang="en-US" altLang="zh-CN" sz="3600" dirty="0">
                <a:solidFill>
                  <a:schemeClr val="tx1">
                    <a:lumMod val="85000"/>
                    <a:lumOff val="15000"/>
                  </a:schemeClr>
                </a:solidFill>
                <a:latin typeface="+mn-ea"/>
                <a:sym typeface="FZHei-B01S" panose="02010601030101010101" pitchFamily="2" charset="-122"/>
              </a:rPr>
              <a:t>55</a:t>
            </a:r>
            <a:r>
              <a:rPr lang="en-US" altLang="zh-CN" sz="2400" dirty="0">
                <a:solidFill>
                  <a:schemeClr val="tx1">
                    <a:lumMod val="85000"/>
                    <a:lumOff val="15000"/>
                  </a:schemeClr>
                </a:solidFill>
                <a:latin typeface="+mn-ea"/>
                <a:sym typeface="FZHei-B01S" panose="02010601030101010101" pitchFamily="2" charset="-122"/>
              </a:rPr>
              <a:t>%</a:t>
            </a:r>
            <a:endParaRPr lang="zh-CN" altLang="en-US" sz="2400" dirty="0">
              <a:solidFill>
                <a:schemeClr val="tx1">
                  <a:lumMod val="85000"/>
                  <a:lumOff val="15000"/>
                </a:schemeClr>
              </a:solidFill>
              <a:latin typeface="+mn-ea"/>
              <a:sym typeface="FZHei-B01S" panose="02010601030101010101" pitchFamily="2" charset="-122"/>
            </a:endParaRPr>
          </a:p>
        </p:txBody>
      </p:sp>
      <p:sp>
        <p:nvSpPr>
          <p:cNvPr id="94" name="矩形 93"/>
          <p:cNvSpPr/>
          <p:nvPr/>
        </p:nvSpPr>
        <p:spPr>
          <a:xfrm>
            <a:off x="9083901" y="3691070"/>
            <a:ext cx="2098051" cy="1664623"/>
          </a:xfrm>
          <a:prstGeom prst="rect">
            <a:avLst/>
          </a:prstGeom>
        </p:spPr>
        <p:txBody>
          <a:bodyPr wrap="square">
            <a:spAutoFit/>
          </a:bodyPr>
          <a:lstStyle/>
          <a:p>
            <a:pPr algn="ctr">
              <a:lnSpc>
                <a:spcPct val="150000"/>
              </a:lnSpc>
            </a:pPr>
            <a:r>
              <a:rPr lang="zh-CN" altLang="en-US" dirty="0">
                <a:solidFill>
                  <a:schemeClr val="tx1">
                    <a:lumMod val="85000"/>
                    <a:lumOff val="15000"/>
                  </a:schemeClr>
                </a:solidFill>
                <a:latin typeface="+mn-ea"/>
                <a:sym typeface="FZHei-B01S" panose="02010601030101010101" pitchFamily="2" charset="-122"/>
              </a:rPr>
              <a:t>Project name</a:t>
            </a:r>
            <a:endParaRPr lang="en-US" altLang="zh-CN" dirty="0">
              <a:solidFill>
                <a:schemeClr val="tx1">
                  <a:lumMod val="85000"/>
                  <a:lumOff val="15000"/>
                </a:schemeClr>
              </a:solidFill>
              <a:latin typeface="+mn-ea"/>
              <a:sym typeface="FZHei-B01S" panose="02010601030101010101" pitchFamily="2" charset="-122"/>
            </a:endParaRPr>
          </a:p>
          <a:p>
            <a:pPr algn="ctr">
              <a:lnSpc>
                <a:spcPct val="150000"/>
              </a:lnSpc>
              <a:spcBef>
                <a:spcPts val="600"/>
              </a:spcBef>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200" dirty="0">
              <a:solidFill>
                <a:schemeClr val="tx1">
                  <a:lumMod val="85000"/>
                  <a:lumOff val="15000"/>
                </a:schemeClr>
              </a:solidFill>
              <a:latin typeface="+mn-ea"/>
              <a:sym typeface="FZHei-B01S" panose="02010601030101010101" pitchFamily="2" charset="-122"/>
            </a:endParaRPr>
          </a:p>
        </p:txBody>
      </p:sp>
      <p:pic>
        <p:nvPicPr>
          <p:cNvPr id="24" name="图片 23">
            <a:extLst>
              <a:ext uri="{FF2B5EF4-FFF2-40B4-BE49-F238E27FC236}">
                <a16:creationId xmlns:a16="http://schemas.microsoft.com/office/drawing/2014/main" id="{FAC6CF8A-1331-4ACE-A582-3F22CAACB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25" name="图片 24">
            <a:extLst>
              <a:ext uri="{FF2B5EF4-FFF2-40B4-BE49-F238E27FC236}">
                <a16:creationId xmlns:a16="http://schemas.microsoft.com/office/drawing/2014/main" id="{DD739791-1DE9-488B-950F-F7F3C90D73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26" name="矩形 25">
            <a:extLst>
              <a:ext uri="{FF2B5EF4-FFF2-40B4-BE49-F238E27FC236}">
                <a16:creationId xmlns:a16="http://schemas.microsoft.com/office/drawing/2014/main" id="{DB6C2E46-F7E1-45A0-B53C-108207AAC824}"/>
              </a:ext>
            </a:extLst>
          </p:cNvPr>
          <p:cNvSpPr/>
          <p:nvPr/>
        </p:nvSpPr>
        <p:spPr>
          <a:xfrm>
            <a:off x="807719" y="493395"/>
            <a:ext cx="6572135"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2: Definition of Communication</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 calcmode="lin" valueType="num">
                                      <p:cBhvr>
                                        <p:cTn id="22" dur="500" fill="hold"/>
                                        <p:tgtEl>
                                          <p:spTgt spid="9"/>
                                        </p:tgtEl>
                                        <p:attrNameLst>
                                          <p:attrName>style.rotation</p:attrName>
                                        </p:attrNameLst>
                                      </p:cBhvr>
                                      <p:tavLst>
                                        <p:tav tm="0">
                                          <p:val>
                                            <p:fltVal val="360"/>
                                          </p:val>
                                        </p:tav>
                                        <p:tav tm="100000">
                                          <p:val>
                                            <p:fltVal val="0"/>
                                          </p:val>
                                        </p:tav>
                                      </p:tavLst>
                                    </p:anim>
                                    <p:animEffect transition="in" filter="fade">
                                      <p:cBhvr>
                                        <p:cTn id="23" dur="500"/>
                                        <p:tgtEl>
                                          <p:spTgt spid="9"/>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750"/>
                                        <p:tgtEl>
                                          <p:spTgt spid="66"/>
                                        </p:tgtEl>
                                      </p:cBhvr>
                                    </p:animEffect>
                                    <p:anim calcmode="lin" valueType="num">
                                      <p:cBhvr>
                                        <p:cTn id="34" dur="750" fill="hold"/>
                                        <p:tgtEl>
                                          <p:spTgt spid="66"/>
                                        </p:tgtEl>
                                        <p:attrNameLst>
                                          <p:attrName>ppt_x</p:attrName>
                                        </p:attrNameLst>
                                      </p:cBhvr>
                                      <p:tavLst>
                                        <p:tav tm="0">
                                          <p:val>
                                            <p:strVal val="#ppt_x"/>
                                          </p:val>
                                        </p:tav>
                                        <p:tav tm="100000">
                                          <p:val>
                                            <p:strVal val="#ppt_x"/>
                                          </p:val>
                                        </p:tav>
                                      </p:tavLst>
                                    </p:anim>
                                    <p:anim calcmode="lin" valueType="num">
                                      <p:cBhvr>
                                        <p:cTn id="35" dur="750" fill="hold"/>
                                        <p:tgtEl>
                                          <p:spTgt spid="66"/>
                                        </p:tgtEl>
                                        <p:attrNameLst>
                                          <p:attrName>ppt_y</p:attrName>
                                        </p:attrNameLst>
                                      </p:cBhvr>
                                      <p:tavLst>
                                        <p:tav tm="0">
                                          <p:val>
                                            <p:strVal val="#ppt_y+.1"/>
                                          </p:val>
                                        </p:tav>
                                        <p:tav tm="100000">
                                          <p:val>
                                            <p:strVal val="#ppt_y"/>
                                          </p:val>
                                        </p:tav>
                                      </p:tavLst>
                                    </p:anim>
                                  </p:childTnLst>
                                </p:cTn>
                              </p:par>
                            </p:childTnLst>
                          </p:cTn>
                        </p:par>
                        <p:par>
                          <p:cTn id="36" fill="hold">
                            <p:stCondLst>
                              <p:cond delay="2750"/>
                            </p:stCondLst>
                            <p:childTnLst>
                              <p:par>
                                <p:cTn id="37" presetID="49" presetClass="entr" presetSubtype="0" decel="10000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 calcmode="lin" valueType="num">
                                      <p:cBhvr>
                                        <p:cTn id="41" dur="500" fill="hold"/>
                                        <p:tgtEl>
                                          <p:spTgt spid="10"/>
                                        </p:tgtEl>
                                        <p:attrNameLst>
                                          <p:attrName>style.rotation</p:attrName>
                                        </p:attrNameLst>
                                      </p:cBhvr>
                                      <p:tavLst>
                                        <p:tav tm="0">
                                          <p:val>
                                            <p:fltVal val="360"/>
                                          </p:val>
                                        </p:tav>
                                        <p:tav tm="100000">
                                          <p:val>
                                            <p:fltVal val="0"/>
                                          </p:val>
                                        </p:tav>
                                      </p:tavLst>
                                    </p:anim>
                                    <p:animEffect transition="in" filter="fade">
                                      <p:cBhvr>
                                        <p:cTn id="42" dur="500"/>
                                        <p:tgtEl>
                                          <p:spTgt spid="10"/>
                                        </p:tgtEl>
                                      </p:cBhvr>
                                    </p:animEffect>
                                  </p:childTnLst>
                                </p:cTn>
                              </p:par>
                            </p:childTnLst>
                          </p:cTn>
                        </p:par>
                        <p:par>
                          <p:cTn id="43" fill="hold">
                            <p:stCondLst>
                              <p:cond delay="3250"/>
                            </p:stCondLst>
                            <p:childTnLst>
                              <p:par>
                                <p:cTn id="44" presetID="53" presetClass="entr" presetSubtype="16" fill="hold" grpId="0" nodeType="afterEffect">
                                  <p:stCondLst>
                                    <p:cond delay="0"/>
                                  </p:stCondLst>
                                  <p:childTnLst>
                                    <p:set>
                                      <p:cBhvr>
                                        <p:cTn id="45" dur="1" fill="hold">
                                          <p:stCondLst>
                                            <p:cond delay="0"/>
                                          </p:stCondLst>
                                        </p:cTn>
                                        <p:tgtEl>
                                          <p:spTgt spid="71"/>
                                        </p:tgtEl>
                                        <p:attrNameLst>
                                          <p:attrName>style.visibility</p:attrName>
                                        </p:attrNameLst>
                                      </p:cBhvr>
                                      <p:to>
                                        <p:strVal val="visible"/>
                                      </p:to>
                                    </p:set>
                                    <p:anim calcmode="lin" valueType="num">
                                      <p:cBhvr>
                                        <p:cTn id="46" dur="500" fill="hold"/>
                                        <p:tgtEl>
                                          <p:spTgt spid="71"/>
                                        </p:tgtEl>
                                        <p:attrNameLst>
                                          <p:attrName>ppt_w</p:attrName>
                                        </p:attrNameLst>
                                      </p:cBhvr>
                                      <p:tavLst>
                                        <p:tav tm="0">
                                          <p:val>
                                            <p:fltVal val="0"/>
                                          </p:val>
                                        </p:tav>
                                        <p:tav tm="100000">
                                          <p:val>
                                            <p:strVal val="#ppt_w"/>
                                          </p:val>
                                        </p:tav>
                                      </p:tavLst>
                                    </p:anim>
                                    <p:anim calcmode="lin" valueType="num">
                                      <p:cBhvr>
                                        <p:cTn id="47" dur="500" fill="hold"/>
                                        <p:tgtEl>
                                          <p:spTgt spid="71"/>
                                        </p:tgtEl>
                                        <p:attrNameLst>
                                          <p:attrName>ppt_h</p:attrName>
                                        </p:attrNameLst>
                                      </p:cBhvr>
                                      <p:tavLst>
                                        <p:tav tm="0">
                                          <p:val>
                                            <p:fltVal val="0"/>
                                          </p:val>
                                        </p:tav>
                                        <p:tav tm="100000">
                                          <p:val>
                                            <p:strVal val="#ppt_h"/>
                                          </p:val>
                                        </p:tav>
                                      </p:tavLst>
                                    </p:anim>
                                    <p:animEffect transition="in" filter="fade">
                                      <p:cBhvr>
                                        <p:cTn id="48" dur="500"/>
                                        <p:tgtEl>
                                          <p:spTgt spid="71"/>
                                        </p:tgtEl>
                                      </p:cBhvr>
                                    </p:animEffect>
                                  </p:childTnLst>
                                </p:cTn>
                              </p:par>
                            </p:childTnLst>
                          </p:cTn>
                        </p:par>
                        <p:par>
                          <p:cTn id="49" fill="hold">
                            <p:stCondLst>
                              <p:cond delay="3750"/>
                            </p:stCondLst>
                            <p:childTnLst>
                              <p:par>
                                <p:cTn id="50" presetID="42" presetClass="entr" presetSubtype="0" fill="hold" grpId="0" nodeType="after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750"/>
                                        <p:tgtEl>
                                          <p:spTgt spid="72"/>
                                        </p:tgtEl>
                                      </p:cBhvr>
                                    </p:animEffect>
                                    <p:anim calcmode="lin" valueType="num">
                                      <p:cBhvr>
                                        <p:cTn id="53" dur="750" fill="hold"/>
                                        <p:tgtEl>
                                          <p:spTgt spid="72"/>
                                        </p:tgtEl>
                                        <p:attrNameLst>
                                          <p:attrName>ppt_x</p:attrName>
                                        </p:attrNameLst>
                                      </p:cBhvr>
                                      <p:tavLst>
                                        <p:tav tm="0">
                                          <p:val>
                                            <p:strVal val="#ppt_x"/>
                                          </p:val>
                                        </p:tav>
                                        <p:tav tm="100000">
                                          <p:val>
                                            <p:strVal val="#ppt_x"/>
                                          </p:val>
                                        </p:tav>
                                      </p:tavLst>
                                    </p:anim>
                                    <p:anim calcmode="lin" valueType="num">
                                      <p:cBhvr>
                                        <p:cTn id="54" dur="750" fill="hold"/>
                                        <p:tgtEl>
                                          <p:spTgt spid="72"/>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49" presetClass="entr" presetSubtype="0" decel="10000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 calcmode="lin" valueType="num">
                                      <p:cBhvr>
                                        <p:cTn id="60" dur="500" fill="hold"/>
                                        <p:tgtEl>
                                          <p:spTgt spid="11"/>
                                        </p:tgtEl>
                                        <p:attrNameLst>
                                          <p:attrName>style.rotation</p:attrName>
                                        </p:attrNameLst>
                                      </p:cBhvr>
                                      <p:tavLst>
                                        <p:tav tm="0">
                                          <p:val>
                                            <p:fltVal val="360"/>
                                          </p:val>
                                        </p:tav>
                                        <p:tav tm="100000">
                                          <p:val>
                                            <p:fltVal val="0"/>
                                          </p:val>
                                        </p:tav>
                                      </p:tavLst>
                                    </p:anim>
                                    <p:animEffect transition="in" filter="fade">
                                      <p:cBhvr>
                                        <p:cTn id="61" dur="500"/>
                                        <p:tgtEl>
                                          <p:spTgt spid="11"/>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76"/>
                                        </p:tgtEl>
                                        <p:attrNameLst>
                                          <p:attrName>style.visibility</p:attrName>
                                        </p:attrNameLst>
                                      </p:cBhvr>
                                      <p:to>
                                        <p:strVal val="visible"/>
                                      </p:to>
                                    </p:set>
                                    <p:anim calcmode="lin" valueType="num">
                                      <p:cBhvr>
                                        <p:cTn id="65" dur="500" fill="hold"/>
                                        <p:tgtEl>
                                          <p:spTgt spid="76"/>
                                        </p:tgtEl>
                                        <p:attrNameLst>
                                          <p:attrName>ppt_w</p:attrName>
                                        </p:attrNameLst>
                                      </p:cBhvr>
                                      <p:tavLst>
                                        <p:tav tm="0">
                                          <p:val>
                                            <p:fltVal val="0"/>
                                          </p:val>
                                        </p:tav>
                                        <p:tav tm="100000">
                                          <p:val>
                                            <p:strVal val="#ppt_w"/>
                                          </p:val>
                                        </p:tav>
                                      </p:tavLst>
                                    </p:anim>
                                    <p:anim calcmode="lin" valueType="num">
                                      <p:cBhvr>
                                        <p:cTn id="66" dur="500" fill="hold"/>
                                        <p:tgtEl>
                                          <p:spTgt spid="76"/>
                                        </p:tgtEl>
                                        <p:attrNameLst>
                                          <p:attrName>ppt_h</p:attrName>
                                        </p:attrNameLst>
                                      </p:cBhvr>
                                      <p:tavLst>
                                        <p:tav tm="0">
                                          <p:val>
                                            <p:fltVal val="0"/>
                                          </p:val>
                                        </p:tav>
                                        <p:tav tm="100000">
                                          <p:val>
                                            <p:strVal val="#ppt_h"/>
                                          </p:val>
                                        </p:tav>
                                      </p:tavLst>
                                    </p:anim>
                                    <p:animEffect transition="in" filter="fade">
                                      <p:cBhvr>
                                        <p:cTn id="67" dur="500"/>
                                        <p:tgtEl>
                                          <p:spTgt spid="76"/>
                                        </p:tgtEl>
                                      </p:cBhvr>
                                    </p:animEffect>
                                  </p:childTnLst>
                                </p:cTn>
                              </p:par>
                            </p:childTnLst>
                          </p:cTn>
                        </p:par>
                        <p:par>
                          <p:cTn id="68" fill="hold">
                            <p:stCondLst>
                              <p:cond delay="5500"/>
                            </p:stCondLst>
                            <p:childTnLst>
                              <p:par>
                                <p:cTn id="69" presetID="42" presetClass="entr" presetSubtype="0" fill="hold" grpId="0" nodeType="afterEffect">
                                  <p:stCondLst>
                                    <p:cond delay="0"/>
                                  </p:stCondLst>
                                  <p:childTnLst>
                                    <p:set>
                                      <p:cBhvr>
                                        <p:cTn id="70" dur="1" fill="hold">
                                          <p:stCondLst>
                                            <p:cond delay="0"/>
                                          </p:stCondLst>
                                        </p:cTn>
                                        <p:tgtEl>
                                          <p:spTgt spid="77"/>
                                        </p:tgtEl>
                                        <p:attrNameLst>
                                          <p:attrName>style.visibility</p:attrName>
                                        </p:attrNameLst>
                                      </p:cBhvr>
                                      <p:to>
                                        <p:strVal val="visible"/>
                                      </p:to>
                                    </p:set>
                                    <p:animEffect transition="in" filter="fade">
                                      <p:cBhvr>
                                        <p:cTn id="71" dur="750"/>
                                        <p:tgtEl>
                                          <p:spTgt spid="77"/>
                                        </p:tgtEl>
                                      </p:cBhvr>
                                    </p:animEffect>
                                    <p:anim calcmode="lin" valueType="num">
                                      <p:cBhvr>
                                        <p:cTn id="72" dur="750" fill="hold"/>
                                        <p:tgtEl>
                                          <p:spTgt spid="77"/>
                                        </p:tgtEl>
                                        <p:attrNameLst>
                                          <p:attrName>ppt_x</p:attrName>
                                        </p:attrNameLst>
                                      </p:cBhvr>
                                      <p:tavLst>
                                        <p:tav tm="0">
                                          <p:val>
                                            <p:strVal val="#ppt_x"/>
                                          </p:val>
                                        </p:tav>
                                        <p:tav tm="100000">
                                          <p:val>
                                            <p:strVal val="#ppt_x"/>
                                          </p:val>
                                        </p:tav>
                                      </p:tavLst>
                                    </p:anim>
                                    <p:anim calcmode="lin" valueType="num">
                                      <p:cBhvr>
                                        <p:cTn id="73" dur="750" fill="hold"/>
                                        <p:tgtEl>
                                          <p:spTgt spid="77"/>
                                        </p:tgtEl>
                                        <p:attrNameLst>
                                          <p:attrName>ppt_y</p:attrName>
                                        </p:attrNameLst>
                                      </p:cBhvr>
                                      <p:tavLst>
                                        <p:tav tm="0">
                                          <p:val>
                                            <p:strVal val="#ppt_y+.1"/>
                                          </p:val>
                                        </p:tav>
                                        <p:tav tm="100000">
                                          <p:val>
                                            <p:strVal val="#ppt_y"/>
                                          </p:val>
                                        </p:tav>
                                      </p:tavLst>
                                    </p:anim>
                                  </p:childTnLst>
                                </p:cTn>
                              </p:par>
                            </p:childTnLst>
                          </p:cTn>
                        </p:par>
                        <p:par>
                          <p:cTn id="74" fill="hold">
                            <p:stCondLst>
                              <p:cond delay="6250"/>
                            </p:stCondLst>
                            <p:childTnLst>
                              <p:par>
                                <p:cTn id="75" presetID="49" presetClass="entr" presetSubtype="0" decel="100000"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 calcmode="lin" valueType="num">
                                      <p:cBhvr>
                                        <p:cTn id="79" dur="500" fill="hold"/>
                                        <p:tgtEl>
                                          <p:spTgt spid="12"/>
                                        </p:tgtEl>
                                        <p:attrNameLst>
                                          <p:attrName>style.rotation</p:attrName>
                                        </p:attrNameLst>
                                      </p:cBhvr>
                                      <p:tavLst>
                                        <p:tav tm="0">
                                          <p:val>
                                            <p:fltVal val="360"/>
                                          </p:val>
                                        </p:tav>
                                        <p:tav tm="100000">
                                          <p:val>
                                            <p:fltVal val="0"/>
                                          </p:val>
                                        </p:tav>
                                      </p:tavLst>
                                    </p:anim>
                                    <p:animEffect transition="in" filter="fade">
                                      <p:cBhvr>
                                        <p:cTn id="80" dur="500"/>
                                        <p:tgtEl>
                                          <p:spTgt spid="12"/>
                                        </p:tgtEl>
                                      </p:cBhvr>
                                    </p:animEffect>
                                  </p:childTnLst>
                                </p:cTn>
                              </p:par>
                            </p:childTnLst>
                          </p:cTn>
                        </p:par>
                        <p:par>
                          <p:cTn id="81" fill="hold">
                            <p:stCondLst>
                              <p:cond delay="6750"/>
                            </p:stCondLst>
                            <p:childTnLst>
                              <p:par>
                                <p:cTn id="82" presetID="53" presetClass="entr" presetSubtype="16" fill="hold" grpId="0" nodeType="afterEffect">
                                  <p:stCondLst>
                                    <p:cond delay="0"/>
                                  </p:stCondLst>
                                  <p:childTnLst>
                                    <p:set>
                                      <p:cBhvr>
                                        <p:cTn id="83" dur="1" fill="hold">
                                          <p:stCondLst>
                                            <p:cond delay="0"/>
                                          </p:stCondLst>
                                        </p:cTn>
                                        <p:tgtEl>
                                          <p:spTgt spid="83"/>
                                        </p:tgtEl>
                                        <p:attrNameLst>
                                          <p:attrName>style.visibility</p:attrName>
                                        </p:attrNameLst>
                                      </p:cBhvr>
                                      <p:to>
                                        <p:strVal val="visible"/>
                                      </p:to>
                                    </p:set>
                                    <p:anim calcmode="lin" valueType="num">
                                      <p:cBhvr>
                                        <p:cTn id="84" dur="500" fill="hold"/>
                                        <p:tgtEl>
                                          <p:spTgt spid="83"/>
                                        </p:tgtEl>
                                        <p:attrNameLst>
                                          <p:attrName>ppt_w</p:attrName>
                                        </p:attrNameLst>
                                      </p:cBhvr>
                                      <p:tavLst>
                                        <p:tav tm="0">
                                          <p:val>
                                            <p:fltVal val="0"/>
                                          </p:val>
                                        </p:tav>
                                        <p:tav tm="100000">
                                          <p:val>
                                            <p:strVal val="#ppt_w"/>
                                          </p:val>
                                        </p:tav>
                                      </p:tavLst>
                                    </p:anim>
                                    <p:anim calcmode="lin" valueType="num">
                                      <p:cBhvr>
                                        <p:cTn id="85" dur="500" fill="hold"/>
                                        <p:tgtEl>
                                          <p:spTgt spid="83"/>
                                        </p:tgtEl>
                                        <p:attrNameLst>
                                          <p:attrName>ppt_h</p:attrName>
                                        </p:attrNameLst>
                                      </p:cBhvr>
                                      <p:tavLst>
                                        <p:tav tm="0">
                                          <p:val>
                                            <p:fltVal val="0"/>
                                          </p:val>
                                        </p:tav>
                                        <p:tav tm="100000">
                                          <p:val>
                                            <p:strVal val="#ppt_h"/>
                                          </p:val>
                                        </p:tav>
                                      </p:tavLst>
                                    </p:anim>
                                    <p:animEffect transition="in" filter="fade">
                                      <p:cBhvr>
                                        <p:cTn id="86" dur="500"/>
                                        <p:tgtEl>
                                          <p:spTgt spid="83"/>
                                        </p:tgtEl>
                                      </p:cBhvr>
                                    </p:animEffect>
                                  </p:childTnLst>
                                </p:cTn>
                              </p:par>
                            </p:childTnLst>
                          </p:cTn>
                        </p:par>
                        <p:par>
                          <p:cTn id="87" fill="hold">
                            <p:stCondLst>
                              <p:cond delay="7250"/>
                            </p:stCondLst>
                            <p:childTnLst>
                              <p:par>
                                <p:cTn id="88" presetID="42" presetClass="entr" presetSubtype="0" fill="hold" grpId="0" nodeType="after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fade">
                                      <p:cBhvr>
                                        <p:cTn id="90" dur="750"/>
                                        <p:tgtEl>
                                          <p:spTgt spid="94"/>
                                        </p:tgtEl>
                                      </p:cBhvr>
                                    </p:animEffect>
                                    <p:anim calcmode="lin" valueType="num">
                                      <p:cBhvr>
                                        <p:cTn id="91" dur="750" fill="hold"/>
                                        <p:tgtEl>
                                          <p:spTgt spid="94"/>
                                        </p:tgtEl>
                                        <p:attrNameLst>
                                          <p:attrName>ppt_x</p:attrName>
                                        </p:attrNameLst>
                                      </p:cBhvr>
                                      <p:tavLst>
                                        <p:tav tm="0">
                                          <p:val>
                                            <p:strVal val="#ppt_x"/>
                                          </p:val>
                                        </p:tav>
                                        <p:tav tm="100000">
                                          <p:val>
                                            <p:strVal val="#ppt_x"/>
                                          </p:val>
                                        </p:tav>
                                      </p:tavLst>
                                    </p:anim>
                                    <p:anim calcmode="lin" valueType="num">
                                      <p:cBhvr>
                                        <p:cTn id="92" dur="75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P spid="71" grpId="0"/>
      <p:bldP spid="72" grpId="0"/>
      <p:bldP spid="76" grpId="0"/>
      <p:bldP spid="77" grpId="0"/>
      <p:bldP spid="83" grpId="0"/>
      <p:bldP spid="9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4638903" y="3862732"/>
            <a:ext cx="1338700" cy="1338700"/>
            <a:chOff x="4638823" y="3862756"/>
            <a:chExt cx="1338773" cy="1338773"/>
          </a:xfrm>
        </p:grpSpPr>
        <p:sp>
          <p:nvSpPr>
            <p:cNvPr id="6" name="Freeform 5"/>
            <p:cNvSpPr/>
            <p:nvPr/>
          </p:nvSpPr>
          <p:spPr>
            <a:xfrm>
              <a:off x="4638823" y="3862756"/>
              <a:ext cx="1338773" cy="1338773"/>
            </a:xfrm>
            <a:custGeom>
              <a:avLst/>
              <a:gdLst>
                <a:gd name="connsiteX0" fmla="*/ 0 w 1338773"/>
                <a:gd name="connsiteY0" fmla="*/ 0 h 1338773"/>
                <a:gd name="connsiteX1" fmla="*/ 1010504 w 1338773"/>
                <a:gd name="connsiteY1" fmla="*/ 0 h 1338773"/>
                <a:gd name="connsiteX2" fmla="*/ 1035906 w 1338773"/>
                <a:gd name="connsiteY2" fmla="*/ 81833 h 1338773"/>
                <a:gd name="connsiteX3" fmla="*/ 1279214 w 1338773"/>
                <a:gd name="connsiteY3" fmla="*/ 325141 h 1338773"/>
                <a:gd name="connsiteX4" fmla="*/ 1338773 w 1338773"/>
                <a:gd name="connsiteY4" fmla="*/ 343629 h 1338773"/>
                <a:gd name="connsiteX5" fmla="*/ 1338773 w 1338773"/>
                <a:gd name="connsiteY5" fmla="*/ 1338773 h 1338773"/>
                <a:gd name="connsiteX6" fmla="*/ 0 w 1338773"/>
                <a:gd name="connsiteY6" fmla="*/ 1338773 h 1338773"/>
                <a:gd name="connsiteX7" fmla="*/ 0 w 1338773"/>
                <a:gd name="connsiteY7" fmla="*/ 0 h 13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773" h="1338773">
                  <a:moveTo>
                    <a:pt x="0" y="0"/>
                  </a:moveTo>
                  <a:lnTo>
                    <a:pt x="1010504" y="0"/>
                  </a:lnTo>
                  <a:lnTo>
                    <a:pt x="1035906" y="81833"/>
                  </a:lnTo>
                  <a:cubicBezTo>
                    <a:pt x="1082177" y="191231"/>
                    <a:pt x="1169817" y="278870"/>
                    <a:pt x="1279214" y="325141"/>
                  </a:cubicBezTo>
                  <a:lnTo>
                    <a:pt x="1338773" y="343629"/>
                  </a:lnTo>
                  <a:lnTo>
                    <a:pt x="1338773" y="1338773"/>
                  </a:lnTo>
                  <a:lnTo>
                    <a:pt x="0" y="1338773"/>
                  </a:lnTo>
                  <a:lnTo>
                    <a:pt x="0" y="0"/>
                  </a:ln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a:p>
          </p:txBody>
        </p:sp>
        <p:sp>
          <p:nvSpPr>
            <p:cNvPr id="8" name="AutoShape 112"/>
            <p:cNvSpPr/>
            <p:nvPr/>
          </p:nvSpPr>
          <p:spPr bwMode="auto">
            <a:xfrm>
              <a:off x="5076037" y="4299573"/>
              <a:ext cx="464344" cy="465138"/>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9049" tIns="19049" rIns="19049" bIns="19049" anchor="ctr"/>
            <a:lstStyle/>
            <a:p>
              <a:pPr algn="ctr" defTabSz="227965" hangingPunct="0"/>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nvGrpSpPr>
          <p:cNvPr id="61" name="Group 60"/>
          <p:cNvGrpSpPr/>
          <p:nvPr/>
        </p:nvGrpSpPr>
        <p:grpSpPr>
          <a:xfrm>
            <a:off x="6214398" y="3862732"/>
            <a:ext cx="1338700" cy="1338700"/>
            <a:chOff x="6214404" y="3862756"/>
            <a:chExt cx="1338773" cy="1338773"/>
          </a:xfrm>
        </p:grpSpPr>
        <p:sp>
          <p:nvSpPr>
            <p:cNvPr id="7" name="Freeform 6"/>
            <p:cNvSpPr/>
            <p:nvPr/>
          </p:nvSpPr>
          <p:spPr>
            <a:xfrm>
              <a:off x="6214404" y="3862756"/>
              <a:ext cx="1338773" cy="1338773"/>
            </a:xfrm>
            <a:custGeom>
              <a:avLst/>
              <a:gdLst>
                <a:gd name="connsiteX0" fmla="*/ 328269 w 1338773"/>
                <a:gd name="connsiteY0" fmla="*/ 0 h 1338773"/>
                <a:gd name="connsiteX1" fmla="*/ 1338773 w 1338773"/>
                <a:gd name="connsiteY1" fmla="*/ 0 h 1338773"/>
                <a:gd name="connsiteX2" fmla="*/ 1338773 w 1338773"/>
                <a:gd name="connsiteY2" fmla="*/ 1338773 h 1338773"/>
                <a:gd name="connsiteX3" fmla="*/ 0 w 1338773"/>
                <a:gd name="connsiteY3" fmla="*/ 1338773 h 1338773"/>
                <a:gd name="connsiteX4" fmla="*/ 0 w 1338773"/>
                <a:gd name="connsiteY4" fmla="*/ 343629 h 1338773"/>
                <a:gd name="connsiteX5" fmla="*/ 59559 w 1338773"/>
                <a:gd name="connsiteY5" fmla="*/ 325141 h 1338773"/>
                <a:gd name="connsiteX6" fmla="*/ 302867 w 1338773"/>
                <a:gd name="connsiteY6" fmla="*/ 81833 h 1338773"/>
                <a:gd name="connsiteX7" fmla="*/ 328269 w 1338773"/>
                <a:gd name="connsiteY7" fmla="*/ 0 h 13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773" h="1338773">
                  <a:moveTo>
                    <a:pt x="328269" y="0"/>
                  </a:moveTo>
                  <a:lnTo>
                    <a:pt x="1338773" y="0"/>
                  </a:lnTo>
                  <a:lnTo>
                    <a:pt x="1338773" y="1338773"/>
                  </a:lnTo>
                  <a:lnTo>
                    <a:pt x="0" y="1338773"/>
                  </a:lnTo>
                  <a:lnTo>
                    <a:pt x="0" y="343629"/>
                  </a:lnTo>
                  <a:lnTo>
                    <a:pt x="59559" y="325141"/>
                  </a:lnTo>
                  <a:cubicBezTo>
                    <a:pt x="168957" y="278870"/>
                    <a:pt x="256596" y="191231"/>
                    <a:pt x="302867" y="81833"/>
                  </a:cubicBezTo>
                  <a:lnTo>
                    <a:pt x="328269"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a:p>
          </p:txBody>
        </p:sp>
        <p:grpSp>
          <p:nvGrpSpPr>
            <p:cNvPr id="9" name="Group 8"/>
            <p:cNvGrpSpPr/>
            <p:nvPr/>
          </p:nvGrpSpPr>
          <p:grpSpPr>
            <a:xfrm>
              <a:off x="6651221" y="4336482"/>
              <a:ext cx="465138" cy="391319"/>
              <a:chOff x="5368132" y="2625725"/>
              <a:chExt cx="465138" cy="391319"/>
            </a:xfrm>
            <a:solidFill>
              <a:schemeClr val="bg1"/>
            </a:solidFill>
          </p:grpSpPr>
          <p:sp>
            <p:nvSpPr>
              <p:cNvPr id="10"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19049" tIns="19049" rIns="19049" bIns="19049" anchor="ctr"/>
              <a:lstStyle/>
              <a:p>
                <a:pPr algn="ctr" defTabSz="227965" hangingPunct="0"/>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11"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19049" tIns="19049" rIns="19049" bIns="19049" anchor="ctr"/>
              <a:lstStyle/>
              <a:p>
                <a:pPr algn="ctr" defTabSz="227965" hangingPunct="0"/>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12"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19049" tIns="19049" rIns="19049" bIns="19049" anchor="ctr"/>
              <a:lstStyle/>
              <a:p>
                <a:pPr algn="ctr" defTabSz="227965" hangingPunct="0"/>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60" name="Group 59"/>
          <p:cNvGrpSpPr/>
          <p:nvPr/>
        </p:nvGrpSpPr>
        <p:grpSpPr>
          <a:xfrm>
            <a:off x="6214398" y="2331784"/>
            <a:ext cx="1338700" cy="1338700"/>
            <a:chOff x="6214404" y="2331723"/>
            <a:chExt cx="1338773" cy="1338773"/>
          </a:xfrm>
        </p:grpSpPr>
        <p:sp>
          <p:nvSpPr>
            <p:cNvPr id="5" name="Freeform 4"/>
            <p:cNvSpPr/>
            <p:nvPr/>
          </p:nvSpPr>
          <p:spPr>
            <a:xfrm>
              <a:off x="6214404" y="2331723"/>
              <a:ext cx="1338773" cy="1338773"/>
            </a:xfrm>
            <a:custGeom>
              <a:avLst/>
              <a:gdLst>
                <a:gd name="connsiteX0" fmla="*/ 0 w 1338773"/>
                <a:gd name="connsiteY0" fmla="*/ 0 h 1338773"/>
                <a:gd name="connsiteX1" fmla="*/ 1338773 w 1338773"/>
                <a:gd name="connsiteY1" fmla="*/ 0 h 1338773"/>
                <a:gd name="connsiteX2" fmla="*/ 1338773 w 1338773"/>
                <a:gd name="connsiteY2" fmla="*/ 1338773 h 1338773"/>
                <a:gd name="connsiteX3" fmla="*/ 328269 w 1338773"/>
                <a:gd name="connsiteY3" fmla="*/ 1338773 h 1338773"/>
                <a:gd name="connsiteX4" fmla="*/ 302867 w 1338773"/>
                <a:gd name="connsiteY4" fmla="*/ 1256940 h 1338773"/>
                <a:gd name="connsiteX5" fmla="*/ 59559 w 1338773"/>
                <a:gd name="connsiteY5" fmla="*/ 1013632 h 1338773"/>
                <a:gd name="connsiteX6" fmla="*/ 0 w 1338773"/>
                <a:gd name="connsiteY6" fmla="*/ 995144 h 1338773"/>
                <a:gd name="connsiteX7" fmla="*/ 0 w 1338773"/>
                <a:gd name="connsiteY7" fmla="*/ 0 h 13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773" h="1338773">
                  <a:moveTo>
                    <a:pt x="0" y="0"/>
                  </a:moveTo>
                  <a:lnTo>
                    <a:pt x="1338773" y="0"/>
                  </a:lnTo>
                  <a:lnTo>
                    <a:pt x="1338773" y="1338773"/>
                  </a:lnTo>
                  <a:lnTo>
                    <a:pt x="328269" y="1338773"/>
                  </a:lnTo>
                  <a:lnTo>
                    <a:pt x="302867" y="1256940"/>
                  </a:lnTo>
                  <a:cubicBezTo>
                    <a:pt x="256596" y="1147543"/>
                    <a:pt x="168957" y="1059903"/>
                    <a:pt x="59559" y="1013632"/>
                  </a:cubicBezTo>
                  <a:lnTo>
                    <a:pt x="0" y="995144"/>
                  </a:lnTo>
                  <a:lnTo>
                    <a:pt x="0" y="0"/>
                  </a:ln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a:p>
          </p:txBody>
        </p:sp>
        <p:grpSp>
          <p:nvGrpSpPr>
            <p:cNvPr id="13" name="Group 12"/>
            <p:cNvGrpSpPr/>
            <p:nvPr/>
          </p:nvGrpSpPr>
          <p:grpSpPr>
            <a:xfrm>
              <a:off x="6622157" y="2747109"/>
              <a:ext cx="464344" cy="464344"/>
              <a:chOff x="4439444" y="2582069"/>
              <a:chExt cx="464344" cy="464344"/>
            </a:xfrm>
            <a:solidFill>
              <a:schemeClr val="bg1"/>
            </a:solidFill>
          </p:grpSpPr>
          <p:sp>
            <p:nvSpPr>
              <p:cNvPr id="14"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9049" tIns="19049" rIns="19049" bIns="19049" anchor="ctr"/>
              <a:lstStyle/>
              <a:p>
                <a:pPr algn="ctr" defTabSz="227965" hangingPunct="0"/>
                <a:endParaRPr lang="en-US" sz="1705">
                  <a:sym typeface="Gill Sans" charset="0"/>
                </a:endParaRPr>
              </a:p>
            </p:txBody>
          </p:sp>
          <p:sp>
            <p:nvSpPr>
              <p:cNvPr id="15"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9049" tIns="19049" rIns="19049" bIns="19049" anchor="ctr"/>
              <a:lstStyle/>
              <a:p>
                <a:pPr algn="ctr" defTabSz="227965" hangingPunct="0"/>
                <a:endParaRPr lang="en-US" sz="1705">
                  <a:sym typeface="Gill Sans" charset="0"/>
                </a:endParaRPr>
              </a:p>
            </p:txBody>
          </p:sp>
          <p:sp>
            <p:nvSpPr>
              <p:cNvPr id="16"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9049" tIns="19049" rIns="19049" bIns="19049" anchor="ctr"/>
              <a:lstStyle/>
              <a:p>
                <a:pPr algn="ctr" defTabSz="227965" hangingPunct="0"/>
                <a:endParaRPr lang="en-US" sz="1705">
                  <a:sym typeface="Gill Sans" charset="0"/>
                </a:endParaRPr>
              </a:p>
            </p:txBody>
          </p:sp>
        </p:grpSp>
      </p:grpSp>
      <p:grpSp>
        <p:nvGrpSpPr>
          <p:cNvPr id="59" name="Group 58"/>
          <p:cNvGrpSpPr/>
          <p:nvPr/>
        </p:nvGrpSpPr>
        <p:grpSpPr>
          <a:xfrm>
            <a:off x="4638903" y="2331784"/>
            <a:ext cx="1338700" cy="1338700"/>
            <a:chOff x="4638823" y="2331723"/>
            <a:chExt cx="1338773" cy="1338773"/>
          </a:xfrm>
        </p:grpSpPr>
        <p:sp>
          <p:nvSpPr>
            <p:cNvPr id="4" name="Freeform 3"/>
            <p:cNvSpPr/>
            <p:nvPr/>
          </p:nvSpPr>
          <p:spPr>
            <a:xfrm>
              <a:off x="4638823" y="2331723"/>
              <a:ext cx="1338773" cy="1338773"/>
            </a:xfrm>
            <a:custGeom>
              <a:avLst/>
              <a:gdLst>
                <a:gd name="connsiteX0" fmla="*/ 0 w 1338773"/>
                <a:gd name="connsiteY0" fmla="*/ 0 h 1338773"/>
                <a:gd name="connsiteX1" fmla="*/ 1338773 w 1338773"/>
                <a:gd name="connsiteY1" fmla="*/ 0 h 1338773"/>
                <a:gd name="connsiteX2" fmla="*/ 1338773 w 1338773"/>
                <a:gd name="connsiteY2" fmla="*/ 995144 h 1338773"/>
                <a:gd name="connsiteX3" fmla="*/ 1279214 w 1338773"/>
                <a:gd name="connsiteY3" fmla="*/ 1013632 h 1338773"/>
                <a:gd name="connsiteX4" fmla="*/ 1035906 w 1338773"/>
                <a:gd name="connsiteY4" fmla="*/ 1256940 h 1338773"/>
                <a:gd name="connsiteX5" fmla="*/ 1010504 w 1338773"/>
                <a:gd name="connsiteY5" fmla="*/ 1338773 h 1338773"/>
                <a:gd name="connsiteX6" fmla="*/ 0 w 1338773"/>
                <a:gd name="connsiteY6" fmla="*/ 1338773 h 1338773"/>
                <a:gd name="connsiteX7" fmla="*/ 0 w 1338773"/>
                <a:gd name="connsiteY7" fmla="*/ 0 h 13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773" h="1338773">
                  <a:moveTo>
                    <a:pt x="0" y="0"/>
                  </a:moveTo>
                  <a:lnTo>
                    <a:pt x="1338773" y="0"/>
                  </a:lnTo>
                  <a:lnTo>
                    <a:pt x="1338773" y="995144"/>
                  </a:lnTo>
                  <a:lnTo>
                    <a:pt x="1279214" y="1013632"/>
                  </a:lnTo>
                  <a:cubicBezTo>
                    <a:pt x="1169817" y="1059903"/>
                    <a:pt x="1082177" y="1147543"/>
                    <a:pt x="1035906" y="1256940"/>
                  </a:cubicBezTo>
                  <a:lnTo>
                    <a:pt x="1010504" y="1338773"/>
                  </a:lnTo>
                  <a:lnTo>
                    <a:pt x="0" y="133877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a:p>
          </p:txBody>
        </p:sp>
        <p:grpSp>
          <p:nvGrpSpPr>
            <p:cNvPr id="17" name="Group 16"/>
            <p:cNvGrpSpPr/>
            <p:nvPr/>
          </p:nvGrpSpPr>
          <p:grpSpPr>
            <a:xfrm>
              <a:off x="5028502" y="2768937"/>
              <a:ext cx="464344" cy="464344"/>
              <a:chOff x="4439444" y="1652588"/>
              <a:chExt cx="464344" cy="464344"/>
            </a:xfrm>
            <a:solidFill>
              <a:schemeClr val="bg1"/>
            </a:solidFill>
          </p:grpSpPr>
          <p:sp>
            <p:nvSpPr>
              <p:cNvPr id="18"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19049" tIns="19049" rIns="19049" bIns="19049" anchor="ctr"/>
              <a:lstStyle/>
              <a:p>
                <a:pPr algn="ctr" defTabSz="227965" hangingPunct="0"/>
                <a:endParaRPr lang="en-US" sz="1705">
                  <a:sym typeface="Gill Sans" charset="0"/>
                </a:endParaRPr>
              </a:p>
            </p:txBody>
          </p:sp>
          <p:sp>
            <p:nvSpPr>
              <p:cNvPr id="19"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19049" tIns="19049" rIns="19049" bIns="19049" anchor="ctr"/>
              <a:lstStyle/>
              <a:p>
                <a:pPr algn="ctr" defTabSz="227965" hangingPunct="0"/>
                <a:endParaRPr lang="en-US" sz="1705">
                  <a:sym typeface="Gill Sans" charset="0"/>
                </a:endParaRPr>
              </a:p>
            </p:txBody>
          </p:sp>
          <p:sp>
            <p:nvSpPr>
              <p:cNvPr id="20"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19049" tIns="19049" rIns="19049" bIns="19049" anchor="ctr"/>
              <a:lstStyle/>
              <a:p>
                <a:pPr algn="ctr" defTabSz="227965" hangingPunct="0"/>
                <a:endParaRPr lang="en-US" sz="1705">
                  <a:sym typeface="Gill Sans" charset="0"/>
                </a:endParaRPr>
              </a:p>
            </p:txBody>
          </p:sp>
        </p:grpSp>
      </p:grpSp>
      <p:grpSp>
        <p:nvGrpSpPr>
          <p:cNvPr id="21" name="Group 20"/>
          <p:cNvGrpSpPr/>
          <p:nvPr/>
        </p:nvGrpSpPr>
        <p:grpSpPr>
          <a:xfrm>
            <a:off x="902477" y="1923283"/>
            <a:ext cx="3360089" cy="1339621"/>
            <a:chOff x="902191" y="1923200"/>
            <a:chExt cx="3360273" cy="1339693"/>
          </a:xfrm>
        </p:grpSpPr>
        <p:grpSp>
          <p:nvGrpSpPr>
            <p:cNvPr id="22" name="Group 21"/>
            <p:cNvGrpSpPr/>
            <p:nvPr/>
          </p:nvGrpSpPr>
          <p:grpSpPr>
            <a:xfrm>
              <a:off x="902191" y="1923200"/>
              <a:ext cx="3048000" cy="1339693"/>
              <a:chOff x="1131618" y="1923200"/>
              <a:chExt cx="3048000" cy="1339693"/>
            </a:xfrm>
          </p:grpSpPr>
          <p:sp>
            <p:nvSpPr>
              <p:cNvPr id="26" name="Rectangle 25"/>
              <p:cNvSpPr/>
              <p:nvPr/>
            </p:nvSpPr>
            <p:spPr>
              <a:xfrm>
                <a:off x="1131618" y="1923200"/>
                <a:ext cx="3048000" cy="1339693"/>
              </a:xfrm>
              <a:prstGeom prst="rect">
                <a:avLst/>
              </a:prstGeom>
              <a:noFill/>
              <a:ln w="222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a:p>
            </p:txBody>
          </p:sp>
          <p:grpSp>
            <p:nvGrpSpPr>
              <p:cNvPr id="27" name="Group 26"/>
              <p:cNvGrpSpPr/>
              <p:nvPr/>
            </p:nvGrpSpPr>
            <p:grpSpPr>
              <a:xfrm flipH="1">
                <a:off x="1270552" y="1934923"/>
                <a:ext cx="2536476" cy="1167319"/>
                <a:chOff x="2989091" y="4192719"/>
                <a:chExt cx="2536476" cy="1167319"/>
              </a:xfrm>
            </p:grpSpPr>
            <p:sp>
              <p:nvSpPr>
                <p:cNvPr id="28" name="Rectangle 27"/>
                <p:cNvSpPr/>
                <p:nvPr/>
              </p:nvSpPr>
              <p:spPr>
                <a:xfrm>
                  <a:off x="2989091" y="4473786"/>
                  <a:ext cx="2536476" cy="886252"/>
                </a:xfrm>
                <a:prstGeom prst="rect">
                  <a:avLst/>
                </a:prstGeom>
              </p:spPr>
              <p:txBody>
                <a:bodyPr wrap="square">
                  <a:spAutoFit/>
                </a:bodyPr>
                <a:lstStyle/>
                <a:p>
                  <a:pPr algn="r">
                    <a:lnSpc>
                      <a:spcPct val="1200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100" dirty="0">
                    <a:solidFill>
                      <a:schemeClr val="tx1">
                        <a:lumMod val="85000"/>
                        <a:lumOff val="15000"/>
                      </a:schemeClr>
                    </a:solidFill>
                    <a:latin typeface="+mn-ea"/>
                    <a:cs typeface="+mn-ea"/>
                    <a:sym typeface="Arial" panose="020B0604020202020204" pitchFamily="34" charset="0"/>
                  </a:endParaRPr>
                </a:p>
                <a:p>
                  <a:pPr algn="r">
                    <a:lnSpc>
                      <a:spcPct val="120000"/>
                    </a:lnSpc>
                  </a:pPr>
                  <a:endParaRPr lang="en-US" altLang="zh-CN" sz="1100" dirty="0">
                    <a:solidFill>
                      <a:schemeClr val="tx1">
                        <a:lumMod val="85000"/>
                        <a:lumOff val="15000"/>
                      </a:schemeClr>
                    </a:solidFill>
                    <a:latin typeface="+mn-ea"/>
                    <a:cs typeface="+mn-ea"/>
                    <a:sym typeface="Arial" panose="020B0604020202020204" pitchFamily="34" charset="0"/>
                  </a:endParaRPr>
                </a:p>
              </p:txBody>
            </p:sp>
            <p:sp>
              <p:nvSpPr>
                <p:cNvPr id="29" name="TextBox 28"/>
                <p:cNvSpPr txBox="1"/>
                <p:nvPr/>
              </p:nvSpPr>
              <p:spPr>
                <a:xfrm>
                  <a:off x="3088325" y="4192719"/>
                  <a:ext cx="1409777" cy="337203"/>
                </a:xfrm>
                <a:prstGeom prst="rect">
                  <a:avLst/>
                </a:prstGeom>
                <a:noFill/>
              </p:spPr>
              <p:txBody>
                <a:bodyPr wrap="none" rtlCol="0">
                  <a:spAutoFit/>
                </a:bodyPr>
                <a:lstStyle/>
                <a:p>
                  <a:pPr algn="r" defTabSz="608965"/>
                  <a:r>
                    <a:rPr lang="zh-CN" altLang="en-US" sz="1600" b="1" dirty="0">
                      <a:solidFill>
                        <a:schemeClr val="tx1">
                          <a:lumMod val="85000"/>
                          <a:lumOff val="15000"/>
                        </a:schemeClr>
                      </a:solidFill>
                      <a:latin typeface="+mn-ea"/>
                      <a:sym typeface="+mn-ea"/>
                    </a:rPr>
                    <a:t>Title text added</a:t>
                  </a:r>
                  <a:endParaRPr lang="zh-CN" altLang="en-US" sz="1600" dirty="0">
                    <a:solidFill>
                      <a:schemeClr val="tx1">
                        <a:lumMod val="85000"/>
                        <a:lumOff val="15000"/>
                      </a:schemeClr>
                    </a:solidFill>
                    <a:latin typeface="+mn-ea"/>
                    <a:cs typeface="+mn-ea"/>
                    <a:sym typeface="Arial" panose="020B0604020202020204" pitchFamily="34" charset="0"/>
                  </a:endParaRPr>
                </a:p>
              </p:txBody>
            </p:sp>
          </p:grpSp>
        </p:grpSp>
        <p:grpSp>
          <p:nvGrpSpPr>
            <p:cNvPr id="23" name="Group 22"/>
            <p:cNvGrpSpPr/>
            <p:nvPr/>
          </p:nvGrpSpPr>
          <p:grpSpPr>
            <a:xfrm>
              <a:off x="3637916" y="2280771"/>
              <a:ext cx="624548" cy="624548"/>
              <a:chOff x="3867343" y="2280771"/>
              <a:chExt cx="624548" cy="624548"/>
            </a:xfrm>
          </p:grpSpPr>
          <p:sp>
            <p:nvSpPr>
              <p:cNvPr id="24" name="Rounded Rectangle 23"/>
              <p:cNvSpPr/>
              <p:nvPr/>
            </p:nvSpPr>
            <p:spPr>
              <a:xfrm>
                <a:off x="3867343" y="2280771"/>
                <a:ext cx="624548" cy="62454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5" name="TextBox 24"/>
              <p:cNvSpPr txBox="1"/>
              <p:nvPr/>
            </p:nvSpPr>
            <p:spPr>
              <a:xfrm>
                <a:off x="3899260" y="2405320"/>
                <a:ext cx="566212" cy="355053"/>
              </a:xfrm>
              <a:prstGeom prst="rect">
                <a:avLst/>
              </a:prstGeom>
              <a:noFill/>
            </p:spPr>
            <p:txBody>
              <a:bodyPr wrap="none" rtlCol="0">
                <a:spAutoFit/>
              </a:bodyPr>
              <a:lstStyle/>
              <a:p>
                <a:pPr algn="ctr"/>
                <a:r>
                  <a:rPr lang="en-US" sz="1705" b="1">
                    <a:solidFill>
                      <a:schemeClr val="bg1"/>
                    </a:solidFill>
                  </a:rPr>
                  <a:t>53%</a:t>
                </a:r>
              </a:p>
            </p:txBody>
          </p:sp>
        </p:grpSp>
      </p:grpSp>
      <p:grpSp>
        <p:nvGrpSpPr>
          <p:cNvPr id="30" name="Group 29"/>
          <p:cNvGrpSpPr/>
          <p:nvPr/>
        </p:nvGrpSpPr>
        <p:grpSpPr>
          <a:xfrm>
            <a:off x="902477" y="4272230"/>
            <a:ext cx="3360089" cy="1339620"/>
            <a:chOff x="902191" y="4627242"/>
            <a:chExt cx="3360273" cy="1339693"/>
          </a:xfrm>
        </p:grpSpPr>
        <p:grpSp>
          <p:nvGrpSpPr>
            <p:cNvPr id="31" name="Group 30"/>
            <p:cNvGrpSpPr/>
            <p:nvPr/>
          </p:nvGrpSpPr>
          <p:grpSpPr>
            <a:xfrm>
              <a:off x="902191" y="4627242"/>
              <a:ext cx="3048000" cy="1339693"/>
              <a:chOff x="1131618" y="4627242"/>
              <a:chExt cx="3048000" cy="1339693"/>
            </a:xfrm>
          </p:grpSpPr>
          <p:sp>
            <p:nvSpPr>
              <p:cNvPr id="35" name="Rectangle 34"/>
              <p:cNvSpPr/>
              <p:nvPr/>
            </p:nvSpPr>
            <p:spPr>
              <a:xfrm>
                <a:off x="1131618" y="4627242"/>
                <a:ext cx="3048000" cy="1339693"/>
              </a:xfrm>
              <a:prstGeom prst="rect">
                <a:avLst/>
              </a:prstGeom>
              <a:noFill/>
              <a:ln w="222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a:p>
            </p:txBody>
          </p:sp>
          <p:grpSp>
            <p:nvGrpSpPr>
              <p:cNvPr id="36" name="Group 35"/>
              <p:cNvGrpSpPr/>
              <p:nvPr/>
            </p:nvGrpSpPr>
            <p:grpSpPr>
              <a:xfrm flipH="1">
                <a:off x="1338699" y="4634140"/>
                <a:ext cx="2436330" cy="922355"/>
                <a:chOff x="3021090" y="4187894"/>
                <a:chExt cx="2436330" cy="922355"/>
              </a:xfrm>
            </p:grpSpPr>
            <p:sp>
              <p:nvSpPr>
                <p:cNvPr id="37" name="Rectangle 36"/>
                <p:cNvSpPr/>
                <p:nvPr/>
              </p:nvSpPr>
              <p:spPr>
                <a:xfrm>
                  <a:off x="3021090" y="4422843"/>
                  <a:ext cx="2436330" cy="687406"/>
                </a:xfrm>
                <a:prstGeom prst="rect">
                  <a:avLst/>
                </a:prstGeom>
              </p:spPr>
              <p:txBody>
                <a:bodyPr wrap="square">
                  <a:spAutoFit/>
                </a:bodyPr>
                <a:lstStyle/>
                <a:p>
                  <a:pPr algn="r">
                    <a:lnSpc>
                      <a:spcPct val="1200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100" dirty="0">
                    <a:solidFill>
                      <a:schemeClr val="tx1">
                        <a:lumMod val="85000"/>
                        <a:lumOff val="15000"/>
                      </a:schemeClr>
                    </a:solidFill>
                    <a:latin typeface="+mn-ea"/>
                    <a:sym typeface="Arial" panose="020B0604020202020204" pitchFamily="34" charset="0"/>
                  </a:endParaRPr>
                </a:p>
              </p:txBody>
            </p:sp>
            <p:sp>
              <p:nvSpPr>
                <p:cNvPr id="38" name="TextBox 37"/>
                <p:cNvSpPr txBox="1"/>
                <p:nvPr/>
              </p:nvSpPr>
              <p:spPr>
                <a:xfrm>
                  <a:off x="3081940" y="4187894"/>
                  <a:ext cx="1409777" cy="337203"/>
                </a:xfrm>
                <a:prstGeom prst="rect">
                  <a:avLst/>
                </a:prstGeom>
                <a:noFill/>
              </p:spPr>
              <p:txBody>
                <a:bodyPr wrap="none" rtlCol="0">
                  <a:spAutoFit/>
                </a:bodyPr>
                <a:lstStyle/>
                <a:p>
                  <a:pPr algn="r" defTabSz="608965"/>
                  <a:r>
                    <a:rPr lang="zh-CN" altLang="en-US" sz="1600" b="1" dirty="0">
                      <a:solidFill>
                        <a:schemeClr val="tx1">
                          <a:lumMod val="85000"/>
                          <a:lumOff val="15000"/>
                        </a:schemeClr>
                      </a:solidFill>
                      <a:latin typeface="+mn-ea"/>
                      <a:sym typeface="+mn-ea"/>
                    </a:rPr>
                    <a:t>Title text added</a:t>
                  </a:r>
                  <a:endParaRPr lang="zh-CN" altLang="en-US" sz="1600" dirty="0">
                    <a:solidFill>
                      <a:schemeClr val="tx1">
                        <a:lumMod val="85000"/>
                        <a:lumOff val="15000"/>
                      </a:schemeClr>
                    </a:solidFill>
                    <a:latin typeface="+mn-ea"/>
                    <a:cs typeface="+mn-ea"/>
                    <a:sym typeface="Arial" panose="020B0604020202020204" pitchFamily="34" charset="0"/>
                  </a:endParaRPr>
                </a:p>
              </p:txBody>
            </p:sp>
          </p:grpSp>
        </p:grpSp>
        <p:grpSp>
          <p:nvGrpSpPr>
            <p:cNvPr id="32" name="Group 31"/>
            <p:cNvGrpSpPr/>
            <p:nvPr/>
          </p:nvGrpSpPr>
          <p:grpSpPr>
            <a:xfrm>
              <a:off x="3637916" y="4984813"/>
              <a:ext cx="624548" cy="624548"/>
              <a:chOff x="3867343" y="4984813"/>
              <a:chExt cx="624548" cy="624548"/>
            </a:xfrm>
          </p:grpSpPr>
          <p:sp>
            <p:nvSpPr>
              <p:cNvPr id="33" name="Rounded Rectangle 32"/>
              <p:cNvSpPr/>
              <p:nvPr/>
            </p:nvSpPr>
            <p:spPr>
              <a:xfrm>
                <a:off x="3867343" y="4984813"/>
                <a:ext cx="624548" cy="624548"/>
              </a:xfrm>
              <a:prstGeom prst="roundRect">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34" name="TextBox 33"/>
              <p:cNvSpPr txBox="1"/>
              <p:nvPr/>
            </p:nvSpPr>
            <p:spPr>
              <a:xfrm>
                <a:off x="3899259" y="5109362"/>
                <a:ext cx="566212" cy="355053"/>
              </a:xfrm>
              <a:prstGeom prst="rect">
                <a:avLst/>
              </a:prstGeom>
              <a:noFill/>
            </p:spPr>
            <p:txBody>
              <a:bodyPr wrap="none" rtlCol="0">
                <a:spAutoFit/>
              </a:bodyPr>
              <a:lstStyle/>
              <a:p>
                <a:pPr algn="ctr"/>
                <a:r>
                  <a:rPr lang="en-US" sz="1705" b="1">
                    <a:solidFill>
                      <a:schemeClr val="bg1"/>
                    </a:solidFill>
                  </a:rPr>
                  <a:t>62%</a:t>
                </a:r>
              </a:p>
            </p:txBody>
          </p:sp>
        </p:grpSp>
      </p:grpSp>
      <p:grpSp>
        <p:nvGrpSpPr>
          <p:cNvPr id="39" name="Group 38"/>
          <p:cNvGrpSpPr/>
          <p:nvPr/>
        </p:nvGrpSpPr>
        <p:grpSpPr>
          <a:xfrm>
            <a:off x="7935461" y="1918680"/>
            <a:ext cx="3366915" cy="1345270"/>
            <a:chOff x="7935561" y="1918598"/>
            <a:chExt cx="3367100" cy="1345343"/>
          </a:xfrm>
        </p:grpSpPr>
        <p:grpSp>
          <p:nvGrpSpPr>
            <p:cNvPr id="40" name="Group 39"/>
            <p:cNvGrpSpPr/>
            <p:nvPr/>
          </p:nvGrpSpPr>
          <p:grpSpPr>
            <a:xfrm>
              <a:off x="8254661" y="1918598"/>
              <a:ext cx="3048000" cy="1345343"/>
              <a:chOff x="8077604" y="1918598"/>
              <a:chExt cx="3048000" cy="1345343"/>
            </a:xfrm>
          </p:grpSpPr>
          <p:sp>
            <p:nvSpPr>
              <p:cNvPr id="44" name="Rectangle 43"/>
              <p:cNvSpPr/>
              <p:nvPr/>
            </p:nvSpPr>
            <p:spPr>
              <a:xfrm>
                <a:off x="8077604" y="1924248"/>
                <a:ext cx="3048000" cy="1339693"/>
              </a:xfrm>
              <a:prstGeom prst="rect">
                <a:avLst/>
              </a:prstGeom>
              <a:noFill/>
              <a:ln w="222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a:p>
            </p:txBody>
          </p:sp>
          <p:grpSp>
            <p:nvGrpSpPr>
              <p:cNvPr id="45" name="Group 44"/>
              <p:cNvGrpSpPr/>
              <p:nvPr/>
            </p:nvGrpSpPr>
            <p:grpSpPr>
              <a:xfrm>
                <a:off x="8350207" y="1918598"/>
                <a:ext cx="2660136" cy="1150657"/>
                <a:chOff x="2896069" y="4170850"/>
                <a:chExt cx="2660136" cy="1150657"/>
              </a:xfrm>
            </p:grpSpPr>
            <p:sp>
              <p:nvSpPr>
                <p:cNvPr id="46" name="Rectangle 45"/>
                <p:cNvSpPr/>
                <p:nvPr/>
              </p:nvSpPr>
              <p:spPr>
                <a:xfrm>
                  <a:off x="2896069" y="4429740"/>
                  <a:ext cx="2660136" cy="891767"/>
                </a:xfrm>
                <a:prstGeom prst="rect">
                  <a:avLst/>
                </a:prstGeom>
              </p:spPr>
              <p:txBody>
                <a:bodyPr wrap="square">
                  <a:spAutoFit/>
                </a:bodyPr>
                <a:lstStyle/>
                <a:p>
                  <a:pPr>
                    <a:lnSpc>
                      <a:spcPct val="1200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100" dirty="0">
                    <a:solidFill>
                      <a:schemeClr val="tx1">
                        <a:lumMod val="85000"/>
                        <a:lumOff val="15000"/>
                      </a:schemeClr>
                    </a:solidFill>
                    <a:latin typeface="+mn-ea"/>
                    <a:sym typeface="Arial" panose="020B0604020202020204" pitchFamily="34" charset="0"/>
                  </a:endParaRPr>
                </a:p>
                <a:p>
                  <a:pPr algn="r">
                    <a:lnSpc>
                      <a:spcPct val="120000"/>
                    </a:lnSpc>
                  </a:pPr>
                  <a:endParaRPr lang="en-US" altLang="zh-CN" sz="1100" dirty="0">
                    <a:solidFill>
                      <a:schemeClr val="tx1">
                        <a:lumMod val="85000"/>
                        <a:lumOff val="15000"/>
                      </a:schemeClr>
                    </a:solidFill>
                    <a:latin typeface="+mn-ea"/>
                    <a:sym typeface="Arial" panose="020B0604020202020204" pitchFamily="34" charset="0"/>
                  </a:endParaRPr>
                </a:p>
              </p:txBody>
            </p:sp>
            <p:sp>
              <p:nvSpPr>
                <p:cNvPr id="47" name="TextBox 46"/>
                <p:cNvSpPr txBox="1"/>
                <p:nvPr/>
              </p:nvSpPr>
              <p:spPr>
                <a:xfrm>
                  <a:off x="2935739" y="4170850"/>
                  <a:ext cx="1409778" cy="681392"/>
                </a:xfrm>
                <a:prstGeom prst="rect">
                  <a:avLst/>
                </a:prstGeom>
                <a:noFill/>
              </p:spPr>
              <p:txBody>
                <a:bodyPr wrap="none" rtlCol="0">
                  <a:spAutoFit/>
                </a:bodyPr>
                <a:lstStyle/>
                <a:p>
                  <a:pPr algn="l">
                    <a:lnSpc>
                      <a:spcPct val="120000"/>
                    </a:lnSpc>
                  </a:pPr>
                  <a:r>
                    <a:rPr lang="zh-CN" altLang="en-US" sz="1600" b="1" dirty="0">
                      <a:solidFill>
                        <a:prstClr val="black">
                          <a:lumMod val="75000"/>
                          <a:lumOff val="25000"/>
                        </a:prstClr>
                      </a:solidFill>
                      <a:latin typeface="Century Gothic" panose="020B0502020202020204" pitchFamily="34" charset="0"/>
                      <a:ea typeface="等线" panose="02010600030101010101" pitchFamily="2" charset="-122"/>
                      <a:sym typeface="+mn-ea"/>
                    </a:rPr>
                    <a:t>Title text added</a:t>
                  </a:r>
                  <a:endParaRPr lang="zh-CN" altLang="en-US" sz="1600" b="1" dirty="0">
                    <a:solidFill>
                      <a:prstClr val="black">
                        <a:lumMod val="75000"/>
                        <a:lumOff val="25000"/>
                      </a:prstClr>
                    </a:solidFill>
                    <a:latin typeface="Century Gothic" panose="020B0502020202020204" pitchFamily="34" charset="0"/>
                    <a:ea typeface="等线" panose="02010600030101010101" pitchFamily="2" charset="-122"/>
                  </a:endParaRPr>
                </a:p>
                <a:p>
                  <a:pPr algn="l">
                    <a:lnSpc>
                      <a:spcPct val="120000"/>
                    </a:lnSpc>
                  </a:pPr>
                  <a:endParaRPr lang="zh-CN" altLang="en-US" sz="1600" dirty="0">
                    <a:solidFill>
                      <a:srgbClr val="00B0F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41" name="Group 40"/>
            <p:cNvGrpSpPr/>
            <p:nvPr/>
          </p:nvGrpSpPr>
          <p:grpSpPr>
            <a:xfrm>
              <a:off x="7935561" y="2281819"/>
              <a:ext cx="624548" cy="624548"/>
              <a:chOff x="7758504" y="2281819"/>
              <a:chExt cx="624548" cy="624548"/>
            </a:xfrm>
          </p:grpSpPr>
          <p:sp>
            <p:nvSpPr>
              <p:cNvPr id="42" name="Rounded Rectangle 41"/>
              <p:cNvSpPr/>
              <p:nvPr/>
            </p:nvSpPr>
            <p:spPr>
              <a:xfrm>
                <a:off x="7758504" y="2281819"/>
                <a:ext cx="624548" cy="624548"/>
              </a:xfrm>
              <a:prstGeom prst="roundRect">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43" name="TextBox 42"/>
              <p:cNvSpPr txBox="1"/>
              <p:nvPr/>
            </p:nvSpPr>
            <p:spPr>
              <a:xfrm>
                <a:off x="7783994" y="2405320"/>
                <a:ext cx="566212" cy="355053"/>
              </a:xfrm>
              <a:prstGeom prst="rect">
                <a:avLst/>
              </a:prstGeom>
              <a:noFill/>
            </p:spPr>
            <p:txBody>
              <a:bodyPr wrap="none" rtlCol="0">
                <a:spAutoFit/>
              </a:bodyPr>
              <a:lstStyle/>
              <a:p>
                <a:pPr algn="ctr"/>
                <a:r>
                  <a:rPr lang="en-US" sz="1705" b="1">
                    <a:solidFill>
                      <a:schemeClr val="bg1"/>
                    </a:solidFill>
                  </a:rPr>
                  <a:t>78%</a:t>
                </a:r>
              </a:p>
            </p:txBody>
          </p:sp>
        </p:grpSp>
      </p:grpSp>
      <p:grpSp>
        <p:nvGrpSpPr>
          <p:cNvPr id="48" name="Group 47"/>
          <p:cNvGrpSpPr/>
          <p:nvPr/>
        </p:nvGrpSpPr>
        <p:grpSpPr>
          <a:xfrm>
            <a:off x="7935461" y="4272231"/>
            <a:ext cx="3366915" cy="1339620"/>
            <a:chOff x="7935561" y="4627242"/>
            <a:chExt cx="3367100" cy="1339693"/>
          </a:xfrm>
        </p:grpSpPr>
        <p:grpSp>
          <p:nvGrpSpPr>
            <p:cNvPr id="49" name="Group 48"/>
            <p:cNvGrpSpPr/>
            <p:nvPr/>
          </p:nvGrpSpPr>
          <p:grpSpPr>
            <a:xfrm>
              <a:off x="8254661" y="4627242"/>
              <a:ext cx="3048000" cy="1339693"/>
              <a:chOff x="8077604" y="4627242"/>
              <a:chExt cx="3048000" cy="1339693"/>
            </a:xfrm>
          </p:grpSpPr>
          <p:sp>
            <p:nvSpPr>
              <p:cNvPr id="53" name="Rectangle 52"/>
              <p:cNvSpPr/>
              <p:nvPr/>
            </p:nvSpPr>
            <p:spPr>
              <a:xfrm>
                <a:off x="8077604" y="4627242"/>
                <a:ext cx="3048000" cy="1339693"/>
              </a:xfrm>
              <a:prstGeom prst="rect">
                <a:avLst/>
              </a:prstGeom>
              <a:noFill/>
              <a:ln w="222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a:p>
            </p:txBody>
          </p:sp>
          <p:grpSp>
            <p:nvGrpSpPr>
              <p:cNvPr id="54" name="Group 53"/>
              <p:cNvGrpSpPr/>
              <p:nvPr/>
            </p:nvGrpSpPr>
            <p:grpSpPr>
              <a:xfrm>
                <a:off x="8479875" y="4657112"/>
                <a:ext cx="2569342" cy="910581"/>
                <a:chOff x="3025737" y="4206370"/>
                <a:chExt cx="2569342" cy="910581"/>
              </a:xfrm>
            </p:grpSpPr>
            <p:sp>
              <p:nvSpPr>
                <p:cNvPr id="55" name="Rectangle 54"/>
                <p:cNvSpPr/>
                <p:nvPr/>
              </p:nvSpPr>
              <p:spPr>
                <a:xfrm>
                  <a:off x="3025737" y="4429545"/>
                  <a:ext cx="2569342" cy="687406"/>
                </a:xfrm>
                <a:prstGeom prst="rect">
                  <a:avLst/>
                </a:prstGeom>
              </p:spPr>
              <p:txBody>
                <a:bodyPr wrap="square">
                  <a:spAutoFit/>
                </a:bodyPr>
                <a:lstStyle/>
                <a:p>
                  <a:pPr>
                    <a:lnSpc>
                      <a:spcPct val="1200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100" dirty="0">
                    <a:solidFill>
                      <a:schemeClr val="tx1">
                        <a:lumMod val="85000"/>
                        <a:lumOff val="15000"/>
                      </a:schemeClr>
                    </a:solidFill>
                    <a:latin typeface="+mn-ea"/>
                    <a:sym typeface="Arial" panose="020B0604020202020204" pitchFamily="34" charset="0"/>
                  </a:endParaRPr>
                </a:p>
              </p:txBody>
            </p:sp>
            <p:sp>
              <p:nvSpPr>
                <p:cNvPr id="56" name="TextBox 55"/>
                <p:cNvSpPr txBox="1"/>
                <p:nvPr/>
              </p:nvSpPr>
              <p:spPr>
                <a:xfrm>
                  <a:off x="3282111" y="4206370"/>
                  <a:ext cx="1409778" cy="337203"/>
                </a:xfrm>
                <a:prstGeom prst="rect">
                  <a:avLst/>
                </a:prstGeom>
                <a:noFill/>
              </p:spPr>
              <p:txBody>
                <a:bodyPr wrap="none" rtlCol="0">
                  <a:spAutoFit/>
                </a:bodyPr>
                <a:lstStyle/>
                <a:p>
                  <a:pPr algn="r" defTabSz="608965"/>
                  <a:r>
                    <a:rPr lang="zh-CN" altLang="en-US" sz="1600" b="1" dirty="0">
                      <a:solidFill>
                        <a:prstClr val="black">
                          <a:lumMod val="75000"/>
                          <a:lumOff val="25000"/>
                        </a:prstClr>
                      </a:solidFill>
                      <a:latin typeface="Century Gothic" panose="020B0502020202020204" pitchFamily="34" charset="0"/>
                      <a:ea typeface="等线" panose="02010600030101010101" pitchFamily="2" charset="-122"/>
                      <a:sym typeface="+mn-ea"/>
                    </a:rPr>
                    <a:t>Title text added</a:t>
                  </a:r>
                  <a:endParaRPr lang="zh-CN" altLang="en-US" sz="1600" dirty="0">
                    <a:solidFill>
                      <a:srgbClr val="3D7C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50" name="Group 49"/>
            <p:cNvGrpSpPr/>
            <p:nvPr/>
          </p:nvGrpSpPr>
          <p:grpSpPr>
            <a:xfrm>
              <a:off x="7935561" y="4984813"/>
              <a:ext cx="624548" cy="624548"/>
              <a:chOff x="7758504" y="4984813"/>
              <a:chExt cx="624548" cy="624548"/>
            </a:xfrm>
          </p:grpSpPr>
          <p:sp>
            <p:nvSpPr>
              <p:cNvPr id="51" name="Rounded Rectangle 50"/>
              <p:cNvSpPr/>
              <p:nvPr/>
            </p:nvSpPr>
            <p:spPr>
              <a:xfrm>
                <a:off x="7758504" y="4984813"/>
                <a:ext cx="624548" cy="62454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52" name="TextBox 51"/>
              <p:cNvSpPr txBox="1"/>
              <p:nvPr/>
            </p:nvSpPr>
            <p:spPr>
              <a:xfrm>
                <a:off x="7783994" y="5109614"/>
                <a:ext cx="566212" cy="355053"/>
              </a:xfrm>
              <a:prstGeom prst="rect">
                <a:avLst/>
              </a:prstGeom>
              <a:noFill/>
            </p:spPr>
            <p:txBody>
              <a:bodyPr wrap="none" rtlCol="0">
                <a:spAutoFit/>
              </a:bodyPr>
              <a:lstStyle/>
              <a:p>
                <a:pPr algn="ctr"/>
                <a:r>
                  <a:rPr lang="en-US" sz="1705" b="1">
                    <a:solidFill>
                      <a:schemeClr val="bg1"/>
                    </a:solidFill>
                  </a:rPr>
                  <a:t>62%</a:t>
                </a:r>
              </a:p>
            </p:txBody>
          </p:sp>
        </p:grpSp>
      </p:grpSp>
      <p:grpSp>
        <p:nvGrpSpPr>
          <p:cNvPr id="63" name="Group 62"/>
          <p:cNvGrpSpPr/>
          <p:nvPr/>
        </p:nvGrpSpPr>
        <p:grpSpPr>
          <a:xfrm>
            <a:off x="5752515" y="3423125"/>
            <a:ext cx="686966" cy="686966"/>
            <a:chOff x="5752496" y="3423125"/>
            <a:chExt cx="687003" cy="687003"/>
          </a:xfrm>
        </p:grpSpPr>
        <p:sp>
          <p:nvSpPr>
            <p:cNvPr id="57" name="Oval 56"/>
            <p:cNvSpPr/>
            <p:nvPr/>
          </p:nvSpPr>
          <p:spPr>
            <a:xfrm>
              <a:off x="5752496" y="3423125"/>
              <a:ext cx="687003" cy="68700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a:p>
          </p:txBody>
        </p:sp>
        <p:sp>
          <p:nvSpPr>
            <p:cNvPr id="58" name="Freeform 57"/>
            <p:cNvSpPr>
              <a:spLocks noChangeAspect="1" noChangeArrowheads="1"/>
            </p:cNvSpPr>
            <p:nvPr/>
          </p:nvSpPr>
          <p:spPr bwMode="auto">
            <a:xfrm>
              <a:off x="5919917" y="3555880"/>
              <a:ext cx="352166" cy="421490"/>
            </a:xfrm>
            <a:custGeom>
              <a:avLst/>
              <a:gdLst>
                <a:gd name="connsiteX0" fmla="*/ 206367 w 449768"/>
                <a:gd name="connsiteY0" fmla="*/ 423375 h 538305"/>
                <a:gd name="connsiteX1" fmla="*/ 208536 w 449768"/>
                <a:gd name="connsiteY1" fmla="*/ 434347 h 538305"/>
                <a:gd name="connsiteX2" fmla="*/ 136133 w 449768"/>
                <a:gd name="connsiteY2" fmla="*/ 527584 h 538305"/>
                <a:gd name="connsiteX3" fmla="*/ 120760 w 449768"/>
                <a:gd name="connsiteY3" fmla="*/ 517169 h 538305"/>
                <a:gd name="connsiteX4" fmla="*/ 192667 w 449768"/>
                <a:gd name="connsiteY4" fmla="*/ 423933 h 538305"/>
                <a:gd name="connsiteX5" fmla="*/ 206367 w 449768"/>
                <a:gd name="connsiteY5" fmla="*/ 423375 h 538305"/>
                <a:gd name="connsiteX6" fmla="*/ 158371 w 449768"/>
                <a:gd name="connsiteY6" fmla="*/ 386315 h 538305"/>
                <a:gd name="connsiteX7" fmla="*/ 160292 w 449768"/>
                <a:gd name="connsiteY7" fmla="*/ 397002 h 538305"/>
                <a:gd name="connsiteX8" fmla="*/ 51725 w 449768"/>
                <a:gd name="connsiteY8" fmla="*/ 536376 h 538305"/>
                <a:gd name="connsiteX9" fmla="*/ 41315 w 449768"/>
                <a:gd name="connsiteY9" fmla="*/ 525997 h 538305"/>
                <a:gd name="connsiteX10" fmla="*/ 144924 w 449768"/>
                <a:gd name="connsiteY10" fmla="*/ 387118 h 538305"/>
                <a:gd name="connsiteX11" fmla="*/ 158371 w 449768"/>
                <a:gd name="connsiteY11" fmla="*/ 386315 h 538305"/>
                <a:gd name="connsiteX12" fmla="*/ 112005 w 449768"/>
                <a:gd name="connsiteY12" fmla="*/ 349971 h 538305"/>
                <a:gd name="connsiteX13" fmla="*/ 113740 w 449768"/>
                <a:gd name="connsiteY13" fmla="*/ 362927 h 538305"/>
                <a:gd name="connsiteX14" fmla="*/ 41338 w 449768"/>
                <a:gd name="connsiteY14" fmla="*/ 455221 h 538305"/>
                <a:gd name="connsiteX15" fmla="*/ 25965 w 449768"/>
                <a:gd name="connsiteY15" fmla="*/ 444857 h 538305"/>
                <a:gd name="connsiteX16" fmla="*/ 98367 w 449768"/>
                <a:gd name="connsiteY16" fmla="*/ 352562 h 538305"/>
                <a:gd name="connsiteX17" fmla="*/ 112005 w 449768"/>
                <a:gd name="connsiteY17" fmla="*/ 349971 h 538305"/>
                <a:gd name="connsiteX18" fmla="*/ 287508 w 449768"/>
                <a:gd name="connsiteY18" fmla="*/ 153269 h 538305"/>
                <a:gd name="connsiteX19" fmla="*/ 261020 w 449768"/>
                <a:gd name="connsiteY19" fmla="*/ 165441 h 538305"/>
                <a:gd name="connsiteX20" fmla="*/ 255548 w 449768"/>
                <a:gd name="connsiteY20" fmla="*/ 175874 h 538305"/>
                <a:gd name="connsiteX21" fmla="*/ 276441 w 449768"/>
                <a:gd name="connsiteY21" fmla="*/ 232511 h 538305"/>
                <a:gd name="connsiteX22" fmla="*/ 328174 w 449768"/>
                <a:gd name="connsiteY22" fmla="*/ 227543 h 538305"/>
                <a:gd name="connsiteX23" fmla="*/ 333645 w 449768"/>
                <a:gd name="connsiteY23" fmla="*/ 217110 h 538305"/>
                <a:gd name="connsiteX24" fmla="*/ 317727 w 449768"/>
                <a:gd name="connsiteY24" fmla="*/ 160472 h 538305"/>
                <a:gd name="connsiteX25" fmla="*/ 287508 w 449768"/>
                <a:gd name="connsiteY25" fmla="*/ 153269 h 538305"/>
                <a:gd name="connsiteX26" fmla="*/ 437111 w 449768"/>
                <a:gd name="connsiteY26" fmla="*/ 0 h 538305"/>
                <a:gd name="connsiteX27" fmla="*/ 442086 w 449768"/>
                <a:gd name="connsiteY27" fmla="*/ 0 h 538305"/>
                <a:gd name="connsiteX28" fmla="*/ 447557 w 449768"/>
                <a:gd name="connsiteY28" fmla="*/ 4968 h 538305"/>
                <a:gd name="connsiteX29" fmla="*/ 447557 w 449768"/>
                <a:gd name="connsiteY29" fmla="*/ 9937 h 538305"/>
                <a:gd name="connsiteX30" fmla="*/ 447557 w 449768"/>
                <a:gd name="connsiteY30" fmla="*/ 20370 h 538305"/>
                <a:gd name="connsiteX31" fmla="*/ 447557 w 449768"/>
                <a:gd name="connsiteY31" fmla="*/ 46204 h 538305"/>
                <a:gd name="connsiteX32" fmla="*/ 442086 w 449768"/>
                <a:gd name="connsiteY32" fmla="*/ 103338 h 538305"/>
                <a:gd name="connsiteX33" fmla="*/ 442086 w 449768"/>
                <a:gd name="connsiteY33" fmla="*/ 113771 h 538305"/>
                <a:gd name="connsiteX34" fmla="*/ 437111 w 449768"/>
                <a:gd name="connsiteY34" fmla="*/ 134141 h 538305"/>
                <a:gd name="connsiteX35" fmla="*/ 421194 w 449768"/>
                <a:gd name="connsiteY35" fmla="*/ 175874 h 538305"/>
                <a:gd name="connsiteX36" fmla="*/ 354040 w 449768"/>
                <a:gd name="connsiteY36" fmla="*/ 289645 h 538305"/>
                <a:gd name="connsiteX37" fmla="*/ 344091 w 449768"/>
                <a:gd name="connsiteY37" fmla="*/ 325913 h 538305"/>
                <a:gd name="connsiteX38" fmla="*/ 276441 w 449768"/>
                <a:gd name="connsiteY38" fmla="*/ 506754 h 538305"/>
                <a:gd name="connsiteX39" fmla="*/ 261020 w 449768"/>
                <a:gd name="connsiteY39" fmla="*/ 496321 h 538305"/>
                <a:gd name="connsiteX40" fmla="*/ 17278 w 449768"/>
                <a:gd name="connsiteY40" fmla="*/ 310511 h 538305"/>
                <a:gd name="connsiteX41" fmla="*/ 1858 w 449768"/>
                <a:gd name="connsiteY41" fmla="*/ 289645 h 538305"/>
                <a:gd name="connsiteX42" fmla="*/ 162528 w 449768"/>
                <a:gd name="connsiteY42" fmla="*/ 186307 h 538305"/>
                <a:gd name="connsiteX43" fmla="*/ 193369 w 449768"/>
                <a:gd name="connsiteY43" fmla="*/ 165441 h 538305"/>
                <a:gd name="connsiteX44" fmla="*/ 312753 w 449768"/>
                <a:gd name="connsiteY44" fmla="*/ 51669 h 538305"/>
                <a:gd name="connsiteX45" fmla="*/ 400799 w 449768"/>
                <a:gd name="connsiteY45" fmla="*/ 9937 h 538305"/>
                <a:gd name="connsiteX46" fmla="*/ 426665 w 449768"/>
                <a:gd name="connsiteY46" fmla="*/ 4968 h 538305"/>
                <a:gd name="connsiteX47" fmla="*/ 437111 w 449768"/>
                <a:gd name="connsiteY47" fmla="*/ 0 h 5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chemeClr val="bg1"/>
            </a:solidFill>
            <a:ln>
              <a:noFill/>
            </a:ln>
            <a:effectLst/>
          </p:spPr>
          <p:txBody>
            <a:bodyPr wrap="square" anchor="ctr">
              <a:noAutofit/>
            </a:bodyPr>
            <a:lstStyle/>
            <a:p>
              <a:pPr>
                <a:defRPr/>
              </a:pPr>
              <a:endParaRPr lang="en-US" sz="2400" dirty="0"/>
            </a:p>
          </p:txBody>
        </p:sp>
      </p:grpSp>
      <p:pic>
        <p:nvPicPr>
          <p:cNvPr id="65" name="图片 64">
            <a:extLst>
              <a:ext uri="{FF2B5EF4-FFF2-40B4-BE49-F238E27FC236}">
                <a16:creationId xmlns:a16="http://schemas.microsoft.com/office/drawing/2014/main" id="{E0E24150-6C05-4CC6-9EB5-D1CCC8403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67" name="图片 66">
            <a:extLst>
              <a:ext uri="{FF2B5EF4-FFF2-40B4-BE49-F238E27FC236}">
                <a16:creationId xmlns:a16="http://schemas.microsoft.com/office/drawing/2014/main" id="{C13D0E71-5247-43BB-BDD2-781540C13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68" name="矩形 67">
            <a:extLst>
              <a:ext uri="{FF2B5EF4-FFF2-40B4-BE49-F238E27FC236}">
                <a16:creationId xmlns:a16="http://schemas.microsoft.com/office/drawing/2014/main" id="{00DE98CC-7B96-4996-A8E8-87ED477AFEA9}"/>
              </a:ext>
            </a:extLst>
          </p:cNvPr>
          <p:cNvSpPr/>
          <p:nvPr/>
        </p:nvSpPr>
        <p:spPr>
          <a:xfrm>
            <a:off x="807720" y="493395"/>
            <a:ext cx="6083172"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2: Definition of Communication</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4="http://schemas.microsoft.com/office/drawing/2010/main" xmlns:a16="http://schemas.microsoft.com/office/drawing/2014/main"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0-#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1+#ppt_w/2"/>
                                              </p:val>
                                            </p:tav>
                                            <p:tav tm="100000">
                                              <p:val>
                                                <p:strVal val="#ppt_x"/>
                                              </p:val>
                                            </p:tav>
                                          </p:tavLst>
                                        </p:anim>
                                        <p:anim calcmode="lin" valueType="num">
                                          <p:cBhvr additive="base">
                                            <p:cTn id="12" dur="500" fill="hold"/>
                                            <p:tgtEl>
                                              <p:spTgt spid="6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000"/>
                                </p:stCondLst>
                                <p:childTnLst>
                                  <p:par>
                                    <p:cTn id="18" presetID="2" presetClass="entr" presetSubtype="8" fill="hold" nodeType="afterEffect" p14:presetBounceEnd="42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2000">
                                          <p:cBhvr additive="base">
                                            <p:cTn id="20" dur="500" fill="hold"/>
                                            <p:tgtEl>
                                              <p:spTgt spid="21"/>
                                            </p:tgtEl>
                                            <p:attrNameLst>
                                              <p:attrName>ppt_x</p:attrName>
                                            </p:attrNameLst>
                                          </p:cBhvr>
                                          <p:tavLst>
                                            <p:tav tm="0">
                                              <p:val>
                                                <p:strVal val="0-#ppt_w/2"/>
                                              </p:val>
                                            </p:tav>
                                            <p:tav tm="100000">
                                              <p:val>
                                                <p:strVal val="#ppt_x"/>
                                              </p:val>
                                            </p:tav>
                                          </p:tavLst>
                                        </p:anim>
                                        <p:anim calcmode="lin" valueType="num" p14:bounceEnd="42000">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nodeType="afterEffect" p14:presetBounceEnd="34000">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14:bounceEnd="34000">
                                          <p:cBhvr additive="base">
                                            <p:cTn id="25" dur="500" fill="hold"/>
                                            <p:tgtEl>
                                              <p:spTgt spid="39"/>
                                            </p:tgtEl>
                                            <p:attrNameLst>
                                              <p:attrName>ppt_x</p:attrName>
                                            </p:attrNameLst>
                                          </p:cBhvr>
                                          <p:tavLst>
                                            <p:tav tm="0">
                                              <p:val>
                                                <p:strVal val="1+#ppt_w/2"/>
                                              </p:val>
                                            </p:tav>
                                            <p:tav tm="100000">
                                              <p:val>
                                                <p:strVal val="#ppt_x"/>
                                              </p:val>
                                            </p:tav>
                                          </p:tavLst>
                                        </p:anim>
                                        <p:anim calcmode="lin" valueType="num" p14:bounceEnd="34000">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nodeType="afterEffect" p14:presetBounceEnd="50000">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14:bounceEnd="50000">
                                          <p:cBhvr additive="base">
                                            <p:cTn id="30" dur="500" fill="hold"/>
                                            <p:tgtEl>
                                              <p:spTgt spid="48"/>
                                            </p:tgtEl>
                                            <p:attrNameLst>
                                              <p:attrName>ppt_x</p:attrName>
                                            </p:attrNameLst>
                                          </p:cBhvr>
                                          <p:tavLst>
                                            <p:tav tm="0">
                                              <p:val>
                                                <p:strVal val="1+#ppt_w/2"/>
                                              </p:val>
                                            </p:tav>
                                            <p:tav tm="100000">
                                              <p:val>
                                                <p:strVal val="#ppt_x"/>
                                              </p:val>
                                            </p:tav>
                                          </p:tavLst>
                                        </p:anim>
                                        <p:anim calcmode="lin" valueType="num" p14:bounceEnd="50000">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nodeType="afterEffect" p14:presetBounceEnd="38000">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14:bounceEnd="38000">
                                          <p:cBhvr additive="base">
                                            <p:cTn id="35" dur="500" fill="hold"/>
                                            <p:tgtEl>
                                              <p:spTgt spid="30"/>
                                            </p:tgtEl>
                                            <p:attrNameLst>
                                              <p:attrName>ppt_x</p:attrName>
                                            </p:attrNameLst>
                                          </p:cBhvr>
                                          <p:tavLst>
                                            <p:tav tm="0">
                                              <p:val>
                                                <p:strVal val="0-#ppt_w/2"/>
                                              </p:val>
                                            </p:tav>
                                            <p:tav tm="100000">
                                              <p:val>
                                                <p:strVal val="#ppt_x"/>
                                              </p:val>
                                            </p:tav>
                                          </p:tavLst>
                                        </p:anim>
                                        <p:anim calcmode="lin" valueType="num" p14:bounceEnd="38000">
                                          <p:cBhvr additive="base">
                                            <p:cTn id="36" dur="500" fill="hold"/>
                                            <p:tgtEl>
                                              <p:spTgt spid="30"/>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500"/>
                                            <p:tgtEl>
                                              <p:spTgt spid="62"/>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par>
                              <p:cTn id="53" fill="hold">
                                <p:stCondLst>
                                  <p:cond delay="5000"/>
                                </p:stCondLst>
                                <p:childTnLst>
                                  <p:par>
                                    <p:cTn id="54" presetID="2" presetClass="entr" presetSubtype="4" fill="hold" nodeType="afterEffect" p14:presetBounceEnd="44000">
                                      <p:stCondLst>
                                        <p:cond delay="0"/>
                                      </p:stCondLst>
                                      <p:childTnLst>
                                        <p:set>
                                          <p:cBhvr>
                                            <p:cTn id="55" dur="1" fill="hold">
                                              <p:stCondLst>
                                                <p:cond delay="0"/>
                                              </p:stCondLst>
                                            </p:cTn>
                                            <p:tgtEl>
                                              <p:spTgt spid="63"/>
                                            </p:tgtEl>
                                            <p:attrNameLst>
                                              <p:attrName>style.visibility</p:attrName>
                                            </p:attrNameLst>
                                          </p:cBhvr>
                                          <p:to>
                                            <p:strVal val="visible"/>
                                          </p:to>
                                        </p:set>
                                        <p:anim calcmode="lin" valueType="num" p14:bounceEnd="44000">
                                          <p:cBhvr additive="base">
                                            <p:cTn id="56" dur="500" fill="hold"/>
                                            <p:tgtEl>
                                              <p:spTgt spid="63"/>
                                            </p:tgtEl>
                                            <p:attrNameLst>
                                              <p:attrName>ppt_x</p:attrName>
                                            </p:attrNameLst>
                                          </p:cBhvr>
                                          <p:tavLst>
                                            <p:tav tm="0">
                                              <p:val>
                                                <p:strVal val="#ppt_x"/>
                                              </p:val>
                                            </p:tav>
                                            <p:tav tm="100000">
                                              <p:val>
                                                <p:strVal val="#ppt_x"/>
                                              </p:val>
                                            </p:tav>
                                          </p:tavLst>
                                        </p:anim>
                                        <p:anim calcmode="lin" valueType="num" p14:bounceEnd="44000">
                                          <p:cBhvr additive="base">
                                            <p:cTn id="5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mc:Choice>
    <mc:Fallback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0-#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1+#ppt_w/2"/>
                                              </p:val>
                                            </p:tav>
                                            <p:tav tm="100000">
                                              <p:val>
                                                <p:strVal val="#ppt_x"/>
                                              </p:val>
                                            </p:tav>
                                          </p:tavLst>
                                        </p:anim>
                                        <p:anim calcmode="lin" valueType="num">
                                          <p:cBhvr additive="base">
                                            <p:cTn id="12" dur="500" fill="hold"/>
                                            <p:tgtEl>
                                              <p:spTgt spid="6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1+#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0-#ppt_w/2"/>
                                              </p:val>
                                            </p:tav>
                                            <p:tav tm="100000">
                                              <p:val>
                                                <p:strVal val="#ppt_x"/>
                                              </p:val>
                                            </p:tav>
                                          </p:tavLst>
                                        </p:anim>
                                        <p:anim calcmode="lin" valueType="num">
                                          <p:cBhvr additive="base">
                                            <p:cTn id="36" dur="500" fill="hold"/>
                                            <p:tgtEl>
                                              <p:spTgt spid="30"/>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500"/>
                                            <p:tgtEl>
                                              <p:spTgt spid="62"/>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par>
                              <p:cTn id="53" fill="hold">
                                <p:stCondLst>
                                  <p:cond delay="5000"/>
                                </p:stCondLst>
                                <p:childTnLst>
                                  <p:par>
                                    <p:cTn id="54" presetID="2" presetClass="entr" presetSubtype="4" fill="hold" nodeType="afterEffect">
                                      <p:stCondLst>
                                        <p:cond delay="0"/>
                                      </p:stCondLst>
                                      <p:childTnLst>
                                        <p:set>
                                          <p:cBhvr>
                                            <p:cTn id="55" dur="1" fill="hold">
                                              <p:stCondLst>
                                                <p:cond delay="0"/>
                                              </p:stCondLst>
                                            </p:cTn>
                                            <p:tgtEl>
                                              <p:spTgt spid="63"/>
                                            </p:tgtEl>
                                            <p:attrNameLst>
                                              <p:attrName>style.visibility</p:attrName>
                                            </p:attrNameLst>
                                          </p:cBhvr>
                                          <p:to>
                                            <p:strVal val="visible"/>
                                          </p:to>
                                        </p:set>
                                        <p:anim calcmode="lin" valueType="num">
                                          <p:cBhvr additive="base">
                                            <p:cTn id="56" dur="500" fill="hold"/>
                                            <p:tgtEl>
                                              <p:spTgt spid="63"/>
                                            </p:tgtEl>
                                            <p:attrNameLst>
                                              <p:attrName>ppt_x</p:attrName>
                                            </p:attrNameLst>
                                          </p:cBhvr>
                                          <p:tavLst>
                                            <p:tav tm="0">
                                              <p:val>
                                                <p:strVal val="#ppt_x"/>
                                              </p:val>
                                            </p:tav>
                                            <p:tav tm="100000">
                                              <p:val>
                                                <p:strVal val="#ppt_x"/>
                                              </p:val>
                                            </p:tav>
                                          </p:tavLst>
                                        </p:anim>
                                        <p:anim calcmode="lin" valueType="num">
                                          <p:cBhvr additive="base">
                                            <p:cTn id="5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2023369" y="2104722"/>
            <a:ext cx="7323068" cy="2766800"/>
            <a:chOff x="1961591" y="2605644"/>
            <a:chExt cx="7323068" cy="2766800"/>
          </a:xfrm>
        </p:grpSpPr>
        <p:sp>
          <p:nvSpPr>
            <p:cNvPr id="20" name="ïṩľïḑe"/>
            <p:cNvSpPr/>
            <p:nvPr/>
          </p:nvSpPr>
          <p:spPr bwMode="auto">
            <a:xfrm rot="10654077">
              <a:off x="1961591" y="2960007"/>
              <a:ext cx="7228430" cy="2252436"/>
            </a:xfrm>
            <a:custGeom>
              <a:avLst/>
              <a:gdLst>
                <a:gd name="connsiteX0" fmla="*/ 0 w 4605349"/>
                <a:gd name="connsiteY0" fmla="*/ 1435857 h 1497665"/>
                <a:gd name="connsiteX1" fmla="*/ 1469139 w 4605349"/>
                <a:gd name="connsiteY1" fmla="*/ 247234 h 1497665"/>
                <a:gd name="connsiteX2" fmla="*/ 2729081 w 4605349"/>
                <a:gd name="connsiteY2" fmla="*/ 984180 h 1497665"/>
                <a:gd name="connsiteX3" fmla="*/ 3561117 w 4605349"/>
                <a:gd name="connsiteY3" fmla="*/ 0 h 1497665"/>
                <a:gd name="connsiteX4" fmla="*/ 4331346 w 4605349"/>
                <a:gd name="connsiteY4" fmla="*/ 370851 h 1497665"/>
                <a:gd name="connsiteX5" fmla="*/ 4563682 w 4605349"/>
                <a:gd name="connsiteY5" fmla="*/ 115497 h 1497665"/>
                <a:gd name="connsiteX6" fmla="*/ 4605349 w 4605349"/>
                <a:gd name="connsiteY6" fmla="*/ 190604 h 1497665"/>
                <a:gd name="connsiteX7" fmla="*/ 4350364 w 4605349"/>
                <a:gd name="connsiteY7" fmla="*/ 470695 h 1497665"/>
                <a:gd name="connsiteX8" fmla="*/ 3580136 w 4605349"/>
                <a:gd name="connsiteY8" fmla="*/ 99845 h 1497665"/>
                <a:gd name="connsiteX9" fmla="*/ 2748099 w 4605349"/>
                <a:gd name="connsiteY9" fmla="*/ 1088779 h 1497665"/>
                <a:gd name="connsiteX10" fmla="*/ 1478648 w 4605349"/>
                <a:gd name="connsiteY10" fmla="*/ 347078 h 1497665"/>
                <a:gd name="connsiteX11" fmla="*/ 52299 w 4605349"/>
                <a:gd name="connsiteY11" fmla="*/ 1497665 h 149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5349" h="1497665">
                  <a:moveTo>
                    <a:pt x="0" y="1435857"/>
                  </a:moveTo>
                  <a:lnTo>
                    <a:pt x="1469139" y="247234"/>
                  </a:lnTo>
                  <a:lnTo>
                    <a:pt x="2729081" y="984180"/>
                  </a:lnTo>
                  <a:lnTo>
                    <a:pt x="3561117" y="0"/>
                  </a:lnTo>
                  <a:lnTo>
                    <a:pt x="4331346" y="370851"/>
                  </a:lnTo>
                  <a:lnTo>
                    <a:pt x="4563682" y="115497"/>
                  </a:lnTo>
                  <a:lnTo>
                    <a:pt x="4605349" y="190604"/>
                  </a:lnTo>
                  <a:lnTo>
                    <a:pt x="4350364" y="470695"/>
                  </a:lnTo>
                  <a:lnTo>
                    <a:pt x="3580136" y="99845"/>
                  </a:lnTo>
                  <a:lnTo>
                    <a:pt x="2748099" y="1088779"/>
                  </a:lnTo>
                  <a:lnTo>
                    <a:pt x="1478648" y="347078"/>
                  </a:lnTo>
                  <a:lnTo>
                    <a:pt x="52299" y="1497665"/>
                  </a:lnTo>
                  <a:close/>
                </a:path>
              </a:pathLst>
            </a:custGeom>
            <a:solidFill>
              <a:schemeClr val="bg1">
                <a:lumMod val="85000"/>
              </a:schemeClr>
            </a:solidFill>
            <a:ln>
              <a:noFill/>
            </a:ln>
          </p:spPr>
          <p:txBody>
            <a:bodyPr anchor="ctr"/>
            <a:lstStyle/>
            <a:p>
              <a:pPr algn="ctr"/>
              <a:endParaRPr dirty="0">
                <a:solidFill>
                  <a:schemeClr val="tx1">
                    <a:lumMod val="85000"/>
                    <a:lumOff val="15000"/>
                  </a:schemeClr>
                </a:solidFill>
                <a:latin typeface="+mn-ea"/>
                <a:sym typeface="FZHei-B01S" panose="02010601030101010101" pitchFamily="2" charset="-122"/>
              </a:endParaRPr>
            </a:p>
          </p:txBody>
        </p:sp>
        <p:sp>
          <p:nvSpPr>
            <p:cNvPr id="22" name="iSļíḓé"/>
            <p:cNvSpPr/>
            <p:nvPr/>
          </p:nvSpPr>
          <p:spPr bwMode="auto">
            <a:xfrm rot="10654077">
              <a:off x="6814570" y="4518345"/>
              <a:ext cx="371833" cy="371833"/>
            </a:xfrm>
            <a:prstGeom prst="ellipse">
              <a:avLst/>
            </a:prstGeom>
            <a:solidFill>
              <a:srgbClr val="00B0F0"/>
            </a:solidFill>
            <a:ln w="38100">
              <a:solidFill>
                <a:schemeClr val="bg1"/>
              </a:solidFill>
            </a:ln>
          </p:spPr>
          <p:txBody>
            <a:bodyPr anchor="ctr"/>
            <a:lstStyle/>
            <a:p>
              <a:pPr algn="ctr"/>
              <a:endParaRPr dirty="0">
                <a:solidFill>
                  <a:schemeClr val="tx1">
                    <a:lumMod val="85000"/>
                    <a:lumOff val="15000"/>
                  </a:schemeClr>
                </a:solidFill>
                <a:latin typeface="+mn-ea"/>
                <a:sym typeface="FZHei-B01S" panose="02010601030101010101" pitchFamily="2" charset="-122"/>
              </a:endParaRPr>
            </a:p>
          </p:txBody>
        </p:sp>
        <p:sp>
          <p:nvSpPr>
            <p:cNvPr id="23" name="ïṡḻïḋe"/>
            <p:cNvSpPr/>
            <p:nvPr/>
          </p:nvSpPr>
          <p:spPr bwMode="auto">
            <a:xfrm rot="10654077">
              <a:off x="4768436" y="3495109"/>
              <a:ext cx="364683" cy="364683"/>
            </a:xfrm>
            <a:prstGeom prst="ellipse">
              <a:avLst/>
            </a:prstGeom>
            <a:solidFill>
              <a:srgbClr val="3D7CFF"/>
            </a:solidFill>
            <a:ln w="38100">
              <a:solidFill>
                <a:schemeClr val="bg1"/>
              </a:solidFill>
            </a:ln>
          </p:spPr>
          <p:txBody>
            <a:bodyPr anchor="ctr"/>
            <a:lstStyle/>
            <a:p>
              <a:pPr algn="ctr"/>
              <a:endParaRPr dirty="0">
                <a:solidFill>
                  <a:schemeClr val="tx1">
                    <a:lumMod val="85000"/>
                    <a:lumOff val="15000"/>
                  </a:schemeClr>
                </a:solidFill>
                <a:latin typeface="+mn-ea"/>
                <a:sym typeface="FZHei-B01S" panose="02010601030101010101" pitchFamily="2" charset="-122"/>
              </a:endParaRPr>
            </a:p>
          </p:txBody>
        </p:sp>
        <p:sp>
          <p:nvSpPr>
            <p:cNvPr id="24" name="ïsḷîḍé"/>
            <p:cNvSpPr/>
            <p:nvPr/>
          </p:nvSpPr>
          <p:spPr bwMode="auto">
            <a:xfrm rot="3454077">
              <a:off x="8705001" y="2605644"/>
              <a:ext cx="579658" cy="579658"/>
            </a:xfrm>
            <a:custGeom>
              <a:avLst/>
              <a:gdLst>
                <a:gd name="T0" fmla="*/ 52 w 104"/>
                <a:gd name="T1" fmla="*/ 0 h 104"/>
                <a:gd name="T2" fmla="*/ 0 w 104"/>
                <a:gd name="T3" fmla="*/ 52 h 104"/>
                <a:gd name="T4" fmla="*/ 1 w 104"/>
                <a:gd name="T5" fmla="*/ 62 h 104"/>
                <a:gd name="T6" fmla="*/ 36 w 104"/>
                <a:gd name="T7" fmla="*/ 101 h 104"/>
                <a:gd name="T8" fmla="*/ 52 w 104"/>
                <a:gd name="T9" fmla="*/ 104 h 104"/>
                <a:gd name="T10" fmla="*/ 93 w 104"/>
                <a:gd name="T11" fmla="*/ 84 h 104"/>
                <a:gd name="T12" fmla="*/ 104 w 104"/>
                <a:gd name="T13" fmla="*/ 52 h 104"/>
                <a:gd name="T14" fmla="*/ 100 w 104"/>
                <a:gd name="T15" fmla="*/ 32 h 104"/>
                <a:gd name="T16" fmla="*/ 52 w 104"/>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4">
                  <a:moveTo>
                    <a:pt x="52" y="0"/>
                  </a:moveTo>
                  <a:cubicBezTo>
                    <a:pt x="24" y="0"/>
                    <a:pt x="0" y="23"/>
                    <a:pt x="0" y="52"/>
                  </a:cubicBezTo>
                  <a:cubicBezTo>
                    <a:pt x="0" y="55"/>
                    <a:pt x="1" y="59"/>
                    <a:pt x="1" y="62"/>
                  </a:cubicBezTo>
                  <a:cubicBezTo>
                    <a:pt x="5" y="80"/>
                    <a:pt x="18" y="95"/>
                    <a:pt x="36" y="101"/>
                  </a:cubicBezTo>
                  <a:cubicBezTo>
                    <a:pt x="41" y="103"/>
                    <a:pt x="47" y="104"/>
                    <a:pt x="52" y="104"/>
                  </a:cubicBezTo>
                  <a:cubicBezTo>
                    <a:pt x="69" y="104"/>
                    <a:pt x="84" y="96"/>
                    <a:pt x="93" y="84"/>
                  </a:cubicBezTo>
                  <a:cubicBezTo>
                    <a:pt x="100" y="75"/>
                    <a:pt x="104" y="64"/>
                    <a:pt x="104" y="52"/>
                  </a:cubicBezTo>
                  <a:cubicBezTo>
                    <a:pt x="104" y="45"/>
                    <a:pt x="103" y="38"/>
                    <a:pt x="100" y="32"/>
                  </a:cubicBezTo>
                  <a:cubicBezTo>
                    <a:pt x="93" y="13"/>
                    <a:pt x="74" y="0"/>
                    <a:pt x="52" y="0"/>
                  </a:cubicBezTo>
                </a:path>
              </a:pathLst>
            </a:custGeom>
            <a:solidFill>
              <a:srgbClr val="3D7CFF"/>
            </a:solidFill>
            <a:ln w="38100">
              <a:solidFill>
                <a:schemeClr val="bg1"/>
              </a:solidFill>
            </a:ln>
          </p:spPr>
          <p:txBody>
            <a:bodyPr anchor="ctr"/>
            <a:lstStyle/>
            <a:p>
              <a:pPr algn="ctr"/>
              <a:endParaRPr dirty="0">
                <a:solidFill>
                  <a:schemeClr val="tx1">
                    <a:lumMod val="85000"/>
                    <a:lumOff val="15000"/>
                  </a:schemeClr>
                </a:solidFill>
                <a:latin typeface="+mn-ea"/>
                <a:sym typeface="FZHei-B01S" panose="02010601030101010101" pitchFamily="2" charset="-122"/>
              </a:endParaRPr>
            </a:p>
          </p:txBody>
        </p:sp>
        <p:sp>
          <p:nvSpPr>
            <p:cNvPr id="25" name="íš1ïḑè"/>
            <p:cNvSpPr/>
            <p:nvPr/>
          </p:nvSpPr>
          <p:spPr bwMode="auto">
            <a:xfrm rot="10654077">
              <a:off x="3450125" y="5007761"/>
              <a:ext cx="364683" cy="364683"/>
            </a:xfrm>
            <a:prstGeom prst="ellipse">
              <a:avLst/>
            </a:prstGeom>
            <a:solidFill>
              <a:srgbClr val="00B0F0"/>
            </a:solidFill>
            <a:ln w="38100">
              <a:solidFill>
                <a:schemeClr val="bg1"/>
              </a:solidFill>
            </a:ln>
          </p:spPr>
          <p:txBody>
            <a:bodyPr anchor="ctr"/>
            <a:lstStyle/>
            <a:p>
              <a:pPr algn="ctr"/>
              <a:endParaRPr dirty="0">
                <a:solidFill>
                  <a:schemeClr val="tx1">
                    <a:lumMod val="85000"/>
                    <a:lumOff val="15000"/>
                  </a:schemeClr>
                </a:solidFill>
                <a:latin typeface="+mn-ea"/>
                <a:sym typeface="FZHei-B01S" panose="02010601030101010101" pitchFamily="2" charset="-122"/>
              </a:endParaRPr>
            </a:p>
          </p:txBody>
        </p:sp>
      </p:grpSp>
      <p:grpSp>
        <p:nvGrpSpPr>
          <p:cNvPr id="36" name="组合 35"/>
          <p:cNvGrpSpPr/>
          <p:nvPr/>
        </p:nvGrpSpPr>
        <p:grpSpPr>
          <a:xfrm>
            <a:off x="8750481" y="2964906"/>
            <a:ext cx="2351405" cy="1211770"/>
            <a:chOff x="3624780" y="2412339"/>
            <a:chExt cx="2351472" cy="1098126"/>
          </a:xfrm>
        </p:grpSpPr>
        <p:sp>
          <p:nvSpPr>
            <p:cNvPr id="37" name="文本框 36"/>
            <p:cNvSpPr txBox="1"/>
            <p:nvPr/>
          </p:nvSpPr>
          <p:spPr>
            <a:xfrm>
              <a:off x="3624780" y="2412339"/>
              <a:ext cx="2133781" cy="333760"/>
            </a:xfrm>
            <a:prstGeom prst="rect">
              <a:avLst/>
            </a:prstGeom>
            <a:noFill/>
          </p:spPr>
          <p:txBody>
            <a:bodyPr wrap="square" rtlCol="0">
              <a:spAutoFit/>
              <a:scene3d>
                <a:camera prst="orthographicFront"/>
                <a:lightRig rig="threePt" dir="t"/>
              </a:scene3d>
              <a:sp3d contourW="12700"/>
            </a:bodyPr>
            <a:lstStyle/>
            <a:p>
              <a:r>
                <a:rPr lang="zh-CN" altLang="en-US" b="1" dirty="0">
                  <a:solidFill>
                    <a:schemeClr val="tx1">
                      <a:lumMod val="85000"/>
                      <a:lumOff val="15000"/>
                    </a:schemeClr>
                  </a:solidFill>
                  <a:latin typeface="+mn-ea"/>
                  <a:sym typeface="FZHei-B01S" panose="02010601030101010101" pitchFamily="2" charset="-122"/>
                </a:rPr>
                <a:t>Title text added</a:t>
              </a:r>
            </a:p>
          </p:txBody>
        </p:sp>
        <p:sp>
          <p:nvSpPr>
            <p:cNvPr id="38" name="文本框 37"/>
            <p:cNvSpPr txBox="1"/>
            <p:nvPr/>
          </p:nvSpPr>
          <p:spPr>
            <a:xfrm>
              <a:off x="3624780" y="2750894"/>
              <a:ext cx="2351472" cy="654284"/>
            </a:xfrm>
            <a:prstGeom prst="rect">
              <a:avLst/>
            </a:prstGeom>
            <a:noFill/>
          </p:spPr>
          <p:txBody>
            <a:bodyPr wrap="square" rtlCol="0">
              <a:spAutoFit/>
              <a:scene3d>
                <a:camera prst="orthographicFront"/>
                <a:lightRig rig="threePt" dir="t"/>
              </a:scene3d>
              <a:sp3d contourW="12700"/>
            </a:bodyPr>
            <a:lstStyle>
              <a:defPPr>
                <a:defRPr lang="zh-CN"/>
              </a:defPPr>
              <a:lvl1pPr>
                <a:lnSpc>
                  <a:spcPts val="2000"/>
                </a:lnSpc>
                <a:defRPr sz="12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p>
          </p:txBody>
        </p:sp>
      </p:grpSp>
      <p:grpSp>
        <p:nvGrpSpPr>
          <p:cNvPr id="39" name="组合 38"/>
          <p:cNvGrpSpPr/>
          <p:nvPr/>
        </p:nvGrpSpPr>
        <p:grpSpPr>
          <a:xfrm>
            <a:off x="4638230" y="4389546"/>
            <a:ext cx="2351472" cy="1176733"/>
            <a:chOff x="3624780" y="2412339"/>
            <a:chExt cx="2351472" cy="1176733"/>
          </a:xfrm>
        </p:grpSpPr>
        <p:sp>
          <p:nvSpPr>
            <p:cNvPr id="40" name="文本框 39"/>
            <p:cNvSpPr txBox="1"/>
            <p:nvPr/>
          </p:nvSpPr>
          <p:spPr>
            <a:xfrm>
              <a:off x="3624780" y="2412339"/>
              <a:ext cx="2133781" cy="369332"/>
            </a:xfrm>
            <a:prstGeom prst="rect">
              <a:avLst/>
            </a:prstGeom>
            <a:noFill/>
          </p:spPr>
          <p:txBody>
            <a:bodyPr wrap="square" rtlCol="0">
              <a:spAutoFit/>
              <a:scene3d>
                <a:camera prst="orthographicFront"/>
                <a:lightRig rig="threePt" dir="t"/>
              </a:scene3d>
              <a:sp3d contourW="12700"/>
            </a:bodyPr>
            <a:lstStyle/>
            <a:p>
              <a:r>
                <a:rPr lang="zh-CN" altLang="en-US" b="1" dirty="0">
                  <a:solidFill>
                    <a:schemeClr val="tx1">
                      <a:lumMod val="85000"/>
                      <a:lumOff val="15000"/>
                    </a:schemeClr>
                  </a:solidFill>
                  <a:latin typeface="+mn-ea"/>
                  <a:sym typeface="FZHei-B01S" panose="02010601030101010101" pitchFamily="2" charset="-122"/>
                </a:rPr>
                <a:t>Title text added</a:t>
              </a:r>
            </a:p>
          </p:txBody>
        </p:sp>
        <p:sp>
          <p:nvSpPr>
            <p:cNvPr id="41" name="文本框 40"/>
            <p:cNvSpPr txBox="1"/>
            <p:nvPr/>
          </p:nvSpPr>
          <p:spPr>
            <a:xfrm>
              <a:off x="3624780" y="2750894"/>
              <a:ext cx="2351472" cy="721995"/>
            </a:xfrm>
            <a:prstGeom prst="rect">
              <a:avLst/>
            </a:prstGeom>
            <a:noFill/>
          </p:spPr>
          <p:txBody>
            <a:bodyPr wrap="square" rtlCol="0">
              <a:spAutoFit/>
              <a:scene3d>
                <a:camera prst="orthographicFront"/>
                <a:lightRig rig="threePt" dir="t"/>
              </a:scene3d>
              <a:sp3d contourW="12700"/>
            </a:bodyPr>
            <a:lstStyle>
              <a:defPPr>
                <a:defRPr lang="zh-CN"/>
              </a:defPPr>
              <a:lvl1pPr>
                <a:lnSpc>
                  <a:spcPts val="2000"/>
                </a:lnSpc>
                <a:defRPr sz="12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p>
          </p:txBody>
        </p:sp>
      </p:grpSp>
      <p:grpSp>
        <p:nvGrpSpPr>
          <p:cNvPr id="42" name="组合 41"/>
          <p:cNvGrpSpPr/>
          <p:nvPr/>
        </p:nvGrpSpPr>
        <p:grpSpPr>
          <a:xfrm>
            <a:off x="1339678" y="2583377"/>
            <a:ext cx="2351472" cy="1433791"/>
            <a:chOff x="3624780" y="2412339"/>
            <a:chExt cx="2351472" cy="1433791"/>
          </a:xfrm>
        </p:grpSpPr>
        <p:sp>
          <p:nvSpPr>
            <p:cNvPr id="43" name="文本框 42"/>
            <p:cNvSpPr txBox="1"/>
            <p:nvPr/>
          </p:nvSpPr>
          <p:spPr>
            <a:xfrm>
              <a:off x="3624780" y="2412339"/>
              <a:ext cx="2133781" cy="369332"/>
            </a:xfrm>
            <a:prstGeom prst="rect">
              <a:avLst/>
            </a:prstGeom>
            <a:noFill/>
          </p:spPr>
          <p:txBody>
            <a:bodyPr wrap="square" rtlCol="0">
              <a:spAutoFit/>
              <a:scene3d>
                <a:camera prst="orthographicFront"/>
                <a:lightRig rig="threePt" dir="t"/>
              </a:scene3d>
              <a:sp3d contourW="12700"/>
            </a:bodyPr>
            <a:lstStyle/>
            <a:p>
              <a:r>
                <a:rPr lang="zh-CN" altLang="en-US" b="1" dirty="0">
                  <a:solidFill>
                    <a:schemeClr val="tx1">
                      <a:lumMod val="85000"/>
                      <a:lumOff val="15000"/>
                    </a:schemeClr>
                  </a:solidFill>
                  <a:latin typeface="+mn-ea"/>
                  <a:sym typeface="FZHei-B01S" panose="02010601030101010101" pitchFamily="2" charset="-122"/>
                </a:rPr>
                <a:t>Title text added</a:t>
              </a:r>
            </a:p>
          </p:txBody>
        </p:sp>
        <p:sp>
          <p:nvSpPr>
            <p:cNvPr id="44" name="文本框 43"/>
            <p:cNvSpPr txBox="1"/>
            <p:nvPr/>
          </p:nvSpPr>
          <p:spPr>
            <a:xfrm>
              <a:off x="3624780" y="2750894"/>
              <a:ext cx="2351472" cy="1095236"/>
            </a:xfrm>
            <a:prstGeom prst="rect">
              <a:avLst/>
            </a:prstGeom>
            <a:noFill/>
          </p:spPr>
          <p:txBody>
            <a:bodyPr wrap="square" rtlCol="0">
              <a:spAutoFit/>
              <a:scene3d>
                <a:camera prst="orthographicFront"/>
                <a:lightRig rig="threePt" dir="t"/>
              </a:scene3d>
              <a:sp3d contourW="12700"/>
            </a:bodyPr>
            <a:lstStyle/>
            <a:p>
              <a:pPr>
                <a:lnSpc>
                  <a:spcPts val="2000"/>
                </a:lnSpc>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 Plate</a:t>
              </a:r>
              <a:r>
                <a:rPr lang="zh-CN" altLang="en-US" sz="1000" dirty="0">
                  <a:solidFill>
                    <a:schemeClr val="tx1">
                      <a:lumMod val="85000"/>
                      <a:lumOff val="15000"/>
                    </a:schemeClr>
                  </a:solidFill>
                  <a:latin typeface="+mn-ea"/>
                  <a:sym typeface="FZHei-B01S" panose="02010601030101010101" pitchFamily="2" charset="-122"/>
                </a:rPr>
                <a:t>Surface aesthetics</a:t>
              </a:r>
            </a:p>
          </p:txBody>
        </p:sp>
      </p:grpSp>
      <p:grpSp>
        <p:nvGrpSpPr>
          <p:cNvPr id="45" name="组合 44"/>
          <p:cNvGrpSpPr/>
          <p:nvPr/>
        </p:nvGrpSpPr>
        <p:grpSpPr>
          <a:xfrm>
            <a:off x="5648378" y="1571090"/>
            <a:ext cx="2351472" cy="1176733"/>
            <a:chOff x="3624780" y="2412339"/>
            <a:chExt cx="2351472" cy="1176733"/>
          </a:xfrm>
        </p:grpSpPr>
        <p:sp>
          <p:nvSpPr>
            <p:cNvPr id="46" name="文本框 45"/>
            <p:cNvSpPr txBox="1"/>
            <p:nvPr/>
          </p:nvSpPr>
          <p:spPr>
            <a:xfrm>
              <a:off x="3624780" y="2412339"/>
              <a:ext cx="2133781" cy="369332"/>
            </a:xfrm>
            <a:prstGeom prst="rect">
              <a:avLst/>
            </a:prstGeom>
            <a:noFill/>
          </p:spPr>
          <p:txBody>
            <a:bodyPr wrap="square" rtlCol="0">
              <a:spAutoFit/>
              <a:scene3d>
                <a:camera prst="orthographicFront"/>
                <a:lightRig rig="threePt" dir="t"/>
              </a:scene3d>
              <a:sp3d contourW="12700"/>
            </a:bodyPr>
            <a:lstStyle/>
            <a:p>
              <a:r>
                <a:rPr lang="zh-CN" altLang="en-US" b="1" dirty="0">
                  <a:solidFill>
                    <a:schemeClr val="tx1">
                      <a:lumMod val="85000"/>
                      <a:lumOff val="15000"/>
                    </a:schemeClr>
                  </a:solidFill>
                  <a:latin typeface="+mn-ea"/>
                  <a:sym typeface="FZHei-B01S" panose="02010601030101010101" pitchFamily="2" charset="-122"/>
                </a:rPr>
                <a:t>Title text added</a:t>
              </a:r>
            </a:p>
          </p:txBody>
        </p:sp>
        <p:sp>
          <p:nvSpPr>
            <p:cNvPr id="47" name="文本框 46"/>
            <p:cNvSpPr txBox="1"/>
            <p:nvPr/>
          </p:nvSpPr>
          <p:spPr>
            <a:xfrm>
              <a:off x="3624780" y="2750894"/>
              <a:ext cx="2351472" cy="721995"/>
            </a:xfrm>
            <a:prstGeom prst="rect">
              <a:avLst/>
            </a:prstGeom>
            <a:noFill/>
          </p:spPr>
          <p:txBody>
            <a:bodyPr wrap="square" rtlCol="0">
              <a:spAutoFit/>
              <a:scene3d>
                <a:camera prst="orthographicFront"/>
                <a:lightRig rig="threePt" dir="t"/>
              </a:scene3d>
              <a:sp3d contourW="12700"/>
            </a:bodyPr>
            <a:lstStyle>
              <a:defPPr>
                <a:defRPr lang="zh-CN"/>
              </a:defPPr>
              <a:lvl1pPr>
                <a:lnSpc>
                  <a:spcPts val="2000"/>
                </a:lnSpc>
                <a:defRPr sz="12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p>
          </p:txBody>
        </p:sp>
      </p:grpSp>
      <p:pic>
        <p:nvPicPr>
          <p:cNvPr id="26" name="图片 25">
            <a:extLst>
              <a:ext uri="{FF2B5EF4-FFF2-40B4-BE49-F238E27FC236}">
                <a16:creationId xmlns:a16="http://schemas.microsoft.com/office/drawing/2014/main" id="{94C03611-0AA4-4107-BCCD-B4C78AD30E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27" name="图片 26">
            <a:extLst>
              <a:ext uri="{FF2B5EF4-FFF2-40B4-BE49-F238E27FC236}">
                <a16:creationId xmlns:a16="http://schemas.microsoft.com/office/drawing/2014/main" id="{380CB1FC-DDB0-4B55-954B-0B0168A2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28" name="矩形 27">
            <a:extLst>
              <a:ext uri="{FF2B5EF4-FFF2-40B4-BE49-F238E27FC236}">
                <a16:creationId xmlns:a16="http://schemas.microsoft.com/office/drawing/2014/main" id="{5884ED3E-7189-4CEA-B4F5-DB6EA8C10C3B}"/>
              </a:ext>
            </a:extLst>
          </p:cNvPr>
          <p:cNvSpPr/>
          <p:nvPr/>
        </p:nvSpPr>
        <p:spPr>
          <a:xfrm>
            <a:off x="807720" y="493395"/>
            <a:ext cx="6060906"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2: Definition of Communication</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1000"/>
                            </p:stCondLst>
                            <p:childTnLst>
                              <p:par>
                                <p:cTn id="18" presetID="2" presetClass="entr" presetSubtype="12"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0-#ppt_w/2"/>
                                          </p:val>
                                        </p:tav>
                                        <p:tav tm="100000">
                                          <p:val>
                                            <p:strVal val="#ppt_x"/>
                                          </p:val>
                                        </p:tav>
                                      </p:tavLst>
                                    </p:anim>
                                    <p:anim calcmode="lin" valueType="num">
                                      <p:cBhvr additive="base">
                                        <p:cTn id="21" dur="500" fill="hold"/>
                                        <p:tgtEl>
                                          <p:spTgt spid="4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1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p:tgtEl>
                                          <p:spTgt spid="42"/>
                                        </p:tgtEl>
                                        <p:attrNameLst>
                                          <p:attrName>ppt_x</p:attrName>
                                        </p:attrNameLst>
                                      </p:cBhvr>
                                      <p:tavLst>
                                        <p:tav tm="0">
                                          <p:val>
                                            <p:strVal val="#ppt_x-#ppt_w*1.125000"/>
                                          </p:val>
                                        </p:tav>
                                        <p:tav tm="100000">
                                          <p:val>
                                            <p:strVal val="#ppt_x"/>
                                          </p:val>
                                        </p:tav>
                                      </p:tavLst>
                                    </p:anim>
                                    <p:animEffect transition="in" filter="wipe(right)">
                                      <p:cBhvr>
                                        <p:cTn id="26" dur="500"/>
                                        <p:tgtEl>
                                          <p:spTgt spid="42"/>
                                        </p:tgtEl>
                                      </p:cBhvr>
                                    </p:animEffect>
                                  </p:childTnLst>
                                </p:cTn>
                              </p:par>
                            </p:childTnLst>
                          </p:cTn>
                        </p:par>
                        <p:par>
                          <p:cTn id="27" fill="hold">
                            <p:stCondLst>
                              <p:cond delay="2000"/>
                            </p:stCondLst>
                            <p:childTnLst>
                              <p:par>
                                <p:cTn id="28" presetID="12" presetClass="entr" presetSubtype="8"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p:tgtEl>
                                          <p:spTgt spid="39"/>
                                        </p:tgtEl>
                                        <p:attrNameLst>
                                          <p:attrName>ppt_x</p:attrName>
                                        </p:attrNameLst>
                                      </p:cBhvr>
                                      <p:tavLst>
                                        <p:tav tm="0">
                                          <p:val>
                                            <p:strVal val="#ppt_x-#ppt_w*1.125000"/>
                                          </p:val>
                                        </p:tav>
                                        <p:tav tm="100000">
                                          <p:val>
                                            <p:strVal val="#ppt_x"/>
                                          </p:val>
                                        </p:tav>
                                      </p:tavLst>
                                    </p:anim>
                                    <p:animEffect transition="in" filter="wipe(right)">
                                      <p:cBhvr>
                                        <p:cTn id="31" dur="500"/>
                                        <p:tgtEl>
                                          <p:spTgt spid="39"/>
                                        </p:tgtEl>
                                      </p:cBhvr>
                                    </p:animEffect>
                                  </p:childTnLst>
                                </p:cTn>
                              </p:par>
                            </p:childTnLst>
                          </p:cTn>
                        </p:par>
                        <p:par>
                          <p:cTn id="32" fill="hold">
                            <p:stCondLst>
                              <p:cond delay="2500"/>
                            </p:stCondLst>
                            <p:childTnLst>
                              <p:par>
                                <p:cTn id="33" presetID="12" presetClass="entr" presetSubtype="8"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p:tgtEl>
                                          <p:spTgt spid="45"/>
                                        </p:tgtEl>
                                        <p:attrNameLst>
                                          <p:attrName>ppt_x</p:attrName>
                                        </p:attrNameLst>
                                      </p:cBhvr>
                                      <p:tavLst>
                                        <p:tav tm="0">
                                          <p:val>
                                            <p:strVal val="#ppt_x-#ppt_w*1.125000"/>
                                          </p:val>
                                        </p:tav>
                                        <p:tav tm="100000">
                                          <p:val>
                                            <p:strVal val="#ppt_x"/>
                                          </p:val>
                                        </p:tav>
                                      </p:tavLst>
                                    </p:anim>
                                    <p:animEffect transition="in" filter="wipe(right)">
                                      <p:cBhvr>
                                        <p:cTn id="36" dur="500"/>
                                        <p:tgtEl>
                                          <p:spTgt spid="45"/>
                                        </p:tgtEl>
                                      </p:cBhvr>
                                    </p:animEffect>
                                  </p:childTnLst>
                                </p:cTn>
                              </p:par>
                            </p:childTnLst>
                          </p:cTn>
                        </p:par>
                        <p:par>
                          <p:cTn id="37" fill="hold">
                            <p:stCondLst>
                              <p:cond delay="3000"/>
                            </p:stCondLst>
                            <p:childTnLst>
                              <p:par>
                                <p:cTn id="38" presetID="12" presetClass="entr" presetSubtype="8"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500"/>
                                        <p:tgtEl>
                                          <p:spTgt spid="36"/>
                                        </p:tgtEl>
                                        <p:attrNameLst>
                                          <p:attrName>ppt_x</p:attrName>
                                        </p:attrNameLst>
                                      </p:cBhvr>
                                      <p:tavLst>
                                        <p:tav tm="0">
                                          <p:val>
                                            <p:strVal val="#ppt_x-#ppt_w*1.125000"/>
                                          </p:val>
                                        </p:tav>
                                        <p:tav tm="100000">
                                          <p:val>
                                            <p:strVal val="#ppt_x"/>
                                          </p:val>
                                        </p:tav>
                                      </p:tavLst>
                                    </p:anim>
                                    <p:animEffect transition="in" filter="wipe(right)">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603" y="1494970"/>
            <a:ext cx="4384987" cy="4165602"/>
          </a:xfrm>
          <a:prstGeom prst="rect">
            <a:avLst/>
          </a:prstGeom>
        </p:spPr>
      </p:pic>
      <p:sp>
        <p:nvSpPr>
          <p:cNvPr id="8" name="TextBox 4"/>
          <p:cNvSpPr txBox="1"/>
          <p:nvPr/>
        </p:nvSpPr>
        <p:spPr>
          <a:xfrm>
            <a:off x="5598415" y="2158460"/>
            <a:ext cx="2210862" cy="646331"/>
          </a:xfrm>
          <a:prstGeom prst="rect">
            <a:avLst/>
          </a:prstGeom>
          <a:noFill/>
        </p:spPr>
        <p:txBody>
          <a:bodyPr wrap="none" rtlCol="0">
            <a:spAutoFit/>
          </a:bodyPr>
          <a:lstStyle/>
          <a:p>
            <a:r>
              <a:rPr lang="en-US" altLang="zh-CN" sz="3600" dirty="0">
                <a:solidFill>
                  <a:schemeClr val="tx1">
                    <a:lumMod val="85000"/>
                    <a:lumOff val="15000"/>
                  </a:schemeClr>
                </a:solidFill>
                <a:latin typeface="Arial Unicode MS" panose="020B0604020202020204" pitchFamily="34" charset="-122"/>
                <a:ea typeface="Arial Unicode MS" panose="020B0604020202020204" pitchFamily="34" charset="-122"/>
                <a:cs typeface="Arial Unicode MS" panose="020B0604020202020204" pitchFamily="34" charset="-122"/>
                <a:sym typeface="微软雅黑" panose="020B0503020204020204" pitchFamily="34" charset="-122"/>
              </a:rPr>
              <a:t>Part three</a:t>
            </a:r>
            <a:endParaRPr lang="zh-CN" altLang="en-US" sz="3600" dirty="0">
              <a:solidFill>
                <a:schemeClr val="tx1">
                  <a:lumMod val="85000"/>
                  <a:lumOff val="15000"/>
                </a:schemeClr>
              </a:solidFill>
              <a:latin typeface="Arial Unicode MS" panose="020B0604020202020204" pitchFamily="34" charset="-122"/>
              <a:ea typeface="Arial Unicode MS" panose="020B0604020202020204" pitchFamily="34" charset="-122"/>
              <a:cs typeface="Arial Unicode MS" panose="020B0604020202020204" pitchFamily="34" charset="-122"/>
              <a:sym typeface="微软雅黑" panose="020B0503020204020204" pitchFamily="34" charset="-122"/>
            </a:endParaRPr>
          </a:p>
        </p:txBody>
      </p:sp>
      <p:grpSp>
        <p:nvGrpSpPr>
          <p:cNvPr id="9" name="组合 8"/>
          <p:cNvGrpSpPr/>
          <p:nvPr/>
        </p:nvGrpSpPr>
        <p:grpSpPr>
          <a:xfrm>
            <a:off x="5616955" y="2808699"/>
            <a:ext cx="2876597" cy="439172"/>
            <a:chOff x="4673997" y="1988841"/>
            <a:chExt cx="2283387" cy="348606"/>
          </a:xfrm>
        </p:grpSpPr>
        <p:sp>
          <p:nvSpPr>
            <p:cNvPr id="10" name="Round Same Side Corner Rectangle 48"/>
            <p:cNvSpPr/>
            <p:nvPr/>
          </p:nvSpPr>
          <p:spPr>
            <a:xfrm rot="5400000">
              <a:off x="5549770" y="1113068"/>
              <a:ext cx="348606" cy="2100151"/>
            </a:xfrm>
            <a:prstGeom prst="round2SameRect">
              <a:avLst>
                <a:gd name="adj1" fmla="val 50000"/>
                <a:gd name="adj2" fmla="val 50000"/>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bg1"/>
                </a:solidFill>
              </a:endParaRPr>
            </a:p>
          </p:txBody>
        </p:sp>
        <p:sp>
          <p:nvSpPr>
            <p:cNvPr id="11" name="Rectangle 49"/>
            <p:cNvSpPr/>
            <p:nvPr/>
          </p:nvSpPr>
          <p:spPr>
            <a:xfrm>
              <a:off x="4689219" y="2019847"/>
              <a:ext cx="2268165" cy="293168"/>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Communication skills</a:t>
              </a:r>
              <a:endParaRPr lang="en-US"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sp>
        <p:nvSpPr>
          <p:cNvPr id="12" name="TextBox 8"/>
          <p:cNvSpPr txBox="1"/>
          <p:nvPr/>
        </p:nvSpPr>
        <p:spPr>
          <a:xfrm>
            <a:off x="5616954" y="3381698"/>
            <a:ext cx="3190452" cy="583878"/>
          </a:xfrm>
          <a:prstGeom prst="rect">
            <a:avLst/>
          </a:prstGeom>
          <a:noFill/>
        </p:spPr>
        <p:txBody>
          <a:bodyPr wrap="square" rtlCol="0">
            <a:spAutoFit/>
          </a:bodyPr>
          <a:lstStyle/>
          <a:p>
            <a:pPr>
              <a:lnSpc>
                <a:spcPts val="2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Dream of the future of us!</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ts val="2000"/>
              </a:lnSpc>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We dream of future success</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13" name="文本框 14"/>
          <p:cNvSpPr txBox="1"/>
          <p:nvPr/>
        </p:nvSpPr>
        <p:spPr>
          <a:xfrm>
            <a:off x="5616955" y="3996687"/>
            <a:ext cx="3375566" cy="766941"/>
          </a:xfrm>
          <a:prstGeom prst="rect">
            <a:avLst/>
          </a:prstGeom>
          <a:noFill/>
        </p:spPr>
        <p:txBody>
          <a:bodyPr wrap="square" rtlCol="0">
            <a:spAutoFit/>
          </a:bodyPr>
          <a:lstStyle/>
          <a:p>
            <a:pPr>
              <a:lnSpc>
                <a:spcPts val="1800"/>
              </a:lnSpc>
            </a:pPr>
            <a:r>
              <a:rPr lang="en-US" altLang="zh-CN" sz="1200" dirty="0"/>
              <a:t>The man who has made his mind to win will never say "impossible". I can make it through the rain. I can stand up once son my own. </a:t>
            </a:r>
            <a:endParaRPr lang="zh-CN" altLang="en-US" sz="1200" dirty="0">
              <a:solidFill>
                <a:schemeClr val="tx1">
                  <a:lumMod val="85000"/>
                  <a:lumOff val="15000"/>
                </a:schemeClr>
              </a:solidFill>
              <a:latin typeface="Roboto Light" panose="02000000000000000000" pitchFamily="2" charset="0"/>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712" y="5258"/>
            <a:ext cx="8134899" cy="6858000"/>
          </a:xfrm>
          <a:prstGeom prst="rect">
            <a:avLst/>
          </a:prstGeom>
        </p:spPr>
      </p:pic>
    </p:spTree>
    <p:extLst>
      <p:ext uri="{BB962C8B-B14F-4D97-AF65-F5344CB8AC3E}">
        <p14:creationId xmlns:p14="http://schemas.microsoft.com/office/powerpoint/2010/main" val="397701576"/>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52" presetClass="entr" presetSubtype="0" fill="hold" grpId="0" nodeType="withEffect">
                                  <p:stCondLst>
                                    <p:cond delay="100"/>
                                  </p:stCondLst>
                                  <p:childTnLst>
                                    <p:set>
                                      <p:cBhvr>
                                        <p:cTn id="31" dur="1" fill="hold">
                                          <p:stCondLst>
                                            <p:cond delay="0"/>
                                          </p:stCondLst>
                                        </p:cTn>
                                        <p:tgtEl>
                                          <p:spTgt spid="13"/>
                                        </p:tgtEl>
                                        <p:attrNameLst>
                                          <p:attrName>style.visibility</p:attrName>
                                        </p:attrNameLst>
                                      </p:cBhvr>
                                      <p:to>
                                        <p:strVal val="visible"/>
                                      </p:to>
                                    </p:set>
                                    <p:animScale>
                                      <p:cBhvr>
                                        <p:cTn id="3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3"/>
                                        </p:tgtEl>
                                        <p:attrNameLst>
                                          <p:attrName>ppt_x</p:attrName>
                                          <p:attrName>ppt_y</p:attrName>
                                        </p:attrNameLst>
                                      </p:cBhvr>
                                    </p:animMotion>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944128" y="1935837"/>
            <a:ext cx="2505877" cy="1493163"/>
            <a:chOff x="1026552" y="1853942"/>
            <a:chExt cx="2506014" cy="1493245"/>
          </a:xfrm>
        </p:grpSpPr>
        <p:sp>
          <p:nvSpPr>
            <p:cNvPr id="12" name="Freeform 250"/>
            <p:cNvSpPr>
              <a:spLocks noEditPoints="1"/>
            </p:cNvSpPr>
            <p:nvPr/>
          </p:nvSpPr>
          <p:spPr bwMode="auto">
            <a:xfrm>
              <a:off x="1996985" y="2588362"/>
              <a:ext cx="565150" cy="758825"/>
            </a:xfrm>
            <a:custGeom>
              <a:avLst/>
              <a:gdLst>
                <a:gd name="T0" fmla="*/ 137 w 255"/>
                <a:gd name="T1" fmla="*/ 342 h 342"/>
                <a:gd name="T2" fmla="*/ 135 w 255"/>
                <a:gd name="T3" fmla="*/ 342 h 342"/>
                <a:gd name="T4" fmla="*/ 133 w 255"/>
                <a:gd name="T5" fmla="*/ 336 h 342"/>
                <a:gd name="T6" fmla="*/ 160 w 255"/>
                <a:gd name="T7" fmla="*/ 222 h 342"/>
                <a:gd name="T8" fmla="*/ 110 w 255"/>
                <a:gd name="T9" fmla="*/ 248 h 342"/>
                <a:gd name="T10" fmla="*/ 20 w 255"/>
                <a:gd name="T11" fmla="*/ 213 h 342"/>
                <a:gd name="T12" fmla="*/ 50 w 255"/>
                <a:gd name="T13" fmla="*/ 114 h 342"/>
                <a:gd name="T14" fmla="*/ 148 w 255"/>
                <a:gd name="T15" fmla="*/ 153 h 342"/>
                <a:gd name="T16" fmla="*/ 166 w 255"/>
                <a:gd name="T17" fmla="*/ 206 h 342"/>
                <a:gd name="T18" fmla="*/ 223 w 255"/>
                <a:gd name="T19" fmla="*/ 17 h 342"/>
                <a:gd name="T20" fmla="*/ 206 w 255"/>
                <a:gd name="T21" fmla="*/ 43 h 342"/>
                <a:gd name="T22" fmla="*/ 200 w 255"/>
                <a:gd name="T23" fmla="*/ 44 h 342"/>
                <a:gd name="T24" fmla="*/ 199 w 255"/>
                <a:gd name="T25" fmla="*/ 39 h 342"/>
                <a:gd name="T26" fmla="*/ 221 w 255"/>
                <a:gd name="T27" fmla="*/ 5 h 342"/>
                <a:gd name="T28" fmla="*/ 223 w 255"/>
                <a:gd name="T29" fmla="*/ 2 h 342"/>
                <a:gd name="T30" fmla="*/ 227 w 255"/>
                <a:gd name="T31" fmla="*/ 1 h 342"/>
                <a:gd name="T32" fmla="*/ 229 w 255"/>
                <a:gd name="T33" fmla="*/ 2 h 342"/>
                <a:gd name="T34" fmla="*/ 235 w 255"/>
                <a:gd name="T35" fmla="*/ 6 h 342"/>
                <a:gd name="T36" fmla="*/ 255 w 255"/>
                <a:gd name="T37" fmla="*/ 38 h 342"/>
                <a:gd name="T38" fmla="*/ 248 w 255"/>
                <a:gd name="T39" fmla="*/ 43 h 342"/>
                <a:gd name="T40" fmla="*/ 231 w 255"/>
                <a:gd name="T41" fmla="*/ 14 h 342"/>
                <a:gd name="T42" fmla="*/ 168 w 255"/>
                <a:gd name="T43" fmla="*/ 216 h 342"/>
                <a:gd name="T44" fmla="*/ 140 w 255"/>
                <a:gd name="T45" fmla="*/ 340 h 342"/>
                <a:gd name="T46" fmla="*/ 137 w 255"/>
                <a:gd name="T47" fmla="*/ 342 h 342"/>
                <a:gd name="T48" fmla="*/ 80 w 255"/>
                <a:gd name="T49" fmla="*/ 115 h 342"/>
                <a:gd name="T50" fmla="*/ 54 w 255"/>
                <a:gd name="T51" fmla="*/ 122 h 342"/>
                <a:gd name="T52" fmla="*/ 27 w 255"/>
                <a:gd name="T53" fmla="*/ 210 h 342"/>
                <a:gd name="T54" fmla="*/ 108 w 255"/>
                <a:gd name="T55" fmla="*/ 240 h 342"/>
                <a:gd name="T56" fmla="*/ 159 w 255"/>
                <a:gd name="T57" fmla="*/ 212 h 342"/>
                <a:gd name="T58" fmla="*/ 141 w 255"/>
                <a:gd name="T59" fmla="*/ 157 h 342"/>
                <a:gd name="T60" fmla="*/ 80 w 255"/>
                <a:gd name="T61" fmla="*/ 1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342">
                  <a:moveTo>
                    <a:pt x="137" y="342"/>
                  </a:moveTo>
                  <a:cubicBezTo>
                    <a:pt x="136" y="342"/>
                    <a:pt x="135" y="342"/>
                    <a:pt x="135" y="342"/>
                  </a:cubicBezTo>
                  <a:cubicBezTo>
                    <a:pt x="133" y="341"/>
                    <a:pt x="132" y="338"/>
                    <a:pt x="133" y="336"/>
                  </a:cubicBezTo>
                  <a:cubicBezTo>
                    <a:pt x="134" y="336"/>
                    <a:pt x="165" y="284"/>
                    <a:pt x="160" y="222"/>
                  </a:cubicBezTo>
                  <a:cubicBezTo>
                    <a:pt x="145" y="235"/>
                    <a:pt x="127" y="243"/>
                    <a:pt x="110" y="248"/>
                  </a:cubicBezTo>
                  <a:cubicBezTo>
                    <a:pt x="70" y="259"/>
                    <a:pt x="34" y="245"/>
                    <a:pt x="20" y="213"/>
                  </a:cubicBezTo>
                  <a:cubicBezTo>
                    <a:pt x="0" y="168"/>
                    <a:pt x="20" y="130"/>
                    <a:pt x="50" y="114"/>
                  </a:cubicBezTo>
                  <a:cubicBezTo>
                    <a:pt x="80" y="100"/>
                    <a:pt x="121" y="106"/>
                    <a:pt x="148" y="153"/>
                  </a:cubicBezTo>
                  <a:cubicBezTo>
                    <a:pt x="158" y="170"/>
                    <a:pt x="164" y="188"/>
                    <a:pt x="166" y="206"/>
                  </a:cubicBezTo>
                  <a:cubicBezTo>
                    <a:pt x="203" y="169"/>
                    <a:pt x="229" y="106"/>
                    <a:pt x="223" y="17"/>
                  </a:cubicBezTo>
                  <a:cubicBezTo>
                    <a:pt x="206" y="43"/>
                    <a:pt x="206" y="43"/>
                    <a:pt x="206" y="43"/>
                  </a:cubicBezTo>
                  <a:cubicBezTo>
                    <a:pt x="204" y="45"/>
                    <a:pt x="202" y="45"/>
                    <a:pt x="200" y="44"/>
                  </a:cubicBezTo>
                  <a:cubicBezTo>
                    <a:pt x="198" y="43"/>
                    <a:pt x="198" y="41"/>
                    <a:pt x="199" y="39"/>
                  </a:cubicBezTo>
                  <a:cubicBezTo>
                    <a:pt x="203" y="30"/>
                    <a:pt x="212" y="12"/>
                    <a:pt x="221" y="5"/>
                  </a:cubicBezTo>
                  <a:cubicBezTo>
                    <a:pt x="223" y="2"/>
                    <a:pt x="223" y="2"/>
                    <a:pt x="223" y="2"/>
                  </a:cubicBezTo>
                  <a:cubicBezTo>
                    <a:pt x="224" y="1"/>
                    <a:pt x="225" y="0"/>
                    <a:pt x="227" y="1"/>
                  </a:cubicBezTo>
                  <a:cubicBezTo>
                    <a:pt x="228" y="1"/>
                    <a:pt x="228" y="1"/>
                    <a:pt x="229" y="2"/>
                  </a:cubicBezTo>
                  <a:cubicBezTo>
                    <a:pt x="230" y="2"/>
                    <a:pt x="233" y="3"/>
                    <a:pt x="235" y="6"/>
                  </a:cubicBezTo>
                  <a:cubicBezTo>
                    <a:pt x="243" y="19"/>
                    <a:pt x="255" y="38"/>
                    <a:pt x="255" y="38"/>
                  </a:cubicBezTo>
                  <a:cubicBezTo>
                    <a:pt x="248" y="43"/>
                    <a:pt x="248" y="43"/>
                    <a:pt x="248" y="43"/>
                  </a:cubicBezTo>
                  <a:cubicBezTo>
                    <a:pt x="248" y="43"/>
                    <a:pt x="238" y="27"/>
                    <a:pt x="231" y="14"/>
                  </a:cubicBezTo>
                  <a:cubicBezTo>
                    <a:pt x="238" y="110"/>
                    <a:pt x="209" y="178"/>
                    <a:pt x="168" y="216"/>
                  </a:cubicBezTo>
                  <a:cubicBezTo>
                    <a:pt x="175" y="283"/>
                    <a:pt x="140" y="340"/>
                    <a:pt x="140" y="340"/>
                  </a:cubicBezTo>
                  <a:cubicBezTo>
                    <a:pt x="139" y="342"/>
                    <a:pt x="138" y="342"/>
                    <a:pt x="137" y="342"/>
                  </a:cubicBezTo>
                  <a:close/>
                  <a:moveTo>
                    <a:pt x="80" y="115"/>
                  </a:moveTo>
                  <a:cubicBezTo>
                    <a:pt x="71" y="115"/>
                    <a:pt x="62" y="118"/>
                    <a:pt x="54" y="122"/>
                  </a:cubicBezTo>
                  <a:cubicBezTo>
                    <a:pt x="27" y="135"/>
                    <a:pt x="10" y="170"/>
                    <a:pt x="27" y="210"/>
                  </a:cubicBezTo>
                  <a:cubicBezTo>
                    <a:pt x="40" y="238"/>
                    <a:pt x="72" y="250"/>
                    <a:pt x="108" y="240"/>
                  </a:cubicBezTo>
                  <a:cubicBezTo>
                    <a:pt x="126" y="236"/>
                    <a:pt x="143" y="226"/>
                    <a:pt x="159" y="212"/>
                  </a:cubicBezTo>
                  <a:cubicBezTo>
                    <a:pt x="157" y="194"/>
                    <a:pt x="151" y="175"/>
                    <a:pt x="141" y="157"/>
                  </a:cubicBezTo>
                  <a:cubicBezTo>
                    <a:pt x="124" y="127"/>
                    <a:pt x="101" y="115"/>
                    <a:pt x="80" y="115"/>
                  </a:cubicBezTo>
                  <a:close/>
                </a:path>
              </a:pathLst>
            </a:custGeom>
            <a:solidFill>
              <a:srgbClr val="00B0F0"/>
            </a:solidFill>
            <a:ln>
              <a:noFill/>
            </a:ln>
          </p:spPr>
          <p:txBody>
            <a:bodyPr vert="horz" wrap="square" lIns="91435" tIns="45718" rIns="91435" bIns="45718" numCol="1" anchor="t" anchorCtr="0" compatLnSpc="1"/>
            <a:lstStyle/>
            <a:p>
              <a:endParaRPr 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31" name="Rectangle 30"/>
            <p:cNvSpPr/>
            <p:nvPr/>
          </p:nvSpPr>
          <p:spPr>
            <a:xfrm>
              <a:off x="1026552" y="1853942"/>
              <a:ext cx="2506014" cy="352444"/>
            </a:xfrm>
            <a:prstGeom prst="rect">
              <a:avLst/>
            </a:prstGeom>
          </p:spPr>
          <p:txBody>
            <a:bodyPr wrap="square">
              <a:spAutoFit/>
            </a:bodyPr>
            <a:lstStyle/>
            <a:p>
              <a:pPr algn="ctr" defTabSz="608965"/>
              <a:r>
                <a:rPr lang="zh-CN" altLang="en-US" sz="1700" b="1" dirty="0">
                  <a:solidFill>
                    <a:prstClr val="black">
                      <a:lumMod val="75000"/>
                      <a:lumOff val="25000"/>
                    </a:prstClr>
                  </a:solidFill>
                  <a:latin typeface="Century Gothic" panose="020B0502020202020204" pitchFamily="34" charset="0"/>
                  <a:ea typeface="等线" panose="02010600030101010101" pitchFamily="2" charset="-122"/>
                  <a:sym typeface="+mn-ea"/>
                </a:rPr>
                <a:t>Title text added</a:t>
              </a:r>
              <a:endParaRPr lang="zh-CN" altLang="en-US" sz="1705" dirty="0">
                <a:solidFill>
                  <a:srgbClr val="00B0F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 name="Group 20"/>
          <p:cNvGrpSpPr/>
          <p:nvPr/>
        </p:nvGrpSpPr>
        <p:grpSpPr>
          <a:xfrm>
            <a:off x="3595161" y="1935837"/>
            <a:ext cx="2505877" cy="1493163"/>
            <a:chOff x="3677096" y="1853942"/>
            <a:chExt cx="2506014" cy="1493245"/>
          </a:xfrm>
        </p:grpSpPr>
        <p:sp>
          <p:nvSpPr>
            <p:cNvPr id="11" name="Freeform 250"/>
            <p:cNvSpPr>
              <a:spLocks noEditPoints="1"/>
            </p:cNvSpPr>
            <p:nvPr/>
          </p:nvSpPr>
          <p:spPr bwMode="auto">
            <a:xfrm>
              <a:off x="4650033" y="2588362"/>
              <a:ext cx="565150" cy="758825"/>
            </a:xfrm>
            <a:custGeom>
              <a:avLst/>
              <a:gdLst>
                <a:gd name="T0" fmla="*/ 137 w 255"/>
                <a:gd name="T1" fmla="*/ 342 h 342"/>
                <a:gd name="T2" fmla="*/ 135 w 255"/>
                <a:gd name="T3" fmla="*/ 342 h 342"/>
                <a:gd name="T4" fmla="*/ 133 w 255"/>
                <a:gd name="T5" fmla="*/ 336 h 342"/>
                <a:gd name="T6" fmla="*/ 160 w 255"/>
                <a:gd name="T7" fmla="*/ 222 h 342"/>
                <a:gd name="T8" fmla="*/ 110 w 255"/>
                <a:gd name="T9" fmla="*/ 248 h 342"/>
                <a:gd name="T10" fmla="*/ 20 w 255"/>
                <a:gd name="T11" fmla="*/ 213 h 342"/>
                <a:gd name="T12" fmla="*/ 50 w 255"/>
                <a:gd name="T13" fmla="*/ 114 h 342"/>
                <a:gd name="T14" fmla="*/ 148 w 255"/>
                <a:gd name="T15" fmla="*/ 153 h 342"/>
                <a:gd name="T16" fmla="*/ 166 w 255"/>
                <a:gd name="T17" fmla="*/ 206 h 342"/>
                <a:gd name="T18" fmla="*/ 223 w 255"/>
                <a:gd name="T19" fmla="*/ 17 h 342"/>
                <a:gd name="T20" fmla="*/ 206 w 255"/>
                <a:gd name="T21" fmla="*/ 43 h 342"/>
                <a:gd name="T22" fmla="*/ 200 w 255"/>
                <a:gd name="T23" fmla="*/ 44 h 342"/>
                <a:gd name="T24" fmla="*/ 199 w 255"/>
                <a:gd name="T25" fmla="*/ 39 h 342"/>
                <a:gd name="T26" fmla="*/ 221 w 255"/>
                <a:gd name="T27" fmla="*/ 5 h 342"/>
                <a:gd name="T28" fmla="*/ 223 w 255"/>
                <a:gd name="T29" fmla="*/ 2 h 342"/>
                <a:gd name="T30" fmla="*/ 227 w 255"/>
                <a:gd name="T31" fmla="*/ 1 h 342"/>
                <a:gd name="T32" fmla="*/ 229 w 255"/>
                <a:gd name="T33" fmla="*/ 2 h 342"/>
                <a:gd name="T34" fmla="*/ 235 w 255"/>
                <a:gd name="T35" fmla="*/ 6 h 342"/>
                <a:gd name="T36" fmla="*/ 255 w 255"/>
                <a:gd name="T37" fmla="*/ 38 h 342"/>
                <a:gd name="T38" fmla="*/ 248 w 255"/>
                <a:gd name="T39" fmla="*/ 43 h 342"/>
                <a:gd name="T40" fmla="*/ 231 w 255"/>
                <a:gd name="T41" fmla="*/ 14 h 342"/>
                <a:gd name="T42" fmla="*/ 168 w 255"/>
                <a:gd name="T43" fmla="*/ 216 h 342"/>
                <a:gd name="T44" fmla="*/ 140 w 255"/>
                <a:gd name="T45" fmla="*/ 340 h 342"/>
                <a:gd name="T46" fmla="*/ 137 w 255"/>
                <a:gd name="T47" fmla="*/ 342 h 342"/>
                <a:gd name="T48" fmla="*/ 80 w 255"/>
                <a:gd name="T49" fmla="*/ 115 h 342"/>
                <a:gd name="T50" fmla="*/ 54 w 255"/>
                <a:gd name="T51" fmla="*/ 122 h 342"/>
                <a:gd name="T52" fmla="*/ 27 w 255"/>
                <a:gd name="T53" fmla="*/ 210 h 342"/>
                <a:gd name="T54" fmla="*/ 108 w 255"/>
                <a:gd name="T55" fmla="*/ 240 h 342"/>
                <a:gd name="T56" fmla="*/ 159 w 255"/>
                <a:gd name="T57" fmla="*/ 212 h 342"/>
                <a:gd name="T58" fmla="*/ 141 w 255"/>
                <a:gd name="T59" fmla="*/ 157 h 342"/>
                <a:gd name="T60" fmla="*/ 80 w 255"/>
                <a:gd name="T61" fmla="*/ 1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342">
                  <a:moveTo>
                    <a:pt x="137" y="342"/>
                  </a:moveTo>
                  <a:cubicBezTo>
                    <a:pt x="136" y="342"/>
                    <a:pt x="135" y="342"/>
                    <a:pt x="135" y="342"/>
                  </a:cubicBezTo>
                  <a:cubicBezTo>
                    <a:pt x="133" y="341"/>
                    <a:pt x="132" y="338"/>
                    <a:pt x="133" y="336"/>
                  </a:cubicBezTo>
                  <a:cubicBezTo>
                    <a:pt x="134" y="336"/>
                    <a:pt x="165" y="284"/>
                    <a:pt x="160" y="222"/>
                  </a:cubicBezTo>
                  <a:cubicBezTo>
                    <a:pt x="145" y="235"/>
                    <a:pt x="127" y="243"/>
                    <a:pt x="110" y="248"/>
                  </a:cubicBezTo>
                  <a:cubicBezTo>
                    <a:pt x="70" y="259"/>
                    <a:pt x="34" y="245"/>
                    <a:pt x="20" y="213"/>
                  </a:cubicBezTo>
                  <a:cubicBezTo>
                    <a:pt x="0" y="168"/>
                    <a:pt x="20" y="130"/>
                    <a:pt x="50" y="114"/>
                  </a:cubicBezTo>
                  <a:cubicBezTo>
                    <a:pt x="80" y="100"/>
                    <a:pt x="121" y="106"/>
                    <a:pt x="148" y="153"/>
                  </a:cubicBezTo>
                  <a:cubicBezTo>
                    <a:pt x="158" y="170"/>
                    <a:pt x="164" y="188"/>
                    <a:pt x="166" y="206"/>
                  </a:cubicBezTo>
                  <a:cubicBezTo>
                    <a:pt x="203" y="169"/>
                    <a:pt x="229" y="106"/>
                    <a:pt x="223" y="17"/>
                  </a:cubicBezTo>
                  <a:cubicBezTo>
                    <a:pt x="206" y="43"/>
                    <a:pt x="206" y="43"/>
                    <a:pt x="206" y="43"/>
                  </a:cubicBezTo>
                  <a:cubicBezTo>
                    <a:pt x="204" y="45"/>
                    <a:pt x="202" y="45"/>
                    <a:pt x="200" y="44"/>
                  </a:cubicBezTo>
                  <a:cubicBezTo>
                    <a:pt x="198" y="43"/>
                    <a:pt x="198" y="41"/>
                    <a:pt x="199" y="39"/>
                  </a:cubicBezTo>
                  <a:cubicBezTo>
                    <a:pt x="203" y="30"/>
                    <a:pt x="212" y="12"/>
                    <a:pt x="221" y="5"/>
                  </a:cubicBezTo>
                  <a:cubicBezTo>
                    <a:pt x="223" y="2"/>
                    <a:pt x="223" y="2"/>
                    <a:pt x="223" y="2"/>
                  </a:cubicBezTo>
                  <a:cubicBezTo>
                    <a:pt x="224" y="1"/>
                    <a:pt x="225" y="0"/>
                    <a:pt x="227" y="1"/>
                  </a:cubicBezTo>
                  <a:cubicBezTo>
                    <a:pt x="228" y="1"/>
                    <a:pt x="228" y="1"/>
                    <a:pt x="229" y="2"/>
                  </a:cubicBezTo>
                  <a:cubicBezTo>
                    <a:pt x="230" y="2"/>
                    <a:pt x="233" y="3"/>
                    <a:pt x="235" y="6"/>
                  </a:cubicBezTo>
                  <a:cubicBezTo>
                    <a:pt x="243" y="19"/>
                    <a:pt x="255" y="38"/>
                    <a:pt x="255" y="38"/>
                  </a:cubicBezTo>
                  <a:cubicBezTo>
                    <a:pt x="248" y="43"/>
                    <a:pt x="248" y="43"/>
                    <a:pt x="248" y="43"/>
                  </a:cubicBezTo>
                  <a:cubicBezTo>
                    <a:pt x="248" y="43"/>
                    <a:pt x="238" y="27"/>
                    <a:pt x="231" y="14"/>
                  </a:cubicBezTo>
                  <a:cubicBezTo>
                    <a:pt x="238" y="110"/>
                    <a:pt x="209" y="178"/>
                    <a:pt x="168" y="216"/>
                  </a:cubicBezTo>
                  <a:cubicBezTo>
                    <a:pt x="175" y="283"/>
                    <a:pt x="140" y="340"/>
                    <a:pt x="140" y="340"/>
                  </a:cubicBezTo>
                  <a:cubicBezTo>
                    <a:pt x="139" y="342"/>
                    <a:pt x="138" y="342"/>
                    <a:pt x="137" y="342"/>
                  </a:cubicBezTo>
                  <a:close/>
                  <a:moveTo>
                    <a:pt x="80" y="115"/>
                  </a:moveTo>
                  <a:cubicBezTo>
                    <a:pt x="71" y="115"/>
                    <a:pt x="62" y="118"/>
                    <a:pt x="54" y="122"/>
                  </a:cubicBezTo>
                  <a:cubicBezTo>
                    <a:pt x="27" y="135"/>
                    <a:pt x="10" y="170"/>
                    <a:pt x="27" y="210"/>
                  </a:cubicBezTo>
                  <a:cubicBezTo>
                    <a:pt x="40" y="238"/>
                    <a:pt x="72" y="250"/>
                    <a:pt x="108" y="240"/>
                  </a:cubicBezTo>
                  <a:cubicBezTo>
                    <a:pt x="126" y="236"/>
                    <a:pt x="143" y="226"/>
                    <a:pt x="159" y="212"/>
                  </a:cubicBezTo>
                  <a:cubicBezTo>
                    <a:pt x="157" y="194"/>
                    <a:pt x="151" y="175"/>
                    <a:pt x="141" y="157"/>
                  </a:cubicBezTo>
                  <a:cubicBezTo>
                    <a:pt x="124" y="127"/>
                    <a:pt x="101" y="115"/>
                    <a:pt x="80" y="115"/>
                  </a:cubicBezTo>
                  <a:close/>
                </a:path>
              </a:pathLst>
            </a:custGeom>
            <a:solidFill>
              <a:srgbClr val="3D7CFF"/>
            </a:solidFill>
            <a:ln>
              <a:noFill/>
            </a:ln>
          </p:spPr>
          <p:txBody>
            <a:bodyPr vert="horz" wrap="square" lIns="91435" tIns="45718" rIns="91435" bIns="45718" numCol="1" anchor="t" anchorCtr="0" compatLnSpc="1"/>
            <a:lstStyle/>
            <a:p>
              <a:endParaRPr 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32" name="Rectangle 31"/>
            <p:cNvSpPr/>
            <p:nvPr/>
          </p:nvSpPr>
          <p:spPr>
            <a:xfrm>
              <a:off x="3677096" y="1853942"/>
              <a:ext cx="2506014" cy="352444"/>
            </a:xfrm>
            <a:prstGeom prst="rect">
              <a:avLst/>
            </a:prstGeom>
          </p:spPr>
          <p:txBody>
            <a:bodyPr wrap="square">
              <a:spAutoFit/>
            </a:bodyPr>
            <a:lstStyle/>
            <a:p>
              <a:pPr algn="ctr" defTabSz="608965"/>
              <a:r>
                <a:rPr lang="zh-CN" altLang="en-US" sz="1700" b="1" dirty="0">
                  <a:solidFill>
                    <a:prstClr val="black">
                      <a:lumMod val="75000"/>
                      <a:lumOff val="25000"/>
                    </a:prstClr>
                  </a:solidFill>
                  <a:latin typeface="Century Gothic" panose="020B0502020202020204" pitchFamily="34" charset="0"/>
                  <a:ea typeface="等线" panose="02010600030101010101" pitchFamily="2" charset="-122"/>
                  <a:sym typeface="+mn-ea"/>
                </a:rPr>
                <a:t>Title text added</a:t>
              </a:r>
              <a:endParaRPr lang="zh-CN" altLang="en-US" sz="1705" dirty="0">
                <a:solidFill>
                  <a:srgbClr val="3D7C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4" name="Group 53"/>
          <p:cNvGrpSpPr/>
          <p:nvPr/>
        </p:nvGrpSpPr>
        <p:grpSpPr>
          <a:xfrm>
            <a:off x="6244924" y="1935837"/>
            <a:ext cx="2505877" cy="1493163"/>
            <a:chOff x="6327640" y="1853942"/>
            <a:chExt cx="2506014" cy="1493245"/>
          </a:xfrm>
        </p:grpSpPr>
        <p:sp>
          <p:nvSpPr>
            <p:cNvPr id="9" name="Freeform 250"/>
            <p:cNvSpPr>
              <a:spLocks noEditPoints="1"/>
            </p:cNvSpPr>
            <p:nvPr/>
          </p:nvSpPr>
          <p:spPr bwMode="auto">
            <a:xfrm>
              <a:off x="7303081" y="2588362"/>
              <a:ext cx="565150" cy="758825"/>
            </a:xfrm>
            <a:custGeom>
              <a:avLst/>
              <a:gdLst>
                <a:gd name="T0" fmla="*/ 137 w 255"/>
                <a:gd name="T1" fmla="*/ 342 h 342"/>
                <a:gd name="T2" fmla="*/ 135 w 255"/>
                <a:gd name="T3" fmla="*/ 342 h 342"/>
                <a:gd name="T4" fmla="*/ 133 w 255"/>
                <a:gd name="T5" fmla="*/ 336 h 342"/>
                <a:gd name="T6" fmla="*/ 160 w 255"/>
                <a:gd name="T7" fmla="*/ 222 h 342"/>
                <a:gd name="T8" fmla="*/ 110 w 255"/>
                <a:gd name="T9" fmla="*/ 248 h 342"/>
                <a:gd name="T10" fmla="*/ 20 w 255"/>
                <a:gd name="T11" fmla="*/ 213 h 342"/>
                <a:gd name="T12" fmla="*/ 50 w 255"/>
                <a:gd name="T13" fmla="*/ 114 h 342"/>
                <a:gd name="T14" fmla="*/ 148 w 255"/>
                <a:gd name="T15" fmla="*/ 153 h 342"/>
                <a:gd name="T16" fmla="*/ 166 w 255"/>
                <a:gd name="T17" fmla="*/ 206 h 342"/>
                <a:gd name="T18" fmla="*/ 223 w 255"/>
                <a:gd name="T19" fmla="*/ 17 h 342"/>
                <a:gd name="T20" fmla="*/ 206 w 255"/>
                <a:gd name="T21" fmla="*/ 43 h 342"/>
                <a:gd name="T22" fmla="*/ 200 w 255"/>
                <a:gd name="T23" fmla="*/ 44 h 342"/>
                <a:gd name="T24" fmla="*/ 199 w 255"/>
                <a:gd name="T25" fmla="*/ 39 h 342"/>
                <a:gd name="T26" fmla="*/ 221 w 255"/>
                <a:gd name="T27" fmla="*/ 5 h 342"/>
                <a:gd name="T28" fmla="*/ 223 w 255"/>
                <a:gd name="T29" fmla="*/ 2 h 342"/>
                <a:gd name="T30" fmla="*/ 227 w 255"/>
                <a:gd name="T31" fmla="*/ 1 h 342"/>
                <a:gd name="T32" fmla="*/ 229 w 255"/>
                <a:gd name="T33" fmla="*/ 2 h 342"/>
                <a:gd name="T34" fmla="*/ 235 w 255"/>
                <a:gd name="T35" fmla="*/ 6 h 342"/>
                <a:gd name="T36" fmla="*/ 255 w 255"/>
                <a:gd name="T37" fmla="*/ 38 h 342"/>
                <a:gd name="T38" fmla="*/ 248 w 255"/>
                <a:gd name="T39" fmla="*/ 43 h 342"/>
                <a:gd name="T40" fmla="*/ 231 w 255"/>
                <a:gd name="T41" fmla="*/ 14 h 342"/>
                <a:gd name="T42" fmla="*/ 168 w 255"/>
                <a:gd name="T43" fmla="*/ 216 h 342"/>
                <a:gd name="T44" fmla="*/ 140 w 255"/>
                <a:gd name="T45" fmla="*/ 340 h 342"/>
                <a:gd name="T46" fmla="*/ 137 w 255"/>
                <a:gd name="T47" fmla="*/ 342 h 342"/>
                <a:gd name="T48" fmla="*/ 80 w 255"/>
                <a:gd name="T49" fmla="*/ 115 h 342"/>
                <a:gd name="T50" fmla="*/ 54 w 255"/>
                <a:gd name="T51" fmla="*/ 122 h 342"/>
                <a:gd name="T52" fmla="*/ 27 w 255"/>
                <a:gd name="T53" fmla="*/ 210 h 342"/>
                <a:gd name="T54" fmla="*/ 108 w 255"/>
                <a:gd name="T55" fmla="*/ 240 h 342"/>
                <a:gd name="T56" fmla="*/ 159 w 255"/>
                <a:gd name="T57" fmla="*/ 212 h 342"/>
                <a:gd name="T58" fmla="*/ 141 w 255"/>
                <a:gd name="T59" fmla="*/ 157 h 342"/>
                <a:gd name="T60" fmla="*/ 80 w 255"/>
                <a:gd name="T61" fmla="*/ 1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342">
                  <a:moveTo>
                    <a:pt x="137" y="342"/>
                  </a:moveTo>
                  <a:cubicBezTo>
                    <a:pt x="136" y="342"/>
                    <a:pt x="135" y="342"/>
                    <a:pt x="135" y="342"/>
                  </a:cubicBezTo>
                  <a:cubicBezTo>
                    <a:pt x="133" y="341"/>
                    <a:pt x="132" y="338"/>
                    <a:pt x="133" y="336"/>
                  </a:cubicBezTo>
                  <a:cubicBezTo>
                    <a:pt x="134" y="336"/>
                    <a:pt x="165" y="284"/>
                    <a:pt x="160" y="222"/>
                  </a:cubicBezTo>
                  <a:cubicBezTo>
                    <a:pt x="145" y="235"/>
                    <a:pt x="127" y="243"/>
                    <a:pt x="110" y="248"/>
                  </a:cubicBezTo>
                  <a:cubicBezTo>
                    <a:pt x="70" y="259"/>
                    <a:pt x="34" y="245"/>
                    <a:pt x="20" y="213"/>
                  </a:cubicBezTo>
                  <a:cubicBezTo>
                    <a:pt x="0" y="168"/>
                    <a:pt x="20" y="130"/>
                    <a:pt x="50" y="114"/>
                  </a:cubicBezTo>
                  <a:cubicBezTo>
                    <a:pt x="80" y="100"/>
                    <a:pt x="121" y="106"/>
                    <a:pt x="148" y="153"/>
                  </a:cubicBezTo>
                  <a:cubicBezTo>
                    <a:pt x="158" y="170"/>
                    <a:pt x="164" y="188"/>
                    <a:pt x="166" y="206"/>
                  </a:cubicBezTo>
                  <a:cubicBezTo>
                    <a:pt x="203" y="169"/>
                    <a:pt x="229" y="106"/>
                    <a:pt x="223" y="17"/>
                  </a:cubicBezTo>
                  <a:cubicBezTo>
                    <a:pt x="206" y="43"/>
                    <a:pt x="206" y="43"/>
                    <a:pt x="206" y="43"/>
                  </a:cubicBezTo>
                  <a:cubicBezTo>
                    <a:pt x="204" y="45"/>
                    <a:pt x="202" y="45"/>
                    <a:pt x="200" y="44"/>
                  </a:cubicBezTo>
                  <a:cubicBezTo>
                    <a:pt x="198" y="43"/>
                    <a:pt x="198" y="41"/>
                    <a:pt x="199" y="39"/>
                  </a:cubicBezTo>
                  <a:cubicBezTo>
                    <a:pt x="203" y="30"/>
                    <a:pt x="212" y="12"/>
                    <a:pt x="221" y="5"/>
                  </a:cubicBezTo>
                  <a:cubicBezTo>
                    <a:pt x="223" y="2"/>
                    <a:pt x="223" y="2"/>
                    <a:pt x="223" y="2"/>
                  </a:cubicBezTo>
                  <a:cubicBezTo>
                    <a:pt x="224" y="1"/>
                    <a:pt x="225" y="0"/>
                    <a:pt x="227" y="1"/>
                  </a:cubicBezTo>
                  <a:cubicBezTo>
                    <a:pt x="228" y="1"/>
                    <a:pt x="228" y="1"/>
                    <a:pt x="229" y="2"/>
                  </a:cubicBezTo>
                  <a:cubicBezTo>
                    <a:pt x="230" y="2"/>
                    <a:pt x="233" y="3"/>
                    <a:pt x="235" y="6"/>
                  </a:cubicBezTo>
                  <a:cubicBezTo>
                    <a:pt x="243" y="19"/>
                    <a:pt x="255" y="38"/>
                    <a:pt x="255" y="38"/>
                  </a:cubicBezTo>
                  <a:cubicBezTo>
                    <a:pt x="248" y="43"/>
                    <a:pt x="248" y="43"/>
                    <a:pt x="248" y="43"/>
                  </a:cubicBezTo>
                  <a:cubicBezTo>
                    <a:pt x="248" y="43"/>
                    <a:pt x="238" y="27"/>
                    <a:pt x="231" y="14"/>
                  </a:cubicBezTo>
                  <a:cubicBezTo>
                    <a:pt x="238" y="110"/>
                    <a:pt x="209" y="178"/>
                    <a:pt x="168" y="216"/>
                  </a:cubicBezTo>
                  <a:cubicBezTo>
                    <a:pt x="175" y="283"/>
                    <a:pt x="140" y="340"/>
                    <a:pt x="140" y="340"/>
                  </a:cubicBezTo>
                  <a:cubicBezTo>
                    <a:pt x="139" y="342"/>
                    <a:pt x="138" y="342"/>
                    <a:pt x="137" y="342"/>
                  </a:cubicBezTo>
                  <a:close/>
                  <a:moveTo>
                    <a:pt x="80" y="115"/>
                  </a:moveTo>
                  <a:cubicBezTo>
                    <a:pt x="71" y="115"/>
                    <a:pt x="62" y="118"/>
                    <a:pt x="54" y="122"/>
                  </a:cubicBezTo>
                  <a:cubicBezTo>
                    <a:pt x="27" y="135"/>
                    <a:pt x="10" y="170"/>
                    <a:pt x="27" y="210"/>
                  </a:cubicBezTo>
                  <a:cubicBezTo>
                    <a:pt x="40" y="238"/>
                    <a:pt x="72" y="250"/>
                    <a:pt x="108" y="240"/>
                  </a:cubicBezTo>
                  <a:cubicBezTo>
                    <a:pt x="126" y="236"/>
                    <a:pt x="143" y="226"/>
                    <a:pt x="159" y="212"/>
                  </a:cubicBezTo>
                  <a:cubicBezTo>
                    <a:pt x="157" y="194"/>
                    <a:pt x="151" y="175"/>
                    <a:pt x="141" y="157"/>
                  </a:cubicBezTo>
                  <a:cubicBezTo>
                    <a:pt x="124" y="127"/>
                    <a:pt x="101" y="115"/>
                    <a:pt x="80" y="115"/>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33" name="Rectangle 32"/>
            <p:cNvSpPr/>
            <p:nvPr/>
          </p:nvSpPr>
          <p:spPr>
            <a:xfrm>
              <a:off x="6327640" y="1853942"/>
              <a:ext cx="2506014" cy="352444"/>
            </a:xfrm>
            <a:prstGeom prst="rect">
              <a:avLst/>
            </a:prstGeom>
          </p:spPr>
          <p:txBody>
            <a:bodyPr wrap="square">
              <a:spAutoFit/>
            </a:bodyPr>
            <a:lstStyle/>
            <a:p>
              <a:pPr algn="ctr" defTabSz="608965"/>
              <a:r>
                <a:rPr lang="zh-CN" altLang="en-US" sz="1700" b="1" dirty="0">
                  <a:solidFill>
                    <a:prstClr val="black">
                      <a:lumMod val="75000"/>
                      <a:lumOff val="25000"/>
                    </a:prstClr>
                  </a:solidFill>
                  <a:latin typeface="Century Gothic" panose="020B0502020202020204" pitchFamily="34" charset="0"/>
                  <a:ea typeface="等线" panose="02010600030101010101" pitchFamily="2" charset="-122"/>
                  <a:sym typeface="+mn-ea"/>
                </a:rPr>
                <a:t>Title text added</a:t>
              </a:r>
              <a:endParaRPr lang="zh-CN" altLang="en-US" sz="1705" dirty="0">
                <a:solidFill>
                  <a:srgbClr val="00B0F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5" name="Group 54"/>
          <p:cNvGrpSpPr/>
          <p:nvPr/>
        </p:nvGrpSpPr>
        <p:grpSpPr>
          <a:xfrm>
            <a:off x="8895325" y="1935837"/>
            <a:ext cx="2505877" cy="1493163"/>
            <a:chOff x="8978185" y="1853942"/>
            <a:chExt cx="2506014" cy="1493245"/>
          </a:xfrm>
        </p:grpSpPr>
        <p:sp>
          <p:nvSpPr>
            <p:cNvPr id="10" name="Freeform 250"/>
            <p:cNvSpPr>
              <a:spLocks noEditPoints="1"/>
            </p:cNvSpPr>
            <p:nvPr/>
          </p:nvSpPr>
          <p:spPr bwMode="auto">
            <a:xfrm>
              <a:off x="9956130" y="2588362"/>
              <a:ext cx="565150" cy="758825"/>
            </a:xfrm>
            <a:custGeom>
              <a:avLst/>
              <a:gdLst>
                <a:gd name="T0" fmla="*/ 137 w 255"/>
                <a:gd name="T1" fmla="*/ 342 h 342"/>
                <a:gd name="T2" fmla="*/ 135 w 255"/>
                <a:gd name="T3" fmla="*/ 342 h 342"/>
                <a:gd name="T4" fmla="*/ 133 w 255"/>
                <a:gd name="T5" fmla="*/ 336 h 342"/>
                <a:gd name="T6" fmla="*/ 160 w 255"/>
                <a:gd name="T7" fmla="*/ 222 h 342"/>
                <a:gd name="T8" fmla="*/ 110 w 255"/>
                <a:gd name="T9" fmla="*/ 248 h 342"/>
                <a:gd name="T10" fmla="*/ 20 w 255"/>
                <a:gd name="T11" fmla="*/ 213 h 342"/>
                <a:gd name="T12" fmla="*/ 50 w 255"/>
                <a:gd name="T13" fmla="*/ 114 h 342"/>
                <a:gd name="T14" fmla="*/ 148 w 255"/>
                <a:gd name="T15" fmla="*/ 153 h 342"/>
                <a:gd name="T16" fmla="*/ 166 w 255"/>
                <a:gd name="T17" fmla="*/ 206 h 342"/>
                <a:gd name="T18" fmla="*/ 223 w 255"/>
                <a:gd name="T19" fmla="*/ 17 h 342"/>
                <a:gd name="T20" fmla="*/ 206 w 255"/>
                <a:gd name="T21" fmla="*/ 43 h 342"/>
                <a:gd name="T22" fmla="*/ 200 w 255"/>
                <a:gd name="T23" fmla="*/ 44 h 342"/>
                <a:gd name="T24" fmla="*/ 199 w 255"/>
                <a:gd name="T25" fmla="*/ 39 h 342"/>
                <a:gd name="T26" fmla="*/ 221 w 255"/>
                <a:gd name="T27" fmla="*/ 5 h 342"/>
                <a:gd name="T28" fmla="*/ 223 w 255"/>
                <a:gd name="T29" fmla="*/ 2 h 342"/>
                <a:gd name="T30" fmla="*/ 227 w 255"/>
                <a:gd name="T31" fmla="*/ 1 h 342"/>
                <a:gd name="T32" fmla="*/ 229 w 255"/>
                <a:gd name="T33" fmla="*/ 2 h 342"/>
                <a:gd name="T34" fmla="*/ 235 w 255"/>
                <a:gd name="T35" fmla="*/ 6 h 342"/>
                <a:gd name="T36" fmla="*/ 255 w 255"/>
                <a:gd name="T37" fmla="*/ 38 h 342"/>
                <a:gd name="T38" fmla="*/ 248 w 255"/>
                <a:gd name="T39" fmla="*/ 43 h 342"/>
                <a:gd name="T40" fmla="*/ 231 w 255"/>
                <a:gd name="T41" fmla="*/ 14 h 342"/>
                <a:gd name="T42" fmla="*/ 168 w 255"/>
                <a:gd name="T43" fmla="*/ 216 h 342"/>
                <a:gd name="T44" fmla="*/ 140 w 255"/>
                <a:gd name="T45" fmla="*/ 340 h 342"/>
                <a:gd name="T46" fmla="*/ 137 w 255"/>
                <a:gd name="T47" fmla="*/ 342 h 342"/>
                <a:gd name="T48" fmla="*/ 80 w 255"/>
                <a:gd name="T49" fmla="*/ 115 h 342"/>
                <a:gd name="T50" fmla="*/ 54 w 255"/>
                <a:gd name="T51" fmla="*/ 122 h 342"/>
                <a:gd name="T52" fmla="*/ 27 w 255"/>
                <a:gd name="T53" fmla="*/ 210 h 342"/>
                <a:gd name="T54" fmla="*/ 108 w 255"/>
                <a:gd name="T55" fmla="*/ 240 h 342"/>
                <a:gd name="T56" fmla="*/ 159 w 255"/>
                <a:gd name="T57" fmla="*/ 212 h 342"/>
                <a:gd name="T58" fmla="*/ 141 w 255"/>
                <a:gd name="T59" fmla="*/ 157 h 342"/>
                <a:gd name="T60" fmla="*/ 80 w 255"/>
                <a:gd name="T61" fmla="*/ 1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342">
                  <a:moveTo>
                    <a:pt x="137" y="342"/>
                  </a:moveTo>
                  <a:cubicBezTo>
                    <a:pt x="136" y="342"/>
                    <a:pt x="135" y="342"/>
                    <a:pt x="135" y="342"/>
                  </a:cubicBezTo>
                  <a:cubicBezTo>
                    <a:pt x="133" y="341"/>
                    <a:pt x="132" y="338"/>
                    <a:pt x="133" y="336"/>
                  </a:cubicBezTo>
                  <a:cubicBezTo>
                    <a:pt x="134" y="336"/>
                    <a:pt x="165" y="284"/>
                    <a:pt x="160" y="222"/>
                  </a:cubicBezTo>
                  <a:cubicBezTo>
                    <a:pt x="145" y="235"/>
                    <a:pt x="127" y="243"/>
                    <a:pt x="110" y="248"/>
                  </a:cubicBezTo>
                  <a:cubicBezTo>
                    <a:pt x="70" y="259"/>
                    <a:pt x="34" y="245"/>
                    <a:pt x="20" y="213"/>
                  </a:cubicBezTo>
                  <a:cubicBezTo>
                    <a:pt x="0" y="168"/>
                    <a:pt x="20" y="130"/>
                    <a:pt x="50" y="114"/>
                  </a:cubicBezTo>
                  <a:cubicBezTo>
                    <a:pt x="80" y="100"/>
                    <a:pt x="121" y="106"/>
                    <a:pt x="148" y="153"/>
                  </a:cubicBezTo>
                  <a:cubicBezTo>
                    <a:pt x="158" y="170"/>
                    <a:pt x="164" y="188"/>
                    <a:pt x="166" y="206"/>
                  </a:cubicBezTo>
                  <a:cubicBezTo>
                    <a:pt x="203" y="169"/>
                    <a:pt x="229" y="106"/>
                    <a:pt x="223" y="17"/>
                  </a:cubicBezTo>
                  <a:cubicBezTo>
                    <a:pt x="206" y="43"/>
                    <a:pt x="206" y="43"/>
                    <a:pt x="206" y="43"/>
                  </a:cubicBezTo>
                  <a:cubicBezTo>
                    <a:pt x="204" y="45"/>
                    <a:pt x="202" y="45"/>
                    <a:pt x="200" y="44"/>
                  </a:cubicBezTo>
                  <a:cubicBezTo>
                    <a:pt x="198" y="43"/>
                    <a:pt x="198" y="41"/>
                    <a:pt x="199" y="39"/>
                  </a:cubicBezTo>
                  <a:cubicBezTo>
                    <a:pt x="203" y="30"/>
                    <a:pt x="212" y="12"/>
                    <a:pt x="221" y="5"/>
                  </a:cubicBezTo>
                  <a:cubicBezTo>
                    <a:pt x="223" y="2"/>
                    <a:pt x="223" y="2"/>
                    <a:pt x="223" y="2"/>
                  </a:cubicBezTo>
                  <a:cubicBezTo>
                    <a:pt x="224" y="1"/>
                    <a:pt x="225" y="0"/>
                    <a:pt x="227" y="1"/>
                  </a:cubicBezTo>
                  <a:cubicBezTo>
                    <a:pt x="228" y="1"/>
                    <a:pt x="228" y="1"/>
                    <a:pt x="229" y="2"/>
                  </a:cubicBezTo>
                  <a:cubicBezTo>
                    <a:pt x="230" y="2"/>
                    <a:pt x="233" y="3"/>
                    <a:pt x="235" y="6"/>
                  </a:cubicBezTo>
                  <a:cubicBezTo>
                    <a:pt x="243" y="19"/>
                    <a:pt x="255" y="38"/>
                    <a:pt x="255" y="38"/>
                  </a:cubicBezTo>
                  <a:cubicBezTo>
                    <a:pt x="248" y="43"/>
                    <a:pt x="248" y="43"/>
                    <a:pt x="248" y="43"/>
                  </a:cubicBezTo>
                  <a:cubicBezTo>
                    <a:pt x="248" y="43"/>
                    <a:pt x="238" y="27"/>
                    <a:pt x="231" y="14"/>
                  </a:cubicBezTo>
                  <a:cubicBezTo>
                    <a:pt x="238" y="110"/>
                    <a:pt x="209" y="178"/>
                    <a:pt x="168" y="216"/>
                  </a:cubicBezTo>
                  <a:cubicBezTo>
                    <a:pt x="175" y="283"/>
                    <a:pt x="140" y="340"/>
                    <a:pt x="140" y="340"/>
                  </a:cubicBezTo>
                  <a:cubicBezTo>
                    <a:pt x="139" y="342"/>
                    <a:pt x="138" y="342"/>
                    <a:pt x="137" y="342"/>
                  </a:cubicBezTo>
                  <a:close/>
                  <a:moveTo>
                    <a:pt x="80" y="115"/>
                  </a:moveTo>
                  <a:cubicBezTo>
                    <a:pt x="71" y="115"/>
                    <a:pt x="62" y="118"/>
                    <a:pt x="54" y="122"/>
                  </a:cubicBezTo>
                  <a:cubicBezTo>
                    <a:pt x="27" y="135"/>
                    <a:pt x="10" y="170"/>
                    <a:pt x="27" y="210"/>
                  </a:cubicBezTo>
                  <a:cubicBezTo>
                    <a:pt x="40" y="238"/>
                    <a:pt x="72" y="250"/>
                    <a:pt x="108" y="240"/>
                  </a:cubicBezTo>
                  <a:cubicBezTo>
                    <a:pt x="126" y="236"/>
                    <a:pt x="143" y="226"/>
                    <a:pt x="159" y="212"/>
                  </a:cubicBezTo>
                  <a:cubicBezTo>
                    <a:pt x="157" y="194"/>
                    <a:pt x="151" y="175"/>
                    <a:pt x="141" y="157"/>
                  </a:cubicBezTo>
                  <a:cubicBezTo>
                    <a:pt x="124" y="127"/>
                    <a:pt x="101" y="115"/>
                    <a:pt x="80" y="115"/>
                  </a:cubicBezTo>
                  <a:close/>
                </a:path>
              </a:pathLst>
            </a:custGeom>
            <a:solidFill>
              <a:srgbClr val="3D7CFF"/>
            </a:solidFill>
            <a:ln>
              <a:noFill/>
            </a:ln>
          </p:spPr>
          <p:txBody>
            <a:bodyPr vert="horz" wrap="square" lIns="91435" tIns="45718" rIns="91435" bIns="45718" numCol="1" anchor="t" anchorCtr="0" compatLnSpc="1"/>
            <a:lstStyle/>
            <a:p>
              <a:endParaRPr 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34" name="Rectangle 33"/>
            <p:cNvSpPr/>
            <p:nvPr/>
          </p:nvSpPr>
          <p:spPr>
            <a:xfrm>
              <a:off x="8978185" y="1853942"/>
              <a:ext cx="2506014" cy="720130"/>
            </a:xfrm>
            <a:prstGeom prst="rect">
              <a:avLst/>
            </a:prstGeom>
          </p:spPr>
          <p:txBody>
            <a:bodyPr wrap="square">
              <a:spAutoFit/>
            </a:bodyPr>
            <a:lstStyle/>
            <a:p>
              <a:pPr algn="ctr">
                <a:lnSpc>
                  <a:spcPct val="120000"/>
                </a:lnSpc>
              </a:pPr>
              <a:r>
                <a:rPr lang="zh-CN" altLang="en-US" sz="1700" b="1" dirty="0">
                  <a:solidFill>
                    <a:prstClr val="black">
                      <a:lumMod val="75000"/>
                      <a:lumOff val="25000"/>
                    </a:prstClr>
                  </a:solidFill>
                  <a:latin typeface="Century Gothic" panose="020B0502020202020204" pitchFamily="34" charset="0"/>
                  <a:ea typeface="等线" panose="02010600030101010101" pitchFamily="2" charset="-122"/>
                  <a:sym typeface="+mn-ea"/>
                </a:rPr>
                <a:t>Title text added</a:t>
              </a:r>
              <a:endParaRPr lang="zh-CN" altLang="en-US" sz="1700" b="1" dirty="0">
                <a:solidFill>
                  <a:prstClr val="black">
                    <a:lumMod val="75000"/>
                    <a:lumOff val="25000"/>
                  </a:prstClr>
                </a:solidFill>
                <a:latin typeface="Century Gothic" panose="020B0502020202020204" pitchFamily="34" charset="0"/>
                <a:ea typeface="等线" panose="02010600030101010101" pitchFamily="2" charset="-122"/>
              </a:endParaRPr>
            </a:p>
            <a:p>
              <a:pPr algn="ctr">
                <a:lnSpc>
                  <a:spcPct val="120000"/>
                </a:lnSpc>
              </a:pPr>
              <a:endParaRPr lang="zh-CN" altLang="en-US" sz="1705" dirty="0">
                <a:solidFill>
                  <a:srgbClr val="3D7C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 name="Group 16"/>
          <p:cNvGrpSpPr/>
          <p:nvPr/>
        </p:nvGrpSpPr>
        <p:grpSpPr>
          <a:xfrm>
            <a:off x="4038645" y="3477002"/>
            <a:ext cx="1622650" cy="1622650"/>
            <a:chOff x="4121239" y="3395192"/>
            <a:chExt cx="1622739" cy="1622739"/>
          </a:xfrm>
        </p:grpSpPr>
        <p:sp>
          <p:nvSpPr>
            <p:cNvPr id="6" name="Oval 5"/>
            <p:cNvSpPr/>
            <p:nvPr/>
          </p:nvSpPr>
          <p:spPr>
            <a:xfrm>
              <a:off x="4121239" y="3395192"/>
              <a:ext cx="1622739" cy="1622739"/>
            </a:xfrm>
            <a:prstGeom prst="ellipse">
              <a:avLst/>
            </a:prstGeom>
            <a:solidFill>
              <a:srgbClr val="3D7CFF"/>
            </a:solidFill>
            <a:ln w="57150">
              <a:solidFill>
                <a:schemeClr val="bg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35" tIns="45718" rIns="91435" bIns="45718" numCol="1" spcCol="0" rtlCol="0" fromWordArt="0" anchor="ctr" anchorCtr="0" forceAA="0" compatLnSpc="1">
              <a:noAutofit/>
            </a:bodyPr>
            <a:lstStyle/>
            <a:p>
              <a:pPr algn="ctr"/>
              <a:endParaRPr lang="en-US" sz="1705">
                <a:latin typeface="Arial" panose="020B0604020202020204" pitchFamily="34" charset="0"/>
                <a:ea typeface="微软雅黑" panose="020B0503020204020204" pitchFamily="34" charset="-122"/>
                <a:sym typeface="Arial" panose="020B0604020202020204" pitchFamily="34" charset="0"/>
              </a:endParaRPr>
            </a:p>
          </p:txBody>
        </p:sp>
        <p:grpSp>
          <p:nvGrpSpPr>
            <p:cNvPr id="35" name="组合 34"/>
            <p:cNvGrpSpPr/>
            <p:nvPr/>
          </p:nvGrpSpPr>
          <p:grpSpPr>
            <a:xfrm>
              <a:off x="4492951" y="3924164"/>
              <a:ext cx="879315" cy="564795"/>
              <a:chOff x="3698875" y="4430713"/>
              <a:chExt cx="1868487" cy="1200150"/>
            </a:xfrm>
            <a:solidFill>
              <a:schemeClr val="tx1"/>
            </a:solidFill>
          </p:grpSpPr>
          <p:sp>
            <p:nvSpPr>
              <p:cNvPr id="36" name="Freeform 35"/>
              <p:cNvSpPr/>
              <p:nvPr/>
            </p:nvSpPr>
            <p:spPr bwMode="auto">
              <a:xfrm>
                <a:off x="3843338" y="4430713"/>
                <a:ext cx="1082675" cy="350838"/>
              </a:xfrm>
              <a:custGeom>
                <a:avLst/>
                <a:gdLst>
                  <a:gd name="T0" fmla="*/ 630 w 682"/>
                  <a:gd name="T1" fmla="*/ 221 h 221"/>
                  <a:gd name="T2" fmla="*/ 630 w 682"/>
                  <a:gd name="T3" fmla="*/ 221 h 221"/>
                  <a:gd name="T4" fmla="*/ 638 w 682"/>
                  <a:gd name="T5" fmla="*/ 189 h 221"/>
                  <a:gd name="T6" fmla="*/ 648 w 682"/>
                  <a:gd name="T7" fmla="*/ 160 h 221"/>
                  <a:gd name="T8" fmla="*/ 663 w 682"/>
                  <a:gd name="T9" fmla="*/ 135 h 221"/>
                  <a:gd name="T10" fmla="*/ 682 w 682"/>
                  <a:gd name="T11" fmla="*/ 110 h 221"/>
                  <a:gd name="T12" fmla="*/ 313 w 682"/>
                  <a:gd name="T13" fmla="*/ 110 h 221"/>
                  <a:gd name="T14" fmla="*/ 313 w 682"/>
                  <a:gd name="T15" fmla="*/ 52 h 221"/>
                  <a:gd name="T16" fmla="*/ 313 w 682"/>
                  <a:gd name="T17" fmla="*/ 52 h 221"/>
                  <a:gd name="T18" fmla="*/ 313 w 682"/>
                  <a:gd name="T19" fmla="*/ 41 h 221"/>
                  <a:gd name="T20" fmla="*/ 311 w 682"/>
                  <a:gd name="T21" fmla="*/ 31 h 221"/>
                  <a:gd name="T22" fmla="*/ 305 w 682"/>
                  <a:gd name="T23" fmla="*/ 23 h 221"/>
                  <a:gd name="T24" fmla="*/ 298 w 682"/>
                  <a:gd name="T25" fmla="*/ 14 h 221"/>
                  <a:gd name="T26" fmla="*/ 292 w 682"/>
                  <a:gd name="T27" fmla="*/ 8 h 221"/>
                  <a:gd name="T28" fmla="*/ 282 w 682"/>
                  <a:gd name="T29" fmla="*/ 4 h 221"/>
                  <a:gd name="T30" fmla="*/ 273 w 682"/>
                  <a:gd name="T31" fmla="*/ 2 h 221"/>
                  <a:gd name="T32" fmla="*/ 263 w 682"/>
                  <a:gd name="T33" fmla="*/ 0 h 221"/>
                  <a:gd name="T34" fmla="*/ 53 w 682"/>
                  <a:gd name="T35" fmla="*/ 0 h 221"/>
                  <a:gd name="T36" fmla="*/ 53 w 682"/>
                  <a:gd name="T37" fmla="*/ 0 h 221"/>
                  <a:gd name="T38" fmla="*/ 42 w 682"/>
                  <a:gd name="T39" fmla="*/ 2 h 221"/>
                  <a:gd name="T40" fmla="*/ 32 w 682"/>
                  <a:gd name="T41" fmla="*/ 4 h 221"/>
                  <a:gd name="T42" fmla="*/ 23 w 682"/>
                  <a:gd name="T43" fmla="*/ 8 h 221"/>
                  <a:gd name="T44" fmla="*/ 17 w 682"/>
                  <a:gd name="T45" fmla="*/ 14 h 221"/>
                  <a:gd name="T46" fmla="*/ 11 w 682"/>
                  <a:gd name="T47" fmla="*/ 23 h 221"/>
                  <a:gd name="T48" fmla="*/ 5 w 682"/>
                  <a:gd name="T49" fmla="*/ 31 h 221"/>
                  <a:gd name="T50" fmla="*/ 3 w 682"/>
                  <a:gd name="T51" fmla="*/ 41 h 221"/>
                  <a:gd name="T52" fmla="*/ 0 w 682"/>
                  <a:gd name="T53" fmla="*/ 52 h 221"/>
                  <a:gd name="T54" fmla="*/ 0 w 682"/>
                  <a:gd name="T55" fmla="*/ 221 h 221"/>
                  <a:gd name="T56" fmla="*/ 630 w 682"/>
                  <a:gd name="T57"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2" h="221">
                    <a:moveTo>
                      <a:pt x="630" y="221"/>
                    </a:moveTo>
                    <a:lnTo>
                      <a:pt x="630" y="221"/>
                    </a:lnTo>
                    <a:lnTo>
                      <a:pt x="638" y="189"/>
                    </a:lnTo>
                    <a:lnTo>
                      <a:pt x="648" y="160"/>
                    </a:lnTo>
                    <a:lnTo>
                      <a:pt x="663" y="135"/>
                    </a:lnTo>
                    <a:lnTo>
                      <a:pt x="682" y="110"/>
                    </a:lnTo>
                    <a:lnTo>
                      <a:pt x="313" y="110"/>
                    </a:lnTo>
                    <a:lnTo>
                      <a:pt x="313" y="52"/>
                    </a:lnTo>
                    <a:lnTo>
                      <a:pt x="313" y="52"/>
                    </a:lnTo>
                    <a:lnTo>
                      <a:pt x="313" y="41"/>
                    </a:lnTo>
                    <a:lnTo>
                      <a:pt x="311" y="31"/>
                    </a:lnTo>
                    <a:lnTo>
                      <a:pt x="305" y="23"/>
                    </a:lnTo>
                    <a:lnTo>
                      <a:pt x="298" y="14"/>
                    </a:lnTo>
                    <a:lnTo>
                      <a:pt x="292" y="8"/>
                    </a:lnTo>
                    <a:lnTo>
                      <a:pt x="282" y="4"/>
                    </a:lnTo>
                    <a:lnTo>
                      <a:pt x="273" y="2"/>
                    </a:lnTo>
                    <a:lnTo>
                      <a:pt x="263" y="0"/>
                    </a:lnTo>
                    <a:lnTo>
                      <a:pt x="53" y="0"/>
                    </a:lnTo>
                    <a:lnTo>
                      <a:pt x="53" y="0"/>
                    </a:lnTo>
                    <a:lnTo>
                      <a:pt x="42" y="2"/>
                    </a:lnTo>
                    <a:lnTo>
                      <a:pt x="32" y="4"/>
                    </a:lnTo>
                    <a:lnTo>
                      <a:pt x="23" y="8"/>
                    </a:lnTo>
                    <a:lnTo>
                      <a:pt x="17" y="14"/>
                    </a:lnTo>
                    <a:lnTo>
                      <a:pt x="11" y="23"/>
                    </a:lnTo>
                    <a:lnTo>
                      <a:pt x="5" y="31"/>
                    </a:lnTo>
                    <a:lnTo>
                      <a:pt x="3" y="41"/>
                    </a:lnTo>
                    <a:lnTo>
                      <a:pt x="0" y="52"/>
                    </a:lnTo>
                    <a:lnTo>
                      <a:pt x="0" y="221"/>
                    </a:lnTo>
                    <a:lnTo>
                      <a:pt x="630" y="22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36"/>
              <p:cNvSpPr/>
              <p:nvPr/>
            </p:nvSpPr>
            <p:spPr bwMode="auto">
              <a:xfrm>
                <a:off x="3698875" y="4837113"/>
                <a:ext cx="1527175" cy="793750"/>
              </a:xfrm>
              <a:custGeom>
                <a:avLst/>
                <a:gdLst>
                  <a:gd name="T0" fmla="*/ 714 w 962"/>
                  <a:gd name="T1" fmla="*/ 17 h 500"/>
                  <a:gd name="T2" fmla="*/ 714 w 962"/>
                  <a:gd name="T3" fmla="*/ 17 h 500"/>
                  <a:gd name="T4" fmla="*/ 714 w 962"/>
                  <a:gd name="T5" fmla="*/ 0 h 500"/>
                  <a:gd name="T6" fmla="*/ 37 w 962"/>
                  <a:gd name="T7" fmla="*/ 0 h 500"/>
                  <a:gd name="T8" fmla="*/ 37 w 962"/>
                  <a:gd name="T9" fmla="*/ 0 h 500"/>
                  <a:gd name="T10" fmla="*/ 29 w 962"/>
                  <a:gd name="T11" fmla="*/ 0 h 500"/>
                  <a:gd name="T12" fmla="*/ 21 w 962"/>
                  <a:gd name="T13" fmla="*/ 2 h 500"/>
                  <a:gd name="T14" fmla="*/ 14 w 962"/>
                  <a:gd name="T15" fmla="*/ 4 h 500"/>
                  <a:gd name="T16" fmla="*/ 10 w 962"/>
                  <a:gd name="T17" fmla="*/ 8 h 500"/>
                  <a:gd name="T18" fmla="*/ 6 w 962"/>
                  <a:gd name="T19" fmla="*/ 15 h 500"/>
                  <a:gd name="T20" fmla="*/ 2 w 962"/>
                  <a:gd name="T21" fmla="*/ 19 h 500"/>
                  <a:gd name="T22" fmla="*/ 0 w 962"/>
                  <a:gd name="T23" fmla="*/ 33 h 500"/>
                  <a:gd name="T24" fmla="*/ 0 w 962"/>
                  <a:gd name="T25" fmla="*/ 33 h 500"/>
                  <a:gd name="T26" fmla="*/ 2 w 962"/>
                  <a:gd name="T27" fmla="*/ 46 h 500"/>
                  <a:gd name="T28" fmla="*/ 106 w 962"/>
                  <a:gd name="T29" fmla="*/ 448 h 500"/>
                  <a:gd name="T30" fmla="*/ 106 w 962"/>
                  <a:gd name="T31" fmla="*/ 448 h 500"/>
                  <a:gd name="T32" fmla="*/ 110 w 962"/>
                  <a:gd name="T33" fmla="*/ 458 h 500"/>
                  <a:gd name="T34" fmla="*/ 114 w 962"/>
                  <a:gd name="T35" fmla="*/ 469 h 500"/>
                  <a:gd name="T36" fmla="*/ 123 w 962"/>
                  <a:gd name="T37" fmla="*/ 477 h 500"/>
                  <a:gd name="T38" fmla="*/ 131 w 962"/>
                  <a:gd name="T39" fmla="*/ 485 h 500"/>
                  <a:gd name="T40" fmla="*/ 141 w 962"/>
                  <a:gd name="T41" fmla="*/ 492 h 500"/>
                  <a:gd name="T42" fmla="*/ 152 w 962"/>
                  <a:gd name="T43" fmla="*/ 496 h 500"/>
                  <a:gd name="T44" fmla="*/ 162 w 962"/>
                  <a:gd name="T45" fmla="*/ 500 h 500"/>
                  <a:gd name="T46" fmla="*/ 175 w 962"/>
                  <a:gd name="T47" fmla="*/ 500 h 500"/>
                  <a:gd name="T48" fmla="*/ 848 w 962"/>
                  <a:gd name="T49" fmla="*/ 500 h 500"/>
                  <a:gd name="T50" fmla="*/ 848 w 962"/>
                  <a:gd name="T51" fmla="*/ 500 h 500"/>
                  <a:gd name="T52" fmla="*/ 858 w 962"/>
                  <a:gd name="T53" fmla="*/ 500 h 500"/>
                  <a:gd name="T54" fmla="*/ 868 w 962"/>
                  <a:gd name="T55" fmla="*/ 496 h 500"/>
                  <a:gd name="T56" fmla="*/ 879 w 962"/>
                  <a:gd name="T57" fmla="*/ 492 h 500"/>
                  <a:gd name="T58" fmla="*/ 889 w 962"/>
                  <a:gd name="T59" fmla="*/ 485 h 500"/>
                  <a:gd name="T60" fmla="*/ 898 w 962"/>
                  <a:gd name="T61" fmla="*/ 477 h 500"/>
                  <a:gd name="T62" fmla="*/ 906 w 962"/>
                  <a:gd name="T63" fmla="*/ 469 h 500"/>
                  <a:gd name="T64" fmla="*/ 912 w 962"/>
                  <a:gd name="T65" fmla="*/ 458 h 500"/>
                  <a:gd name="T66" fmla="*/ 914 w 962"/>
                  <a:gd name="T67" fmla="*/ 448 h 500"/>
                  <a:gd name="T68" fmla="*/ 962 w 962"/>
                  <a:gd name="T69" fmla="*/ 269 h 500"/>
                  <a:gd name="T70" fmla="*/ 962 w 962"/>
                  <a:gd name="T71" fmla="*/ 269 h 500"/>
                  <a:gd name="T72" fmla="*/ 937 w 962"/>
                  <a:gd name="T73" fmla="*/ 267 h 500"/>
                  <a:gd name="T74" fmla="*/ 912 w 962"/>
                  <a:gd name="T75" fmla="*/ 262 h 500"/>
                  <a:gd name="T76" fmla="*/ 887 w 962"/>
                  <a:gd name="T77" fmla="*/ 256 h 500"/>
                  <a:gd name="T78" fmla="*/ 864 w 962"/>
                  <a:gd name="T79" fmla="*/ 248 h 500"/>
                  <a:gd name="T80" fmla="*/ 843 w 962"/>
                  <a:gd name="T81" fmla="*/ 235 h 500"/>
                  <a:gd name="T82" fmla="*/ 823 w 962"/>
                  <a:gd name="T83" fmla="*/ 223 h 500"/>
                  <a:gd name="T84" fmla="*/ 804 w 962"/>
                  <a:gd name="T85" fmla="*/ 208 h 500"/>
                  <a:gd name="T86" fmla="*/ 787 w 962"/>
                  <a:gd name="T87" fmla="*/ 192 h 500"/>
                  <a:gd name="T88" fmla="*/ 771 w 962"/>
                  <a:gd name="T89" fmla="*/ 175 h 500"/>
                  <a:gd name="T90" fmla="*/ 756 w 962"/>
                  <a:gd name="T91" fmla="*/ 156 h 500"/>
                  <a:gd name="T92" fmla="*/ 743 w 962"/>
                  <a:gd name="T93" fmla="*/ 135 h 500"/>
                  <a:gd name="T94" fmla="*/ 733 w 962"/>
                  <a:gd name="T95" fmla="*/ 112 h 500"/>
                  <a:gd name="T96" fmla="*/ 725 w 962"/>
                  <a:gd name="T97" fmla="*/ 90 h 500"/>
                  <a:gd name="T98" fmla="*/ 718 w 962"/>
                  <a:gd name="T99" fmla="*/ 67 h 500"/>
                  <a:gd name="T100" fmla="*/ 714 w 962"/>
                  <a:gd name="T101" fmla="*/ 42 h 500"/>
                  <a:gd name="T102" fmla="*/ 714 w 962"/>
                  <a:gd name="T103" fmla="*/ 17 h 500"/>
                  <a:gd name="T104" fmla="*/ 714 w 962"/>
                  <a:gd name="T105" fmla="*/ 1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2" h="500">
                    <a:moveTo>
                      <a:pt x="714" y="17"/>
                    </a:moveTo>
                    <a:lnTo>
                      <a:pt x="714" y="17"/>
                    </a:lnTo>
                    <a:lnTo>
                      <a:pt x="714" y="0"/>
                    </a:lnTo>
                    <a:lnTo>
                      <a:pt x="37" y="0"/>
                    </a:lnTo>
                    <a:lnTo>
                      <a:pt x="37" y="0"/>
                    </a:lnTo>
                    <a:lnTo>
                      <a:pt x="29" y="0"/>
                    </a:lnTo>
                    <a:lnTo>
                      <a:pt x="21" y="2"/>
                    </a:lnTo>
                    <a:lnTo>
                      <a:pt x="14" y="4"/>
                    </a:lnTo>
                    <a:lnTo>
                      <a:pt x="10" y="8"/>
                    </a:lnTo>
                    <a:lnTo>
                      <a:pt x="6" y="15"/>
                    </a:lnTo>
                    <a:lnTo>
                      <a:pt x="2" y="19"/>
                    </a:lnTo>
                    <a:lnTo>
                      <a:pt x="0" y="33"/>
                    </a:lnTo>
                    <a:lnTo>
                      <a:pt x="0" y="33"/>
                    </a:lnTo>
                    <a:lnTo>
                      <a:pt x="2" y="46"/>
                    </a:lnTo>
                    <a:lnTo>
                      <a:pt x="106" y="448"/>
                    </a:lnTo>
                    <a:lnTo>
                      <a:pt x="106" y="448"/>
                    </a:lnTo>
                    <a:lnTo>
                      <a:pt x="110" y="458"/>
                    </a:lnTo>
                    <a:lnTo>
                      <a:pt x="114" y="469"/>
                    </a:lnTo>
                    <a:lnTo>
                      <a:pt x="123" y="477"/>
                    </a:lnTo>
                    <a:lnTo>
                      <a:pt x="131" y="485"/>
                    </a:lnTo>
                    <a:lnTo>
                      <a:pt x="141" y="492"/>
                    </a:lnTo>
                    <a:lnTo>
                      <a:pt x="152" y="496"/>
                    </a:lnTo>
                    <a:lnTo>
                      <a:pt x="162" y="500"/>
                    </a:lnTo>
                    <a:lnTo>
                      <a:pt x="175" y="500"/>
                    </a:lnTo>
                    <a:lnTo>
                      <a:pt x="848" y="500"/>
                    </a:lnTo>
                    <a:lnTo>
                      <a:pt x="848" y="500"/>
                    </a:lnTo>
                    <a:lnTo>
                      <a:pt x="858" y="500"/>
                    </a:lnTo>
                    <a:lnTo>
                      <a:pt x="868" y="496"/>
                    </a:lnTo>
                    <a:lnTo>
                      <a:pt x="879" y="492"/>
                    </a:lnTo>
                    <a:lnTo>
                      <a:pt x="889" y="485"/>
                    </a:lnTo>
                    <a:lnTo>
                      <a:pt x="898" y="477"/>
                    </a:lnTo>
                    <a:lnTo>
                      <a:pt x="906" y="469"/>
                    </a:lnTo>
                    <a:lnTo>
                      <a:pt x="912" y="458"/>
                    </a:lnTo>
                    <a:lnTo>
                      <a:pt x="914" y="448"/>
                    </a:lnTo>
                    <a:lnTo>
                      <a:pt x="962" y="269"/>
                    </a:lnTo>
                    <a:lnTo>
                      <a:pt x="962" y="269"/>
                    </a:lnTo>
                    <a:lnTo>
                      <a:pt x="937" y="267"/>
                    </a:lnTo>
                    <a:lnTo>
                      <a:pt x="912" y="262"/>
                    </a:lnTo>
                    <a:lnTo>
                      <a:pt x="887" y="256"/>
                    </a:lnTo>
                    <a:lnTo>
                      <a:pt x="864" y="248"/>
                    </a:lnTo>
                    <a:lnTo>
                      <a:pt x="843" y="235"/>
                    </a:lnTo>
                    <a:lnTo>
                      <a:pt x="823" y="223"/>
                    </a:lnTo>
                    <a:lnTo>
                      <a:pt x="804" y="208"/>
                    </a:lnTo>
                    <a:lnTo>
                      <a:pt x="787" y="192"/>
                    </a:lnTo>
                    <a:lnTo>
                      <a:pt x="771" y="175"/>
                    </a:lnTo>
                    <a:lnTo>
                      <a:pt x="756" y="156"/>
                    </a:lnTo>
                    <a:lnTo>
                      <a:pt x="743" y="135"/>
                    </a:lnTo>
                    <a:lnTo>
                      <a:pt x="733" y="112"/>
                    </a:lnTo>
                    <a:lnTo>
                      <a:pt x="725" y="90"/>
                    </a:lnTo>
                    <a:lnTo>
                      <a:pt x="718" y="67"/>
                    </a:lnTo>
                    <a:lnTo>
                      <a:pt x="714" y="42"/>
                    </a:lnTo>
                    <a:lnTo>
                      <a:pt x="714" y="17"/>
                    </a:lnTo>
                    <a:lnTo>
                      <a:pt x="714" y="1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37"/>
              <p:cNvSpPr>
                <a:spLocks noEditPoints="1"/>
              </p:cNvSpPr>
              <p:nvPr/>
            </p:nvSpPr>
            <p:spPr bwMode="auto">
              <a:xfrm>
                <a:off x="4899025" y="4529138"/>
                <a:ext cx="668337" cy="665163"/>
              </a:xfrm>
              <a:custGeom>
                <a:avLst/>
                <a:gdLst>
                  <a:gd name="T0" fmla="*/ 210 w 421"/>
                  <a:gd name="T1" fmla="*/ 0 h 419"/>
                  <a:gd name="T2" fmla="*/ 167 w 421"/>
                  <a:gd name="T3" fmla="*/ 4 h 419"/>
                  <a:gd name="T4" fmla="*/ 129 w 421"/>
                  <a:gd name="T5" fmla="*/ 17 h 419"/>
                  <a:gd name="T6" fmla="*/ 92 w 421"/>
                  <a:gd name="T7" fmla="*/ 36 h 419"/>
                  <a:gd name="T8" fmla="*/ 62 w 421"/>
                  <a:gd name="T9" fmla="*/ 61 h 419"/>
                  <a:gd name="T10" fmla="*/ 35 w 421"/>
                  <a:gd name="T11" fmla="*/ 92 h 419"/>
                  <a:gd name="T12" fmla="*/ 17 w 421"/>
                  <a:gd name="T13" fmla="*/ 127 h 419"/>
                  <a:gd name="T14" fmla="*/ 4 w 421"/>
                  <a:gd name="T15" fmla="*/ 167 h 419"/>
                  <a:gd name="T16" fmla="*/ 0 w 421"/>
                  <a:gd name="T17" fmla="*/ 211 h 419"/>
                  <a:gd name="T18" fmla="*/ 2 w 421"/>
                  <a:gd name="T19" fmla="*/ 231 h 419"/>
                  <a:gd name="T20" fmla="*/ 10 w 421"/>
                  <a:gd name="T21" fmla="*/ 273 h 419"/>
                  <a:gd name="T22" fmla="*/ 25 w 421"/>
                  <a:gd name="T23" fmla="*/ 311 h 419"/>
                  <a:gd name="T24" fmla="*/ 48 w 421"/>
                  <a:gd name="T25" fmla="*/ 344 h 419"/>
                  <a:gd name="T26" fmla="*/ 77 w 421"/>
                  <a:gd name="T27" fmla="*/ 371 h 419"/>
                  <a:gd name="T28" fmla="*/ 110 w 421"/>
                  <a:gd name="T29" fmla="*/ 394 h 419"/>
                  <a:gd name="T30" fmla="*/ 148 w 421"/>
                  <a:gd name="T31" fmla="*/ 411 h 419"/>
                  <a:gd name="T32" fmla="*/ 187 w 421"/>
                  <a:gd name="T33" fmla="*/ 419 h 419"/>
                  <a:gd name="T34" fmla="*/ 210 w 421"/>
                  <a:gd name="T35" fmla="*/ 419 h 419"/>
                  <a:gd name="T36" fmla="*/ 252 w 421"/>
                  <a:gd name="T37" fmla="*/ 415 h 419"/>
                  <a:gd name="T38" fmla="*/ 292 w 421"/>
                  <a:gd name="T39" fmla="*/ 402 h 419"/>
                  <a:gd name="T40" fmla="*/ 327 w 421"/>
                  <a:gd name="T41" fmla="*/ 384 h 419"/>
                  <a:gd name="T42" fmla="*/ 358 w 421"/>
                  <a:gd name="T43" fmla="*/ 359 h 419"/>
                  <a:gd name="T44" fmla="*/ 383 w 421"/>
                  <a:gd name="T45" fmla="*/ 327 h 419"/>
                  <a:gd name="T46" fmla="*/ 404 w 421"/>
                  <a:gd name="T47" fmla="*/ 292 h 419"/>
                  <a:gd name="T48" fmla="*/ 415 w 421"/>
                  <a:gd name="T49" fmla="*/ 252 h 419"/>
                  <a:gd name="T50" fmla="*/ 421 w 421"/>
                  <a:gd name="T51" fmla="*/ 211 h 419"/>
                  <a:gd name="T52" fmla="*/ 419 w 421"/>
                  <a:gd name="T53" fmla="*/ 188 h 419"/>
                  <a:gd name="T54" fmla="*/ 410 w 421"/>
                  <a:gd name="T55" fmla="*/ 148 h 419"/>
                  <a:gd name="T56" fmla="*/ 394 w 421"/>
                  <a:gd name="T57" fmla="*/ 111 h 419"/>
                  <a:gd name="T58" fmla="*/ 371 w 421"/>
                  <a:gd name="T59" fmla="*/ 77 h 419"/>
                  <a:gd name="T60" fmla="*/ 344 w 421"/>
                  <a:gd name="T61" fmla="*/ 48 h 419"/>
                  <a:gd name="T62" fmla="*/ 310 w 421"/>
                  <a:gd name="T63" fmla="*/ 25 h 419"/>
                  <a:gd name="T64" fmla="*/ 273 w 421"/>
                  <a:gd name="T65" fmla="*/ 8 h 419"/>
                  <a:gd name="T66" fmla="*/ 231 w 421"/>
                  <a:gd name="T67" fmla="*/ 0 h 419"/>
                  <a:gd name="T68" fmla="*/ 210 w 421"/>
                  <a:gd name="T69" fmla="*/ 0 h 419"/>
                  <a:gd name="T70" fmla="*/ 240 w 421"/>
                  <a:gd name="T71" fmla="*/ 240 h 419"/>
                  <a:gd name="T72" fmla="*/ 240 w 421"/>
                  <a:gd name="T73" fmla="*/ 315 h 419"/>
                  <a:gd name="T74" fmla="*/ 231 w 421"/>
                  <a:gd name="T75" fmla="*/ 336 h 419"/>
                  <a:gd name="T76" fmla="*/ 210 w 421"/>
                  <a:gd name="T77" fmla="*/ 344 h 419"/>
                  <a:gd name="T78" fmla="*/ 198 w 421"/>
                  <a:gd name="T79" fmla="*/ 342 h 419"/>
                  <a:gd name="T80" fmla="*/ 183 w 421"/>
                  <a:gd name="T81" fmla="*/ 325 h 419"/>
                  <a:gd name="T82" fmla="*/ 181 w 421"/>
                  <a:gd name="T83" fmla="*/ 240 h 419"/>
                  <a:gd name="T84" fmla="*/ 106 w 421"/>
                  <a:gd name="T85" fmla="*/ 240 h 419"/>
                  <a:gd name="T86" fmla="*/ 85 w 421"/>
                  <a:gd name="T87" fmla="*/ 231 h 419"/>
                  <a:gd name="T88" fmla="*/ 75 w 421"/>
                  <a:gd name="T89" fmla="*/ 211 h 419"/>
                  <a:gd name="T90" fmla="*/ 79 w 421"/>
                  <a:gd name="T91" fmla="*/ 198 h 419"/>
                  <a:gd name="T92" fmla="*/ 94 w 421"/>
                  <a:gd name="T93" fmla="*/ 184 h 419"/>
                  <a:gd name="T94" fmla="*/ 181 w 421"/>
                  <a:gd name="T95" fmla="*/ 181 h 419"/>
                  <a:gd name="T96" fmla="*/ 181 w 421"/>
                  <a:gd name="T97" fmla="*/ 104 h 419"/>
                  <a:gd name="T98" fmla="*/ 190 w 421"/>
                  <a:gd name="T99" fmla="*/ 83 h 419"/>
                  <a:gd name="T100" fmla="*/ 210 w 421"/>
                  <a:gd name="T101" fmla="*/ 75 h 419"/>
                  <a:gd name="T102" fmla="*/ 221 w 421"/>
                  <a:gd name="T103" fmla="*/ 77 h 419"/>
                  <a:gd name="T104" fmla="*/ 237 w 421"/>
                  <a:gd name="T105" fmla="*/ 94 h 419"/>
                  <a:gd name="T106" fmla="*/ 240 w 421"/>
                  <a:gd name="T107" fmla="*/ 181 h 419"/>
                  <a:gd name="T108" fmla="*/ 315 w 421"/>
                  <a:gd name="T109" fmla="*/ 181 h 419"/>
                  <a:gd name="T110" fmla="*/ 335 w 421"/>
                  <a:gd name="T111" fmla="*/ 190 h 419"/>
                  <a:gd name="T112" fmla="*/ 344 w 421"/>
                  <a:gd name="T113" fmla="*/ 211 h 419"/>
                  <a:gd name="T114" fmla="*/ 342 w 421"/>
                  <a:gd name="T115" fmla="*/ 221 h 419"/>
                  <a:gd name="T116" fmla="*/ 325 w 421"/>
                  <a:gd name="T117" fmla="*/ 238 h 419"/>
                  <a:gd name="T118" fmla="*/ 315 w 421"/>
                  <a:gd name="T119" fmla="*/ 24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 h="419">
                    <a:moveTo>
                      <a:pt x="210" y="0"/>
                    </a:moveTo>
                    <a:lnTo>
                      <a:pt x="210" y="0"/>
                    </a:lnTo>
                    <a:lnTo>
                      <a:pt x="187" y="0"/>
                    </a:lnTo>
                    <a:lnTo>
                      <a:pt x="167" y="4"/>
                    </a:lnTo>
                    <a:lnTo>
                      <a:pt x="148" y="8"/>
                    </a:lnTo>
                    <a:lnTo>
                      <a:pt x="129" y="17"/>
                    </a:lnTo>
                    <a:lnTo>
                      <a:pt x="110" y="25"/>
                    </a:lnTo>
                    <a:lnTo>
                      <a:pt x="92" y="36"/>
                    </a:lnTo>
                    <a:lnTo>
                      <a:pt x="77" y="48"/>
                    </a:lnTo>
                    <a:lnTo>
                      <a:pt x="62" y="61"/>
                    </a:lnTo>
                    <a:lnTo>
                      <a:pt x="48" y="77"/>
                    </a:lnTo>
                    <a:lnTo>
                      <a:pt x="35" y="92"/>
                    </a:lnTo>
                    <a:lnTo>
                      <a:pt x="25" y="111"/>
                    </a:lnTo>
                    <a:lnTo>
                      <a:pt x="17" y="127"/>
                    </a:lnTo>
                    <a:lnTo>
                      <a:pt x="10" y="148"/>
                    </a:lnTo>
                    <a:lnTo>
                      <a:pt x="4" y="167"/>
                    </a:lnTo>
                    <a:lnTo>
                      <a:pt x="2" y="188"/>
                    </a:lnTo>
                    <a:lnTo>
                      <a:pt x="0" y="211"/>
                    </a:lnTo>
                    <a:lnTo>
                      <a:pt x="0" y="211"/>
                    </a:lnTo>
                    <a:lnTo>
                      <a:pt x="2" y="231"/>
                    </a:lnTo>
                    <a:lnTo>
                      <a:pt x="4" y="252"/>
                    </a:lnTo>
                    <a:lnTo>
                      <a:pt x="10" y="273"/>
                    </a:lnTo>
                    <a:lnTo>
                      <a:pt x="17" y="292"/>
                    </a:lnTo>
                    <a:lnTo>
                      <a:pt x="25" y="311"/>
                    </a:lnTo>
                    <a:lnTo>
                      <a:pt x="35" y="327"/>
                    </a:lnTo>
                    <a:lnTo>
                      <a:pt x="48" y="344"/>
                    </a:lnTo>
                    <a:lnTo>
                      <a:pt x="62" y="359"/>
                    </a:lnTo>
                    <a:lnTo>
                      <a:pt x="77" y="371"/>
                    </a:lnTo>
                    <a:lnTo>
                      <a:pt x="92" y="384"/>
                    </a:lnTo>
                    <a:lnTo>
                      <a:pt x="110" y="394"/>
                    </a:lnTo>
                    <a:lnTo>
                      <a:pt x="129" y="402"/>
                    </a:lnTo>
                    <a:lnTo>
                      <a:pt x="148" y="411"/>
                    </a:lnTo>
                    <a:lnTo>
                      <a:pt x="167" y="415"/>
                    </a:lnTo>
                    <a:lnTo>
                      <a:pt x="187" y="419"/>
                    </a:lnTo>
                    <a:lnTo>
                      <a:pt x="210" y="419"/>
                    </a:lnTo>
                    <a:lnTo>
                      <a:pt x="210" y="419"/>
                    </a:lnTo>
                    <a:lnTo>
                      <a:pt x="231" y="419"/>
                    </a:lnTo>
                    <a:lnTo>
                      <a:pt x="252" y="415"/>
                    </a:lnTo>
                    <a:lnTo>
                      <a:pt x="273" y="411"/>
                    </a:lnTo>
                    <a:lnTo>
                      <a:pt x="292" y="402"/>
                    </a:lnTo>
                    <a:lnTo>
                      <a:pt x="310" y="394"/>
                    </a:lnTo>
                    <a:lnTo>
                      <a:pt x="327" y="384"/>
                    </a:lnTo>
                    <a:lnTo>
                      <a:pt x="344" y="371"/>
                    </a:lnTo>
                    <a:lnTo>
                      <a:pt x="358" y="359"/>
                    </a:lnTo>
                    <a:lnTo>
                      <a:pt x="371" y="344"/>
                    </a:lnTo>
                    <a:lnTo>
                      <a:pt x="383" y="327"/>
                    </a:lnTo>
                    <a:lnTo>
                      <a:pt x="394" y="311"/>
                    </a:lnTo>
                    <a:lnTo>
                      <a:pt x="404" y="292"/>
                    </a:lnTo>
                    <a:lnTo>
                      <a:pt x="410" y="273"/>
                    </a:lnTo>
                    <a:lnTo>
                      <a:pt x="415" y="252"/>
                    </a:lnTo>
                    <a:lnTo>
                      <a:pt x="419" y="231"/>
                    </a:lnTo>
                    <a:lnTo>
                      <a:pt x="421" y="211"/>
                    </a:lnTo>
                    <a:lnTo>
                      <a:pt x="421" y="211"/>
                    </a:lnTo>
                    <a:lnTo>
                      <a:pt x="419" y="188"/>
                    </a:lnTo>
                    <a:lnTo>
                      <a:pt x="415" y="167"/>
                    </a:lnTo>
                    <a:lnTo>
                      <a:pt x="410" y="148"/>
                    </a:lnTo>
                    <a:lnTo>
                      <a:pt x="404" y="127"/>
                    </a:lnTo>
                    <a:lnTo>
                      <a:pt x="394" y="111"/>
                    </a:lnTo>
                    <a:lnTo>
                      <a:pt x="383" y="92"/>
                    </a:lnTo>
                    <a:lnTo>
                      <a:pt x="371" y="77"/>
                    </a:lnTo>
                    <a:lnTo>
                      <a:pt x="358" y="61"/>
                    </a:lnTo>
                    <a:lnTo>
                      <a:pt x="344" y="48"/>
                    </a:lnTo>
                    <a:lnTo>
                      <a:pt x="327" y="36"/>
                    </a:lnTo>
                    <a:lnTo>
                      <a:pt x="310" y="25"/>
                    </a:lnTo>
                    <a:lnTo>
                      <a:pt x="292" y="17"/>
                    </a:lnTo>
                    <a:lnTo>
                      <a:pt x="273" y="8"/>
                    </a:lnTo>
                    <a:lnTo>
                      <a:pt x="252" y="4"/>
                    </a:lnTo>
                    <a:lnTo>
                      <a:pt x="231" y="0"/>
                    </a:lnTo>
                    <a:lnTo>
                      <a:pt x="210" y="0"/>
                    </a:lnTo>
                    <a:lnTo>
                      <a:pt x="210" y="0"/>
                    </a:lnTo>
                    <a:close/>
                    <a:moveTo>
                      <a:pt x="315" y="240"/>
                    </a:moveTo>
                    <a:lnTo>
                      <a:pt x="240" y="240"/>
                    </a:lnTo>
                    <a:lnTo>
                      <a:pt x="240" y="315"/>
                    </a:lnTo>
                    <a:lnTo>
                      <a:pt x="240" y="315"/>
                    </a:lnTo>
                    <a:lnTo>
                      <a:pt x="237" y="325"/>
                    </a:lnTo>
                    <a:lnTo>
                      <a:pt x="231" y="336"/>
                    </a:lnTo>
                    <a:lnTo>
                      <a:pt x="221" y="342"/>
                    </a:lnTo>
                    <a:lnTo>
                      <a:pt x="210" y="344"/>
                    </a:lnTo>
                    <a:lnTo>
                      <a:pt x="210" y="344"/>
                    </a:lnTo>
                    <a:lnTo>
                      <a:pt x="198" y="342"/>
                    </a:lnTo>
                    <a:lnTo>
                      <a:pt x="190" y="336"/>
                    </a:lnTo>
                    <a:lnTo>
                      <a:pt x="183" y="325"/>
                    </a:lnTo>
                    <a:lnTo>
                      <a:pt x="181" y="315"/>
                    </a:lnTo>
                    <a:lnTo>
                      <a:pt x="181" y="240"/>
                    </a:lnTo>
                    <a:lnTo>
                      <a:pt x="106" y="240"/>
                    </a:lnTo>
                    <a:lnTo>
                      <a:pt x="106" y="240"/>
                    </a:lnTo>
                    <a:lnTo>
                      <a:pt x="94" y="238"/>
                    </a:lnTo>
                    <a:lnTo>
                      <a:pt x="85" y="231"/>
                    </a:lnTo>
                    <a:lnTo>
                      <a:pt x="79" y="221"/>
                    </a:lnTo>
                    <a:lnTo>
                      <a:pt x="75" y="211"/>
                    </a:lnTo>
                    <a:lnTo>
                      <a:pt x="75" y="211"/>
                    </a:lnTo>
                    <a:lnTo>
                      <a:pt x="79" y="198"/>
                    </a:lnTo>
                    <a:lnTo>
                      <a:pt x="85" y="190"/>
                    </a:lnTo>
                    <a:lnTo>
                      <a:pt x="94" y="184"/>
                    </a:lnTo>
                    <a:lnTo>
                      <a:pt x="106" y="181"/>
                    </a:lnTo>
                    <a:lnTo>
                      <a:pt x="181" y="181"/>
                    </a:lnTo>
                    <a:lnTo>
                      <a:pt x="181" y="104"/>
                    </a:lnTo>
                    <a:lnTo>
                      <a:pt x="181" y="104"/>
                    </a:lnTo>
                    <a:lnTo>
                      <a:pt x="183" y="94"/>
                    </a:lnTo>
                    <a:lnTo>
                      <a:pt x="190" y="83"/>
                    </a:lnTo>
                    <a:lnTo>
                      <a:pt x="198" y="77"/>
                    </a:lnTo>
                    <a:lnTo>
                      <a:pt x="210" y="75"/>
                    </a:lnTo>
                    <a:lnTo>
                      <a:pt x="210" y="75"/>
                    </a:lnTo>
                    <a:lnTo>
                      <a:pt x="221" y="77"/>
                    </a:lnTo>
                    <a:lnTo>
                      <a:pt x="231" y="83"/>
                    </a:lnTo>
                    <a:lnTo>
                      <a:pt x="237" y="94"/>
                    </a:lnTo>
                    <a:lnTo>
                      <a:pt x="240" y="104"/>
                    </a:lnTo>
                    <a:lnTo>
                      <a:pt x="240" y="181"/>
                    </a:lnTo>
                    <a:lnTo>
                      <a:pt x="315" y="181"/>
                    </a:lnTo>
                    <a:lnTo>
                      <a:pt x="315" y="181"/>
                    </a:lnTo>
                    <a:lnTo>
                      <a:pt x="325" y="184"/>
                    </a:lnTo>
                    <a:lnTo>
                      <a:pt x="335" y="190"/>
                    </a:lnTo>
                    <a:lnTo>
                      <a:pt x="342" y="198"/>
                    </a:lnTo>
                    <a:lnTo>
                      <a:pt x="344" y="211"/>
                    </a:lnTo>
                    <a:lnTo>
                      <a:pt x="344" y="211"/>
                    </a:lnTo>
                    <a:lnTo>
                      <a:pt x="342" y="221"/>
                    </a:lnTo>
                    <a:lnTo>
                      <a:pt x="335" y="231"/>
                    </a:lnTo>
                    <a:lnTo>
                      <a:pt x="325" y="238"/>
                    </a:lnTo>
                    <a:lnTo>
                      <a:pt x="315" y="240"/>
                    </a:lnTo>
                    <a:lnTo>
                      <a:pt x="315" y="24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8" name="Group 17"/>
          <p:cNvGrpSpPr/>
          <p:nvPr/>
        </p:nvGrpSpPr>
        <p:grpSpPr>
          <a:xfrm>
            <a:off x="6691548" y="3477002"/>
            <a:ext cx="1622650" cy="1622650"/>
            <a:chOff x="6774287" y="3395192"/>
            <a:chExt cx="1622739" cy="1622739"/>
          </a:xfrm>
        </p:grpSpPr>
        <p:sp>
          <p:nvSpPr>
            <p:cNvPr id="7" name="Oval 6"/>
            <p:cNvSpPr/>
            <p:nvPr/>
          </p:nvSpPr>
          <p:spPr>
            <a:xfrm>
              <a:off x="6774287" y="3395192"/>
              <a:ext cx="1622739" cy="1622739"/>
            </a:xfrm>
            <a:prstGeom prst="ellipse">
              <a:avLst/>
            </a:prstGeom>
            <a:solidFill>
              <a:srgbClr val="00B0F0"/>
            </a:solidFill>
            <a:ln w="57150">
              <a:solidFill>
                <a:schemeClr val="bg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35" tIns="45718" rIns="91435" bIns="45718" numCol="1" spcCol="0" rtlCol="0" fromWordArt="0" anchor="ctr" anchorCtr="0" forceAA="0" compatLnSpc="1">
              <a:noAutofit/>
            </a:bodyPr>
            <a:lstStyle/>
            <a:p>
              <a:pPr algn="ctr"/>
              <a:endParaRPr lang="en-US" sz="1705">
                <a:latin typeface="Arial" panose="020B0604020202020204" pitchFamily="34" charset="0"/>
                <a:ea typeface="微软雅黑" panose="020B0503020204020204" pitchFamily="34" charset="-122"/>
                <a:sym typeface="Arial" panose="020B0604020202020204" pitchFamily="34" charset="0"/>
              </a:endParaRPr>
            </a:p>
          </p:txBody>
        </p:sp>
        <p:grpSp>
          <p:nvGrpSpPr>
            <p:cNvPr id="39" name="组合 31"/>
            <p:cNvGrpSpPr/>
            <p:nvPr/>
          </p:nvGrpSpPr>
          <p:grpSpPr>
            <a:xfrm>
              <a:off x="7107897" y="3867012"/>
              <a:ext cx="955519" cy="679099"/>
              <a:chOff x="9936163" y="1336675"/>
              <a:chExt cx="2030412" cy="1443038"/>
            </a:xfrm>
            <a:solidFill>
              <a:schemeClr val="tx1"/>
            </a:solidFill>
          </p:grpSpPr>
          <p:sp>
            <p:nvSpPr>
              <p:cNvPr id="40" name="Freeform 39"/>
              <p:cNvSpPr/>
              <p:nvPr/>
            </p:nvSpPr>
            <p:spPr bwMode="auto">
              <a:xfrm>
                <a:off x="10944225" y="1336675"/>
                <a:ext cx="1022350" cy="1300163"/>
              </a:xfrm>
              <a:custGeom>
                <a:avLst/>
                <a:gdLst>
                  <a:gd name="T0" fmla="*/ 644 w 644"/>
                  <a:gd name="T1" fmla="*/ 321 h 819"/>
                  <a:gd name="T2" fmla="*/ 635 w 644"/>
                  <a:gd name="T3" fmla="*/ 257 h 819"/>
                  <a:gd name="T4" fmla="*/ 613 w 644"/>
                  <a:gd name="T5" fmla="*/ 196 h 819"/>
                  <a:gd name="T6" fmla="*/ 573 w 644"/>
                  <a:gd name="T7" fmla="*/ 142 h 819"/>
                  <a:gd name="T8" fmla="*/ 523 w 644"/>
                  <a:gd name="T9" fmla="*/ 94 h 819"/>
                  <a:gd name="T10" fmla="*/ 463 w 644"/>
                  <a:gd name="T11" fmla="*/ 57 h 819"/>
                  <a:gd name="T12" fmla="*/ 392 w 644"/>
                  <a:gd name="T13" fmla="*/ 25 h 819"/>
                  <a:gd name="T14" fmla="*/ 315 w 644"/>
                  <a:gd name="T15" fmla="*/ 9 h 819"/>
                  <a:gd name="T16" fmla="*/ 231 w 644"/>
                  <a:gd name="T17" fmla="*/ 0 h 819"/>
                  <a:gd name="T18" fmla="*/ 198 w 644"/>
                  <a:gd name="T19" fmla="*/ 3 h 819"/>
                  <a:gd name="T20" fmla="*/ 138 w 644"/>
                  <a:gd name="T21" fmla="*/ 9 h 819"/>
                  <a:gd name="T22" fmla="*/ 79 w 644"/>
                  <a:gd name="T23" fmla="*/ 23 h 819"/>
                  <a:gd name="T24" fmla="*/ 25 w 644"/>
                  <a:gd name="T25" fmla="*/ 44 h 819"/>
                  <a:gd name="T26" fmla="*/ 0 w 644"/>
                  <a:gd name="T27" fmla="*/ 57 h 819"/>
                  <a:gd name="T28" fmla="*/ 56 w 644"/>
                  <a:gd name="T29" fmla="*/ 84 h 819"/>
                  <a:gd name="T30" fmla="*/ 106 w 644"/>
                  <a:gd name="T31" fmla="*/ 115 h 819"/>
                  <a:gd name="T32" fmla="*/ 152 w 644"/>
                  <a:gd name="T33" fmla="*/ 150 h 819"/>
                  <a:gd name="T34" fmla="*/ 190 w 644"/>
                  <a:gd name="T35" fmla="*/ 192 h 819"/>
                  <a:gd name="T36" fmla="*/ 221 w 644"/>
                  <a:gd name="T37" fmla="*/ 238 h 819"/>
                  <a:gd name="T38" fmla="*/ 244 w 644"/>
                  <a:gd name="T39" fmla="*/ 286 h 819"/>
                  <a:gd name="T40" fmla="*/ 258 w 644"/>
                  <a:gd name="T41" fmla="*/ 338 h 819"/>
                  <a:gd name="T42" fmla="*/ 263 w 644"/>
                  <a:gd name="T43" fmla="*/ 392 h 819"/>
                  <a:gd name="T44" fmla="*/ 263 w 644"/>
                  <a:gd name="T45" fmla="*/ 413 h 819"/>
                  <a:gd name="T46" fmla="*/ 256 w 644"/>
                  <a:gd name="T47" fmla="*/ 455 h 819"/>
                  <a:gd name="T48" fmla="*/ 244 w 644"/>
                  <a:gd name="T49" fmla="*/ 496 h 819"/>
                  <a:gd name="T50" fmla="*/ 227 w 644"/>
                  <a:gd name="T51" fmla="*/ 536 h 819"/>
                  <a:gd name="T52" fmla="*/ 204 w 644"/>
                  <a:gd name="T53" fmla="*/ 571 h 819"/>
                  <a:gd name="T54" fmla="*/ 177 w 644"/>
                  <a:gd name="T55" fmla="*/ 607 h 819"/>
                  <a:gd name="T56" fmla="*/ 146 w 644"/>
                  <a:gd name="T57" fmla="*/ 640 h 819"/>
                  <a:gd name="T58" fmla="*/ 108 w 644"/>
                  <a:gd name="T59" fmla="*/ 669 h 819"/>
                  <a:gd name="T60" fmla="*/ 90 w 644"/>
                  <a:gd name="T61" fmla="*/ 684 h 819"/>
                  <a:gd name="T62" fmla="*/ 113 w 644"/>
                  <a:gd name="T63" fmla="*/ 715 h 819"/>
                  <a:gd name="T64" fmla="*/ 140 w 644"/>
                  <a:gd name="T65" fmla="*/ 744 h 819"/>
                  <a:gd name="T66" fmla="*/ 173 w 644"/>
                  <a:gd name="T67" fmla="*/ 769 h 819"/>
                  <a:gd name="T68" fmla="*/ 208 w 644"/>
                  <a:gd name="T69" fmla="*/ 788 h 819"/>
                  <a:gd name="T70" fmla="*/ 246 w 644"/>
                  <a:gd name="T71" fmla="*/ 805 h 819"/>
                  <a:gd name="T72" fmla="*/ 285 w 644"/>
                  <a:gd name="T73" fmla="*/ 815 h 819"/>
                  <a:gd name="T74" fmla="*/ 329 w 644"/>
                  <a:gd name="T75" fmla="*/ 819 h 819"/>
                  <a:gd name="T76" fmla="*/ 373 w 644"/>
                  <a:gd name="T77" fmla="*/ 817 h 819"/>
                  <a:gd name="T78" fmla="*/ 354 w 644"/>
                  <a:gd name="T79" fmla="*/ 809 h 819"/>
                  <a:gd name="T80" fmla="*/ 310 w 644"/>
                  <a:gd name="T81" fmla="*/ 784 h 819"/>
                  <a:gd name="T82" fmla="*/ 281 w 644"/>
                  <a:gd name="T83" fmla="*/ 757 h 819"/>
                  <a:gd name="T84" fmla="*/ 263 w 644"/>
                  <a:gd name="T85" fmla="*/ 732 h 819"/>
                  <a:gd name="T86" fmla="*/ 250 w 644"/>
                  <a:gd name="T87" fmla="*/ 701 h 819"/>
                  <a:gd name="T88" fmla="*/ 244 w 644"/>
                  <a:gd name="T89" fmla="*/ 663 h 819"/>
                  <a:gd name="T90" fmla="*/ 244 w 644"/>
                  <a:gd name="T91" fmla="*/ 642 h 819"/>
                  <a:gd name="T92" fmla="*/ 252 w 644"/>
                  <a:gd name="T93" fmla="*/ 640 h 819"/>
                  <a:gd name="T94" fmla="*/ 331 w 644"/>
                  <a:gd name="T95" fmla="*/ 632 h 819"/>
                  <a:gd name="T96" fmla="*/ 404 w 644"/>
                  <a:gd name="T97" fmla="*/ 611 h 819"/>
                  <a:gd name="T98" fmla="*/ 473 w 644"/>
                  <a:gd name="T99" fmla="*/ 580 h 819"/>
                  <a:gd name="T100" fmla="*/ 529 w 644"/>
                  <a:gd name="T101" fmla="*/ 542 h 819"/>
                  <a:gd name="T102" fmla="*/ 577 w 644"/>
                  <a:gd name="T103" fmla="*/ 494 h 819"/>
                  <a:gd name="T104" fmla="*/ 615 w 644"/>
                  <a:gd name="T105" fmla="*/ 442 h 819"/>
                  <a:gd name="T106" fmla="*/ 638 w 644"/>
                  <a:gd name="T107" fmla="*/ 384 h 819"/>
                  <a:gd name="T108" fmla="*/ 644 w 644"/>
                  <a:gd name="T109" fmla="*/ 321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4" h="819">
                    <a:moveTo>
                      <a:pt x="644" y="321"/>
                    </a:moveTo>
                    <a:lnTo>
                      <a:pt x="644" y="321"/>
                    </a:lnTo>
                    <a:lnTo>
                      <a:pt x="642" y="288"/>
                    </a:lnTo>
                    <a:lnTo>
                      <a:pt x="635" y="257"/>
                    </a:lnTo>
                    <a:lnTo>
                      <a:pt x="625" y="225"/>
                    </a:lnTo>
                    <a:lnTo>
                      <a:pt x="613" y="196"/>
                    </a:lnTo>
                    <a:lnTo>
                      <a:pt x="594" y="169"/>
                    </a:lnTo>
                    <a:lnTo>
                      <a:pt x="573" y="142"/>
                    </a:lnTo>
                    <a:lnTo>
                      <a:pt x="550" y="117"/>
                    </a:lnTo>
                    <a:lnTo>
                      <a:pt x="523" y="94"/>
                    </a:lnTo>
                    <a:lnTo>
                      <a:pt x="494" y="73"/>
                    </a:lnTo>
                    <a:lnTo>
                      <a:pt x="463" y="57"/>
                    </a:lnTo>
                    <a:lnTo>
                      <a:pt x="427" y="40"/>
                    </a:lnTo>
                    <a:lnTo>
                      <a:pt x="392" y="25"/>
                    </a:lnTo>
                    <a:lnTo>
                      <a:pt x="354" y="15"/>
                    </a:lnTo>
                    <a:lnTo>
                      <a:pt x="315" y="9"/>
                    </a:lnTo>
                    <a:lnTo>
                      <a:pt x="273" y="3"/>
                    </a:lnTo>
                    <a:lnTo>
                      <a:pt x="231" y="0"/>
                    </a:lnTo>
                    <a:lnTo>
                      <a:pt x="231" y="0"/>
                    </a:lnTo>
                    <a:lnTo>
                      <a:pt x="198" y="3"/>
                    </a:lnTo>
                    <a:lnTo>
                      <a:pt x="167" y="5"/>
                    </a:lnTo>
                    <a:lnTo>
                      <a:pt x="138" y="9"/>
                    </a:lnTo>
                    <a:lnTo>
                      <a:pt x="108" y="17"/>
                    </a:lnTo>
                    <a:lnTo>
                      <a:pt x="79" y="23"/>
                    </a:lnTo>
                    <a:lnTo>
                      <a:pt x="52" y="34"/>
                    </a:lnTo>
                    <a:lnTo>
                      <a:pt x="25" y="44"/>
                    </a:lnTo>
                    <a:lnTo>
                      <a:pt x="0" y="57"/>
                    </a:lnTo>
                    <a:lnTo>
                      <a:pt x="0" y="57"/>
                    </a:lnTo>
                    <a:lnTo>
                      <a:pt x="27" y="69"/>
                    </a:lnTo>
                    <a:lnTo>
                      <a:pt x="56" y="84"/>
                    </a:lnTo>
                    <a:lnTo>
                      <a:pt x="81" y="98"/>
                    </a:lnTo>
                    <a:lnTo>
                      <a:pt x="106" y="115"/>
                    </a:lnTo>
                    <a:lnTo>
                      <a:pt x="129" y="132"/>
                    </a:lnTo>
                    <a:lnTo>
                      <a:pt x="152" y="150"/>
                    </a:lnTo>
                    <a:lnTo>
                      <a:pt x="171" y="171"/>
                    </a:lnTo>
                    <a:lnTo>
                      <a:pt x="190" y="192"/>
                    </a:lnTo>
                    <a:lnTo>
                      <a:pt x="206" y="215"/>
                    </a:lnTo>
                    <a:lnTo>
                      <a:pt x="221" y="238"/>
                    </a:lnTo>
                    <a:lnTo>
                      <a:pt x="233" y="261"/>
                    </a:lnTo>
                    <a:lnTo>
                      <a:pt x="244" y="286"/>
                    </a:lnTo>
                    <a:lnTo>
                      <a:pt x="252" y="313"/>
                    </a:lnTo>
                    <a:lnTo>
                      <a:pt x="258" y="338"/>
                    </a:lnTo>
                    <a:lnTo>
                      <a:pt x="263" y="365"/>
                    </a:lnTo>
                    <a:lnTo>
                      <a:pt x="263" y="392"/>
                    </a:lnTo>
                    <a:lnTo>
                      <a:pt x="263" y="392"/>
                    </a:lnTo>
                    <a:lnTo>
                      <a:pt x="263" y="413"/>
                    </a:lnTo>
                    <a:lnTo>
                      <a:pt x="260" y="434"/>
                    </a:lnTo>
                    <a:lnTo>
                      <a:pt x="256" y="455"/>
                    </a:lnTo>
                    <a:lnTo>
                      <a:pt x="252" y="475"/>
                    </a:lnTo>
                    <a:lnTo>
                      <a:pt x="244" y="496"/>
                    </a:lnTo>
                    <a:lnTo>
                      <a:pt x="238" y="515"/>
                    </a:lnTo>
                    <a:lnTo>
                      <a:pt x="227" y="536"/>
                    </a:lnTo>
                    <a:lnTo>
                      <a:pt x="217" y="555"/>
                    </a:lnTo>
                    <a:lnTo>
                      <a:pt x="204" y="571"/>
                    </a:lnTo>
                    <a:lnTo>
                      <a:pt x="192" y="590"/>
                    </a:lnTo>
                    <a:lnTo>
                      <a:pt x="177" y="607"/>
                    </a:lnTo>
                    <a:lnTo>
                      <a:pt x="163" y="623"/>
                    </a:lnTo>
                    <a:lnTo>
                      <a:pt x="146" y="640"/>
                    </a:lnTo>
                    <a:lnTo>
                      <a:pt x="127" y="655"/>
                    </a:lnTo>
                    <a:lnTo>
                      <a:pt x="108" y="669"/>
                    </a:lnTo>
                    <a:lnTo>
                      <a:pt x="90" y="684"/>
                    </a:lnTo>
                    <a:lnTo>
                      <a:pt x="90" y="684"/>
                    </a:lnTo>
                    <a:lnTo>
                      <a:pt x="100" y="698"/>
                    </a:lnTo>
                    <a:lnTo>
                      <a:pt x="113" y="715"/>
                    </a:lnTo>
                    <a:lnTo>
                      <a:pt x="125" y="730"/>
                    </a:lnTo>
                    <a:lnTo>
                      <a:pt x="140" y="744"/>
                    </a:lnTo>
                    <a:lnTo>
                      <a:pt x="156" y="757"/>
                    </a:lnTo>
                    <a:lnTo>
                      <a:pt x="173" y="769"/>
                    </a:lnTo>
                    <a:lnTo>
                      <a:pt x="190" y="780"/>
                    </a:lnTo>
                    <a:lnTo>
                      <a:pt x="208" y="788"/>
                    </a:lnTo>
                    <a:lnTo>
                      <a:pt x="227" y="798"/>
                    </a:lnTo>
                    <a:lnTo>
                      <a:pt x="246" y="805"/>
                    </a:lnTo>
                    <a:lnTo>
                      <a:pt x="267" y="811"/>
                    </a:lnTo>
                    <a:lnTo>
                      <a:pt x="285" y="815"/>
                    </a:lnTo>
                    <a:lnTo>
                      <a:pt x="308" y="817"/>
                    </a:lnTo>
                    <a:lnTo>
                      <a:pt x="329" y="819"/>
                    </a:lnTo>
                    <a:lnTo>
                      <a:pt x="350" y="819"/>
                    </a:lnTo>
                    <a:lnTo>
                      <a:pt x="373" y="817"/>
                    </a:lnTo>
                    <a:lnTo>
                      <a:pt x="373" y="817"/>
                    </a:lnTo>
                    <a:lnTo>
                      <a:pt x="354" y="809"/>
                    </a:lnTo>
                    <a:lnTo>
                      <a:pt x="333" y="798"/>
                    </a:lnTo>
                    <a:lnTo>
                      <a:pt x="310" y="784"/>
                    </a:lnTo>
                    <a:lnTo>
                      <a:pt x="290" y="767"/>
                    </a:lnTo>
                    <a:lnTo>
                      <a:pt x="281" y="757"/>
                    </a:lnTo>
                    <a:lnTo>
                      <a:pt x="271" y="744"/>
                    </a:lnTo>
                    <a:lnTo>
                      <a:pt x="263" y="732"/>
                    </a:lnTo>
                    <a:lnTo>
                      <a:pt x="256" y="717"/>
                    </a:lnTo>
                    <a:lnTo>
                      <a:pt x="250" y="701"/>
                    </a:lnTo>
                    <a:lnTo>
                      <a:pt x="246" y="682"/>
                    </a:lnTo>
                    <a:lnTo>
                      <a:pt x="244" y="663"/>
                    </a:lnTo>
                    <a:lnTo>
                      <a:pt x="244" y="642"/>
                    </a:lnTo>
                    <a:lnTo>
                      <a:pt x="244" y="642"/>
                    </a:lnTo>
                    <a:lnTo>
                      <a:pt x="252" y="640"/>
                    </a:lnTo>
                    <a:lnTo>
                      <a:pt x="252" y="640"/>
                    </a:lnTo>
                    <a:lnTo>
                      <a:pt x="292" y="636"/>
                    </a:lnTo>
                    <a:lnTo>
                      <a:pt x="331" y="632"/>
                    </a:lnTo>
                    <a:lnTo>
                      <a:pt x="369" y="621"/>
                    </a:lnTo>
                    <a:lnTo>
                      <a:pt x="404" y="611"/>
                    </a:lnTo>
                    <a:lnTo>
                      <a:pt x="440" y="596"/>
                    </a:lnTo>
                    <a:lnTo>
                      <a:pt x="473" y="580"/>
                    </a:lnTo>
                    <a:lnTo>
                      <a:pt x="502" y="563"/>
                    </a:lnTo>
                    <a:lnTo>
                      <a:pt x="529" y="542"/>
                    </a:lnTo>
                    <a:lnTo>
                      <a:pt x="556" y="519"/>
                    </a:lnTo>
                    <a:lnTo>
                      <a:pt x="577" y="494"/>
                    </a:lnTo>
                    <a:lnTo>
                      <a:pt x="598" y="469"/>
                    </a:lnTo>
                    <a:lnTo>
                      <a:pt x="615" y="442"/>
                    </a:lnTo>
                    <a:lnTo>
                      <a:pt x="627" y="413"/>
                    </a:lnTo>
                    <a:lnTo>
                      <a:pt x="638" y="384"/>
                    </a:lnTo>
                    <a:lnTo>
                      <a:pt x="642" y="353"/>
                    </a:lnTo>
                    <a:lnTo>
                      <a:pt x="644" y="321"/>
                    </a:lnTo>
                    <a:lnTo>
                      <a:pt x="644" y="32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40"/>
              <p:cNvSpPr>
                <a:spLocks noEditPoints="1"/>
              </p:cNvSpPr>
              <p:nvPr/>
            </p:nvSpPr>
            <p:spPr bwMode="auto">
              <a:xfrm>
                <a:off x="9936163" y="1436688"/>
                <a:ext cx="1355725" cy="1343025"/>
              </a:xfrm>
              <a:custGeom>
                <a:avLst/>
                <a:gdLst>
                  <a:gd name="T0" fmla="*/ 852 w 854"/>
                  <a:gd name="T1" fmla="*/ 296 h 846"/>
                  <a:gd name="T2" fmla="*/ 820 w 854"/>
                  <a:gd name="T3" fmla="*/ 202 h 846"/>
                  <a:gd name="T4" fmla="*/ 758 w 854"/>
                  <a:gd name="T5" fmla="*/ 119 h 846"/>
                  <a:gd name="T6" fmla="*/ 666 w 854"/>
                  <a:gd name="T7" fmla="*/ 56 h 846"/>
                  <a:gd name="T8" fmla="*/ 554 w 854"/>
                  <a:gd name="T9" fmla="*/ 15 h 846"/>
                  <a:gd name="T10" fmla="*/ 427 w 854"/>
                  <a:gd name="T11" fmla="*/ 0 h 846"/>
                  <a:gd name="T12" fmla="*/ 341 w 854"/>
                  <a:gd name="T13" fmla="*/ 6 h 846"/>
                  <a:gd name="T14" fmla="*/ 225 w 854"/>
                  <a:gd name="T15" fmla="*/ 40 h 846"/>
                  <a:gd name="T16" fmla="*/ 125 w 854"/>
                  <a:gd name="T17" fmla="*/ 96 h 846"/>
                  <a:gd name="T18" fmla="*/ 52 w 854"/>
                  <a:gd name="T19" fmla="*/ 173 h 846"/>
                  <a:gd name="T20" fmla="*/ 8 w 854"/>
                  <a:gd name="T21" fmla="*/ 262 h 846"/>
                  <a:gd name="T22" fmla="*/ 0 w 854"/>
                  <a:gd name="T23" fmla="*/ 329 h 846"/>
                  <a:gd name="T24" fmla="*/ 18 w 854"/>
                  <a:gd name="T25" fmla="*/ 425 h 846"/>
                  <a:gd name="T26" fmla="*/ 68 w 854"/>
                  <a:gd name="T27" fmla="*/ 508 h 846"/>
                  <a:gd name="T28" fmla="*/ 148 w 854"/>
                  <a:gd name="T29" fmla="*/ 579 h 846"/>
                  <a:gd name="T30" fmla="*/ 248 w 854"/>
                  <a:gd name="T31" fmla="*/ 629 h 846"/>
                  <a:gd name="T32" fmla="*/ 364 w 854"/>
                  <a:gd name="T33" fmla="*/ 656 h 846"/>
                  <a:gd name="T34" fmla="*/ 414 w 854"/>
                  <a:gd name="T35" fmla="*/ 660 h 846"/>
                  <a:gd name="T36" fmla="*/ 410 w 854"/>
                  <a:gd name="T37" fmla="*/ 702 h 846"/>
                  <a:gd name="T38" fmla="*/ 393 w 854"/>
                  <a:gd name="T39" fmla="*/ 754 h 846"/>
                  <a:gd name="T40" fmla="*/ 366 w 854"/>
                  <a:gd name="T41" fmla="*/ 790 h 846"/>
                  <a:gd name="T42" fmla="*/ 300 w 854"/>
                  <a:gd name="T43" fmla="*/ 835 h 846"/>
                  <a:gd name="T44" fmla="*/ 310 w 854"/>
                  <a:gd name="T45" fmla="*/ 846 h 846"/>
                  <a:gd name="T46" fmla="*/ 391 w 854"/>
                  <a:gd name="T47" fmla="*/ 835 h 846"/>
                  <a:gd name="T48" fmla="*/ 466 w 854"/>
                  <a:gd name="T49" fmla="*/ 806 h 846"/>
                  <a:gd name="T50" fmla="*/ 529 w 854"/>
                  <a:gd name="T51" fmla="*/ 758 h 846"/>
                  <a:gd name="T52" fmla="*/ 577 w 854"/>
                  <a:gd name="T53" fmla="*/ 698 h 846"/>
                  <a:gd name="T54" fmla="*/ 606 w 854"/>
                  <a:gd name="T55" fmla="*/ 629 h 846"/>
                  <a:gd name="T56" fmla="*/ 633 w 854"/>
                  <a:gd name="T57" fmla="*/ 619 h 846"/>
                  <a:gd name="T58" fmla="*/ 706 w 854"/>
                  <a:gd name="T59" fmla="*/ 579 h 846"/>
                  <a:gd name="T60" fmla="*/ 768 w 854"/>
                  <a:gd name="T61" fmla="*/ 529 h 846"/>
                  <a:gd name="T62" fmla="*/ 814 w 854"/>
                  <a:gd name="T63" fmla="*/ 469 h 846"/>
                  <a:gd name="T64" fmla="*/ 843 w 854"/>
                  <a:gd name="T65" fmla="*/ 402 h 846"/>
                  <a:gd name="T66" fmla="*/ 854 w 854"/>
                  <a:gd name="T67" fmla="*/ 329 h 846"/>
                  <a:gd name="T68" fmla="*/ 427 w 854"/>
                  <a:gd name="T69" fmla="*/ 150 h 846"/>
                  <a:gd name="T70" fmla="*/ 462 w 854"/>
                  <a:gd name="T71" fmla="*/ 158 h 846"/>
                  <a:gd name="T72" fmla="*/ 479 w 854"/>
                  <a:gd name="T73" fmla="*/ 183 h 846"/>
                  <a:gd name="T74" fmla="*/ 481 w 854"/>
                  <a:gd name="T75" fmla="*/ 206 h 846"/>
                  <a:gd name="T76" fmla="*/ 468 w 854"/>
                  <a:gd name="T77" fmla="*/ 315 h 846"/>
                  <a:gd name="T78" fmla="*/ 456 w 854"/>
                  <a:gd name="T79" fmla="*/ 371 h 846"/>
                  <a:gd name="T80" fmla="*/ 427 w 854"/>
                  <a:gd name="T81" fmla="*/ 385 h 846"/>
                  <a:gd name="T82" fmla="*/ 406 w 854"/>
                  <a:gd name="T83" fmla="*/ 379 h 846"/>
                  <a:gd name="T84" fmla="*/ 395 w 854"/>
                  <a:gd name="T85" fmla="*/ 360 h 846"/>
                  <a:gd name="T86" fmla="*/ 375 w 854"/>
                  <a:gd name="T87" fmla="*/ 237 h 846"/>
                  <a:gd name="T88" fmla="*/ 375 w 854"/>
                  <a:gd name="T89" fmla="*/ 194 h 846"/>
                  <a:gd name="T90" fmla="*/ 385 w 854"/>
                  <a:gd name="T91" fmla="*/ 165 h 846"/>
                  <a:gd name="T92" fmla="*/ 414 w 854"/>
                  <a:gd name="T93" fmla="*/ 150 h 846"/>
                  <a:gd name="T94" fmla="*/ 427 w 854"/>
                  <a:gd name="T95" fmla="*/ 515 h 846"/>
                  <a:gd name="T96" fmla="*/ 406 w 854"/>
                  <a:gd name="T97" fmla="*/ 510 h 846"/>
                  <a:gd name="T98" fmla="*/ 381 w 854"/>
                  <a:gd name="T99" fmla="*/ 490 h 846"/>
                  <a:gd name="T100" fmla="*/ 373 w 854"/>
                  <a:gd name="T101" fmla="*/ 458 h 846"/>
                  <a:gd name="T102" fmla="*/ 377 w 854"/>
                  <a:gd name="T103" fmla="*/ 438 h 846"/>
                  <a:gd name="T104" fmla="*/ 395 w 854"/>
                  <a:gd name="T105" fmla="*/ 412 h 846"/>
                  <a:gd name="T106" fmla="*/ 427 w 854"/>
                  <a:gd name="T107" fmla="*/ 404 h 846"/>
                  <a:gd name="T108" fmla="*/ 450 w 854"/>
                  <a:gd name="T109" fmla="*/ 408 h 846"/>
                  <a:gd name="T110" fmla="*/ 473 w 854"/>
                  <a:gd name="T111" fmla="*/ 427 h 846"/>
                  <a:gd name="T112" fmla="*/ 483 w 854"/>
                  <a:gd name="T113" fmla="*/ 458 h 846"/>
                  <a:gd name="T114" fmla="*/ 479 w 854"/>
                  <a:gd name="T115" fmla="*/ 479 h 846"/>
                  <a:gd name="T116" fmla="*/ 458 w 854"/>
                  <a:gd name="T117" fmla="*/ 504 h 846"/>
                  <a:gd name="T118" fmla="*/ 427 w 854"/>
                  <a:gd name="T119" fmla="*/ 515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846">
                    <a:moveTo>
                      <a:pt x="854" y="329"/>
                    </a:moveTo>
                    <a:lnTo>
                      <a:pt x="854" y="329"/>
                    </a:lnTo>
                    <a:lnTo>
                      <a:pt x="852" y="296"/>
                    </a:lnTo>
                    <a:lnTo>
                      <a:pt x="845" y="262"/>
                    </a:lnTo>
                    <a:lnTo>
                      <a:pt x="835" y="231"/>
                    </a:lnTo>
                    <a:lnTo>
                      <a:pt x="820" y="202"/>
                    </a:lnTo>
                    <a:lnTo>
                      <a:pt x="804" y="173"/>
                    </a:lnTo>
                    <a:lnTo>
                      <a:pt x="781" y="146"/>
                    </a:lnTo>
                    <a:lnTo>
                      <a:pt x="758" y="119"/>
                    </a:lnTo>
                    <a:lnTo>
                      <a:pt x="729" y="96"/>
                    </a:lnTo>
                    <a:lnTo>
                      <a:pt x="700" y="75"/>
                    </a:lnTo>
                    <a:lnTo>
                      <a:pt x="666" y="56"/>
                    </a:lnTo>
                    <a:lnTo>
                      <a:pt x="631" y="40"/>
                    </a:lnTo>
                    <a:lnTo>
                      <a:pt x="593" y="25"/>
                    </a:lnTo>
                    <a:lnTo>
                      <a:pt x="554" y="15"/>
                    </a:lnTo>
                    <a:lnTo>
                      <a:pt x="514" y="6"/>
                    </a:lnTo>
                    <a:lnTo>
                      <a:pt x="470" y="2"/>
                    </a:lnTo>
                    <a:lnTo>
                      <a:pt x="427" y="0"/>
                    </a:lnTo>
                    <a:lnTo>
                      <a:pt x="427" y="0"/>
                    </a:lnTo>
                    <a:lnTo>
                      <a:pt x="383" y="2"/>
                    </a:lnTo>
                    <a:lnTo>
                      <a:pt x="341" y="6"/>
                    </a:lnTo>
                    <a:lnTo>
                      <a:pt x="300" y="15"/>
                    </a:lnTo>
                    <a:lnTo>
                      <a:pt x="262" y="25"/>
                    </a:lnTo>
                    <a:lnTo>
                      <a:pt x="225" y="40"/>
                    </a:lnTo>
                    <a:lnTo>
                      <a:pt x="189" y="56"/>
                    </a:lnTo>
                    <a:lnTo>
                      <a:pt x="156" y="75"/>
                    </a:lnTo>
                    <a:lnTo>
                      <a:pt x="125" y="96"/>
                    </a:lnTo>
                    <a:lnTo>
                      <a:pt x="98" y="119"/>
                    </a:lnTo>
                    <a:lnTo>
                      <a:pt x="73" y="146"/>
                    </a:lnTo>
                    <a:lnTo>
                      <a:pt x="52" y="173"/>
                    </a:lnTo>
                    <a:lnTo>
                      <a:pt x="33" y="202"/>
                    </a:lnTo>
                    <a:lnTo>
                      <a:pt x="18" y="231"/>
                    </a:lnTo>
                    <a:lnTo>
                      <a:pt x="8" y="262"/>
                    </a:lnTo>
                    <a:lnTo>
                      <a:pt x="2" y="296"/>
                    </a:lnTo>
                    <a:lnTo>
                      <a:pt x="0" y="329"/>
                    </a:lnTo>
                    <a:lnTo>
                      <a:pt x="0" y="329"/>
                    </a:lnTo>
                    <a:lnTo>
                      <a:pt x="2" y="362"/>
                    </a:lnTo>
                    <a:lnTo>
                      <a:pt x="8" y="394"/>
                    </a:lnTo>
                    <a:lnTo>
                      <a:pt x="18" y="425"/>
                    </a:lnTo>
                    <a:lnTo>
                      <a:pt x="31" y="454"/>
                    </a:lnTo>
                    <a:lnTo>
                      <a:pt x="50" y="483"/>
                    </a:lnTo>
                    <a:lnTo>
                      <a:pt x="68" y="508"/>
                    </a:lnTo>
                    <a:lnTo>
                      <a:pt x="91" y="533"/>
                    </a:lnTo>
                    <a:lnTo>
                      <a:pt x="118" y="556"/>
                    </a:lnTo>
                    <a:lnTo>
                      <a:pt x="148" y="579"/>
                    </a:lnTo>
                    <a:lnTo>
                      <a:pt x="179" y="598"/>
                    </a:lnTo>
                    <a:lnTo>
                      <a:pt x="212" y="615"/>
                    </a:lnTo>
                    <a:lnTo>
                      <a:pt x="248" y="629"/>
                    </a:lnTo>
                    <a:lnTo>
                      <a:pt x="285" y="640"/>
                    </a:lnTo>
                    <a:lnTo>
                      <a:pt x="325" y="650"/>
                    </a:lnTo>
                    <a:lnTo>
                      <a:pt x="364" y="656"/>
                    </a:lnTo>
                    <a:lnTo>
                      <a:pt x="406" y="658"/>
                    </a:lnTo>
                    <a:lnTo>
                      <a:pt x="406" y="658"/>
                    </a:lnTo>
                    <a:lnTo>
                      <a:pt x="414" y="660"/>
                    </a:lnTo>
                    <a:lnTo>
                      <a:pt x="414" y="660"/>
                    </a:lnTo>
                    <a:lnTo>
                      <a:pt x="414" y="683"/>
                    </a:lnTo>
                    <a:lnTo>
                      <a:pt x="410" y="702"/>
                    </a:lnTo>
                    <a:lnTo>
                      <a:pt x="406" y="721"/>
                    </a:lnTo>
                    <a:lnTo>
                      <a:pt x="402" y="738"/>
                    </a:lnTo>
                    <a:lnTo>
                      <a:pt x="393" y="754"/>
                    </a:lnTo>
                    <a:lnTo>
                      <a:pt x="385" y="767"/>
                    </a:lnTo>
                    <a:lnTo>
                      <a:pt x="377" y="779"/>
                    </a:lnTo>
                    <a:lnTo>
                      <a:pt x="366" y="790"/>
                    </a:lnTo>
                    <a:lnTo>
                      <a:pt x="345" y="808"/>
                    </a:lnTo>
                    <a:lnTo>
                      <a:pt x="323" y="823"/>
                    </a:lnTo>
                    <a:lnTo>
                      <a:pt x="300" y="835"/>
                    </a:lnTo>
                    <a:lnTo>
                      <a:pt x="281" y="844"/>
                    </a:lnTo>
                    <a:lnTo>
                      <a:pt x="281" y="844"/>
                    </a:lnTo>
                    <a:lnTo>
                      <a:pt x="310" y="846"/>
                    </a:lnTo>
                    <a:lnTo>
                      <a:pt x="337" y="844"/>
                    </a:lnTo>
                    <a:lnTo>
                      <a:pt x="364" y="842"/>
                    </a:lnTo>
                    <a:lnTo>
                      <a:pt x="391" y="835"/>
                    </a:lnTo>
                    <a:lnTo>
                      <a:pt x="418" y="827"/>
                    </a:lnTo>
                    <a:lnTo>
                      <a:pt x="443" y="819"/>
                    </a:lnTo>
                    <a:lnTo>
                      <a:pt x="466" y="806"/>
                    </a:lnTo>
                    <a:lnTo>
                      <a:pt x="489" y="792"/>
                    </a:lnTo>
                    <a:lnTo>
                      <a:pt x="510" y="775"/>
                    </a:lnTo>
                    <a:lnTo>
                      <a:pt x="529" y="758"/>
                    </a:lnTo>
                    <a:lnTo>
                      <a:pt x="548" y="740"/>
                    </a:lnTo>
                    <a:lnTo>
                      <a:pt x="564" y="719"/>
                    </a:lnTo>
                    <a:lnTo>
                      <a:pt x="577" y="698"/>
                    </a:lnTo>
                    <a:lnTo>
                      <a:pt x="589" y="677"/>
                    </a:lnTo>
                    <a:lnTo>
                      <a:pt x="600" y="652"/>
                    </a:lnTo>
                    <a:lnTo>
                      <a:pt x="606" y="629"/>
                    </a:lnTo>
                    <a:lnTo>
                      <a:pt x="606" y="629"/>
                    </a:lnTo>
                    <a:lnTo>
                      <a:pt x="606" y="629"/>
                    </a:lnTo>
                    <a:lnTo>
                      <a:pt x="633" y="619"/>
                    </a:lnTo>
                    <a:lnTo>
                      <a:pt x="658" y="606"/>
                    </a:lnTo>
                    <a:lnTo>
                      <a:pt x="683" y="594"/>
                    </a:lnTo>
                    <a:lnTo>
                      <a:pt x="706" y="579"/>
                    </a:lnTo>
                    <a:lnTo>
                      <a:pt x="729" y="563"/>
                    </a:lnTo>
                    <a:lnTo>
                      <a:pt x="750" y="546"/>
                    </a:lnTo>
                    <a:lnTo>
                      <a:pt x="768" y="529"/>
                    </a:lnTo>
                    <a:lnTo>
                      <a:pt x="785" y="510"/>
                    </a:lnTo>
                    <a:lnTo>
                      <a:pt x="802" y="490"/>
                    </a:lnTo>
                    <a:lnTo>
                      <a:pt x="814" y="469"/>
                    </a:lnTo>
                    <a:lnTo>
                      <a:pt x="827" y="448"/>
                    </a:lnTo>
                    <a:lnTo>
                      <a:pt x="837" y="425"/>
                    </a:lnTo>
                    <a:lnTo>
                      <a:pt x="843" y="402"/>
                    </a:lnTo>
                    <a:lnTo>
                      <a:pt x="850" y="379"/>
                    </a:lnTo>
                    <a:lnTo>
                      <a:pt x="854" y="354"/>
                    </a:lnTo>
                    <a:lnTo>
                      <a:pt x="854" y="329"/>
                    </a:lnTo>
                    <a:lnTo>
                      <a:pt x="854" y="329"/>
                    </a:lnTo>
                    <a:close/>
                    <a:moveTo>
                      <a:pt x="427" y="150"/>
                    </a:moveTo>
                    <a:lnTo>
                      <a:pt x="427" y="150"/>
                    </a:lnTo>
                    <a:lnTo>
                      <a:pt x="441" y="150"/>
                    </a:lnTo>
                    <a:lnTo>
                      <a:pt x="452" y="154"/>
                    </a:lnTo>
                    <a:lnTo>
                      <a:pt x="462" y="158"/>
                    </a:lnTo>
                    <a:lnTo>
                      <a:pt x="468" y="165"/>
                    </a:lnTo>
                    <a:lnTo>
                      <a:pt x="475" y="173"/>
                    </a:lnTo>
                    <a:lnTo>
                      <a:pt x="479" y="183"/>
                    </a:lnTo>
                    <a:lnTo>
                      <a:pt x="481" y="194"/>
                    </a:lnTo>
                    <a:lnTo>
                      <a:pt x="481" y="206"/>
                    </a:lnTo>
                    <a:lnTo>
                      <a:pt x="481" y="206"/>
                    </a:lnTo>
                    <a:lnTo>
                      <a:pt x="479" y="237"/>
                    </a:lnTo>
                    <a:lnTo>
                      <a:pt x="475" y="273"/>
                    </a:lnTo>
                    <a:lnTo>
                      <a:pt x="468" y="315"/>
                    </a:lnTo>
                    <a:lnTo>
                      <a:pt x="458" y="360"/>
                    </a:lnTo>
                    <a:lnTo>
                      <a:pt x="458" y="360"/>
                    </a:lnTo>
                    <a:lnTo>
                      <a:pt x="456" y="371"/>
                    </a:lnTo>
                    <a:lnTo>
                      <a:pt x="450" y="379"/>
                    </a:lnTo>
                    <a:lnTo>
                      <a:pt x="441" y="383"/>
                    </a:lnTo>
                    <a:lnTo>
                      <a:pt x="427" y="385"/>
                    </a:lnTo>
                    <a:lnTo>
                      <a:pt x="427" y="385"/>
                    </a:lnTo>
                    <a:lnTo>
                      <a:pt x="414" y="383"/>
                    </a:lnTo>
                    <a:lnTo>
                      <a:pt x="406" y="379"/>
                    </a:lnTo>
                    <a:lnTo>
                      <a:pt x="400" y="371"/>
                    </a:lnTo>
                    <a:lnTo>
                      <a:pt x="395" y="360"/>
                    </a:lnTo>
                    <a:lnTo>
                      <a:pt x="395" y="360"/>
                    </a:lnTo>
                    <a:lnTo>
                      <a:pt x="387" y="315"/>
                    </a:lnTo>
                    <a:lnTo>
                      <a:pt x="379" y="273"/>
                    </a:lnTo>
                    <a:lnTo>
                      <a:pt x="375" y="237"/>
                    </a:lnTo>
                    <a:lnTo>
                      <a:pt x="375" y="206"/>
                    </a:lnTo>
                    <a:lnTo>
                      <a:pt x="375" y="206"/>
                    </a:lnTo>
                    <a:lnTo>
                      <a:pt x="375" y="194"/>
                    </a:lnTo>
                    <a:lnTo>
                      <a:pt x="377" y="183"/>
                    </a:lnTo>
                    <a:lnTo>
                      <a:pt x="381" y="173"/>
                    </a:lnTo>
                    <a:lnTo>
                      <a:pt x="385" y="165"/>
                    </a:lnTo>
                    <a:lnTo>
                      <a:pt x="393" y="158"/>
                    </a:lnTo>
                    <a:lnTo>
                      <a:pt x="402" y="154"/>
                    </a:lnTo>
                    <a:lnTo>
                      <a:pt x="414" y="150"/>
                    </a:lnTo>
                    <a:lnTo>
                      <a:pt x="427" y="150"/>
                    </a:lnTo>
                    <a:lnTo>
                      <a:pt x="427" y="150"/>
                    </a:lnTo>
                    <a:close/>
                    <a:moveTo>
                      <a:pt x="427" y="515"/>
                    </a:moveTo>
                    <a:lnTo>
                      <a:pt x="427" y="515"/>
                    </a:lnTo>
                    <a:lnTo>
                      <a:pt x="416" y="513"/>
                    </a:lnTo>
                    <a:lnTo>
                      <a:pt x="406" y="510"/>
                    </a:lnTo>
                    <a:lnTo>
                      <a:pt x="395" y="504"/>
                    </a:lnTo>
                    <a:lnTo>
                      <a:pt x="389" y="498"/>
                    </a:lnTo>
                    <a:lnTo>
                      <a:pt x="381" y="490"/>
                    </a:lnTo>
                    <a:lnTo>
                      <a:pt x="377" y="479"/>
                    </a:lnTo>
                    <a:lnTo>
                      <a:pt x="373" y="469"/>
                    </a:lnTo>
                    <a:lnTo>
                      <a:pt x="373" y="458"/>
                    </a:lnTo>
                    <a:lnTo>
                      <a:pt x="373" y="458"/>
                    </a:lnTo>
                    <a:lnTo>
                      <a:pt x="373" y="448"/>
                    </a:lnTo>
                    <a:lnTo>
                      <a:pt x="377" y="438"/>
                    </a:lnTo>
                    <a:lnTo>
                      <a:pt x="381" y="427"/>
                    </a:lnTo>
                    <a:lnTo>
                      <a:pt x="389" y="419"/>
                    </a:lnTo>
                    <a:lnTo>
                      <a:pt x="395" y="412"/>
                    </a:lnTo>
                    <a:lnTo>
                      <a:pt x="406" y="408"/>
                    </a:lnTo>
                    <a:lnTo>
                      <a:pt x="416" y="404"/>
                    </a:lnTo>
                    <a:lnTo>
                      <a:pt x="427" y="404"/>
                    </a:lnTo>
                    <a:lnTo>
                      <a:pt x="427" y="404"/>
                    </a:lnTo>
                    <a:lnTo>
                      <a:pt x="439" y="404"/>
                    </a:lnTo>
                    <a:lnTo>
                      <a:pt x="450" y="408"/>
                    </a:lnTo>
                    <a:lnTo>
                      <a:pt x="458" y="412"/>
                    </a:lnTo>
                    <a:lnTo>
                      <a:pt x="466" y="419"/>
                    </a:lnTo>
                    <a:lnTo>
                      <a:pt x="473" y="427"/>
                    </a:lnTo>
                    <a:lnTo>
                      <a:pt x="479" y="438"/>
                    </a:lnTo>
                    <a:lnTo>
                      <a:pt x="481" y="448"/>
                    </a:lnTo>
                    <a:lnTo>
                      <a:pt x="483" y="458"/>
                    </a:lnTo>
                    <a:lnTo>
                      <a:pt x="483" y="458"/>
                    </a:lnTo>
                    <a:lnTo>
                      <a:pt x="481" y="469"/>
                    </a:lnTo>
                    <a:lnTo>
                      <a:pt x="479" y="479"/>
                    </a:lnTo>
                    <a:lnTo>
                      <a:pt x="473" y="490"/>
                    </a:lnTo>
                    <a:lnTo>
                      <a:pt x="466" y="498"/>
                    </a:lnTo>
                    <a:lnTo>
                      <a:pt x="458" y="504"/>
                    </a:lnTo>
                    <a:lnTo>
                      <a:pt x="450" y="510"/>
                    </a:lnTo>
                    <a:lnTo>
                      <a:pt x="439" y="513"/>
                    </a:lnTo>
                    <a:lnTo>
                      <a:pt x="427" y="515"/>
                    </a:lnTo>
                    <a:lnTo>
                      <a:pt x="427" y="51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9" name="Group 18"/>
          <p:cNvGrpSpPr/>
          <p:nvPr/>
        </p:nvGrpSpPr>
        <p:grpSpPr>
          <a:xfrm>
            <a:off x="9344451" y="3477002"/>
            <a:ext cx="1622650" cy="1622650"/>
            <a:chOff x="9427336" y="3395192"/>
            <a:chExt cx="1622739" cy="1622739"/>
          </a:xfrm>
        </p:grpSpPr>
        <p:sp>
          <p:nvSpPr>
            <p:cNvPr id="8" name="Oval 7"/>
            <p:cNvSpPr/>
            <p:nvPr/>
          </p:nvSpPr>
          <p:spPr>
            <a:xfrm>
              <a:off x="9427336" y="3395192"/>
              <a:ext cx="1622739" cy="1622739"/>
            </a:xfrm>
            <a:prstGeom prst="ellipse">
              <a:avLst/>
            </a:prstGeom>
            <a:solidFill>
              <a:srgbClr val="3D7CFF"/>
            </a:solidFill>
            <a:ln w="57150">
              <a:solidFill>
                <a:schemeClr val="bg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35" tIns="45718" rIns="91435" bIns="45718" numCol="1" spcCol="0" rtlCol="0" fromWordArt="0" anchor="ctr" anchorCtr="0" forceAA="0" compatLnSpc="1">
              <a:noAutofit/>
            </a:bodyPr>
            <a:lstStyle/>
            <a:p>
              <a:pPr algn="ctr"/>
              <a:endParaRPr lang="en-US" sz="1705">
                <a:latin typeface="Arial" panose="020B0604020202020204" pitchFamily="34" charset="0"/>
                <a:ea typeface="微软雅黑" panose="020B0503020204020204" pitchFamily="34" charset="-122"/>
                <a:sym typeface="Arial" panose="020B0604020202020204" pitchFamily="34" charset="0"/>
              </a:endParaRPr>
            </a:p>
          </p:txBody>
        </p:sp>
        <p:grpSp>
          <p:nvGrpSpPr>
            <p:cNvPr id="42" name="组合 35"/>
            <p:cNvGrpSpPr/>
            <p:nvPr/>
          </p:nvGrpSpPr>
          <p:grpSpPr>
            <a:xfrm>
              <a:off x="9805398" y="3899137"/>
              <a:ext cx="866615" cy="614849"/>
              <a:chOff x="328613" y="4324350"/>
              <a:chExt cx="1841500" cy="1306513"/>
            </a:xfrm>
            <a:solidFill>
              <a:schemeClr val="tx1"/>
            </a:solidFill>
          </p:grpSpPr>
          <p:sp>
            <p:nvSpPr>
              <p:cNvPr id="43" name="Freeform 42"/>
              <p:cNvSpPr/>
              <p:nvPr/>
            </p:nvSpPr>
            <p:spPr bwMode="auto">
              <a:xfrm>
                <a:off x="328613" y="5019675"/>
                <a:ext cx="1385887" cy="611188"/>
              </a:xfrm>
              <a:custGeom>
                <a:avLst/>
                <a:gdLst>
                  <a:gd name="T0" fmla="*/ 804 w 873"/>
                  <a:gd name="T1" fmla="*/ 281 h 385"/>
                  <a:gd name="T2" fmla="*/ 804 w 873"/>
                  <a:gd name="T3" fmla="*/ 281 h 385"/>
                  <a:gd name="T4" fmla="*/ 779 w 873"/>
                  <a:gd name="T5" fmla="*/ 279 h 385"/>
                  <a:gd name="T6" fmla="*/ 779 w 873"/>
                  <a:gd name="T7" fmla="*/ 279 h 385"/>
                  <a:gd name="T8" fmla="*/ 750 w 873"/>
                  <a:gd name="T9" fmla="*/ 277 h 385"/>
                  <a:gd name="T10" fmla="*/ 721 w 873"/>
                  <a:gd name="T11" fmla="*/ 268 h 385"/>
                  <a:gd name="T12" fmla="*/ 694 w 873"/>
                  <a:gd name="T13" fmla="*/ 260 h 385"/>
                  <a:gd name="T14" fmla="*/ 667 w 873"/>
                  <a:gd name="T15" fmla="*/ 247 h 385"/>
                  <a:gd name="T16" fmla="*/ 642 w 873"/>
                  <a:gd name="T17" fmla="*/ 233 h 385"/>
                  <a:gd name="T18" fmla="*/ 617 w 873"/>
                  <a:gd name="T19" fmla="*/ 214 h 385"/>
                  <a:gd name="T20" fmla="*/ 596 w 873"/>
                  <a:gd name="T21" fmla="*/ 195 h 385"/>
                  <a:gd name="T22" fmla="*/ 575 w 873"/>
                  <a:gd name="T23" fmla="*/ 172 h 385"/>
                  <a:gd name="T24" fmla="*/ 575 w 873"/>
                  <a:gd name="T25" fmla="*/ 172 h 385"/>
                  <a:gd name="T26" fmla="*/ 554 w 873"/>
                  <a:gd name="T27" fmla="*/ 147 h 385"/>
                  <a:gd name="T28" fmla="*/ 537 w 873"/>
                  <a:gd name="T29" fmla="*/ 118 h 385"/>
                  <a:gd name="T30" fmla="*/ 525 w 873"/>
                  <a:gd name="T31" fmla="*/ 89 h 385"/>
                  <a:gd name="T32" fmla="*/ 515 w 873"/>
                  <a:gd name="T33" fmla="*/ 58 h 385"/>
                  <a:gd name="T34" fmla="*/ 435 w 873"/>
                  <a:gd name="T35" fmla="*/ 147 h 385"/>
                  <a:gd name="T36" fmla="*/ 308 w 873"/>
                  <a:gd name="T37" fmla="*/ 0 h 385"/>
                  <a:gd name="T38" fmla="*/ 308 w 873"/>
                  <a:gd name="T39" fmla="*/ 0 h 385"/>
                  <a:gd name="T40" fmla="*/ 279 w 873"/>
                  <a:gd name="T41" fmla="*/ 12 h 385"/>
                  <a:gd name="T42" fmla="*/ 250 w 873"/>
                  <a:gd name="T43" fmla="*/ 25 h 385"/>
                  <a:gd name="T44" fmla="*/ 223 w 873"/>
                  <a:gd name="T45" fmla="*/ 39 h 385"/>
                  <a:gd name="T46" fmla="*/ 198 w 873"/>
                  <a:gd name="T47" fmla="*/ 58 h 385"/>
                  <a:gd name="T48" fmla="*/ 173 w 873"/>
                  <a:gd name="T49" fmla="*/ 77 h 385"/>
                  <a:gd name="T50" fmla="*/ 150 w 873"/>
                  <a:gd name="T51" fmla="*/ 97 h 385"/>
                  <a:gd name="T52" fmla="*/ 127 w 873"/>
                  <a:gd name="T53" fmla="*/ 120 h 385"/>
                  <a:gd name="T54" fmla="*/ 106 w 873"/>
                  <a:gd name="T55" fmla="*/ 143 h 385"/>
                  <a:gd name="T56" fmla="*/ 87 w 873"/>
                  <a:gd name="T57" fmla="*/ 170 h 385"/>
                  <a:gd name="T58" fmla="*/ 69 w 873"/>
                  <a:gd name="T59" fmla="*/ 197 h 385"/>
                  <a:gd name="T60" fmla="*/ 52 w 873"/>
                  <a:gd name="T61" fmla="*/ 225 h 385"/>
                  <a:gd name="T62" fmla="*/ 40 w 873"/>
                  <a:gd name="T63" fmla="*/ 256 h 385"/>
                  <a:gd name="T64" fmla="*/ 27 w 873"/>
                  <a:gd name="T65" fmla="*/ 285 h 385"/>
                  <a:gd name="T66" fmla="*/ 15 w 873"/>
                  <a:gd name="T67" fmla="*/ 318 h 385"/>
                  <a:gd name="T68" fmla="*/ 6 w 873"/>
                  <a:gd name="T69" fmla="*/ 352 h 385"/>
                  <a:gd name="T70" fmla="*/ 0 w 873"/>
                  <a:gd name="T71" fmla="*/ 385 h 385"/>
                  <a:gd name="T72" fmla="*/ 873 w 873"/>
                  <a:gd name="T73" fmla="*/ 385 h 385"/>
                  <a:gd name="T74" fmla="*/ 873 w 873"/>
                  <a:gd name="T75" fmla="*/ 385 h 385"/>
                  <a:gd name="T76" fmla="*/ 867 w 873"/>
                  <a:gd name="T77" fmla="*/ 358 h 385"/>
                  <a:gd name="T78" fmla="*/ 860 w 873"/>
                  <a:gd name="T79" fmla="*/ 331 h 385"/>
                  <a:gd name="T80" fmla="*/ 852 w 873"/>
                  <a:gd name="T81" fmla="*/ 304 h 385"/>
                  <a:gd name="T82" fmla="*/ 844 w 873"/>
                  <a:gd name="T83" fmla="*/ 279 h 385"/>
                  <a:gd name="T84" fmla="*/ 844 w 873"/>
                  <a:gd name="T85" fmla="*/ 279 h 385"/>
                  <a:gd name="T86" fmla="*/ 823 w 873"/>
                  <a:gd name="T87" fmla="*/ 281 h 385"/>
                  <a:gd name="T88" fmla="*/ 804 w 873"/>
                  <a:gd name="T89" fmla="*/ 281 h 385"/>
                  <a:gd name="T90" fmla="*/ 804 w 873"/>
                  <a:gd name="T91" fmla="*/ 281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73" h="385">
                    <a:moveTo>
                      <a:pt x="804" y="281"/>
                    </a:moveTo>
                    <a:lnTo>
                      <a:pt x="804" y="281"/>
                    </a:lnTo>
                    <a:lnTo>
                      <a:pt x="779" y="279"/>
                    </a:lnTo>
                    <a:lnTo>
                      <a:pt x="779" y="279"/>
                    </a:lnTo>
                    <a:lnTo>
                      <a:pt x="750" y="277"/>
                    </a:lnTo>
                    <a:lnTo>
                      <a:pt x="721" y="268"/>
                    </a:lnTo>
                    <a:lnTo>
                      <a:pt x="694" y="260"/>
                    </a:lnTo>
                    <a:lnTo>
                      <a:pt x="667" y="247"/>
                    </a:lnTo>
                    <a:lnTo>
                      <a:pt x="642" y="233"/>
                    </a:lnTo>
                    <a:lnTo>
                      <a:pt x="617" y="214"/>
                    </a:lnTo>
                    <a:lnTo>
                      <a:pt x="596" y="195"/>
                    </a:lnTo>
                    <a:lnTo>
                      <a:pt x="575" y="172"/>
                    </a:lnTo>
                    <a:lnTo>
                      <a:pt x="575" y="172"/>
                    </a:lnTo>
                    <a:lnTo>
                      <a:pt x="554" y="147"/>
                    </a:lnTo>
                    <a:lnTo>
                      <a:pt x="537" y="118"/>
                    </a:lnTo>
                    <a:lnTo>
                      <a:pt x="525" y="89"/>
                    </a:lnTo>
                    <a:lnTo>
                      <a:pt x="515" y="58"/>
                    </a:lnTo>
                    <a:lnTo>
                      <a:pt x="435" y="147"/>
                    </a:lnTo>
                    <a:lnTo>
                      <a:pt x="308" y="0"/>
                    </a:lnTo>
                    <a:lnTo>
                      <a:pt x="308" y="0"/>
                    </a:lnTo>
                    <a:lnTo>
                      <a:pt x="279" y="12"/>
                    </a:lnTo>
                    <a:lnTo>
                      <a:pt x="250" y="25"/>
                    </a:lnTo>
                    <a:lnTo>
                      <a:pt x="223" y="39"/>
                    </a:lnTo>
                    <a:lnTo>
                      <a:pt x="198" y="58"/>
                    </a:lnTo>
                    <a:lnTo>
                      <a:pt x="173" y="77"/>
                    </a:lnTo>
                    <a:lnTo>
                      <a:pt x="150" y="97"/>
                    </a:lnTo>
                    <a:lnTo>
                      <a:pt x="127" y="120"/>
                    </a:lnTo>
                    <a:lnTo>
                      <a:pt x="106" y="143"/>
                    </a:lnTo>
                    <a:lnTo>
                      <a:pt x="87" y="170"/>
                    </a:lnTo>
                    <a:lnTo>
                      <a:pt x="69" y="197"/>
                    </a:lnTo>
                    <a:lnTo>
                      <a:pt x="52" y="225"/>
                    </a:lnTo>
                    <a:lnTo>
                      <a:pt x="40" y="256"/>
                    </a:lnTo>
                    <a:lnTo>
                      <a:pt x="27" y="285"/>
                    </a:lnTo>
                    <a:lnTo>
                      <a:pt x="15" y="318"/>
                    </a:lnTo>
                    <a:lnTo>
                      <a:pt x="6" y="352"/>
                    </a:lnTo>
                    <a:lnTo>
                      <a:pt x="0" y="385"/>
                    </a:lnTo>
                    <a:lnTo>
                      <a:pt x="873" y="385"/>
                    </a:lnTo>
                    <a:lnTo>
                      <a:pt x="873" y="385"/>
                    </a:lnTo>
                    <a:lnTo>
                      <a:pt x="867" y="358"/>
                    </a:lnTo>
                    <a:lnTo>
                      <a:pt x="860" y="331"/>
                    </a:lnTo>
                    <a:lnTo>
                      <a:pt x="852" y="304"/>
                    </a:lnTo>
                    <a:lnTo>
                      <a:pt x="844" y="279"/>
                    </a:lnTo>
                    <a:lnTo>
                      <a:pt x="844" y="279"/>
                    </a:lnTo>
                    <a:lnTo>
                      <a:pt x="823" y="281"/>
                    </a:lnTo>
                    <a:lnTo>
                      <a:pt x="804" y="281"/>
                    </a:lnTo>
                    <a:lnTo>
                      <a:pt x="804" y="28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43"/>
              <p:cNvSpPr/>
              <p:nvPr/>
            </p:nvSpPr>
            <p:spPr bwMode="auto">
              <a:xfrm>
                <a:off x="682625" y="4324350"/>
                <a:ext cx="668337" cy="677863"/>
              </a:xfrm>
              <a:custGeom>
                <a:avLst/>
                <a:gdLst>
                  <a:gd name="T0" fmla="*/ 283 w 421"/>
                  <a:gd name="T1" fmla="*/ 392 h 427"/>
                  <a:gd name="T2" fmla="*/ 298 w 421"/>
                  <a:gd name="T3" fmla="*/ 323 h 427"/>
                  <a:gd name="T4" fmla="*/ 327 w 421"/>
                  <a:gd name="T5" fmla="*/ 260 h 427"/>
                  <a:gd name="T6" fmla="*/ 369 w 421"/>
                  <a:gd name="T7" fmla="*/ 208 h 427"/>
                  <a:gd name="T8" fmla="*/ 421 w 421"/>
                  <a:gd name="T9" fmla="*/ 165 h 427"/>
                  <a:gd name="T10" fmla="*/ 417 w 421"/>
                  <a:gd name="T11" fmla="*/ 148 h 427"/>
                  <a:gd name="T12" fmla="*/ 402 w 421"/>
                  <a:gd name="T13" fmla="*/ 115 h 427"/>
                  <a:gd name="T14" fmla="*/ 383 w 421"/>
                  <a:gd name="T15" fmla="*/ 85 h 427"/>
                  <a:gd name="T16" fmla="*/ 360 w 421"/>
                  <a:gd name="T17" fmla="*/ 58 h 427"/>
                  <a:gd name="T18" fmla="*/ 333 w 421"/>
                  <a:gd name="T19" fmla="*/ 37 h 427"/>
                  <a:gd name="T20" fmla="*/ 302 w 421"/>
                  <a:gd name="T21" fmla="*/ 19 h 427"/>
                  <a:gd name="T22" fmla="*/ 269 w 421"/>
                  <a:gd name="T23" fmla="*/ 6 h 427"/>
                  <a:gd name="T24" fmla="*/ 231 w 421"/>
                  <a:gd name="T25" fmla="*/ 0 h 427"/>
                  <a:gd name="T26" fmla="*/ 212 w 421"/>
                  <a:gd name="T27" fmla="*/ 0 h 427"/>
                  <a:gd name="T28" fmla="*/ 171 w 421"/>
                  <a:gd name="T29" fmla="*/ 4 h 427"/>
                  <a:gd name="T30" fmla="*/ 129 w 421"/>
                  <a:gd name="T31" fmla="*/ 17 h 427"/>
                  <a:gd name="T32" fmla="*/ 94 w 421"/>
                  <a:gd name="T33" fmla="*/ 35 h 427"/>
                  <a:gd name="T34" fmla="*/ 62 w 421"/>
                  <a:gd name="T35" fmla="*/ 62 h 427"/>
                  <a:gd name="T36" fmla="*/ 35 w 421"/>
                  <a:gd name="T37" fmla="*/ 94 h 427"/>
                  <a:gd name="T38" fmla="*/ 17 w 421"/>
                  <a:gd name="T39" fmla="*/ 131 h 427"/>
                  <a:gd name="T40" fmla="*/ 4 w 421"/>
                  <a:gd name="T41" fmla="*/ 171 h 427"/>
                  <a:gd name="T42" fmla="*/ 0 w 421"/>
                  <a:gd name="T43" fmla="*/ 212 h 427"/>
                  <a:gd name="T44" fmla="*/ 0 w 421"/>
                  <a:gd name="T45" fmla="*/ 235 h 427"/>
                  <a:gd name="T46" fmla="*/ 8 w 421"/>
                  <a:gd name="T47" fmla="*/ 277 h 427"/>
                  <a:gd name="T48" fmla="*/ 25 w 421"/>
                  <a:gd name="T49" fmla="*/ 315 h 427"/>
                  <a:gd name="T50" fmla="*/ 48 w 421"/>
                  <a:gd name="T51" fmla="*/ 350 h 427"/>
                  <a:gd name="T52" fmla="*/ 77 w 421"/>
                  <a:gd name="T53" fmla="*/ 379 h 427"/>
                  <a:gd name="T54" fmla="*/ 110 w 421"/>
                  <a:gd name="T55" fmla="*/ 402 h 427"/>
                  <a:gd name="T56" fmla="*/ 150 w 421"/>
                  <a:gd name="T57" fmla="*/ 417 h 427"/>
                  <a:gd name="T58" fmla="*/ 192 w 421"/>
                  <a:gd name="T59" fmla="*/ 425 h 427"/>
                  <a:gd name="T60" fmla="*/ 212 w 421"/>
                  <a:gd name="T61" fmla="*/ 427 h 427"/>
                  <a:gd name="T62" fmla="*/ 248 w 421"/>
                  <a:gd name="T63" fmla="*/ 423 h 427"/>
                  <a:gd name="T64" fmla="*/ 281 w 421"/>
                  <a:gd name="T65" fmla="*/ 415 h 427"/>
                  <a:gd name="T66" fmla="*/ 283 w 421"/>
                  <a:gd name="T67" fmla="*/ 3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1" h="427">
                    <a:moveTo>
                      <a:pt x="283" y="392"/>
                    </a:moveTo>
                    <a:lnTo>
                      <a:pt x="283" y="392"/>
                    </a:lnTo>
                    <a:lnTo>
                      <a:pt x="287" y="356"/>
                    </a:lnTo>
                    <a:lnTo>
                      <a:pt x="298" y="323"/>
                    </a:lnTo>
                    <a:lnTo>
                      <a:pt x="310" y="292"/>
                    </a:lnTo>
                    <a:lnTo>
                      <a:pt x="327" y="260"/>
                    </a:lnTo>
                    <a:lnTo>
                      <a:pt x="346" y="233"/>
                    </a:lnTo>
                    <a:lnTo>
                      <a:pt x="369" y="208"/>
                    </a:lnTo>
                    <a:lnTo>
                      <a:pt x="394" y="185"/>
                    </a:lnTo>
                    <a:lnTo>
                      <a:pt x="421" y="165"/>
                    </a:lnTo>
                    <a:lnTo>
                      <a:pt x="421" y="165"/>
                    </a:lnTo>
                    <a:lnTo>
                      <a:pt x="417" y="148"/>
                    </a:lnTo>
                    <a:lnTo>
                      <a:pt x="410" y="131"/>
                    </a:lnTo>
                    <a:lnTo>
                      <a:pt x="402" y="115"/>
                    </a:lnTo>
                    <a:lnTo>
                      <a:pt x="394" y="100"/>
                    </a:lnTo>
                    <a:lnTo>
                      <a:pt x="383" y="85"/>
                    </a:lnTo>
                    <a:lnTo>
                      <a:pt x="373" y="71"/>
                    </a:lnTo>
                    <a:lnTo>
                      <a:pt x="360" y="58"/>
                    </a:lnTo>
                    <a:lnTo>
                      <a:pt x="348" y="48"/>
                    </a:lnTo>
                    <a:lnTo>
                      <a:pt x="333" y="37"/>
                    </a:lnTo>
                    <a:lnTo>
                      <a:pt x="319" y="27"/>
                    </a:lnTo>
                    <a:lnTo>
                      <a:pt x="302" y="19"/>
                    </a:lnTo>
                    <a:lnTo>
                      <a:pt x="285" y="12"/>
                    </a:lnTo>
                    <a:lnTo>
                      <a:pt x="269" y="6"/>
                    </a:lnTo>
                    <a:lnTo>
                      <a:pt x="250" y="2"/>
                    </a:lnTo>
                    <a:lnTo>
                      <a:pt x="231" y="0"/>
                    </a:lnTo>
                    <a:lnTo>
                      <a:pt x="212" y="0"/>
                    </a:lnTo>
                    <a:lnTo>
                      <a:pt x="212" y="0"/>
                    </a:lnTo>
                    <a:lnTo>
                      <a:pt x="192" y="0"/>
                    </a:lnTo>
                    <a:lnTo>
                      <a:pt x="171" y="4"/>
                    </a:lnTo>
                    <a:lnTo>
                      <a:pt x="150" y="10"/>
                    </a:lnTo>
                    <a:lnTo>
                      <a:pt x="129" y="17"/>
                    </a:lnTo>
                    <a:lnTo>
                      <a:pt x="110" y="25"/>
                    </a:lnTo>
                    <a:lnTo>
                      <a:pt x="94" y="35"/>
                    </a:lnTo>
                    <a:lnTo>
                      <a:pt x="77" y="48"/>
                    </a:lnTo>
                    <a:lnTo>
                      <a:pt x="62" y="62"/>
                    </a:lnTo>
                    <a:lnTo>
                      <a:pt x="48" y="77"/>
                    </a:lnTo>
                    <a:lnTo>
                      <a:pt x="35" y="94"/>
                    </a:lnTo>
                    <a:lnTo>
                      <a:pt x="25" y="112"/>
                    </a:lnTo>
                    <a:lnTo>
                      <a:pt x="17" y="131"/>
                    </a:lnTo>
                    <a:lnTo>
                      <a:pt x="8" y="150"/>
                    </a:lnTo>
                    <a:lnTo>
                      <a:pt x="4" y="171"/>
                    </a:lnTo>
                    <a:lnTo>
                      <a:pt x="0" y="192"/>
                    </a:lnTo>
                    <a:lnTo>
                      <a:pt x="0" y="212"/>
                    </a:lnTo>
                    <a:lnTo>
                      <a:pt x="0" y="212"/>
                    </a:lnTo>
                    <a:lnTo>
                      <a:pt x="0" y="235"/>
                    </a:lnTo>
                    <a:lnTo>
                      <a:pt x="4" y="256"/>
                    </a:lnTo>
                    <a:lnTo>
                      <a:pt x="8" y="277"/>
                    </a:lnTo>
                    <a:lnTo>
                      <a:pt x="17" y="296"/>
                    </a:lnTo>
                    <a:lnTo>
                      <a:pt x="25" y="315"/>
                    </a:lnTo>
                    <a:lnTo>
                      <a:pt x="35" y="333"/>
                    </a:lnTo>
                    <a:lnTo>
                      <a:pt x="48" y="350"/>
                    </a:lnTo>
                    <a:lnTo>
                      <a:pt x="62" y="365"/>
                    </a:lnTo>
                    <a:lnTo>
                      <a:pt x="77" y="379"/>
                    </a:lnTo>
                    <a:lnTo>
                      <a:pt x="94" y="390"/>
                    </a:lnTo>
                    <a:lnTo>
                      <a:pt x="110" y="402"/>
                    </a:lnTo>
                    <a:lnTo>
                      <a:pt x="129" y="410"/>
                    </a:lnTo>
                    <a:lnTo>
                      <a:pt x="150" y="417"/>
                    </a:lnTo>
                    <a:lnTo>
                      <a:pt x="171" y="423"/>
                    </a:lnTo>
                    <a:lnTo>
                      <a:pt x="192" y="425"/>
                    </a:lnTo>
                    <a:lnTo>
                      <a:pt x="212" y="427"/>
                    </a:lnTo>
                    <a:lnTo>
                      <a:pt x="212" y="427"/>
                    </a:lnTo>
                    <a:lnTo>
                      <a:pt x="231" y="427"/>
                    </a:lnTo>
                    <a:lnTo>
                      <a:pt x="248" y="423"/>
                    </a:lnTo>
                    <a:lnTo>
                      <a:pt x="264" y="421"/>
                    </a:lnTo>
                    <a:lnTo>
                      <a:pt x="281" y="415"/>
                    </a:lnTo>
                    <a:lnTo>
                      <a:pt x="281" y="415"/>
                    </a:lnTo>
                    <a:lnTo>
                      <a:pt x="283" y="392"/>
                    </a:lnTo>
                    <a:lnTo>
                      <a:pt x="283" y="39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45" name="Freeform 44"/>
              <p:cNvSpPr>
                <a:spLocks noEditPoints="1"/>
              </p:cNvSpPr>
              <p:nvPr/>
            </p:nvSpPr>
            <p:spPr bwMode="auto">
              <a:xfrm>
                <a:off x="1195388" y="4578350"/>
                <a:ext cx="974725" cy="1052513"/>
              </a:xfrm>
              <a:custGeom>
                <a:avLst/>
                <a:gdLst>
                  <a:gd name="T0" fmla="*/ 491 w 614"/>
                  <a:gd name="T1" fmla="*/ 371 h 663"/>
                  <a:gd name="T2" fmla="*/ 516 w 614"/>
                  <a:gd name="T3" fmla="*/ 282 h 663"/>
                  <a:gd name="T4" fmla="*/ 506 w 614"/>
                  <a:gd name="T5" fmla="*/ 180 h 663"/>
                  <a:gd name="T6" fmla="*/ 456 w 614"/>
                  <a:gd name="T7" fmla="*/ 92 h 663"/>
                  <a:gd name="T8" fmla="*/ 400 w 614"/>
                  <a:gd name="T9" fmla="*/ 42 h 663"/>
                  <a:gd name="T10" fmla="*/ 306 w 614"/>
                  <a:gd name="T11" fmla="*/ 5 h 663"/>
                  <a:gd name="T12" fmla="*/ 229 w 614"/>
                  <a:gd name="T13" fmla="*/ 2 h 663"/>
                  <a:gd name="T14" fmla="*/ 133 w 614"/>
                  <a:gd name="T15" fmla="*/ 32 h 663"/>
                  <a:gd name="T16" fmla="*/ 58 w 614"/>
                  <a:gd name="T17" fmla="*/ 96 h 663"/>
                  <a:gd name="T18" fmla="*/ 12 w 614"/>
                  <a:gd name="T19" fmla="*/ 184 h 663"/>
                  <a:gd name="T20" fmla="*/ 0 w 614"/>
                  <a:gd name="T21" fmla="*/ 261 h 663"/>
                  <a:gd name="T22" fmla="*/ 21 w 614"/>
                  <a:gd name="T23" fmla="*/ 359 h 663"/>
                  <a:gd name="T24" fmla="*/ 60 w 614"/>
                  <a:gd name="T25" fmla="*/ 423 h 663"/>
                  <a:gd name="T26" fmla="*/ 139 w 614"/>
                  <a:gd name="T27" fmla="*/ 488 h 663"/>
                  <a:gd name="T28" fmla="*/ 237 w 614"/>
                  <a:gd name="T29" fmla="*/ 515 h 663"/>
                  <a:gd name="T30" fmla="*/ 325 w 614"/>
                  <a:gd name="T31" fmla="*/ 509 h 663"/>
                  <a:gd name="T32" fmla="*/ 483 w 614"/>
                  <a:gd name="T33" fmla="*/ 646 h 663"/>
                  <a:gd name="T34" fmla="*/ 527 w 614"/>
                  <a:gd name="T35" fmla="*/ 663 h 663"/>
                  <a:gd name="T36" fmla="*/ 585 w 614"/>
                  <a:gd name="T37" fmla="*/ 644 h 663"/>
                  <a:gd name="T38" fmla="*/ 610 w 614"/>
                  <a:gd name="T39" fmla="*/ 607 h 663"/>
                  <a:gd name="T40" fmla="*/ 604 w 614"/>
                  <a:gd name="T41" fmla="*/ 546 h 663"/>
                  <a:gd name="T42" fmla="*/ 452 w 614"/>
                  <a:gd name="T43" fmla="*/ 275 h 663"/>
                  <a:gd name="T44" fmla="*/ 429 w 614"/>
                  <a:gd name="T45" fmla="*/ 348 h 663"/>
                  <a:gd name="T46" fmla="*/ 383 w 614"/>
                  <a:gd name="T47" fmla="*/ 407 h 663"/>
                  <a:gd name="T48" fmla="*/ 319 w 614"/>
                  <a:gd name="T49" fmla="*/ 442 h 663"/>
                  <a:gd name="T50" fmla="*/ 241 w 614"/>
                  <a:gd name="T51" fmla="*/ 450 h 663"/>
                  <a:gd name="T52" fmla="*/ 185 w 614"/>
                  <a:gd name="T53" fmla="*/ 436 h 663"/>
                  <a:gd name="T54" fmla="*/ 125 w 614"/>
                  <a:gd name="T55" fmla="*/ 396 h 663"/>
                  <a:gd name="T56" fmla="*/ 83 w 614"/>
                  <a:gd name="T57" fmla="*/ 334 h 663"/>
                  <a:gd name="T58" fmla="*/ 66 w 614"/>
                  <a:gd name="T59" fmla="*/ 261 h 663"/>
                  <a:gd name="T60" fmla="*/ 75 w 614"/>
                  <a:gd name="T61" fmla="*/ 203 h 663"/>
                  <a:gd name="T62" fmla="*/ 110 w 614"/>
                  <a:gd name="T63" fmla="*/ 136 h 663"/>
                  <a:gd name="T64" fmla="*/ 166 w 614"/>
                  <a:gd name="T65" fmla="*/ 90 h 663"/>
                  <a:gd name="T66" fmla="*/ 237 w 614"/>
                  <a:gd name="T67" fmla="*/ 67 h 663"/>
                  <a:gd name="T68" fmla="*/ 296 w 614"/>
                  <a:gd name="T69" fmla="*/ 69 h 663"/>
                  <a:gd name="T70" fmla="*/ 366 w 614"/>
                  <a:gd name="T71" fmla="*/ 96 h 663"/>
                  <a:gd name="T72" fmla="*/ 419 w 614"/>
                  <a:gd name="T73" fmla="*/ 148 h 663"/>
                  <a:gd name="T74" fmla="*/ 448 w 614"/>
                  <a:gd name="T75" fmla="*/ 217 h 663"/>
                  <a:gd name="T76" fmla="*/ 452 w 614"/>
                  <a:gd name="T77" fmla="*/ 275 h 663"/>
                  <a:gd name="T78" fmla="*/ 260 w 614"/>
                  <a:gd name="T79" fmla="*/ 98 h 663"/>
                  <a:gd name="T80" fmla="*/ 166 w 614"/>
                  <a:gd name="T81" fmla="*/ 132 h 663"/>
                  <a:gd name="T82" fmla="*/ 160 w 614"/>
                  <a:gd name="T83" fmla="*/ 148 h 663"/>
                  <a:gd name="T84" fmla="*/ 173 w 614"/>
                  <a:gd name="T85" fmla="*/ 159 h 663"/>
                  <a:gd name="T86" fmla="*/ 202 w 614"/>
                  <a:gd name="T87" fmla="*/ 144 h 663"/>
                  <a:gd name="T88" fmla="*/ 260 w 614"/>
                  <a:gd name="T89" fmla="*/ 130 h 663"/>
                  <a:gd name="T90" fmla="*/ 316 w 614"/>
                  <a:gd name="T91" fmla="*/ 144 h 663"/>
                  <a:gd name="T92" fmla="*/ 358 w 614"/>
                  <a:gd name="T93" fmla="*/ 175 h 663"/>
                  <a:gd name="T94" fmla="*/ 375 w 614"/>
                  <a:gd name="T95" fmla="*/ 173 h 663"/>
                  <a:gd name="T96" fmla="*/ 375 w 614"/>
                  <a:gd name="T97" fmla="*/ 153 h 663"/>
                  <a:gd name="T98" fmla="*/ 344 w 614"/>
                  <a:gd name="T99" fmla="*/ 123 h 663"/>
                  <a:gd name="T100" fmla="*/ 289 w 614"/>
                  <a:gd name="T101" fmla="*/ 102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4" h="663">
                    <a:moveTo>
                      <a:pt x="596" y="532"/>
                    </a:moveTo>
                    <a:lnTo>
                      <a:pt x="477" y="398"/>
                    </a:lnTo>
                    <a:lnTo>
                      <a:pt x="477" y="398"/>
                    </a:lnTo>
                    <a:lnTo>
                      <a:pt x="491" y="371"/>
                    </a:lnTo>
                    <a:lnTo>
                      <a:pt x="504" y="342"/>
                    </a:lnTo>
                    <a:lnTo>
                      <a:pt x="512" y="313"/>
                    </a:lnTo>
                    <a:lnTo>
                      <a:pt x="516" y="282"/>
                    </a:lnTo>
                    <a:lnTo>
                      <a:pt x="516" y="282"/>
                    </a:lnTo>
                    <a:lnTo>
                      <a:pt x="516" y="255"/>
                    </a:lnTo>
                    <a:lnTo>
                      <a:pt x="516" y="230"/>
                    </a:lnTo>
                    <a:lnTo>
                      <a:pt x="512" y="205"/>
                    </a:lnTo>
                    <a:lnTo>
                      <a:pt x="506" y="180"/>
                    </a:lnTo>
                    <a:lnTo>
                      <a:pt x="496" y="157"/>
                    </a:lnTo>
                    <a:lnTo>
                      <a:pt x="485" y="134"/>
                    </a:lnTo>
                    <a:lnTo>
                      <a:pt x="473" y="113"/>
                    </a:lnTo>
                    <a:lnTo>
                      <a:pt x="456" y="92"/>
                    </a:lnTo>
                    <a:lnTo>
                      <a:pt x="456" y="92"/>
                    </a:lnTo>
                    <a:lnTo>
                      <a:pt x="439" y="73"/>
                    </a:lnTo>
                    <a:lnTo>
                      <a:pt x="421" y="57"/>
                    </a:lnTo>
                    <a:lnTo>
                      <a:pt x="400" y="42"/>
                    </a:lnTo>
                    <a:lnTo>
                      <a:pt x="379" y="30"/>
                    </a:lnTo>
                    <a:lnTo>
                      <a:pt x="356" y="19"/>
                    </a:lnTo>
                    <a:lnTo>
                      <a:pt x="331" y="11"/>
                    </a:lnTo>
                    <a:lnTo>
                      <a:pt x="306" y="5"/>
                    </a:lnTo>
                    <a:lnTo>
                      <a:pt x="281" y="0"/>
                    </a:lnTo>
                    <a:lnTo>
                      <a:pt x="281" y="0"/>
                    </a:lnTo>
                    <a:lnTo>
                      <a:pt x="256" y="0"/>
                    </a:lnTo>
                    <a:lnTo>
                      <a:pt x="229" y="2"/>
                    </a:lnTo>
                    <a:lnTo>
                      <a:pt x="204" y="7"/>
                    </a:lnTo>
                    <a:lnTo>
                      <a:pt x="179" y="13"/>
                    </a:lnTo>
                    <a:lnTo>
                      <a:pt x="156" y="21"/>
                    </a:lnTo>
                    <a:lnTo>
                      <a:pt x="133" y="32"/>
                    </a:lnTo>
                    <a:lnTo>
                      <a:pt x="112" y="46"/>
                    </a:lnTo>
                    <a:lnTo>
                      <a:pt x="94" y="61"/>
                    </a:lnTo>
                    <a:lnTo>
                      <a:pt x="75" y="77"/>
                    </a:lnTo>
                    <a:lnTo>
                      <a:pt x="58" y="96"/>
                    </a:lnTo>
                    <a:lnTo>
                      <a:pt x="44" y="115"/>
                    </a:lnTo>
                    <a:lnTo>
                      <a:pt x="31" y="138"/>
                    </a:lnTo>
                    <a:lnTo>
                      <a:pt x="21" y="161"/>
                    </a:lnTo>
                    <a:lnTo>
                      <a:pt x="12" y="184"/>
                    </a:lnTo>
                    <a:lnTo>
                      <a:pt x="6" y="209"/>
                    </a:lnTo>
                    <a:lnTo>
                      <a:pt x="2" y="236"/>
                    </a:lnTo>
                    <a:lnTo>
                      <a:pt x="2" y="236"/>
                    </a:lnTo>
                    <a:lnTo>
                      <a:pt x="0" y="261"/>
                    </a:lnTo>
                    <a:lnTo>
                      <a:pt x="2" y="286"/>
                    </a:lnTo>
                    <a:lnTo>
                      <a:pt x="6" y="311"/>
                    </a:lnTo>
                    <a:lnTo>
                      <a:pt x="12" y="336"/>
                    </a:lnTo>
                    <a:lnTo>
                      <a:pt x="21" y="359"/>
                    </a:lnTo>
                    <a:lnTo>
                      <a:pt x="33" y="382"/>
                    </a:lnTo>
                    <a:lnTo>
                      <a:pt x="46" y="405"/>
                    </a:lnTo>
                    <a:lnTo>
                      <a:pt x="60" y="423"/>
                    </a:lnTo>
                    <a:lnTo>
                      <a:pt x="60" y="423"/>
                    </a:lnTo>
                    <a:lnTo>
                      <a:pt x="79" y="442"/>
                    </a:lnTo>
                    <a:lnTo>
                      <a:pt x="98" y="461"/>
                    </a:lnTo>
                    <a:lnTo>
                      <a:pt x="119" y="475"/>
                    </a:lnTo>
                    <a:lnTo>
                      <a:pt x="139" y="488"/>
                    </a:lnTo>
                    <a:lnTo>
                      <a:pt x="162" y="498"/>
                    </a:lnTo>
                    <a:lnTo>
                      <a:pt x="187" y="507"/>
                    </a:lnTo>
                    <a:lnTo>
                      <a:pt x="210" y="513"/>
                    </a:lnTo>
                    <a:lnTo>
                      <a:pt x="237" y="515"/>
                    </a:lnTo>
                    <a:lnTo>
                      <a:pt x="237" y="515"/>
                    </a:lnTo>
                    <a:lnTo>
                      <a:pt x="266" y="517"/>
                    </a:lnTo>
                    <a:lnTo>
                      <a:pt x="296" y="513"/>
                    </a:lnTo>
                    <a:lnTo>
                      <a:pt x="325" y="509"/>
                    </a:lnTo>
                    <a:lnTo>
                      <a:pt x="352" y="498"/>
                    </a:lnTo>
                    <a:lnTo>
                      <a:pt x="473" y="636"/>
                    </a:lnTo>
                    <a:lnTo>
                      <a:pt x="473" y="636"/>
                    </a:lnTo>
                    <a:lnTo>
                      <a:pt x="483" y="646"/>
                    </a:lnTo>
                    <a:lnTo>
                      <a:pt x="498" y="655"/>
                    </a:lnTo>
                    <a:lnTo>
                      <a:pt x="512" y="661"/>
                    </a:lnTo>
                    <a:lnTo>
                      <a:pt x="527" y="663"/>
                    </a:lnTo>
                    <a:lnTo>
                      <a:pt x="527" y="663"/>
                    </a:lnTo>
                    <a:lnTo>
                      <a:pt x="544" y="663"/>
                    </a:lnTo>
                    <a:lnTo>
                      <a:pt x="558" y="661"/>
                    </a:lnTo>
                    <a:lnTo>
                      <a:pt x="573" y="655"/>
                    </a:lnTo>
                    <a:lnTo>
                      <a:pt x="585" y="644"/>
                    </a:lnTo>
                    <a:lnTo>
                      <a:pt x="585" y="644"/>
                    </a:lnTo>
                    <a:lnTo>
                      <a:pt x="598" y="634"/>
                    </a:lnTo>
                    <a:lnTo>
                      <a:pt x="606" y="619"/>
                    </a:lnTo>
                    <a:lnTo>
                      <a:pt x="610" y="607"/>
                    </a:lnTo>
                    <a:lnTo>
                      <a:pt x="614" y="590"/>
                    </a:lnTo>
                    <a:lnTo>
                      <a:pt x="614" y="575"/>
                    </a:lnTo>
                    <a:lnTo>
                      <a:pt x="610" y="561"/>
                    </a:lnTo>
                    <a:lnTo>
                      <a:pt x="604" y="546"/>
                    </a:lnTo>
                    <a:lnTo>
                      <a:pt x="596" y="532"/>
                    </a:lnTo>
                    <a:lnTo>
                      <a:pt x="596" y="532"/>
                    </a:lnTo>
                    <a:close/>
                    <a:moveTo>
                      <a:pt x="452" y="275"/>
                    </a:moveTo>
                    <a:lnTo>
                      <a:pt x="452" y="275"/>
                    </a:lnTo>
                    <a:lnTo>
                      <a:pt x="448" y="294"/>
                    </a:lnTo>
                    <a:lnTo>
                      <a:pt x="444" y="313"/>
                    </a:lnTo>
                    <a:lnTo>
                      <a:pt x="437" y="332"/>
                    </a:lnTo>
                    <a:lnTo>
                      <a:pt x="429" y="348"/>
                    </a:lnTo>
                    <a:lnTo>
                      <a:pt x="421" y="365"/>
                    </a:lnTo>
                    <a:lnTo>
                      <a:pt x="408" y="380"/>
                    </a:lnTo>
                    <a:lnTo>
                      <a:pt x="396" y="392"/>
                    </a:lnTo>
                    <a:lnTo>
                      <a:pt x="383" y="407"/>
                    </a:lnTo>
                    <a:lnTo>
                      <a:pt x="369" y="417"/>
                    </a:lnTo>
                    <a:lnTo>
                      <a:pt x="352" y="428"/>
                    </a:lnTo>
                    <a:lnTo>
                      <a:pt x="335" y="436"/>
                    </a:lnTo>
                    <a:lnTo>
                      <a:pt x="319" y="442"/>
                    </a:lnTo>
                    <a:lnTo>
                      <a:pt x="300" y="446"/>
                    </a:lnTo>
                    <a:lnTo>
                      <a:pt x="281" y="450"/>
                    </a:lnTo>
                    <a:lnTo>
                      <a:pt x="262" y="450"/>
                    </a:lnTo>
                    <a:lnTo>
                      <a:pt x="241" y="450"/>
                    </a:lnTo>
                    <a:lnTo>
                      <a:pt x="241" y="450"/>
                    </a:lnTo>
                    <a:lnTo>
                      <a:pt x="223" y="448"/>
                    </a:lnTo>
                    <a:lnTo>
                      <a:pt x="204" y="442"/>
                    </a:lnTo>
                    <a:lnTo>
                      <a:pt x="185" y="436"/>
                    </a:lnTo>
                    <a:lnTo>
                      <a:pt x="169" y="428"/>
                    </a:lnTo>
                    <a:lnTo>
                      <a:pt x="152" y="419"/>
                    </a:lnTo>
                    <a:lnTo>
                      <a:pt x="137" y="409"/>
                    </a:lnTo>
                    <a:lnTo>
                      <a:pt x="125" y="396"/>
                    </a:lnTo>
                    <a:lnTo>
                      <a:pt x="112" y="382"/>
                    </a:lnTo>
                    <a:lnTo>
                      <a:pt x="100" y="367"/>
                    </a:lnTo>
                    <a:lnTo>
                      <a:pt x="91" y="350"/>
                    </a:lnTo>
                    <a:lnTo>
                      <a:pt x="83" y="334"/>
                    </a:lnTo>
                    <a:lnTo>
                      <a:pt x="75" y="317"/>
                    </a:lnTo>
                    <a:lnTo>
                      <a:pt x="71" y="298"/>
                    </a:lnTo>
                    <a:lnTo>
                      <a:pt x="69" y="280"/>
                    </a:lnTo>
                    <a:lnTo>
                      <a:pt x="66" y="261"/>
                    </a:lnTo>
                    <a:lnTo>
                      <a:pt x="66" y="242"/>
                    </a:lnTo>
                    <a:lnTo>
                      <a:pt x="66" y="242"/>
                    </a:lnTo>
                    <a:lnTo>
                      <a:pt x="71" y="221"/>
                    </a:lnTo>
                    <a:lnTo>
                      <a:pt x="75" y="203"/>
                    </a:lnTo>
                    <a:lnTo>
                      <a:pt x="81" y="186"/>
                    </a:lnTo>
                    <a:lnTo>
                      <a:pt x="89" y="167"/>
                    </a:lnTo>
                    <a:lnTo>
                      <a:pt x="98" y="153"/>
                    </a:lnTo>
                    <a:lnTo>
                      <a:pt x="110" y="136"/>
                    </a:lnTo>
                    <a:lnTo>
                      <a:pt x="121" y="123"/>
                    </a:lnTo>
                    <a:lnTo>
                      <a:pt x="135" y="111"/>
                    </a:lnTo>
                    <a:lnTo>
                      <a:pt x="150" y="98"/>
                    </a:lnTo>
                    <a:lnTo>
                      <a:pt x="166" y="90"/>
                    </a:lnTo>
                    <a:lnTo>
                      <a:pt x="183" y="82"/>
                    </a:lnTo>
                    <a:lnTo>
                      <a:pt x="200" y="75"/>
                    </a:lnTo>
                    <a:lnTo>
                      <a:pt x="219" y="69"/>
                    </a:lnTo>
                    <a:lnTo>
                      <a:pt x="237" y="67"/>
                    </a:lnTo>
                    <a:lnTo>
                      <a:pt x="256" y="65"/>
                    </a:lnTo>
                    <a:lnTo>
                      <a:pt x="277" y="65"/>
                    </a:lnTo>
                    <a:lnTo>
                      <a:pt x="277" y="65"/>
                    </a:lnTo>
                    <a:lnTo>
                      <a:pt x="296" y="69"/>
                    </a:lnTo>
                    <a:lnTo>
                      <a:pt x="314" y="73"/>
                    </a:lnTo>
                    <a:lnTo>
                      <a:pt x="333" y="80"/>
                    </a:lnTo>
                    <a:lnTo>
                      <a:pt x="350" y="88"/>
                    </a:lnTo>
                    <a:lnTo>
                      <a:pt x="366" y="96"/>
                    </a:lnTo>
                    <a:lnTo>
                      <a:pt x="381" y="109"/>
                    </a:lnTo>
                    <a:lnTo>
                      <a:pt x="394" y="121"/>
                    </a:lnTo>
                    <a:lnTo>
                      <a:pt x="406" y="134"/>
                    </a:lnTo>
                    <a:lnTo>
                      <a:pt x="419" y="148"/>
                    </a:lnTo>
                    <a:lnTo>
                      <a:pt x="427" y="165"/>
                    </a:lnTo>
                    <a:lnTo>
                      <a:pt x="435" y="182"/>
                    </a:lnTo>
                    <a:lnTo>
                      <a:pt x="444" y="198"/>
                    </a:lnTo>
                    <a:lnTo>
                      <a:pt x="448" y="217"/>
                    </a:lnTo>
                    <a:lnTo>
                      <a:pt x="450" y="236"/>
                    </a:lnTo>
                    <a:lnTo>
                      <a:pt x="452" y="255"/>
                    </a:lnTo>
                    <a:lnTo>
                      <a:pt x="452" y="275"/>
                    </a:lnTo>
                    <a:lnTo>
                      <a:pt x="452" y="275"/>
                    </a:lnTo>
                    <a:close/>
                    <a:moveTo>
                      <a:pt x="273" y="100"/>
                    </a:moveTo>
                    <a:lnTo>
                      <a:pt x="273" y="100"/>
                    </a:lnTo>
                    <a:lnTo>
                      <a:pt x="260" y="98"/>
                    </a:lnTo>
                    <a:lnTo>
                      <a:pt x="260" y="98"/>
                    </a:lnTo>
                    <a:lnTo>
                      <a:pt x="233" y="100"/>
                    </a:lnTo>
                    <a:lnTo>
                      <a:pt x="210" y="107"/>
                    </a:lnTo>
                    <a:lnTo>
                      <a:pt x="187" y="117"/>
                    </a:lnTo>
                    <a:lnTo>
                      <a:pt x="166" y="132"/>
                    </a:lnTo>
                    <a:lnTo>
                      <a:pt x="166" y="132"/>
                    </a:lnTo>
                    <a:lnTo>
                      <a:pt x="162" y="136"/>
                    </a:lnTo>
                    <a:lnTo>
                      <a:pt x="160" y="142"/>
                    </a:lnTo>
                    <a:lnTo>
                      <a:pt x="160" y="148"/>
                    </a:lnTo>
                    <a:lnTo>
                      <a:pt x="162" y="153"/>
                    </a:lnTo>
                    <a:lnTo>
                      <a:pt x="162" y="153"/>
                    </a:lnTo>
                    <a:lnTo>
                      <a:pt x="169" y="157"/>
                    </a:lnTo>
                    <a:lnTo>
                      <a:pt x="173" y="159"/>
                    </a:lnTo>
                    <a:lnTo>
                      <a:pt x="179" y="159"/>
                    </a:lnTo>
                    <a:lnTo>
                      <a:pt x="185" y="155"/>
                    </a:lnTo>
                    <a:lnTo>
                      <a:pt x="185" y="155"/>
                    </a:lnTo>
                    <a:lnTo>
                      <a:pt x="202" y="144"/>
                    </a:lnTo>
                    <a:lnTo>
                      <a:pt x="219" y="136"/>
                    </a:lnTo>
                    <a:lnTo>
                      <a:pt x="239" y="132"/>
                    </a:lnTo>
                    <a:lnTo>
                      <a:pt x="260" y="130"/>
                    </a:lnTo>
                    <a:lnTo>
                      <a:pt x="260" y="130"/>
                    </a:lnTo>
                    <a:lnTo>
                      <a:pt x="271" y="130"/>
                    </a:lnTo>
                    <a:lnTo>
                      <a:pt x="271" y="130"/>
                    </a:lnTo>
                    <a:lnTo>
                      <a:pt x="294" y="136"/>
                    </a:lnTo>
                    <a:lnTo>
                      <a:pt x="316" y="144"/>
                    </a:lnTo>
                    <a:lnTo>
                      <a:pt x="335" y="157"/>
                    </a:lnTo>
                    <a:lnTo>
                      <a:pt x="352" y="171"/>
                    </a:lnTo>
                    <a:lnTo>
                      <a:pt x="352" y="171"/>
                    </a:lnTo>
                    <a:lnTo>
                      <a:pt x="358" y="175"/>
                    </a:lnTo>
                    <a:lnTo>
                      <a:pt x="364" y="178"/>
                    </a:lnTo>
                    <a:lnTo>
                      <a:pt x="371" y="175"/>
                    </a:lnTo>
                    <a:lnTo>
                      <a:pt x="375" y="173"/>
                    </a:lnTo>
                    <a:lnTo>
                      <a:pt x="375" y="173"/>
                    </a:lnTo>
                    <a:lnTo>
                      <a:pt x="377" y="169"/>
                    </a:lnTo>
                    <a:lnTo>
                      <a:pt x="379" y="163"/>
                    </a:lnTo>
                    <a:lnTo>
                      <a:pt x="379" y="157"/>
                    </a:lnTo>
                    <a:lnTo>
                      <a:pt x="375" y="153"/>
                    </a:lnTo>
                    <a:lnTo>
                      <a:pt x="375" y="153"/>
                    </a:lnTo>
                    <a:lnTo>
                      <a:pt x="366" y="142"/>
                    </a:lnTo>
                    <a:lnTo>
                      <a:pt x="354" y="132"/>
                    </a:lnTo>
                    <a:lnTo>
                      <a:pt x="344" y="123"/>
                    </a:lnTo>
                    <a:lnTo>
                      <a:pt x="331" y="117"/>
                    </a:lnTo>
                    <a:lnTo>
                      <a:pt x="316" y="111"/>
                    </a:lnTo>
                    <a:lnTo>
                      <a:pt x="304" y="105"/>
                    </a:lnTo>
                    <a:lnTo>
                      <a:pt x="289" y="102"/>
                    </a:lnTo>
                    <a:lnTo>
                      <a:pt x="273" y="100"/>
                    </a:lnTo>
                    <a:lnTo>
                      <a:pt x="273" y="10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6" name="Group 15"/>
          <p:cNvGrpSpPr/>
          <p:nvPr/>
        </p:nvGrpSpPr>
        <p:grpSpPr>
          <a:xfrm>
            <a:off x="1385742" y="3477002"/>
            <a:ext cx="1622650" cy="1622650"/>
            <a:chOff x="1468190" y="3395192"/>
            <a:chExt cx="1622739" cy="1622739"/>
          </a:xfrm>
        </p:grpSpPr>
        <p:sp>
          <p:nvSpPr>
            <p:cNvPr id="5" name="Oval 4"/>
            <p:cNvSpPr/>
            <p:nvPr/>
          </p:nvSpPr>
          <p:spPr>
            <a:xfrm>
              <a:off x="1468190" y="3395192"/>
              <a:ext cx="1622739" cy="1622739"/>
            </a:xfrm>
            <a:prstGeom prst="ellipse">
              <a:avLst/>
            </a:prstGeom>
            <a:solidFill>
              <a:srgbClr val="00B0F0"/>
            </a:solidFill>
            <a:ln w="57150">
              <a:solidFill>
                <a:schemeClr val="bg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35" tIns="45718" rIns="91435" bIns="45718" numCol="1" spcCol="0" rtlCol="0" fromWordArt="0" anchor="ctr" anchorCtr="0" forceAA="0" compatLnSpc="1">
              <a:noAutofit/>
            </a:bodyPr>
            <a:lstStyle/>
            <a:p>
              <a:pPr algn="ctr"/>
              <a:endParaRPr lang="en-US" sz="1705">
                <a:latin typeface="Arial" panose="020B0604020202020204" pitchFamily="34" charset="0"/>
                <a:ea typeface="微软雅黑" panose="020B0503020204020204" pitchFamily="34" charset="-122"/>
                <a:sym typeface="Arial" panose="020B0604020202020204" pitchFamily="34" charset="0"/>
              </a:endParaRPr>
            </a:p>
          </p:txBody>
        </p:sp>
        <p:grpSp>
          <p:nvGrpSpPr>
            <p:cNvPr id="46" name="组合 29"/>
            <p:cNvGrpSpPr/>
            <p:nvPr/>
          </p:nvGrpSpPr>
          <p:grpSpPr>
            <a:xfrm>
              <a:off x="1867916" y="3859914"/>
              <a:ext cx="823286" cy="693294"/>
              <a:chOff x="3675063" y="1296988"/>
              <a:chExt cx="1749425" cy="1473200"/>
            </a:xfrm>
            <a:solidFill>
              <a:schemeClr val="tx1"/>
            </a:solidFill>
          </p:grpSpPr>
          <p:sp>
            <p:nvSpPr>
              <p:cNvPr id="47" name="Freeform 46"/>
              <p:cNvSpPr/>
              <p:nvPr/>
            </p:nvSpPr>
            <p:spPr bwMode="auto">
              <a:xfrm>
                <a:off x="4303713" y="1460500"/>
                <a:ext cx="503237" cy="501650"/>
              </a:xfrm>
              <a:custGeom>
                <a:avLst/>
                <a:gdLst>
                  <a:gd name="T0" fmla="*/ 317 w 317"/>
                  <a:gd name="T1" fmla="*/ 158 h 316"/>
                  <a:gd name="T2" fmla="*/ 312 w 317"/>
                  <a:gd name="T3" fmla="*/ 191 h 316"/>
                  <a:gd name="T4" fmla="*/ 304 w 317"/>
                  <a:gd name="T5" fmla="*/ 220 h 316"/>
                  <a:gd name="T6" fmla="*/ 290 w 317"/>
                  <a:gd name="T7" fmla="*/ 247 h 316"/>
                  <a:gd name="T8" fmla="*/ 271 w 317"/>
                  <a:gd name="T9" fmla="*/ 270 h 316"/>
                  <a:gd name="T10" fmla="*/ 246 w 317"/>
                  <a:gd name="T11" fmla="*/ 289 h 316"/>
                  <a:gd name="T12" fmla="*/ 219 w 317"/>
                  <a:gd name="T13" fmla="*/ 304 h 316"/>
                  <a:gd name="T14" fmla="*/ 190 w 317"/>
                  <a:gd name="T15" fmla="*/ 314 h 316"/>
                  <a:gd name="T16" fmla="*/ 158 w 317"/>
                  <a:gd name="T17" fmla="*/ 316 h 316"/>
                  <a:gd name="T18" fmla="*/ 142 w 317"/>
                  <a:gd name="T19" fmla="*/ 316 h 316"/>
                  <a:gd name="T20" fmla="*/ 110 w 317"/>
                  <a:gd name="T21" fmla="*/ 310 h 316"/>
                  <a:gd name="T22" fmla="*/ 83 w 317"/>
                  <a:gd name="T23" fmla="*/ 297 h 316"/>
                  <a:gd name="T24" fmla="*/ 56 w 317"/>
                  <a:gd name="T25" fmla="*/ 281 h 316"/>
                  <a:gd name="T26" fmla="*/ 35 w 317"/>
                  <a:gd name="T27" fmla="*/ 260 h 316"/>
                  <a:gd name="T28" fmla="*/ 19 w 317"/>
                  <a:gd name="T29" fmla="*/ 235 h 316"/>
                  <a:gd name="T30" fmla="*/ 6 w 317"/>
                  <a:gd name="T31" fmla="*/ 206 h 316"/>
                  <a:gd name="T32" fmla="*/ 0 w 317"/>
                  <a:gd name="T33" fmla="*/ 175 h 316"/>
                  <a:gd name="T34" fmla="*/ 0 w 317"/>
                  <a:gd name="T35" fmla="*/ 158 h 316"/>
                  <a:gd name="T36" fmla="*/ 2 w 317"/>
                  <a:gd name="T37" fmla="*/ 127 h 316"/>
                  <a:gd name="T38" fmla="*/ 12 w 317"/>
                  <a:gd name="T39" fmla="*/ 97 h 316"/>
                  <a:gd name="T40" fmla="*/ 27 w 317"/>
                  <a:gd name="T41" fmla="*/ 70 h 316"/>
                  <a:gd name="T42" fmla="*/ 46 w 317"/>
                  <a:gd name="T43" fmla="*/ 47 h 316"/>
                  <a:gd name="T44" fmla="*/ 69 w 317"/>
                  <a:gd name="T45" fmla="*/ 27 h 316"/>
                  <a:gd name="T46" fmla="*/ 96 w 317"/>
                  <a:gd name="T47" fmla="*/ 12 h 316"/>
                  <a:gd name="T48" fmla="*/ 125 w 317"/>
                  <a:gd name="T49" fmla="*/ 4 h 316"/>
                  <a:gd name="T50" fmla="*/ 158 w 317"/>
                  <a:gd name="T51" fmla="*/ 0 h 316"/>
                  <a:gd name="T52" fmla="*/ 175 w 317"/>
                  <a:gd name="T53" fmla="*/ 2 h 316"/>
                  <a:gd name="T54" fmla="*/ 204 w 317"/>
                  <a:gd name="T55" fmla="*/ 8 h 316"/>
                  <a:gd name="T56" fmla="*/ 233 w 317"/>
                  <a:gd name="T57" fmla="*/ 20 h 316"/>
                  <a:gd name="T58" fmla="*/ 258 w 317"/>
                  <a:gd name="T59" fmla="*/ 37 h 316"/>
                  <a:gd name="T60" fmla="*/ 279 w 317"/>
                  <a:gd name="T61" fmla="*/ 58 h 316"/>
                  <a:gd name="T62" fmla="*/ 298 w 317"/>
                  <a:gd name="T63" fmla="*/ 83 h 316"/>
                  <a:gd name="T64" fmla="*/ 308 w 317"/>
                  <a:gd name="T65" fmla="*/ 112 h 316"/>
                  <a:gd name="T66" fmla="*/ 315 w 317"/>
                  <a:gd name="T67" fmla="*/ 143 h 316"/>
                  <a:gd name="T68" fmla="*/ 317 w 317"/>
                  <a:gd name="T69" fmla="*/ 15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7" h="316">
                    <a:moveTo>
                      <a:pt x="317" y="158"/>
                    </a:moveTo>
                    <a:lnTo>
                      <a:pt x="317" y="158"/>
                    </a:lnTo>
                    <a:lnTo>
                      <a:pt x="315" y="175"/>
                    </a:lnTo>
                    <a:lnTo>
                      <a:pt x="312" y="191"/>
                    </a:lnTo>
                    <a:lnTo>
                      <a:pt x="308" y="206"/>
                    </a:lnTo>
                    <a:lnTo>
                      <a:pt x="304" y="220"/>
                    </a:lnTo>
                    <a:lnTo>
                      <a:pt x="298" y="235"/>
                    </a:lnTo>
                    <a:lnTo>
                      <a:pt x="290" y="247"/>
                    </a:lnTo>
                    <a:lnTo>
                      <a:pt x="279" y="260"/>
                    </a:lnTo>
                    <a:lnTo>
                      <a:pt x="271" y="270"/>
                    </a:lnTo>
                    <a:lnTo>
                      <a:pt x="258" y="281"/>
                    </a:lnTo>
                    <a:lnTo>
                      <a:pt x="246" y="289"/>
                    </a:lnTo>
                    <a:lnTo>
                      <a:pt x="233" y="297"/>
                    </a:lnTo>
                    <a:lnTo>
                      <a:pt x="219" y="304"/>
                    </a:lnTo>
                    <a:lnTo>
                      <a:pt x="204" y="310"/>
                    </a:lnTo>
                    <a:lnTo>
                      <a:pt x="190" y="314"/>
                    </a:lnTo>
                    <a:lnTo>
                      <a:pt x="175" y="316"/>
                    </a:lnTo>
                    <a:lnTo>
                      <a:pt x="158" y="316"/>
                    </a:lnTo>
                    <a:lnTo>
                      <a:pt x="158" y="316"/>
                    </a:lnTo>
                    <a:lnTo>
                      <a:pt x="142" y="316"/>
                    </a:lnTo>
                    <a:lnTo>
                      <a:pt x="125" y="314"/>
                    </a:lnTo>
                    <a:lnTo>
                      <a:pt x="110" y="310"/>
                    </a:lnTo>
                    <a:lnTo>
                      <a:pt x="96" y="304"/>
                    </a:lnTo>
                    <a:lnTo>
                      <a:pt x="83" y="297"/>
                    </a:lnTo>
                    <a:lnTo>
                      <a:pt x="69" y="289"/>
                    </a:lnTo>
                    <a:lnTo>
                      <a:pt x="56" y="281"/>
                    </a:lnTo>
                    <a:lnTo>
                      <a:pt x="46" y="270"/>
                    </a:lnTo>
                    <a:lnTo>
                      <a:pt x="35" y="260"/>
                    </a:lnTo>
                    <a:lnTo>
                      <a:pt x="27" y="247"/>
                    </a:lnTo>
                    <a:lnTo>
                      <a:pt x="19" y="235"/>
                    </a:lnTo>
                    <a:lnTo>
                      <a:pt x="12" y="220"/>
                    </a:lnTo>
                    <a:lnTo>
                      <a:pt x="6" y="206"/>
                    </a:lnTo>
                    <a:lnTo>
                      <a:pt x="2" y="191"/>
                    </a:lnTo>
                    <a:lnTo>
                      <a:pt x="0" y="175"/>
                    </a:lnTo>
                    <a:lnTo>
                      <a:pt x="0" y="158"/>
                    </a:lnTo>
                    <a:lnTo>
                      <a:pt x="0" y="158"/>
                    </a:lnTo>
                    <a:lnTo>
                      <a:pt x="0" y="143"/>
                    </a:lnTo>
                    <a:lnTo>
                      <a:pt x="2" y="127"/>
                    </a:lnTo>
                    <a:lnTo>
                      <a:pt x="6" y="112"/>
                    </a:lnTo>
                    <a:lnTo>
                      <a:pt x="12" y="97"/>
                    </a:lnTo>
                    <a:lnTo>
                      <a:pt x="19" y="83"/>
                    </a:lnTo>
                    <a:lnTo>
                      <a:pt x="27" y="70"/>
                    </a:lnTo>
                    <a:lnTo>
                      <a:pt x="35" y="58"/>
                    </a:lnTo>
                    <a:lnTo>
                      <a:pt x="46" y="47"/>
                    </a:lnTo>
                    <a:lnTo>
                      <a:pt x="56" y="37"/>
                    </a:lnTo>
                    <a:lnTo>
                      <a:pt x="69" y="27"/>
                    </a:lnTo>
                    <a:lnTo>
                      <a:pt x="83" y="20"/>
                    </a:lnTo>
                    <a:lnTo>
                      <a:pt x="96" y="12"/>
                    </a:lnTo>
                    <a:lnTo>
                      <a:pt x="110" y="8"/>
                    </a:lnTo>
                    <a:lnTo>
                      <a:pt x="125" y="4"/>
                    </a:lnTo>
                    <a:lnTo>
                      <a:pt x="142" y="2"/>
                    </a:lnTo>
                    <a:lnTo>
                      <a:pt x="158" y="0"/>
                    </a:lnTo>
                    <a:lnTo>
                      <a:pt x="158" y="0"/>
                    </a:lnTo>
                    <a:lnTo>
                      <a:pt x="175" y="2"/>
                    </a:lnTo>
                    <a:lnTo>
                      <a:pt x="190" y="4"/>
                    </a:lnTo>
                    <a:lnTo>
                      <a:pt x="204" y="8"/>
                    </a:lnTo>
                    <a:lnTo>
                      <a:pt x="219" y="12"/>
                    </a:lnTo>
                    <a:lnTo>
                      <a:pt x="233" y="20"/>
                    </a:lnTo>
                    <a:lnTo>
                      <a:pt x="246" y="27"/>
                    </a:lnTo>
                    <a:lnTo>
                      <a:pt x="258" y="37"/>
                    </a:lnTo>
                    <a:lnTo>
                      <a:pt x="271" y="47"/>
                    </a:lnTo>
                    <a:lnTo>
                      <a:pt x="279" y="58"/>
                    </a:lnTo>
                    <a:lnTo>
                      <a:pt x="290" y="70"/>
                    </a:lnTo>
                    <a:lnTo>
                      <a:pt x="298" y="83"/>
                    </a:lnTo>
                    <a:lnTo>
                      <a:pt x="304" y="97"/>
                    </a:lnTo>
                    <a:lnTo>
                      <a:pt x="308" y="112"/>
                    </a:lnTo>
                    <a:lnTo>
                      <a:pt x="312" y="127"/>
                    </a:lnTo>
                    <a:lnTo>
                      <a:pt x="315" y="143"/>
                    </a:lnTo>
                    <a:lnTo>
                      <a:pt x="317" y="158"/>
                    </a:lnTo>
                    <a:lnTo>
                      <a:pt x="317" y="15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Freeform 47"/>
              <p:cNvSpPr/>
              <p:nvPr/>
            </p:nvSpPr>
            <p:spPr bwMode="auto">
              <a:xfrm>
                <a:off x="4114800" y="2008188"/>
                <a:ext cx="882650" cy="762000"/>
              </a:xfrm>
              <a:custGeom>
                <a:avLst/>
                <a:gdLst>
                  <a:gd name="T0" fmla="*/ 377 w 556"/>
                  <a:gd name="T1" fmla="*/ 0 h 480"/>
                  <a:gd name="T2" fmla="*/ 277 w 556"/>
                  <a:gd name="T3" fmla="*/ 117 h 480"/>
                  <a:gd name="T4" fmla="*/ 179 w 556"/>
                  <a:gd name="T5" fmla="*/ 0 h 480"/>
                  <a:gd name="T6" fmla="*/ 179 w 556"/>
                  <a:gd name="T7" fmla="*/ 0 h 480"/>
                  <a:gd name="T8" fmla="*/ 161 w 556"/>
                  <a:gd name="T9" fmla="*/ 11 h 480"/>
                  <a:gd name="T10" fmla="*/ 142 w 556"/>
                  <a:gd name="T11" fmla="*/ 21 h 480"/>
                  <a:gd name="T12" fmla="*/ 123 w 556"/>
                  <a:gd name="T13" fmla="*/ 34 h 480"/>
                  <a:gd name="T14" fmla="*/ 106 w 556"/>
                  <a:gd name="T15" fmla="*/ 48 h 480"/>
                  <a:gd name="T16" fmla="*/ 92 w 556"/>
                  <a:gd name="T17" fmla="*/ 63 h 480"/>
                  <a:gd name="T18" fmla="*/ 77 w 556"/>
                  <a:gd name="T19" fmla="*/ 82 h 480"/>
                  <a:gd name="T20" fmla="*/ 63 w 556"/>
                  <a:gd name="T21" fmla="*/ 98 h 480"/>
                  <a:gd name="T22" fmla="*/ 50 w 556"/>
                  <a:gd name="T23" fmla="*/ 117 h 480"/>
                  <a:gd name="T24" fmla="*/ 40 w 556"/>
                  <a:gd name="T25" fmla="*/ 138 h 480"/>
                  <a:gd name="T26" fmla="*/ 29 w 556"/>
                  <a:gd name="T27" fmla="*/ 159 h 480"/>
                  <a:gd name="T28" fmla="*/ 21 w 556"/>
                  <a:gd name="T29" fmla="*/ 182 h 480"/>
                  <a:gd name="T30" fmla="*/ 15 w 556"/>
                  <a:gd name="T31" fmla="*/ 205 h 480"/>
                  <a:gd name="T32" fmla="*/ 9 w 556"/>
                  <a:gd name="T33" fmla="*/ 228 h 480"/>
                  <a:gd name="T34" fmla="*/ 4 w 556"/>
                  <a:gd name="T35" fmla="*/ 253 h 480"/>
                  <a:gd name="T36" fmla="*/ 2 w 556"/>
                  <a:gd name="T37" fmla="*/ 278 h 480"/>
                  <a:gd name="T38" fmla="*/ 0 w 556"/>
                  <a:gd name="T39" fmla="*/ 303 h 480"/>
                  <a:gd name="T40" fmla="*/ 0 w 556"/>
                  <a:gd name="T41" fmla="*/ 303 h 480"/>
                  <a:gd name="T42" fmla="*/ 2 w 556"/>
                  <a:gd name="T43" fmla="*/ 330 h 480"/>
                  <a:gd name="T44" fmla="*/ 4 w 556"/>
                  <a:gd name="T45" fmla="*/ 357 h 480"/>
                  <a:gd name="T46" fmla="*/ 4 w 556"/>
                  <a:gd name="T47" fmla="*/ 357 h 480"/>
                  <a:gd name="T48" fmla="*/ 29 w 556"/>
                  <a:gd name="T49" fmla="*/ 384 h 480"/>
                  <a:gd name="T50" fmla="*/ 57 w 556"/>
                  <a:gd name="T51" fmla="*/ 409 h 480"/>
                  <a:gd name="T52" fmla="*/ 88 w 556"/>
                  <a:gd name="T53" fmla="*/ 430 h 480"/>
                  <a:gd name="T54" fmla="*/ 121 w 556"/>
                  <a:gd name="T55" fmla="*/ 446 h 480"/>
                  <a:gd name="T56" fmla="*/ 156 w 556"/>
                  <a:gd name="T57" fmla="*/ 461 h 480"/>
                  <a:gd name="T58" fmla="*/ 196 w 556"/>
                  <a:gd name="T59" fmla="*/ 471 h 480"/>
                  <a:gd name="T60" fmla="*/ 236 w 556"/>
                  <a:gd name="T61" fmla="*/ 478 h 480"/>
                  <a:gd name="T62" fmla="*/ 279 w 556"/>
                  <a:gd name="T63" fmla="*/ 480 h 480"/>
                  <a:gd name="T64" fmla="*/ 279 w 556"/>
                  <a:gd name="T65" fmla="*/ 480 h 480"/>
                  <a:gd name="T66" fmla="*/ 321 w 556"/>
                  <a:gd name="T67" fmla="*/ 478 h 480"/>
                  <a:gd name="T68" fmla="*/ 361 w 556"/>
                  <a:gd name="T69" fmla="*/ 471 h 480"/>
                  <a:gd name="T70" fmla="*/ 400 w 556"/>
                  <a:gd name="T71" fmla="*/ 461 h 480"/>
                  <a:gd name="T72" fmla="*/ 436 w 556"/>
                  <a:gd name="T73" fmla="*/ 446 h 480"/>
                  <a:gd name="T74" fmla="*/ 471 w 556"/>
                  <a:gd name="T75" fmla="*/ 430 h 480"/>
                  <a:gd name="T76" fmla="*/ 500 w 556"/>
                  <a:gd name="T77" fmla="*/ 409 h 480"/>
                  <a:gd name="T78" fmla="*/ 529 w 556"/>
                  <a:gd name="T79" fmla="*/ 384 h 480"/>
                  <a:gd name="T80" fmla="*/ 552 w 556"/>
                  <a:gd name="T81" fmla="*/ 357 h 480"/>
                  <a:gd name="T82" fmla="*/ 552 w 556"/>
                  <a:gd name="T83" fmla="*/ 357 h 480"/>
                  <a:gd name="T84" fmla="*/ 556 w 556"/>
                  <a:gd name="T85" fmla="*/ 330 h 480"/>
                  <a:gd name="T86" fmla="*/ 556 w 556"/>
                  <a:gd name="T87" fmla="*/ 303 h 480"/>
                  <a:gd name="T88" fmla="*/ 556 w 556"/>
                  <a:gd name="T89" fmla="*/ 303 h 480"/>
                  <a:gd name="T90" fmla="*/ 556 w 556"/>
                  <a:gd name="T91" fmla="*/ 278 h 480"/>
                  <a:gd name="T92" fmla="*/ 552 w 556"/>
                  <a:gd name="T93" fmla="*/ 253 h 480"/>
                  <a:gd name="T94" fmla="*/ 548 w 556"/>
                  <a:gd name="T95" fmla="*/ 228 h 480"/>
                  <a:gd name="T96" fmla="*/ 544 w 556"/>
                  <a:gd name="T97" fmla="*/ 203 h 480"/>
                  <a:gd name="T98" fmla="*/ 536 w 556"/>
                  <a:gd name="T99" fmla="*/ 180 h 480"/>
                  <a:gd name="T100" fmla="*/ 527 w 556"/>
                  <a:gd name="T101" fmla="*/ 159 h 480"/>
                  <a:gd name="T102" fmla="*/ 517 w 556"/>
                  <a:gd name="T103" fmla="*/ 138 h 480"/>
                  <a:gd name="T104" fmla="*/ 506 w 556"/>
                  <a:gd name="T105" fmla="*/ 117 h 480"/>
                  <a:gd name="T106" fmla="*/ 494 w 556"/>
                  <a:gd name="T107" fmla="*/ 98 h 480"/>
                  <a:gd name="T108" fmla="*/ 479 w 556"/>
                  <a:gd name="T109" fmla="*/ 80 h 480"/>
                  <a:gd name="T110" fmla="*/ 465 w 556"/>
                  <a:gd name="T111" fmla="*/ 63 h 480"/>
                  <a:gd name="T112" fmla="*/ 450 w 556"/>
                  <a:gd name="T113" fmla="*/ 48 h 480"/>
                  <a:gd name="T114" fmla="*/ 434 w 556"/>
                  <a:gd name="T115" fmla="*/ 34 h 480"/>
                  <a:gd name="T116" fmla="*/ 415 w 556"/>
                  <a:gd name="T117" fmla="*/ 21 h 480"/>
                  <a:gd name="T118" fmla="*/ 396 w 556"/>
                  <a:gd name="T119" fmla="*/ 11 h 480"/>
                  <a:gd name="T120" fmla="*/ 377 w 556"/>
                  <a:gd name="T121" fmla="*/ 0 h 480"/>
                  <a:gd name="T122" fmla="*/ 377 w 556"/>
                  <a:gd name="T12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480">
                    <a:moveTo>
                      <a:pt x="377" y="0"/>
                    </a:moveTo>
                    <a:lnTo>
                      <a:pt x="277" y="117"/>
                    </a:lnTo>
                    <a:lnTo>
                      <a:pt x="179" y="0"/>
                    </a:lnTo>
                    <a:lnTo>
                      <a:pt x="179" y="0"/>
                    </a:lnTo>
                    <a:lnTo>
                      <a:pt x="161" y="11"/>
                    </a:lnTo>
                    <a:lnTo>
                      <a:pt x="142" y="21"/>
                    </a:lnTo>
                    <a:lnTo>
                      <a:pt x="123" y="34"/>
                    </a:lnTo>
                    <a:lnTo>
                      <a:pt x="106" y="48"/>
                    </a:lnTo>
                    <a:lnTo>
                      <a:pt x="92" y="63"/>
                    </a:lnTo>
                    <a:lnTo>
                      <a:pt x="77" y="82"/>
                    </a:lnTo>
                    <a:lnTo>
                      <a:pt x="63" y="98"/>
                    </a:lnTo>
                    <a:lnTo>
                      <a:pt x="50" y="117"/>
                    </a:lnTo>
                    <a:lnTo>
                      <a:pt x="40" y="138"/>
                    </a:lnTo>
                    <a:lnTo>
                      <a:pt x="29" y="159"/>
                    </a:lnTo>
                    <a:lnTo>
                      <a:pt x="21" y="182"/>
                    </a:lnTo>
                    <a:lnTo>
                      <a:pt x="15" y="205"/>
                    </a:lnTo>
                    <a:lnTo>
                      <a:pt x="9" y="228"/>
                    </a:lnTo>
                    <a:lnTo>
                      <a:pt x="4" y="253"/>
                    </a:lnTo>
                    <a:lnTo>
                      <a:pt x="2" y="278"/>
                    </a:lnTo>
                    <a:lnTo>
                      <a:pt x="0" y="303"/>
                    </a:lnTo>
                    <a:lnTo>
                      <a:pt x="0" y="303"/>
                    </a:lnTo>
                    <a:lnTo>
                      <a:pt x="2" y="330"/>
                    </a:lnTo>
                    <a:lnTo>
                      <a:pt x="4" y="357"/>
                    </a:lnTo>
                    <a:lnTo>
                      <a:pt x="4" y="357"/>
                    </a:lnTo>
                    <a:lnTo>
                      <a:pt x="29" y="384"/>
                    </a:lnTo>
                    <a:lnTo>
                      <a:pt x="57" y="409"/>
                    </a:lnTo>
                    <a:lnTo>
                      <a:pt x="88" y="430"/>
                    </a:lnTo>
                    <a:lnTo>
                      <a:pt x="121" y="446"/>
                    </a:lnTo>
                    <a:lnTo>
                      <a:pt x="156" y="461"/>
                    </a:lnTo>
                    <a:lnTo>
                      <a:pt x="196" y="471"/>
                    </a:lnTo>
                    <a:lnTo>
                      <a:pt x="236" y="478"/>
                    </a:lnTo>
                    <a:lnTo>
                      <a:pt x="279" y="480"/>
                    </a:lnTo>
                    <a:lnTo>
                      <a:pt x="279" y="480"/>
                    </a:lnTo>
                    <a:lnTo>
                      <a:pt x="321" y="478"/>
                    </a:lnTo>
                    <a:lnTo>
                      <a:pt x="361" y="471"/>
                    </a:lnTo>
                    <a:lnTo>
                      <a:pt x="400" y="461"/>
                    </a:lnTo>
                    <a:lnTo>
                      <a:pt x="436" y="446"/>
                    </a:lnTo>
                    <a:lnTo>
                      <a:pt x="471" y="430"/>
                    </a:lnTo>
                    <a:lnTo>
                      <a:pt x="500" y="409"/>
                    </a:lnTo>
                    <a:lnTo>
                      <a:pt x="529" y="384"/>
                    </a:lnTo>
                    <a:lnTo>
                      <a:pt x="552" y="357"/>
                    </a:lnTo>
                    <a:lnTo>
                      <a:pt x="552" y="357"/>
                    </a:lnTo>
                    <a:lnTo>
                      <a:pt x="556" y="330"/>
                    </a:lnTo>
                    <a:lnTo>
                      <a:pt x="556" y="303"/>
                    </a:lnTo>
                    <a:lnTo>
                      <a:pt x="556" y="303"/>
                    </a:lnTo>
                    <a:lnTo>
                      <a:pt x="556" y="278"/>
                    </a:lnTo>
                    <a:lnTo>
                      <a:pt x="552" y="253"/>
                    </a:lnTo>
                    <a:lnTo>
                      <a:pt x="548" y="228"/>
                    </a:lnTo>
                    <a:lnTo>
                      <a:pt x="544" y="203"/>
                    </a:lnTo>
                    <a:lnTo>
                      <a:pt x="536" y="180"/>
                    </a:lnTo>
                    <a:lnTo>
                      <a:pt x="527" y="159"/>
                    </a:lnTo>
                    <a:lnTo>
                      <a:pt x="517" y="138"/>
                    </a:lnTo>
                    <a:lnTo>
                      <a:pt x="506" y="117"/>
                    </a:lnTo>
                    <a:lnTo>
                      <a:pt x="494" y="98"/>
                    </a:lnTo>
                    <a:lnTo>
                      <a:pt x="479" y="80"/>
                    </a:lnTo>
                    <a:lnTo>
                      <a:pt x="465" y="63"/>
                    </a:lnTo>
                    <a:lnTo>
                      <a:pt x="450" y="48"/>
                    </a:lnTo>
                    <a:lnTo>
                      <a:pt x="434" y="34"/>
                    </a:lnTo>
                    <a:lnTo>
                      <a:pt x="415" y="21"/>
                    </a:lnTo>
                    <a:lnTo>
                      <a:pt x="396" y="11"/>
                    </a:lnTo>
                    <a:lnTo>
                      <a:pt x="377" y="0"/>
                    </a:lnTo>
                    <a:lnTo>
                      <a:pt x="37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48"/>
              <p:cNvSpPr/>
              <p:nvPr/>
            </p:nvSpPr>
            <p:spPr bwMode="auto">
              <a:xfrm>
                <a:off x="4789488" y="1296988"/>
                <a:ext cx="457200" cy="463550"/>
              </a:xfrm>
              <a:custGeom>
                <a:avLst/>
                <a:gdLst>
                  <a:gd name="T0" fmla="*/ 140 w 288"/>
                  <a:gd name="T1" fmla="*/ 0 h 292"/>
                  <a:gd name="T2" fmla="*/ 140 w 288"/>
                  <a:gd name="T3" fmla="*/ 0 h 292"/>
                  <a:gd name="T4" fmla="*/ 115 w 288"/>
                  <a:gd name="T5" fmla="*/ 3 h 292"/>
                  <a:gd name="T6" fmla="*/ 92 w 288"/>
                  <a:gd name="T7" fmla="*/ 7 h 292"/>
                  <a:gd name="T8" fmla="*/ 71 w 288"/>
                  <a:gd name="T9" fmla="*/ 17 h 292"/>
                  <a:gd name="T10" fmla="*/ 50 w 288"/>
                  <a:gd name="T11" fmla="*/ 30 h 292"/>
                  <a:gd name="T12" fmla="*/ 34 w 288"/>
                  <a:gd name="T13" fmla="*/ 46 h 292"/>
                  <a:gd name="T14" fmla="*/ 19 w 288"/>
                  <a:gd name="T15" fmla="*/ 65 h 292"/>
                  <a:gd name="T16" fmla="*/ 9 w 288"/>
                  <a:gd name="T17" fmla="*/ 86 h 292"/>
                  <a:gd name="T18" fmla="*/ 0 w 288"/>
                  <a:gd name="T19" fmla="*/ 109 h 292"/>
                  <a:gd name="T20" fmla="*/ 0 w 288"/>
                  <a:gd name="T21" fmla="*/ 109 h 292"/>
                  <a:gd name="T22" fmla="*/ 15 w 288"/>
                  <a:gd name="T23" fmla="*/ 123 h 292"/>
                  <a:gd name="T24" fmla="*/ 27 w 288"/>
                  <a:gd name="T25" fmla="*/ 140 h 292"/>
                  <a:gd name="T26" fmla="*/ 38 w 288"/>
                  <a:gd name="T27" fmla="*/ 159 h 292"/>
                  <a:gd name="T28" fmla="*/ 48 w 288"/>
                  <a:gd name="T29" fmla="*/ 178 h 292"/>
                  <a:gd name="T30" fmla="*/ 54 w 288"/>
                  <a:gd name="T31" fmla="*/ 196 h 292"/>
                  <a:gd name="T32" fmla="*/ 61 w 288"/>
                  <a:gd name="T33" fmla="*/ 217 h 292"/>
                  <a:gd name="T34" fmla="*/ 65 w 288"/>
                  <a:gd name="T35" fmla="*/ 240 h 292"/>
                  <a:gd name="T36" fmla="*/ 65 w 288"/>
                  <a:gd name="T37" fmla="*/ 261 h 292"/>
                  <a:gd name="T38" fmla="*/ 65 w 288"/>
                  <a:gd name="T39" fmla="*/ 261 h 292"/>
                  <a:gd name="T40" fmla="*/ 65 w 288"/>
                  <a:gd name="T41" fmla="*/ 271 h 292"/>
                  <a:gd name="T42" fmla="*/ 65 w 288"/>
                  <a:gd name="T43" fmla="*/ 271 h 292"/>
                  <a:gd name="T44" fmla="*/ 81 w 288"/>
                  <a:gd name="T45" fmla="*/ 280 h 292"/>
                  <a:gd name="T46" fmla="*/ 100 w 288"/>
                  <a:gd name="T47" fmla="*/ 286 h 292"/>
                  <a:gd name="T48" fmla="*/ 119 w 288"/>
                  <a:gd name="T49" fmla="*/ 290 h 292"/>
                  <a:gd name="T50" fmla="*/ 140 w 288"/>
                  <a:gd name="T51" fmla="*/ 292 h 292"/>
                  <a:gd name="T52" fmla="*/ 140 w 288"/>
                  <a:gd name="T53" fmla="*/ 292 h 292"/>
                  <a:gd name="T54" fmla="*/ 154 w 288"/>
                  <a:gd name="T55" fmla="*/ 292 h 292"/>
                  <a:gd name="T56" fmla="*/ 169 w 288"/>
                  <a:gd name="T57" fmla="*/ 290 h 292"/>
                  <a:gd name="T58" fmla="*/ 184 w 288"/>
                  <a:gd name="T59" fmla="*/ 286 h 292"/>
                  <a:gd name="T60" fmla="*/ 198 w 288"/>
                  <a:gd name="T61" fmla="*/ 282 h 292"/>
                  <a:gd name="T62" fmla="*/ 211 w 288"/>
                  <a:gd name="T63" fmla="*/ 275 h 292"/>
                  <a:gd name="T64" fmla="*/ 223 w 288"/>
                  <a:gd name="T65" fmla="*/ 267 h 292"/>
                  <a:gd name="T66" fmla="*/ 234 w 288"/>
                  <a:gd name="T67" fmla="*/ 259 h 292"/>
                  <a:gd name="T68" fmla="*/ 244 w 288"/>
                  <a:gd name="T69" fmla="*/ 250 h 292"/>
                  <a:gd name="T70" fmla="*/ 254 w 288"/>
                  <a:gd name="T71" fmla="*/ 240 h 292"/>
                  <a:gd name="T72" fmla="*/ 263 w 288"/>
                  <a:gd name="T73" fmla="*/ 228 h 292"/>
                  <a:gd name="T74" fmla="*/ 269 w 288"/>
                  <a:gd name="T75" fmla="*/ 215 h 292"/>
                  <a:gd name="T76" fmla="*/ 275 w 288"/>
                  <a:gd name="T77" fmla="*/ 203 h 292"/>
                  <a:gd name="T78" fmla="*/ 279 w 288"/>
                  <a:gd name="T79" fmla="*/ 190 h 292"/>
                  <a:gd name="T80" fmla="*/ 284 w 288"/>
                  <a:gd name="T81" fmla="*/ 175 h 292"/>
                  <a:gd name="T82" fmla="*/ 286 w 288"/>
                  <a:gd name="T83" fmla="*/ 161 h 292"/>
                  <a:gd name="T84" fmla="*/ 288 w 288"/>
                  <a:gd name="T85" fmla="*/ 146 h 292"/>
                  <a:gd name="T86" fmla="*/ 288 w 288"/>
                  <a:gd name="T87" fmla="*/ 146 h 292"/>
                  <a:gd name="T88" fmla="*/ 286 w 288"/>
                  <a:gd name="T89" fmla="*/ 132 h 292"/>
                  <a:gd name="T90" fmla="*/ 284 w 288"/>
                  <a:gd name="T91" fmla="*/ 117 h 292"/>
                  <a:gd name="T92" fmla="*/ 279 w 288"/>
                  <a:gd name="T93" fmla="*/ 103 h 292"/>
                  <a:gd name="T94" fmla="*/ 275 w 288"/>
                  <a:gd name="T95" fmla="*/ 90 h 292"/>
                  <a:gd name="T96" fmla="*/ 269 w 288"/>
                  <a:gd name="T97" fmla="*/ 75 h 292"/>
                  <a:gd name="T98" fmla="*/ 263 w 288"/>
                  <a:gd name="T99" fmla="*/ 65 h 292"/>
                  <a:gd name="T100" fmla="*/ 254 w 288"/>
                  <a:gd name="T101" fmla="*/ 53 h 292"/>
                  <a:gd name="T102" fmla="*/ 244 w 288"/>
                  <a:gd name="T103" fmla="*/ 42 h 292"/>
                  <a:gd name="T104" fmla="*/ 234 w 288"/>
                  <a:gd name="T105" fmla="*/ 34 h 292"/>
                  <a:gd name="T106" fmla="*/ 223 w 288"/>
                  <a:gd name="T107" fmla="*/ 25 h 292"/>
                  <a:gd name="T108" fmla="*/ 211 w 288"/>
                  <a:gd name="T109" fmla="*/ 17 h 292"/>
                  <a:gd name="T110" fmla="*/ 198 w 288"/>
                  <a:gd name="T111" fmla="*/ 11 h 292"/>
                  <a:gd name="T112" fmla="*/ 184 w 288"/>
                  <a:gd name="T113" fmla="*/ 7 h 292"/>
                  <a:gd name="T114" fmla="*/ 169 w 288"/>
                  <a:gd name="T115" fmla="*/ 3 h 292"/>
                  <a:gd name="T116" fmla="*/ 154 w 288"/>
                  <a:gd name="T117" fmla="*/ 0 h 292"/>
                  <a:gd name="T118" fmla="*/ 140 w 288"/>
                  <a:gd name="T119" fmla="*/ 0 h 292"/>
                  <a:gd name="T120" fmla="*/ 140 w 288"/>
                  <a:gd name="T1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8" h="292">
                    <a:moveTo>
                      <a:pt x="140" y="0"/>
                    </a:moveTo>
                    <a:lnTo>
                      <a:pt x="140" y="0"/>
                    </a:lnTo>
                    <a:lnTo>
                      <a:pt x="115" y="3"/>
                    </a:lnTo>
                    <a:lnTo>
                      <a:pt x="92" y="7"/>
                    </a:lnTo>
                    <a:lnTo>
                      <a:pt x="71" y="17"/>
                    </a:lnTo>
                    <a:lnTo>
                      <a:pt x="50" y="30"/>
                    </a:lnTo>
                    <a:lnTo>
                      <a:pt x="34" y="46"/>
                    </a:lnTo>
                    <a:lnTo>
                      <a:pt x="19" y="65"/>
                    </a:lnTo>
                    <a:lnTo>
                      <a:pt x="9" y="86"/>
                    </a:lnTo>
                    <a:lnTo>
                      <a:pt x="0" y="109"/>
                    </a:lnTo>
                    <a:lnTo>
                      <a:pt x="0" y="109"/>
                    </a:lnTo>
                    <a:lnTo>
                      <a:pt x="15" y="123"/>
                    </a:lnTo>
                    <a:lnTo>
                      <a:pt x="27" y="140"/>
                    </a:lnTo>
                    <a:lnTo>
                      <a:pt x="38" y="159"/>
                    </a:lnTo>
                    <a:lnTo>
                      <a:pt x="48" y="178"/>
                    </a:lnTo>
                    <a:lnTo>
                      <a:pt x="54" y="196"/>
                    </a:lnTo>
                    <a:lnTo>
                      <a:pt x="61" y="217"/>
                    </a:lnTo>
                    <a:lnTo>
                      <a:pt x="65" y="240"/>
                    </a:lnTo>
                    <a:lnTo>
                      <a:pt x="65" y="261"/>
                    </a:lnTo>
                    <a:lnTo>
                      <a:pt x="65" y="261"/>
                    </a:lnTo>
                    <a:lnTo>
                      <a:pt x="65" y="271"/>
                    </a:lnTo>
                    <a:lnTo>
                      <a:pt x="65" y="271"/>
                    </a:lnTo>
                    <a:lnTo>
                      <a:pt x="81" y="280"/>
                    </a:lnTo>
                    <a:lnTo>
                      <a:pt x="100" y="286"/>
                    </a:lnTo>
                    <a:lnTo>
                      <a:pt x="119" y="290"/>
                    </a:lnTo>
                    <a:lnTo>
                      <a:pt x="140" y="292"/>
                    </a:lnTo>
                    <a:lnTo>
                      <a:pt x="140" y="292"/>
                    </a:lnTo>
                    <a:lnTo>
                      <a:pt x="154" y="292"/>
                    </a:lnTo>
                    <a:lnTo>
                      <a:pt x="169" y="290"/>
                    </a:lnTo>
                    <a:lnTo>
                      <a:pt x="184" y="286"/>
                    </a:lnTo>
                    <a:lnTo>
                      <a:pt x="198" y="282"/>
                    </a:lnTo>
                    <a:lnTo>
                      <a:pt x="211" y="275"/>
                    </a:lnTo>
                    <a:lnTo>
                      <a:pt x="223" y="267"/>
                    </a:lnTo>
                    <a:lnTo>
                      <a:pt x="234" y="259"/>
                    </a:lnTo>
                    <a:lnTo>
                      <a:pt x="244" y="250"/>
                    </a:lnTo>
                    <a:lnTo>
                      <a:pt x="254" y="240"/>
                    </a:lnTo>
                    <a:lnTo>
                      <a:pt x="263" y="228"/>
                    </a:lnTo>
                    <a:lnTo>
                      <a:pt x="269" y="215"/>
                    </a:lnTo>
                    <a:lnTo>
                      <a:pt x="275" y="203"/>
                    </a:lnTo>
                    <a:lnTo>
                      <a:pt x="279" y="190"/>
                    </a:lnTo>
                    <a:lnTo>
                      <a:pt x="284" y="175"/>
                    </a:lnTo>
                    <a:lnTo>
                      <a:pt x="286" y="161"/>
                    </a:lnTo>
                    <a:lnTo>
                      <a:pt x="288" y="146"/>
                    </a:lnTo>
                    <a:lnTo>
                      <a:pt x="288" y="146"/>
                    </a:lnTo>
                    <a:lnTo>
                      <a:pt x="286" y="132"/>
                    </a:lnTo>
                    <a:lnTo>
                      <a:pt x="284" y="117"/>
                    </a:lnTo>
                    <a:lnTo>
                      <a:pt x="279" y="103"/>
                    </a:lnTo>
                    <a:lnTo>
                      <a:pt x="275" y="90"/>
                    </a:lnTo>
                    <a:lnTo>
                      <a:pt x="269" y="75"/>
                    </a:lnTo>
                    <a:lnTo>
                      <a:pt x="263" y="65"/>
                    </a:lnTo>
                    <a:lnTo>
                      <a:pt x="254" y="53"/>
                    </a:lnTo>
                    <a:lnTo>
                      <a:pt x="244" y="42"/>
                    </a:lnTo>
                    <a:lnTo>
                      <a:pt x="234" y="34"/>
                    </a:lnTo>
                    <a:lnTo>
                      <a:pt x="223" y="25"/>
                    </a:lnTo>
                    <a:lnTo>
                      <a:pt x="211" y="17"/>
                    </a:lnTo>
                    <a:lnTo>
                      <a:pt x="198" y="11"/>
                    </a:lnTo>
                    <a:lnTo>
                      <a:pt x="184" y="7"/>
                    </a:lnTo>
                    <a:lnTo>
                      <a:pt x="169" y="3"/>
                    </a:lnTo>
                    <a:lnTo>
                      <a:pt x="154" y="0"/>
                    </a:lnTo>
                    <a:lnTo>
                      <a:pt x="140" y="0"/>
                    </a:lnTo>
                    <a:lnTo>
                      <a:pt x="14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49"/>
              <p:cNvSpPr/>
              <p:nvPr/>
            </p:nvSpPr>
            <p:spPr bwMode="auto">
              <a:xfrm>
                <a:off x="3848100" y="1296988"/>
                <a:ext cx="458787" cy="463550"/>
              </a:xfrm>
              <a:custGeom>
                <a:avLst/>
                <a:gdLst>
                  <a:gd name="T0" fmla="*/ 231 w 289"/>
                  <a:gd name="T1" fmla="*/ 261 h 292"/>
                  <a:gd name="T2" fmla="*/ 231 w 289"/>
                  <a:gd name="T3" fmla="*/ 261 h 292"/>
                  <a:gd name="T4" fmla="*/ 233 w 289"/>
                  <a:gd name="T5" fmla="*/ 240 h 292"/>
                  <a:gd name="T6" fmla="*/ 235 w 289"/>
                  <a:gd name="T7" fmla="*/ 221 h 292"/>
                  <a:gd name="T8" fmla="*/ 241 w 289"/>
                  <a:gd name="T9" fmla="*/ 200 h 292"/>
                  <a:gd name="T10" fmla="*/ 247 w 289"/>
                  <a:gd name="T11" fmla="*/ 182 h 292"/>
                  <a:gd name="T12" fmla="*/ 256 w 289"/>
                  <a:gd name="T13" fmla="*/ 163 h 292"/>
                  <a:gd name="T14" fmla="*/ 266 w 289"/>
                  <a:gd name="T15" fmla="*/ 146 h 292"/>
                  <a:gd name="T16" fmla="*/ 277 w 289"/>
                  <a:gd name="T17" fmla="*/ 132 h 292"/>
                  <a:gd name="T18" fmla="*/ 289 w 289"/>
                  <a:gd name="T19" fmla="*/ 115 h 292"/>
                  <a:gd name="T20" fmla="*/ 289 w 289"/>
                  <a:gd name="T21" fmla="*/ 115 h 292"/>
                  <a:gd name="T22" fmla="*/ 283 w 289"/>
                  <a:gd name="T23" fmla="*/ 92 h 292"/>
                  <a:gd name="T24" fmla="*/ 272 w 289"/>
                  <a:gd name="T25" fmla="*/ 69 h 292"/>
                  <a:gd name="T26" fmla="*/ 258 w 289"/>
                  <a:gd name="T27" fmla="*/ 50 h 292"/>
                  <a:gd name="T28" fmla="*/ 239 w 289"/>
                  <a:gd name="T29" fmla="*/ 34 h 292"/>
                  <a:gd name="T30" fmla="*/ 218 w 289"/>
                  <a:gd name="T31" fmla="*/ 19 h 292"/>
                  <a:gd name="T32" fmla="*/ 197 w 289"/>
                  <a:gd name="T33" fmla="*/ 9 h 292"/>
                  <a:gd name="T34" fmla="*/ 172 w 289"/>
                  <a:gd name="T35" fmla="*/ 3 h 292"/>
                  <a:gd name="T36" fmla="*/ 147 w 289"/>
                  <a:gd name="T37" fmla="*/ 0 h 292"/>
                  <a:gd name="T38" fmla="*/ 147 w 289"/>
                  <a:gd name="T39" fmla="*/ 0 h 292"/>
                  <a:gd name="T40" fmla="*/ 131 w 289"/>
                  <a:gd name="T41" fmla="*/ 0 h 292"/>
                  <a:gd name="T42" fmla="*/ 116 w 289"/>
                  <a:gd name="T43" fmla="*/ 3 h 292"/>
                  <a:gd name="T44" fmla="*/ 104 w 289"/>
                  <a:gd name="T45" fmla="*/ 7 h 292"/>
                  <a:gd name="T46" fmla="*/ 89 w 289"/>
                  <a:gd name="T47" fmla="*/ 11 h 292"/>
                  <a:gd name="T48" fmla="*/ 77 w 289"/>
                  <a:gd name="T49" fmla="*/ 17 h 292"/>
                  <a:gd name="T50" fmla="*/ 64 w 289"/>
                  <a:gd name="T51" fmla="*/ 25 h 292"/>
                  <a:gd name="T52" fmla="*/ 54 w 289"/>
                  <a:gd name="T53" fmla="*/ 34 h 292"/>
                  <a:gd name="T54" fmla="*/ 43 w 289"/>
                  <a:gd name="T55" fmla="*/ 42 h 292"/>
                  <a:gd name="T56" fmla="*/ 33 w 289"/>
                  <a:gd name="T57" fmla="*/ 53 h 292"/>
                  <a:gd name="T58" fmla="*/ 25 w 289"/>
                  <a:gd name="T59" fmla="*/ 65 h 292"/>
                  <a:gd name="T60" fmla="*/ 18 w 289"/>
                  <a:gd name="T61" fmla="*/ 75 h 292"/>
                  <a:gd name="T62" fmla="*/ 12 w 289"/>
                  <a:gd name="T63" fmla="*/ 90 h 292"/>
                  <a:gd name="T64" fmla="*/ 6 w 289"/>
                  <a:gd name="T65" fmla="*/ 103 h 292"/>
                  <a:gd name="T66" fmla="*/ 4 w 289"/>
                  <a:gd name="T67" fmla="*/ 117 h 292"/>
                  <a:gd name="T68" fmla="*/ 2 w 289"/>
                  <a:gd name="T69" fmla="*/ 132 h 292"/>
                  <a:gd name="T70" fmla="*/ 0 w 289"/>
                  <a:gd name="T71" fmla="*/ 146 h 292"/>
                  <a:gd name="T72" fmla="*/ 0 w 289"/>
                  <a:gd name="T73" fmla="*/ 146 h 292"/>
                  <a:gd name="T74" fmla="*/ 2 w 289"/>
                  <a:gd name="T75" fmla="*/ 161 h 292"/>
                  <a:gd name="T76" fmla="*/ 4 w 289"/>
                  <a:gd name="T77" fmla="*/ 175 h 292"/>
                  <a:gd name="T78" fmla="*/ 6 w 289"/>
                  <a:gd name="T79" fmla="*/ 190 h 292"/>
                  <a:gd name="T80" fmla="*/ 12 w 289"/>
                  <a:gd name="T81" fmla="*/ 203 h 292"/>
                  <a:gd name="T82" fmla="*/ 18 w 289"/>
                  <a:gd name="T83" fmla="*/ 215 h 292"/>
                  <a:gd name="T84" fmla="*/ 25 w 289"/>
                  <a:gd name="T85" fmla="*/ 228 h 292"/>
                  <a:gd name="T86" fmla="*/ 33 w 289"/>
                  <a:gd name="T87" fmla="*/ 240 h 292"/>
                  <a:gd name="T88" fmla="*/ 43 w 289"/>
                  <a:gd name="T89" fmla="*/ 250 h 292"/>
                  <a:gd name="T90" fmla="*/ 54 w 289"/>
                  <a:gd name="T91" fmla="*/ 259 h 292"/>
                  <a:gd name="T92" fmla="*/ 64 w 289"/>
                  <a:gd name="T93" fmla="*/ 267 h 292"/>
                  <a:gd name="T94" fmla="*/ 77 w 289"/>
                  <a:gd name="T95" fmla="*/ 275 h 292"/>
                  <a:gd name="T96" fmla="*/ 89 w 289"/>
                  <a:gd name="T97" fmla="*/ 282 h 292"/>
                  <a:gd name="T98" fmla="*/ 104 w 289"/>
                  <a:gd name="T99" fmla="*/ 286 h 292"/>
                  <a:gd name="T100" fmla="*/ 116 w 289"/>
                  <a:gd name="T101" fmla="*/ 290 h 292"/>
                  <a:gd name="T102" fmla="*/ 131 w 289"/>
                  <a:gd name="T103" fmla="*/ 292 h 292"/>
                  <a:gd name="T104" fmla="*/ 147 w 289"/>
                  <a:gd name="T105" fmla="*/ 292 h 292"/>
                  <a:gd name="T106" fmla="*/ 147 w 289"/>
                  <a:gd name="T107" fmla="*/ 292 h 292"/>
                  <a:gd name="T108" fmla="*/ 170 w 289"/>
                  <a:gd name="T109" fmla="*/ 290 h 292"/>
                  <a:gd name="T110" fmla="*/ 191 w 289"/>
                  <a:gd name="T111" fmla="*/ 286 h 292"/>
                  <a:gd name="T112" fmla="*/ 212 w 289"/>
                  <a:gd name="T113" fmla="*/ 275 h 292"/>
                  <a:gd name="T114" fmla="*/ 233 w 289"/>
                  <a:gd name="T115" fmla="*/ 265 h 292"/>
                  <a:gd name="T116" fmla="*/ 233 w 289"/>
                  <a:gd name="T117" fmla="*/ 265 h 292"/>
                  <a:gd name="T118" fmla="*/ 231 w 289"/>
                  <a:gd name="T119" fmla="*/ 261 h 292"/>
                  <a:gd name="T120" fmla="*/ 231 w 289"/>
                  <a:gd name="T121" fmla="*/ 26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9" h="292">
                    <a:moveTo>
                      <a:pt x="231" y="261"/>
                    </a:moveTo>
                    <a:lnTo>
                      <a:pt x="231" y="261"/>
                    </a:lnTo>
                    <a:lnTo>
                      <a:pt x="233" y="240"/>
                    </a:lnTo>
                    <a:lnTo>
                      <a:pt x="235" y="221"/>
                    </a:lnTo>
                    <a:lnTo>
                      <a:pt x="241" y="200"/>
                    </a:lnTo>
                    <a:lnTo>
                      <a:pt x="247" y="182"/>
                    </a:lnTo>
                    <a:lnTo>
                      <a:pt x="256" y="163"/>
                    </a:lnTo>
                    <a:lnTo>
                      <a:pt x="266" y="146"/>
                    </a:lnTo>
                    <a:lnTo>
                      <a:pt x="277" y="132"/>
                    </a:lnTo>
                    <a:lnTo>
                      <a:pt x="289" y="115"/>
                    </a:lnTo>
                    <a:lnTo>
                      <a:pt x="289" y="115"/>
                    </a:lnTo>
                    <a:lnTo>
                      <a:pt x="283" y="92"/>
                    </a:lnTo>
                    <a:lnTo>
                      <a:pt x="272" y="69"/>
                    </a:lnTo>
                    <a:lnTo>
                      <a:pt x="258" y="50"/>
                    </a:lnTo>
                    <a:lnTo>
                      <a:pt x="239" y="34"/>
                    </a:lnTo>
                    <a:lnTo>
                      <a:pt x="218" y="19"/>
                    </a:lnTo>
                    <a:lnTo>
                      <a:pt x="197" y="9"/>
                    </a:lnTo>
                    <a:lnTo>
                      <a:pt x="172" y="3"/>
                    </a:lnTo>
                    <a:lnTo>
                      <a:pt x="147" y="0"/>
                    </a:lnTo>
                    <a:lnTo>
                      <a:pt x="147" y="0"/>
                    </a:lnTo>
                    <a:lnTo>
                      <a:pt x="131" y="0"/>
                    </a:lnTo>
                    <a:lnTo>
                      <a:pt x="116" y="3"/>
                    </a:lnTo>
                    <a:lnTo>
                      <a:pt x="104" y="7"/>
                    </a:lnTo>
                    <a:lnTo>
                      <a:pt x="89" y="11"/>
                    </a:lnTo>
                    <a:lnTo>
                      <a:pt x="77" y="17"/>
                    </a:lnTo>
                    <a:lnTo>
                      <a:pt x="64" y="25"/>
                    </a:lnTo>
                    <a:lnTo>
                      <a:pt x="54" y="34"/>
                    </a:lnTo>
                    <a:lnTo>
                      <a:pt x="43" y="42"/>
                    </a:lnTo>
                    <a:lnTo>
                      <a:pt x="33" y="53"/>
                    </a:lnTo>
                    <a:lnTo>
                      <a:pt x="25" y="65"/>
                    </a:lnTo>
                    <a:lnTo>
                      <a:pt x="18" y="75"/>
                    </a:lnTo>
                    <a:lnTo>
                      <a:pt x="12" y="90"/>
                    </a:lnTo>
                    <a:lnTo>
                      <a:pt x="6" y="103"/>
                    </a:lnTo>
                    <a:lnTo>
                      <a:pt x="4" y="117"/>
                    </a:lnTo>
                    <a:lnTo>
                      <a:pt x="2" y="132"/>
                    </a:lnTo>
                    <a:lnTo>
                      <a:pt x="0" y="146"/>
                    </a:lnTo>
                    <a:lnTo>
                      <a:pt x="0" y="146"/>
                    </a:lnTo>
                    <a:lnTo>
                      <a:pt x="2" y="161"/>
                    </a:lnTo>
                    <a:lnTo>
                      <a:pt x="4" y="175"/>
                    </a:lnTo>
                    <a:lnTo>
                      <a:pt x="6" y="190"/>
                    </a:lnTo>
                    <a:lnTo>
                      <a:pt x="12" y="203"/>
                    </a:lnTo>
                    <a:lnTo>
                      <a:pt x="18" y="215"/>
                    </a:lnTo>
                    <a:lnTo>
                      <a:pt x="25" y="228"/>
                    </a:lnTo>
                    <a:lnTo>
                      <a:pt x="33" y="240"/>
                    </a:lnTo>
                    <a:lnTo>
                      <a:pt x="43" y="250"/>
                    </a:lnTo>
                    <a:lnTo>
                      <a:pt x="54" y="259"/>
                    </a:lnTo>
                    <a:lnTo>
                      <a:pt x="64" y="267"/>
                    </a:lnTo>
                    <a:lnTo>
                      <a:pt x="77" y="275"/>
                    </a:lnTo>
                    <a:lnTo>
                      <a:pt x="89" y="282"/>
                    </a:lnTo>
                    <a:lnTo>
                      <a:pt x="104" y="286"/>
                    </a:lnTo>
                    <a:lnTo>
                      <a:pt x="116" y="290"/>
                    </a:lnTo>
                    <a:lnTo>
                      <a:pt x="131" y="292"/>
                    </a:lnTo>
                    <a:lnTo>
                      <a:pt x="147" y="292"/>
                    </a:lnTo>
                    <a:lnTo>
                      <a:pt x="147" y="292"/>
                    </a:lnTo>
                    <a:lnTo>
                      <a:pt x="170" y="290"/>
                    </a:lnTo>
                    <a:lnTo>
                      <a:pt x="191" y="286"/>
                    </a:lnTo>
                    <a:lnTo>
                      <a:pt x="212" y="275"/>
                    </a:lnTo>
                    <a:lnTo>
                      <a:pt x="233" y="265"/>
                    </a:lnTo>
                    <a:lnTo>
                      <a:pt x="233" y="265"/>
                    </a:lnTo>
                    <a:lnTo>
                      <a:pt x="231" y="261"/>
                    </a:lnTo>
                    <a:lnTo>
                      <a:pt x="231" y="26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0"/>
              <p:cNvSpPr/>
              <p:nvPr/>
            </p:nvSpPr>
            <p:spPr bwMode="auto">
              <a:xfrm>
                <a:off x="4792663" y="1803400"/>
                <a:ext cx="631825" cy="701675"/>
              </a:xfrm>
              <a:custGeom>
                <a:avLst/>
                <a:gdLst>
                  <a:gd name="T0" fmla="*/ 232 w 398"/>
                  <a:gd name="T1" fmla="*/ 0 h 442"/>
                  <a:gd name="T2" fmla="*/ 140 w 398"/>
                  <a:gd name="T3" fmla="*/ 109 h 442"/>
                  <a:gd name="T4" fmla="*/ 52 w 398"/>
                  <a:gd name="T5" fmla="*/ 6 h 442"/>
                  <a:gd name="T6" fmla="*/ 52 w 398"/>
                  <a:gd name="T7" fmla="*/ 6 h 442"/>
                  <a:gd name="T8" fmla="*/ 44 w 398"/>
                  <a:gd name="T9" fmla="*/ 31 h 442"/>
                  <a:gd name="T10" fmla="*/ 32 w 398"/>
                  <a:gd name="T11" fmla="*/ 54 h 442"/>
                  <a:gd name="T12" fmla="*/ 17 w 398"/>
                  <a:gd name="T13" fmla="*/ 75 h 442"/>
                  <a:gd name="T14" fmla="*/ 0 w 398"/>
                  <a:gd name="T15" fmla="*/ 94 h 442"/>
                  <a:gd name="T16" fmla="*/ 0 w 398"/>
                  <a:gd name="T17" fmla="*/ 94 h 442"/>
                  <a:gd name="T18" fmla="*/ 21 w 398"/>
                  <a:gd name="T19" fmla="*/ 106 h 442"/>
                  <a:gd name="T20" fmla="*/ 40 w 398"/>
                  <a:gd name="T21" fmla="*/ 121 h 442"/>
                  <a:gd name="T22" fmla="*/ 59 w 398"/>
                  <a:gd name="T23" fmla="*/ 136 h 442"/>
                  <a:gd name="T24" fmla="*/ 77 w 398"/>
                  <a:gd name="T25" fmla="*/ 152 h 442"/>
                  <a:gd name="T26" fmla="*/ 92 w 398"/>
                  <a:gd name="T27" fmla="*/ 171 h 442"/>
                  <a:gd name="T28" fmla="*/ 109 w 398"/>
                  <a:gd name="T29" fmla="*/ 190 h 442"/>
                  <a:gd name="T30" fmla="*/ 121 w 398"/>
                  <a:gd name="T31" fmla="*/ 211 h 442"/>
                  <a:gd name="T32" fmla="*/ 134 w 398"/>
                  <a:gd name="T33" fmla="*/ 232 h 442"/>
                  <a:gd name="T34" fmla="*/ 146 w 398"/>
                  <a:gd name="T35" fmla="*/ 254 h 442"/>
                  <a:gd name="T36" fmla="*/ 157 w 398"/>
                  <a:gd name="T37" fmla="*/ 277 h 442"/>
                  <a:gd name="T38" fmla="*/ 165 w 398"/>
                  <a:gd name="T39" fmla="*/ 300 h 442"/>
                  <a:gd name="T40" fmla="*/ 171 w 398"/>
                  <a:gd name="T41" fmla="*/ 325 h 442"/>
                  <a:gd name="T42" fmla="*/ 177 w 398"/>
                  <a:gd name="T43" fmla="*/ 352 h 442"/>
                  <a:gd name="T44" fmla="*/ 182 w 398"/>
                  <a:gd name="T45" fmla="*/ 377 h 442"/>
                  <a:gd name="T46" fmla="*/ 184 w 398"/>
                  <a:gd name="T47" fmla="*/ 404 h 442"/>
                  <a:gd name="T48" fmla="*/ 184 w 398"/>
                  <a:gd name="T49" fmla="*/ 432 h 442"/>
                  <a:gd name="T50" fmla="*/ 184 w 398"/>
                  <a:gd name="T51" fmla="*/ 432 h 442"/>
                  <a:gd name="T52" fmla="*/ 184 w 398"/>
                  <a:gd name="T53" fmla="*/ 442 h 442"/>
                  <a:gd name="T54" fmla="*/ 184 w 398"/>
                  <a:gd name="T55" fmla="*/ 442 h 442"/>
                  <a:gd name="T56" fmla="*/ 217 w 398"/>
                  <a:gd name="T57" fmla="*/ 436 h 442"/>
                  <a:gd name="T58" fmla="*/ 246 w 398"/>
                  <a:gd name="T59" fmla="*/ 427 h 442"/>
                  <a:gd name="T60" fmla="*/ 277 w 398"/>
                  <a:gd name="T61" fmla="*/ 417 h 442"/>
                  <a:gd name="T62" fmla="*/ 304 w 398"/>
                  <a:gd name="T63" fmla="*/ 404 h 442"/>
                  <a:gd name="T64" fmla="*/ 329 w 398"/>
                  <a:gd name="T65" fmla="*/ 388 h 442"/>
                  <a:gd name="T66" fmla="*/ 352 w 398"/>
                  <a:gd name="T67" fmla="*/ 371 h 442"/>
                  <a:gd name="T68" fmla="*/ 375 w 398"/>
                  <a:gd name="T69" fmla="*/ 352 h 442"/>
                  <a:gd name="T70" fmla="*/ 394 w 398"/>
                  <a:gd name="T71" fmla="*/ 329 h 442"/>
                  <a:gd name="T72" fmla="*/ 394 w 398"/>
                  <a:gd name="T73" fmla="*/ 329 h 442"/>
                  <a:gd name="T74" fmla="*/ 396 w 398"/>
                  <a:gd name="T75" fmla="*/ 304 h 442"/>
                  <a:gd name="T76" fmla="*/ 398 w 398"/>
                  <a:gd name="T77" fmla="*/ 279 h 442"/>
                  <a:gd name="T78" fmla="*/ 398 w 398"/>
                  <a:gd name="T79" fmla="*/ 279 h 442"/>
                  <a:gd name="T80" fmla="*/ 396 w 398"/>
                  <a:gd name="T81" fmla="*/ 254 h 442"/>
                  <a:gd name="T82" fmla="*/ 394 w 398"/>
                  <a:gd name="T83" fmla="*/ 232 h 442"/>
                  <a:gd name="T84" fmla="*/ 390 w 398"/>
                  <a:gd name="T85" fmla="*/ 209 h 442"/>
                  <a:gd name="T86" fmla="*/ 386 w 398"/>
                  <a:gd name="T87" fmla="*/ 188 h 442"/>
                  <a:gd name="T88" fmla="*/ 377 w 398"/>
                  <a:gd name="T89" fmla="*/ 167 h 442"/>
                  <a:gd name="T90" fmla="*/ 371 w 398"/>
                  <a:gd name="T91" fmla="*/ 146 h 442"/>
                  <a:gd name="T92" fmla="*/ 361 w 398"/>
                  <a:gd name="T93" fmla="*/ 127 h 442"/>
                  <a:gd name="T94" fmla="*/ 350 w 398"/>
                  <a:gd name="T95" fmla="*/ 109 h 442"/>
                  <a:gd name="T96" fmla="*/ 340 w 398"/>
                  <a:gd name="T97" fmla="*/ 90 h 442"/>
                  <a:gd name="T98" fmla="*/ 327 w 398"/>
                  <a:gd name="T99" fmla="*/ 73 h 442"/>
                  <a:gd name="T100" fmla="*/ 313 w 398"/>
                  <a:gd name="T101" fmla="*/ 59 h 442"/>
                  <a:gd name="T102" fmla="*/ 298 w 398"/>
                  <a:gd name="T103" fmla="*/ 44 h 442"/>
                  <a:gd name="T104" fmla="*/ 284 w 398"/>
                  <a:gd name="T105" fmla="*/ 31 h 442"/>
                  <a:gd name="T106" fmla="*/ 267 w 398"/>
                  <a:gd name="T107" fmla="*/ 19 h 442"/>
                  <a:gd name="T108" fmla="*/ 250 w 398"/>
                  <a:gd name="T109" fmla="*/ 9 h 442"/>
                  <a:gd name="T110" fmla="*/ 232 w 398"/>
                  <a:gd name="T111" fmla="*/ 0 h 442"/>
                  <a:gd name="T112" fmla="*/ 232 w 398"/>
                  <a:gd name="T11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8" h="442">
                    <a:moveTo>
                      <a:pt x="232" y="0"/>
                    </a:moveTo>
                    <a:lnTo>
                      <a:pt x="140" y="109"/>
                    </a:lnTo>
                    <a:lnTo>
                      <a:pt x="52" y="6"/>
                    </a:lnTo>
                    <a:lnTo>
                      <a:pt x="52" y="6"/>
                    </a:lnTo>
                    <a:lnTo>
                      <a:pt x="44" y="31"/>
                    </a:lnTo>
                    <a:lnTo>
                      <a:pt x="32" y="54"/>
                    </a:lnTo>
                    <a:lnTo>
                      <a:pt x="17" y="75"/>
                    </a:lnTo>
                    <a:lnTo>
                      <a:pt x="0" y="94"/>
                    </a:lnTo>
                    <a:lnTo>
                      <a:pt x="0" y="94"/>
                    </a:lnTo>
                    <a:lnTo>
                      <a:pt x="21" y="106"/>
                    </a:lnTo>
                    <a:lnTo>
                      <a:pt x="40" y="121"/>
                    </a:lnTo>
                    <a:lnTo>
                      <a:pt x="59" y="136"/>
                    </a:lnTo>
                    <a:lnTo>
                      <a:pt x="77" y="152"/>
                    </a:lnTo>
                    <a:lnTo>
                      <a:pt x="92" y="171"/>
                    </a:lnTo>
                    <a:lnTo>
                      <a:pt x="109" y="190"/>
                    </a:lnTo>
                    <a:lnTo>
                      <a:pt x="121" y="211"/>
                    </a:lnTo>
                    <a:lnTo>
                      <a:pt x="134" y="232"/>
                    </a:lnTo>
                    <a:lnTo>
                      <a:pt x="146" y="254"/>
                    </a:lnTo>
                    <a:lnTo>
                      <a:pt x="157" y="277"/>
                    </a:lnTo>
                    <a:lnTo>
                      <a:pt x="165" y="300"/>
                    </a:lnTo>
                    <a:lnTo>
                      <a:pt x="171" y="325"/>
                    </a:lnTo>
                    <a:lnTo>
                      <a:pt x="177" y="352"/>
                    </a:lnTo>
                    <a:lnTo>
                      <a:pt x="182" y="377"/>
                    </a:lnTo>
                    <a:lnTo>
                      <a:pt x="184" y="404"/>
                    </a:lnTo>
                    <a:lnTo>
                      <a:pt x="184" y="432"/>
                    </a:lnTo>
                    <a:lnTo>
                      <a:pt x="184" y="432"/>
                    </a:lnTo>
                    <a:lnTo>
                      <a:pt x="184" y="442"/>
                    </a:lnTo>
                    <a:lnTo>
                      <a:pt x="184" y="442"/>
                    </a:lnTo>
                    <a:lnTo>
                      <a:pt x="217" y="436"/>
                    </a:lnTo>
                    <a:lnTo>
                      <a:pt x="246" y="427"/>
                    </a:lnTo>
                    <a:lnTo>
                      <a:pt x="277" y="417"/>
                    </a:lnTo>
                    <a:lnTo>
                      <a:pt x="304" y="404"/>
                    </a:lnTo>
                    <a:lnTo>
                      <a:pt x="329" y="388"/>
                    </a:lnTo>
                    <a:lnTo>
                      <a:pt x="352" y="371"/>
                    </a:lnTo>
                    <a:lnTo>
                      <a:pt x="375" y="352"/>
                    </a:lnTo>
                    <a:lnTo>
                      <a:pt x="394" y="329"/>
                    </a:lnTo>
                    <a:lnTo>
                      <a:pt x="394" y="329"/>
                    </a:lnTo>
                    <a:lnTo>
                      <a:pt x="396" y="304"/>
                    </a:lnTo>
                    <a:lnTo>
                      <a:pt x="398" y="279"/>
                    </a:lnTo>
                    <a:lnTo>
                      <a:pt x="398" y="279"/>
                    </a:lnTo>
                    <a:lnTo>
                      <a:pt x="396" y="254"/>
                    </a:lnTo>
                    <a:lnTo>
                      <a:pt x="394" y="232"/>
                    </a:lnTo>
                    <a:lnTo>
                      <a:pt x="390" y="209"/>
                    </a:lnTo>
                    <a:lnTo>
                      <a:pt x="386" y="188"/>
                    </a:lnTo>
                    <a:lnTo>
                      <a:pt x="377" y="167"/>
                    </a:lnTo>
                    <a:lnTo>
                      <a:pt x="371" y="146"/>
                    </a:lnTo>
                    <a:lnTo>
                      <a:pt x="361" y="127"/>
                    </a:lnTo>
                    <a:lnTo>
                      <a:pt x="350" y="109"/>
                    </a:lnTo>
                    <a:lnTo>
                      <a:pt x="340" y="90"/>
                    </a:lnTo>
                    <a:lnTo>
                      <a:pt x="327" y="73"/>
                    </a:lnTo>
                    <a:lnTo>
                      <a:pt x="313" y="59"/>
                    </a:lnTo>
                    <a:lnTo>
                      <a:pt x="298" y="44"/>
                    </a:lnTo>
                    <a:lnTo>
                      <a:pt x="284" y="31"/>
                    </a:lnTo>
                    <a:lnTo>
                      <a:pt x="267" y="19"/>
                    </a:lnTo>
                    <a:lnTo>
                      <a:pt x="250" y="9"/>
                    </a:lnTo>
                    <a:lnTo>
                      <a:pt x="232" y="0"/>
                    </a:lnTo>
                    <a:lnTo>
                      <a:pt x="232"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Freeform 51"/>
              <p:cNvSpPr/>
              <p:nvPr/>
            </p:nvSpPr>
            <p:spPr bwMode="auto">
              <a:xfrm>
                <a:off x="3675063" y="1803400"/>
                <a:ext cx="641350" cy="701675"/>
              </a:xfrm>
              <a:custGeom>
                <a:avLst/>
                <a:gdLst>
                  <a:gd name="T0" fmla="*/ 223 w 404"/>
                  <a:gd name="T1" fmla="*/ 432 h 442"/>
                  <a:gd name="T2" fmla="*/ 223 w 404"/>
                  <a:gd name="T3" fmla="*/ 432 h 442"/>
                  <a:gd name="T4" fmla="*/ 223 w 404"/>
                  <a:gd name="T5" fmla="*/ 404 h 442"/>
                  <a:gd name="T6" fmla="*/ 227 w 404"/>
                  <a:gd name="T7" fmla="*/ 377 h 442"/>
                  <a:gd name="T8" fmla="*/ 231 w 404"/>
                  <a:gd name="T9" fmla="*/ 352 h 442"/>
                  <a:gd name="T10" fmla="*/ 236 w 404"/>
                  <a:gd name="T11" fmla="*/ 327 h 442"/>
                  <a:gd name="T12" fmla="*/ 244 w 404"/>
                  <a:gd name="T13" fmla="*/ 302 h 442"/>
                  <a:gd name="T14" fmla="*/ 252 w 404"/>
                  <a:gd name="T15" fmla="*/ 277 h 442"/>
                  <a:gd name="T16" fmla="*/ 261 w 404"/>
                  <a:gd name="T17" fmla="*/ 254 h 442"/>
                  <a:gd name="T18" fmla="*/ 273 w 404"/>
                  <a:gd name="T19" fmla="*/ 234 h 442"/>
                  <a:gd name="T20" fmla="*/ 286 w 404"/>
                  <a:gd name="T21" fmla="*/ 211 h 442"/>
                  <a:gd name="T22" fmla="*/ 298 w 404"/>
                  <a:gd name="T23" fmla="*/ 192 h 442"/>
                  <a:gd name="T24" fmla="*/ 313 w 404"/>
                  <a:gd name="T25" fmla="*/ 171 h 442"/>
                  <a:gd name="T26" fmla="*/ 329 w 404"/>
                  <a:gd name="T27" fmla="*/ 154 h 442"/>
                  <a:gd name="T28" fmla="*/ 348 w 404"/>
                  <a:gd name="T29" fmla="*/ 138 h 442"/>
                  <a:gd name="T30" fmla="*/ 365 w 404"/>
                  <a:gd name="T31" fmla="*/ 121 h 442"/>
                  <a:gd name="T32" fmla="*/ 386 w 404"/>
                  <a:gd name="T33" fmla="*/ 106 h 442"/>
                  <a:gd name="T34" fmla="*/ 404 w 404"/>
                  <a:gd name="T35" fmla="*/ 94 h 442"/>
                  <a:gd name="T36" fmla="*/ 404 w 404"/>
                  <a:gd name="T37" fmla="*/ 94 h 442"/>
                  <a:gd name="T38" fmla="*/ 388 w 404"/>
                  <a:gd name="T39" fmla="*/ 73 h 442"/>
                  <a:gd name="T40" fmla="*/ 371 w 404"/>
                  <a:gd name="T41" fmla="*/ 52 h 442"/>
                  <a:gd name="T42" fmla="*/ 358 w 404"/>
                  <a:gd name="T43" fmla="*/ 27 h 442"/>
                  <a:gd name="T44" fmla="*/ 348 w 404"/>
                  <a:gd name="T45" fmla="*/ 0 h 442"/>
                  <a:gd name="T46" fmla="*/ 348 w 404"/>
                  <a:gd name="T47" fmla="*/ 0 h 442"/>
                  <a:gd name="T48" fmla="*/ 256 w 404"/>
                  <a:gd name="T49" fmla="*/ 109 h 442"/>
                  <a:gd name="T50" fmla="*/ 165 w 404"/>
                  <a:gd name="T51" fmla="*/ 0 h 442"/>
                  <a:gd name="T52" fmla="*/ 165 w 404"/>
                  <a:gd name="T53" fmla="*/ 0 h 442"/>
                  <a:gd name="T54" fmla="*/ 148 w 404"/>
                  <a:gd name="T55" fmla="*/ 9 h 442"/>
                  <a:gd name="T56" fmla="*/ 129 w 404"/>
                  <a:gd name="T57" fmla="*/ 19 h 442"/>
                  <a:gd name="T58" fmla="*/ 115 w 404"/>
                  <a:gd name="T59" fmla="*/ 31 h 442"/>
                  <a:gd name="T60" fmla="*/ 98 w 404"/>
                  <a:gd name="T61" fmla="*/ 44 h 442"/>
                  <a:gd name="T62" fmla="*/ 84 w 404"/>
                  <a:gd name="T63" fmla="*/ 59 h 442"/>
                  <a:gd name="T64" fmla="*/ 71 w 404"/>
                  <a:gd name="T65" fmla="*/ 73 h 442"/>
                  <a:gd name="T66" fmla="*/ 59 w 404"/>
                  <a:gd name="T67" fmla="*/ 90 h 442"/>
                  <a:gd name="T68" fmla="*/ 46 w 404"/>
                  <a:gd name="T69" fmla="*/ 109 h 442"/>
                  <a:gd name="T70" fmla="*/ 36 w 404"/>
                  <a:gd name="T71" fmla="*/ 127 h 442"/>
                  <a:gd name="T72" fmla="*/ 27 w 404"/>
                  <a:gd name="T73" fmla="*/ 146 h 442"/>
                  <a:gd name="T74" fmla="*/ 19 w 404"/>
                  <a:gd name="T75" fmla="*/ 167 h 442"/>
                  <a:gd name="T76" fmla="*/ 13 w 404"/>
                  <a:gd name="T77" fmla="*/ 188 h 442"/>
                  <a:gd name="T78" fmla="*/ 6 w 404"/>
                  <a:gd name="T79" fmla="*/ 211 h 442"/>
                  <a:gd name="T80" fmla="*/ 4 w 404"/>
                  <a:gd name="T81" fmla="*/ 232 h 442"/>
                  <a:gd name="T82" fmla="*/ 0 w 404"/>
                  <a:gd name="T83" fmla="*/ 254 h 442"/>
                  <a:gd name="T84" fmla="*/ 0 w 404"/>
                  <a:gd name="T85" fmla="*/ 279 h 442"/>
                  <a:gd name="T86" fmla="*/ 0 w 404"/>
                  <a:gd name="T87" fmla="*/ 279 h 442"/>
                  <a:gd name="T88" fmla="*/ 2 w 404"/>
                  <a:gd name="T89" fmla="*/ 304 h 442"/>
                  <a:gd name="T90" fmla="*/ 4 w 404"/>
                  <a:gd name="T91" fmla="*/ 329 h 442"/>
                  <a:gd name="T92" fmla="*/ 4 w 404"/>
                  <a:gd name="T93" fmla="*/ 329 h 442"/>
                  <a:gd name="T94" fmla="*/ 23 w 404"/>
                  <a:gd name="T95" fmla="*/ 352 h 442"/>
                  <a:gd name="T96" fmla="*/ 46 w 404"/>
                  <a:gd name="T97" fmla="*/ 373 h 442"/>
                  <a:gd name="T98" fmla="*/ 71 w 404"/>
                  <a:gd name="T99" fmla="*/ 390 h 442"/>
                  <a:gd name="T100" fmla="*/ 98 w 404"/>
                  <a:gd name="T101" fmla="*/ 407 h 442"/>
                  <a:gd name="T102" fmla="*/ 127 w 404"/>
                  <a:gd name="T103" fmla="*/ 419 h 442"/>
                  <a:gd name="T104" fmla="*/ 159 w 404"/>
                  <a:gd name="T105" fmla="*/ 429 h 442"/>
                  <a:gd name="T106" fmla="*/ 190 w 404"/>
                  <a:gd name="T107" fmla="*/ 438 h 442"/>
                  <a:gd name="T108" fmla="*/ 223 w 404"/>
                  <a:gd name="T109" fmla="*/ 442 h 442"/>
                  <a:gd name="T110" fmla="*/ 223 w 404"/>
                  <a:gd name="T111" fmla="*/ 442 h 442"/>
                  <a:gd name="T112" fmla="*/ 223 w 404"/>
                  <a:gd name="T113" fmla="*/ 432 h 442"/>
                  <a:gd name="T114" fmla="*/ 223 w 404"/>
                  <a:gd name="T115" fmla="*/ 43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4" h="442">
                    <a:moveTo>
                      <a:pt x="223" y="432"/>
                    </a:moveTo>
                    <a:lnTo>
                      <a:pt x="223" y="432"/>
                    </a:lnTo>
                    <a:lnTo>
                      <a:pt x="223" y="404"/>
                    </a:lnTo>
                    <a:lnTo>
                      <a:pt x="227" y="377"/>
                    </a:lnTo>
                    <a:lnTo>
                      <a:pt x="231" y="352"/>
                    </a:lnTo>
                    <a:lnTo>
                      <a:pt x="236" y="327"/>
                    </a:lnTo>
                    <a:lnTo>
                      <a:pt x="244" y="302"/>
                    </a:lnTo>
                    <a:lnTo>
                      <a:pt x="252" y="277"/>
                    </a:lnTo>
                    <a:lnTo>
                      <a:pt x="261" y="254"/>
                    </a:lnTo>
                    <a:lnTo>
                      <a:pt x="273" y="234"/>
                    </a:lnTo>
                    <a:lnTo>
                      <a:pt x="286" y="211"/>
                    </a:lnTo>
                    <a:lnTo>
                      <a:pt x="298" y="192"/>
                    </a:lnTo>
                    <a:lnTo>
                      <a:pt x="313" y="171"/>
                    </a:lnTo>
                    <a:lnTo>
                      <a:pt x="329" y="154"/>
                    </a:lnTo>
                    <a:lnTo>
                      <a:pt x="348" y="138"/>
                    </a:lnTo>
                    <a:lnTo>
                      <a:pt x="365" y="121"/>
                    </a:lnTo>
                    <a:lnTo>
                      <a:pt x="386" y="106"/>
                    </a:lnTo>
                    <a:lnTo>
                      <a:pt x="404" y="94"/>
                    </a:lnTo>
                    <a:lnTo>
                      <a:pt x="404" y="94"/>
                    </a:lnTo>
                    <a:lnTo>
                      <a:pt x="388" y="73"/>
                    </a:lnTo>
                    <a:lnTo>
                      <a:pt x="371" y="52"/>
                    </a:lnTo>
                    <a:lnTo>
                      <a:pt x="358" y="27"/>
                    </a:lnTo>
                    <a:lnTo>
                      <a:pt x="348" y="0"/>
                    </a:lnTo>
                    <a:lnTo>
                      <a:pt x="348" y="0"/>
                    </a:lnTo>
                    <a:lnTo>
                      <a:pt x="256" y="109"/>
                    </a:lnTo>
                    <a:lnTo>
                      <a:pt x="165" y="0"/>
                    </a:lnTo>
                    <a:lnTo>
                      <a:pt x="165" y="0"/>
                    </a:lnTo>
                    <a:lnTo>
                      <a:pt x="148" y="9"/>
                    </a:lnTo>
                    <a:lnTo>
                      <a:pt x="129" y="19"/>
                    </a:lnTo>
                    <a:lnTo>
                      <a:pt x="115" y="31"/>
                    </a:lnTo>
                    <a:lnTo>
                      <a:pt x="98" y="44"/>
                    </a:lnTo>
                    <a:lnTo>
                      <a:pt x="84" y="59"/>
                    </a:lnTo>
                    <a:lnTo>
                      <a:pt x="71" y="73"/>
                    </a:lnTo>
                    <a:lnTo>
                      <a:pt x="59" y="90"/>
                    </a:lnTo>
                    <a:lnTo>
                      <a:pt x="46" y="109"/>
                    </a:lnTo>
                    <a:lnTo>
                      <a:pt x="36" y="127"/>
                    </a:lnTo>
                    <a:lnTo>
                      <a:pt x="27" y="146"/>
                    </a:lnTo>
                    <a:lnTo>
                      <a:pt x="19" y="167"/>
                    </a:lnTo>
                    <a:lnTo>
                      <a:pt x="13" y="188"/>
                    </a:lnTo>
                    <a:lnTo>
                      <a:pt x="6" y="211"/>
                    </a:lnTo>
                    <a:lnTo>
                      <a:pt x="4" y="232"/>
                    </a:lnTo>
                    <a:lnTo>
                      <a:pt x="0" y="254"/>
                    </a:lnTo>
                    <a:lnTo>
                      <a:pt x="0" y="279"/>
                    </a:lnTo>
                    <a:lnTo>
                      <a:pt x="0" y="279"/>
                    </a:lnTo>
                    <a:lnTo>
                      <a:pt x="2" y="304"/>
                    </a:lnTo>
                    <a:lnTo>
                      <a:pt x="4" y="329"/>
                    </a:lnTo>
                    <a:lnTo>
                      <a:pt x="4" y="329"/>
                    </a:lnTo>
                    <a:lnTo>
                      <a:pt x="23" y="352"/>
                    </a:lnTo>
                    <a:lnTo>
                      <a:pt x="46" y="373"/>
                    </a:lnTo>
                    <a:lnTo>
                      <a:pt x="71" y="390"/>
                    </a:lnTo>
                    <a:lnTo>
                      <a:pt x="98" y="407"/>
                    </a:lnTo>
                    <a:lnTo>
                      <a:pt x="127" y="419"/>
                    </a:lnTo>
                    <a:lnTo>
                      <a:pt x="159" y="429"/>
                    </a:lnTo>
                    <a:lnTo>
                      <a:pt x="190" y="438"/>
                    </a:lnTo>
                    <a:lnTo>
                      <a:pt x="223" y="442"/>
                    </a:lnTo>
                    <a:lnTo>
                      <a:pt x="223" y="442"/>
                    </a:lnTo>
                    <a:lnTo>
                      <a:pt x="223" y="432"/>
                    </a:lnTo>
                    <a:lnTo>
                      <a:pt x="223" y="43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endParaRPr lang="zh-CN" altLang="en-US" sz="170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pic>
        <p:nvPicPr>
          <p:cNvPr id="53" name="图片 52">
            <a:extLst>
              <a:ext uri="{FF2B5EF4-FFF2-40B4-BE49-F238E27FC236}">
                <a16:creationId xmlns:a16="http://schemas.microsoft.com/office/drawing/2014/main" id="{EBBD125D-3D75-4887-9C68-D0FCD7599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56" name="图片 55">
            <a:extLst>
              <a:ext uri="{FF2B5EF4-FFF2-40B4-BE49-F238E27FC236}">
                <a16:creationId xmlns:a16="http://schemas.microsoft.com/office/drawing/2014/main" id="{4584E427-6CC6-4588-AFC5-70D268E847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58" name="矩形 57">
            <a:extLst>
              <a:ext uri="{FF2B5EF4-FFF2-40B4-BE49-F238E27FC236}">
                <a16:creationId xmlns:a16="http://schemas.microsoft.com/office/drawing/2014/main" id="{66093096-E48A-4747-930B-A0395CCCB046}"/>
              </a:ext>
            </a:extLst>
          </p:cNvPr>
          <p:cNvSpPr/>
          <p:nvPr/>
        </p:nvSpPr>
        <p:spPr>
          <a:xfrm>
            <a:off x="807719" y="493395"/>
            <a:ext cx="4965007"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3: Communication Skills</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a16="http://schemas.microsoft.com/office/drawing/2014/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left)">
                                      <p:cBhvr>
                                        <p:cTn id="16" dur="500"/>
                                        <p:tgtEl>
                                          <p:spTgt spid="58"/>
                                        </p:tgtEl>
                                      </p:cBhvr>
                                    </p:animEffect>
                                  </p:childTnLst>
                                </p:cTn>
                              </p:par>
                            </p:childTnLst>
                          </p:cTn>
                        </p:par>
                        <p:par>
                          <p:cTn id="17" fill="hold">
                            <p:stCondLst>
                              <p:cond delay="1000"/>
                            </p:stCondLst>
                            <p:childTnLst>
                              <p:par>
                                <p:cTn id="18" presetID="53" presetClass="entr" presetSubtype="52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fltVal val="0.5"/>
                                          </p:val>
                                        </p:tav>
                                        <p:tav tm="100000">
                                          <p:val>
                                            <p:strVal val="#ppt_x"/>
                                          </p:val>
                                        </p:tav>
                                      </p:tavLst>
                                    </p:anim>
                                    <p:anim calcmode="lin" valueType="num">
                                      <p:cBhvr>
                                        <p:cTn id="24" dur="500" fill="hold"/>
                                        <p:tgtEl>
                                          <p:spTgt spid="16"/>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1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p:tgtEl>
                                          <p:spTgt spid="20"/>
                                        </p:tgtEl>
                                        <p:attrNameLst>
                                          <p:attrName>ppt_y</p:attrName>
                                        </p:attrNameLst>
                                      </p:cBhvr>
                                      <p:tavLst>
                                        <p:tav tm="0">
                                          <p:val>
                                            <p:strVal val="#ppt_y+#ppt_h*1.125000"/>
                                          </p:val>
                                        </p:tav>
                                        <p:tav tm="100000">
                                          <p:val>
                                            <p:strVal val="#ppt_y"/>
                                          </p:val>
                                        </p:tav>
                                      </p:tavLst>
                                    </p:anim>
                                    <p:animEffect transition="in" filter="wipe(up)">
                                      <p:cBhvr>
                                        <p:cTn id="29" dur="500"/>
                                        <p:tgtEl>
                                          <p:spTgt spid="20"/>
                                        </p:tgtEl>
                                      </p:cBhvr>
                                    </p:animEffect>
                                  </p:childTnLst>
                                </p:cTn>
                              </p:par>
                            </p:childTnLst>
                          </p:cTn>
                        </p:par>
                        <p:par>
                          <p:cTn id="30" fill="hold">
                            <p:stCondLst>
                              <p:cond delay="2000"/>
                            </p:stCondLst>
                            <p:childTnLst>
                              <p:par>
                                <p:cTn id="31" presetID="53" presetClass="entr" presetSubtype="528"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anim calcmode="lin" valueType="num">
                                      <p:cBhvr>
                                        <p:cTn id="36" dur="500" fill="hold"/>
                                        <p:tgtEl>
                                          <p:spTgt spid="17"/>
                                        </p:tgtEl>
                                        <p:attrNameLst>
                                          <p:attrName>ppt_x</p:attrName>
                                        </p:attrNameLst>
                                      </p:cBhvr>
                                      <p:tavLst>
                                        <p:tav tm="0">
                                          <p:val>
                                            <p:fltVal val="0.5"/>
                                          </p:val>
                                        </p:tav>
                                        <p:tav tm="100000">
                                          <p:val>
                                            <p:strVal val="#ppt_x"/>
                                          </p:val>
                                        </p:tav>
                                      </p:tavLst>
                                    </p:anim>
                                    <p:anim calcmode="lin" valueType="num">
                                      <p:cBhvr>
                                        <p:cTn id="37" dur="500" fill="hold"/>
                                        <p:tgtEl>
                                          <p:spTgt spid="17"/>
                                        </p:tgtEl>
                                        <p:attrNameLst>
                                          <p:attrName>ppt_y</p:attrName>
                                        </p:attrNameLst>
                                      </p:cBhvr>
                                      <p:tavLst>
                                        <p:tav tm="0">
                                          <p:val>
                                            <p:fltVal val="0.5"/>
                                          </p:val>
                                        </p:tav>
                                        <p:tav tm="100000">
                                          <p:val>
                                            <p:strVal val="#ppt_y"/>
                                          </p:val>
                                        </p:tav>
                                      </p:tavLst>
                                    </p:anim>
                                  </p:childTnLst>
                                </p:cTn>
                              </p:par>
                            </p:childTnLst>
                          </p:cTn>
                        </p:par>
                        <p:par>
                          <p:cTn id="38" fill="hold">
                            <p:stCondLst>
                              <p:cond delay="2500"/>
                            </p:stCondLst>
                            <p:childTnLst>
                              <p:par>
                                <p:cTn id="39" presetID="12" presetClass="entr" presetSubtype="4"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p:tgtEl>
                                          <p:spTgt spid="21"/>
                                        </p:tgtEl>
                                        <p:attrNameLst>
                                          <p:attrName>ppt_y</p:attrName>
                                        </p:attrNameLst>
                                      </p:cBhvr>
                                      <p:tavLst>
                                        <p:tav tm="0">
                                          <p:val>
                                            <p:strVal val="#ppt_y+#ppt_h*1.125000"/>
                                          </p:val>
                                        </p:tav>
                                        <p:tav tm="100000">
                                          <p:val>
                                            <p:strVal val="#ppt_y"/>
                                          </p:val>
                                        </p:tav>
                                      </p:tavLst>
                                    </p:anim>
                                    <p:animEffect transition="in" filter="wipe(up)">
                                      <p:cBhvr>
                                        <p:cTn id="42" dur="500"/>
                                        <p:tgtEl>
                                          <p:spTgt spid="21"/>
                                        </p:tgtEl>
                                      </p:cBhvr>
                                    </p:animEffect>
                                  </p:childTnLst>
                                </p:cTn>
                              </p:par>
                            </p:childTnLst>
                          </p:cTn>
                        </p:par>
                        <p:par>
                          <p:cTn id="43" fill="hold">
                            <p:stCondLst>
                              <p:cond delay="3000"/>
                            </p:stCondLst>
                            <p:childTnLst>
                              <p:par>
                                <p:cTn id="44" presetID="53" presetClass="entr" presetSubtype="528"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anim calcmode="lin" valueType="num">
                                      <p:cBhvr>
                                        <p:cTn id="49" dur="500" fill="hold"/>
                                        <p:tgtEl>
                                          <p:spTgt spid="18"/>
                                        </p:tgtEl>
                                        <p:attrNameLst>
                                          <p:attrName>ppt_x</p:attrName>
                                        </p:attrNameLst>
                                      </p:cBhvr>
                                      <p:tavLst>
                                        <p:tav tm="0">
                                          <p:val>
                                            <p:fltVal val="0.5"/>
                                          </p:val>
                                        </p:tav>
                                        <p:tav tm="100000">
                                          <p:val>
                                            <p:strVal val="#ppt_x"/>
                                          </p:val>
                                        </p:tav>
                                      </p:tavLst>
                                    </p:anim>
                                    <p:anim calcmode="lin" valueType="num">
                                      <p:cBhvr>
                                        <p:cTn id="50" dur="500" fill="hold"/>
                                        <p:tgtEl>
                                          <p:spTgt spid="18"/>
                                        </p:tgtEl>
                                        <p:attrNameLst>
                                          <p:attrName>ppt_y</p:attrName>
                                        </p:attrNameLst>
                                      </p:cBhvr>
                                      <p:tavLst>
                                        <p:tav tm="0">
                                          <p:val>
                                            <p:fltVal val="0.5"/>
                                          </p:val>
                                        </p:tav>
                                        <p:tav tm="100000">
                                          <p:val>
                                            <p:strVal val="#ppt_y"/>
                                          </p:val>
                                        </p:tav>
                                      </p:tavLst>
                                    </p:anim>
                                  </p:childTnLst>
                                </p:cTn>
                              </p:par>
                            </p:childTnLst>
                          </p:cTn>
                        </p:par>
                        <p:par>
                          <p:cTn id="51" fill="hold">
                            <p:stCondLst>
                              <p:cond delay="3500"/>
                            </p:stCondLst>
                            <p:childTnLst>
                              <p:par>
                                <p:cTn id="52" presetID="12" presetClass="entr" presetSubtype="4"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additive="base">
                                        <p:cTn id="54" dur="500"/>
                                        <p:tgtEl>
                                          <p:spTgt spid="54"/>
                                        </p:tgtEl>
                                        <p:attrNameLst>
                                          <p:attrName>ppt_y</p:attrName>
                                        </p:attrNameLst>
                                      </p:cBhvr>
                                      <p:tavLst>
                                        <p:tav tm="0">
                                          <p:val>
                                            <p:strVal val="#ppt_y+#ppt_h*1.125000"/>
                                          </p:val>
                                        </p:tav>
                                        <p:tav tm="100000">
                                          <p:val>
                                            <p:strVal val="#ppt_y"/>
                                          </p:val>
                                        </p:tav>
                                      </p:tavLst>
                                    </p:anim>
                                    <p:animEffect transition="in" filter="wipe(up)">
                                      <p:cBhvr>
                                        <p:cTn id="55" dur="500"/>
                                        <p:tgtEl>
                                          <p:spTgt spid="54"/>
                                        </p:tgtEl>
                                      </p:cBhvr>
                                    </p:animEffect>
                                  </p:childTnLst>
                                </p:cTn>
                              </p:par>
                            </p:childTnLst>
                          </p:cTn>
                        </p:par>
                        <p:par>
                          <p:cTn id="56" fill="hold">
                            <p:stCondLst>
                              <p:cond delay="4000"/>
                            </p:stCondLst>
                            <p:childTnLst>
                              <p:par>
                                <p:cTn id="57" presetID="53" presetClass="entr" presetSubtype="528"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anim calcmode="lin" valueType="num">
                                      <p:cBhvr>
                                        <p:cTn id="62" dur="500" fill="hold"/>
                                        <p:tgtEl>
                                          <p:spTgt spid="19"/>
                                        </p:tgtEl>
                                        <p:attrNameLst>
                                          <p:attrName>ppt_x</p:attrName>
                                        </p:attrNameLst>
                                      </p:cBhvr>
                                      <p:tavLst>
                                        <p:tav tm="0">
                                          <p:val>
                                            <p:fltVal val="0.5"/>
                                          </p:val>
                                        </p:tav>
                                        <p:tav tm="100000">
                                          <p:val>
                                            <p:strVal val="#ppt_x"/>
                                          </p:val>
                                        </p:tav>
                                      </p:tavLst>
                                    </p:anim>
                                    <p:anim calcmode="lin" valueType="num">
                                      <p:cBhvr>
                                        <p:cTn id="63" dur="500" fill="hold"/>
                                        <p:tgtEl>
                                          <p:spTgt spid="19"/>
                                        </p:tgtEl>
                                        <p:attrNameLst>
                                          <p:attrName>ppt_y</p:attrName>
                                        </p:attrNameLst>
                                      </p:cBhvr>
                                      <p:tavLst>
                                        <p:tav tm="0">
                                          <p:val>
                                            <p:fltVal val="0.5"/>
                                          </p:val>
                                        </p:tav>
                                        <p:tav tm="100000">
                                          <p:val>
                                            <p:strVal val="#ppt_y"/>
                                          </p:val>
                                        </p:tav>
                                      </p:tavLst>
                                    </p:anim>
                                  </p:childTnLst>
                                </p:cTn>
                              </p:par>
                            </p:childTnLst>
                          </p:cTn>
                        </p:par>
                        <p:par>
                          <p:cTn id="64" fill="hold">
                            <p:stCondLst>
                              <p:cond delay="4500"/>
                            </p:stCondLst>
                            <p:childTnLst>
                              <p:par>
                                <p:cTn id="65" presetID="12" presetClass="entr" presetSubtype="4" fill="hold" nodeType="after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p:tgtEl>
                                          <p:spTgt spid="55"/>
                                        </p:tgtEl>
                                        <p:attrNameLst>
                                          <p:attrName>ppt_y</p:attrName>
                                        </p:attrNameLst>
                                      </p:cBhvr>
                                      <p:tavLst>
                                        <p:tav tm="0">
                                          <p:val>
                                            <p:strVal val="#ppt_y+#ppt_h*1.125000"/>
                                          </p:val>
                                        </p:tav>
                                        <p:tav tm="100000">
                                          <p:val>
                                            <p:strVal val="#ppt_y"/>
                                          </p:val>
                                        </p:tav>
                                      </p:tavLst>
                                    </p:anim>
                                    <p:animEffect transition="in" filter="wipe(up)">
                                      <p:cBhvr>
                                        <p:cTn id="6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280898" y="3418044"/>
            <a:ext cx="1400943" cy="1401505"/>
            <a:chOff x="5372194" y="3256533"/>
            <a:chExt cx="1401020" cy="1401582"/>
          </a:xfrm>
        </p:grpSpPr>
        <p:sp>
          <p:nvSpPr>
            <p:cNvPr id="5" name="Block Arc 4"/>
            <p:cNvSpPr/>
            <p:nvPr/>
          </p:nvSpPr>
          <p:spPr>
            <a:xfrm>
              <a:off x="5372194" y="3256533"/>
              <a:ext cx="1401020" cy="1401582"/>
            </a:xfrm>
            <a:prstGeom prst="blockArc">
              <a:avLst>
                <a:gd name="adj1" fmla="val 13500000"/>
                <a:gd name="adj2" fmla="val 10800000"/>
                <a:gd name="adj3" fmla="val 12740"/>
              </a:avLst>
            </a:prstGeom>
            <a:solidFill>
              <a:srgbClr val="00B0F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grpSp>
          <p:nvGrpSpPr>
            <p:cNvPr id="6" name="Group 5"/>
            <p:cNvGrpSpPr/>
            <p:nvPr/>
          </p:nvGrpSpPr>
          <p:grpSpPr>
            <a:xfrm>
              <a:off x="5851426" y="3766314"/>
              <a:ext cx="440106" cy="427317"/>
              <a:chOff x="16432213" y="8899525"/>
              <a:chExt cx="928687" cy="901700"/>
            </a:xfrm>
            <a:solidFill>
              <a:schemeClr val="accent3">
                <a:lumMod val="75000"/>
              </a:schemeClr>
            </a:solidFill>
          </p:grpSpPr>
          <p:sp>
            <p:nvSpPr>
              <p:cNvPr id="7" name="AutoShape 16"/>
              <p:cNvSpPr/>
              <p:nvPr/>
            </p:nvSpPr>
            <p:spPr bwMode="auto">
              <a:xfrm>
                <a:off x="16890650" y="9393238"/>
                <a:ext cx="115888"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solidFill>
                <a:srgbClr val="00B0F0"/>
              </a:solidFill>
              <a:ln>
                <a:noFill/>
              </a:ln>
              <a:effectLst/>
            </p:spPr>
            <p:txBody>
              <a:bodyPr lIns="38098" tIns="38098" rIns="38098" bIns="38098" anchor="ctr"/>
              <a:lstStyle/>
              <a:p>
                <a:pPr defTabSz="456565"/>
                <a:endParaRPr lang="en-US" sz="30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8" name="AutoShape 17"/>
              <p:cNvSpPr/>
              <p:nvPr/>
            </p:nvSpPr>
            <p:spPr bwMode="auto">
              <a:xfrm>
                <a:off x="16432213" y="8899525"/>
                <a:ext cx="928687" cy="901700"/>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rgbClr val="00B0F0"/>
              </a:solidFill>
              <a:ln>
                <a:noFill/>
              </a:ln>
              <a:effectLst/>
            </p:spPr>
            <p:txBody>
              <a:bodyPr lIns="38098" tIns="38098" rIns="38098" bIns="38098" anchor="ctr"/>
              <a:lstStyle/>
              <a:p>
                <a:pPr defTabSz="456565"/>
                <a:endParaRPr lang="en-US" sz="30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9" name="Group 8"/>
          <p:cNvGrpSpPr/>
          <p:nvPr/>
        </p:nvGrpSpPr>
        <p:grpSpPr>
          <a:xfrm>
            <a:off x="4711947" y="2368864"/>
            <a:ext cx="1630606" cy="1630855"/>
            <a:chOff x="4803211" y="2207295"/>
            <a:chExt cx="1630696" cy="1630944"/>
          </a:xfrm>
        </p:grpSpPr>
        <p:sp>
          <p:nvSpPr>
            <p:cNvPr id="10" name="Shape 9"/>
            <p:cNvSpPr/>
            <p:nvPr/>
          </p:nvSpPr>
          <p:spPr>
            <a:xfrm>
              <a:off x="4803211" y="2207295"/>
              <a:ext cx="1630696" cy="1630944"/>
            </a:xfrm>
            <a:prstGeom prst="leftCircularArrow">
              <a:avLst>
                <a:gd name="adj1" fmla="val 10980"/>
                <a:gd name="adj2" fmla="val 1142322"/>
                <a:gd name="adj3" fmla="val 6300000"/>
                <a:gd name="adj4" fmla="val 18900000"/>
                <a:gd name="adj5" fmla="val 12500"/>
              </a:avLst>
            </a:prstGeom>
            <a:solidFill>
              <a:srgbClr val="3D7C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grpSp>
          <p:nvGrpSpPr>
            <p:cNvPr id="11" name="Group 10"/>
            <p:cNvGrpSpPr/>
            <p:nvPr/>
          </p:nvGrpSpPr>
          <p:grpSpPr>
            <a:xfrm>
              <a:off x="5409186" y="2813394"/>
              <a:ext cx="418745" cy="418746"/>
              <a:chOff x="16432213" y="3295650"/>
              <a:chExt cx="928687" cy="928688"/>
            </a:xfrm>
            <a:solidFill>
              <a:schemeClr val="accent2"/>
            </a:solidFill>
          </p:grpSpPr>
          <p:sp>
            <p:nvSpPr>
              <p:cNvPr id="12" name="AutoShape 81"/>
              <p:cNvSpPr/>
              <p:nvPr/>
            </p:nvSpPr>
            <p:spPr bwMode="auto">
              <a:xfrm>
                <a:off x="16432213" y="3295650"/>
                <a:ext cx="928687" cy="928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rgbClr val="3D7CFF"/>
              </a:solidFill>
              <a:ln>
                <a:noFill/>
              </a:ln>
              <a:effectLst/>
            </p:spPr>
            <p:txBody>
              <a:bodyPr lIns="38098" tIns="38098" rIns="38098" bIns="38098" anchor="ctr"/>
              <a:lstStyle/>
              <a:p>
                <a:pPr defTabSz="456565"/>
                <a:endParaRPr lang="en-US" sz="30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3" name="AutoShape 82"/>
              <p:cNvSpPr/>
              <p:nvPr/>
            </p:nvSpPr>
            <p:spPr bwMode="auto">
              <a:xfrm>
                <a:off x="16519525" y="4049713"/>
                <a:ext cx="87313" cy="87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solidFill>
                <a:srgbClr val="3D7CFF"/>
              </a:solidFill>
              <a:ln>
                <a:noFill/>
              </a:ln>
              <a:effectLst/>
            </p:spPr>
            <p:txBody>
              <a:bodyPr lIns="38098" tIns="38098" rIns="38098" bIns="38098" anchor="ctr"/>
              <a:lstStyle/>
              <a:p>
                <a:pPr defTabSz="456565"/>
                <a:endParaRPr lang="en-US" sz="30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4" name="Group 13"/>
          <p:cNvGrpSpPr/>
          <p:nvPr/>
        </p:nvGrpSpPr>
        <p:grpSpPr>
          <a:xfrm>
            <a:off x="5164842" y="1431818"/>
            <a:ext cx="1630606" cy="1630855"/>
            <a:chOff x="5256131" y="1270197"/>
            <a:chExt cx="1630696" cy="1630944"/>
          </a:xfrm>
        </p:grpSpPr>
        <p:sp>
          <p:nvSpPr>
            <p:cNvPr id="15" name="Circular Arrow 14"/>
            <p:cNvSpPr/>
            <p:nvPr/>
          </p:nvSpPr>
          <p:spPr>
            <a:xfrm>
              <a:off x="5256131" y="1270197"/>
              <a:ext cx="1630696" cy="1630944"/>
            </a:xfrm>
            <a:prstGeom prst="circularArrow">
              <a:avLst>
                <a:gd name="adj1" fmla="val 10980"/>
                <a:gd name="adj2" fmla="val 1142322"/>
                <a:gd name="adj3" fmla="val 4500000"/>
                <a:gd name="adj4" fmla="val 10800000"/>
                <a:gd name="adj5" fmla="val 12500"/>
              </a:avLst>
            </a:prstGeom>
            <a:solidFill>
              <a:srgbClr val="3D7C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grpSp>
          <p:nvGrpSpPr>
            <p:cNvPr id="16" name="Group 15"/>
            <p:cNvGrpSpPr/>
            <p:nvPr/>
          </p:nvGrpSpPr>
          <p:grpSpPr>
            <a:xfrm>
              <a:off x="5920982" y="1790789"/>
              <a:ext cx="350035" cy="510250"/>
              <a:chOff x="7165975" y="7021513"/>
              <a:chExt cx="638175" cy="930275"/>
            </a:xfrm>
            <a:solidFill>
              <a:schemeClr val="accent1"/>
            </a:solidFill>
          </p:grpSpPr>
          <p:sp>
            <p:nvSpPr>
              <p:cNvPr id="17" name="AutoShape 113"/>
              <p:cNvSpPr/>
              <p:nvPr/>
            </p:nvSpPr>
            <p:spPr bwMode="auto">
              <a:xfrm>
                <a:off x="7165975" y="7021513"/>
                <a:ext cx="638175" cy="930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rgbClr val="3D7CFF"/>
              </a:solidFill>
              <a:ln>
                <a:noFill/>
              </a:ln>
              <a:effectLst/>
            </p:spPr>
            <p:txBody>
              <a:bodyPr lIns="38098" tIns="38098" rIns="38098" bIns="38098" anchor="ctr"/>
              <a:lstStyle/>
              <a:p>
                <a:pPr defTabSz="456565"/>
                <a:endParaRPr lang="en-US" sz="30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8" name="AutoShape 114"/>
              <p:cNvSpPr/>
              <p:nvPr/>
            </p:nvSpPr>
            <p:spPr bwMode="auto">
              <a:xfrm>
                <a:off x="7310438" y="7167563"/>
                <a:ext cx="188912" cy="188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3D7CFF"/>
              </a:solidFill>
              <a:ln>
                <a:noFill/>
              </a:ln>
              <a:effectLst/>
            </p:spPr>
            <p:txBody>
              <a:bodyPr lIns="38098" tIns="38098" rIns="38098" bIns="38098" anchor="ctr"/>
              <a:lstStyle/>
              <a:p>
                <a:pPr defTabSz="456565"/>
                <a:endParaRPr lang="en-US" sz="30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9" name="Group 18"/>
          <p:cNvGrpSpPr/>
          <p:nvPr/>
        </p:nvGrpSpPr>
        <p:grpSpPr>
          <a:xfrm>
            <a:off x="6681841" y="1442462"/>
            <a:ext cx="4318309" cy="1250996"/>
            <a:chOff x="6681873" y="1442352"/>
            <a:chExt cx="4318546" cy="1251065"/>
          </a:xfrm>
        </p:grpSpPr>
        <p:cxnSp>
          <p:nvCxnSpPr>
            <p:cNvPr id="20" name="Elbow Connector 19"/>
            <p:cNvCxnSpPr/>
            <p:nvPr/>
          </p:nvCxnSpPr>
          <p:spPr>
            <a:xfrm flipV="1">
              <a:off x="6681873" y="1706080"/>
              <a:ext cx="1237445" cy="649847"/>
            </a:xfrm>
            <a:prstGeom prst="bentConnector3">
              <a:avLst>
                <a:gd name="adj1" fmla="val 50000"/>
              </a:avLst>
            </a:prstGeom>
            <a:ln w="19050">
              <a:solidFill>
                <a:srgbClr val="3D7CFF"/>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625718" y="1442352"/>
              <a:ext cx="2833353" cy="460400"/>
            </a:xfrm>
            <a:prstGeom prst="rect">
              <a:avLst/>
            </a:prstGeom>
            <a:ln>
              <a:noFill/>
            </a:ln>
          </p:spPr>
          <p:txBody>
            <a:bodyPr wrap="square">
              <a:spAutoFit/>
            </a:bodyPr>
            <a:lstStyle/>
            <a:p>
              <a:pPr algn="ctr">
                <a:lnSpc>
                  <a:spcPct val="120000"/>
                </a:lnSpc>
              </a:pPr>
              <a:r>
                <a:rPr lang="zh-CN" altLang="en-US"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rPr>
                <a:t>Title text added</a:t>
              </a:r>
              <a:endParaRPr lang="zh-CN" altLang="en-US" sz="2000" dirty="0">
                <a:solidFill>
                  <a:srgbClr val="3D7C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ectangle 21"/>
            <p:cNvSpPr/>
            <p:nvPr/>
          </p:nvSpPr>
          <p:spPr>
            <a:xfrm>
              <a:off x="8167066" y="1855898"/>
              <a:ext cx="2833353" cy="837519"/>
            </a:xfrm>
            <a:prstGeom prst="rect">
              <a:avLst/>
            </a:prstGeom>
            <a:ln>
              <a:noFill/>
            </a:ln>
          </p:spPr>
          <p:txBody>
            <a:bodyPr wrap="square">
              <a:spAutoFit/>
            </a:bodyPr>
            <a:lstStyle/>
            <a:p>
              <a:pPr>
                <a:lnSpc>
                  <a:spcPts val="2000"/>
                </a:lnSpc>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200" dirty="0">
                <a:solidFill>
                  <a:schemeClr val="tx1">
                    <a:lumMod val="85000"/>
                    <a:lumOff val="15000"/>
                  </a:schemeClr>
                </a:solidFill>
                <a:latin typeface="+mn-ea"/>
                <a:sym typeface="Arial" panose="020B0604020202020204" pitchFamily="34" charset="0"/>
              </a:endParaRPr>
            </a:p>
          </p:txBody>
        </p:sp>
      </p:grpSp>
      <p:grpSp>
        <p:nvGrpSpPr>
          <p:cNvPr id="23" name="Group 22"/>
          <p:cNvGrpSpPr/>
          <p:nvPr/>
        </p:nvGrpSpPr>
        <p:grpSpPr>
          <a:xfrm>
            <a:off x="6736634" y="4119461"/>
            <a:ext cx="4301388" cy="1237898"/>
            <a:chOff x="6679423" y="4168402"/>
            <a:chExt cx="4301624" cy="1237965"/>
          </a:xfrm>
        </p:grpSpPr>
        <p:cxnSp>
          <p:nvCxnSpPr>
            <p:cNvPr id="24" name="Elbow Connector 23"/>
            <p:cNvCxnSpPr/>
            <p:nvPr/>
          </p:nvCxnSpPr>
          <p:spPr>
            <a:xfrm>
              <a:off x="6679423" y="4168402"/>
              <a:ext cx="1136864" cy="308009"/>
            </a:xfrm>
            <a:prstGeom prst="bentConnector3">
              <a:avLst>
                <a:gd name="adj1" fmla="val 5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68472" y="4197366"/>
              <a:ext cx="2833353" cy="433283"/>
            </a:xfrm>
            <a:prstGeom prst="rect">
              <a:avLst/>
            </a:prstGeom>
            <a:ln>
              <a:noFill/>
            </a:ln>
          </p:spPr>
          <p:txBody>
            <a:bodyPr wrap="square">
              <a:spAutoFit/>
            </a:bodyPr>
            <a:lstStyle/>
            <a:p>
              <a:pPr algn="ctr">
                <a:lnSpc>
                  <a:spcPct val="120000"/>
                </a:lnSpc>
              </a:pPr>
              <a:r>
                <a:rPr lang="zh-CN" altLang="en-US"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rPr>
                <a:t>Title text added</a:t>
              </a:r>
            </a:p>
          </p:txBody>
        </p:sp>
        <p:sp>
          <p:nvSpPr>
            <p:cNvPr id="26" name="Rectangle 25"/>
            <p:cNvSpPr/>
            <p:nvPr/>
          </p:nvSpPr>
          <p:spPr>
            <a:xfrm>
              <a:off x="8147692" y="4568849"/>
              <a:ext cx="2833355" cy="837518"/>
            </a:xfrm>
            <a:prstGeom prst="rect">
              <a:avLst/>
            </a:prstGeom>
            <a:ln>
              <a:noFill/>
            </a:ln>
          </p:spPr>
          <p:txBody>
            <a:bodyPr wrap="square">
              <a:spAutoFit/>
            </a:bodyPr>
            <a:lstStyle/>
            <a:p>
              <a:pPr>
                <a:lnSpc>
                  <a:spcPts val="2000"/>
                </a:lnSpc>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200" dirty="0">
                <a:solidFill>
                  <a:schemeClr val="tx1">
                    <a:lumMod val="85000"/>
                    <a:lumOff val="15000"/>
                  </a:schemeClr>
                </a:solidFill>
                <a:latin typeface="+mn-ea"/>
                <a:sym typeface="Arial" panose="020B0604020202020204" pitchFamily="34" charset="0"/>
              </a:endParaRPr>
            </a:p>
          </p:txBody>
        </p:sp>
      </p:grpSp>
      <p:grpSp>
        <p:nvGrpSpPr>
          <p:cNvPr id="27" name="Group 26"/>
          <p:cNvGrpSpPr/>
          <p:nvPr/>
        </p:nvGrpSpPr>
        <p:grpSpPr>
          <a:xfrm>
            <a:off x="1037904" y="2540359"/>
            <a:ext cx="3929447" cy="1329538"/>
            <a:chOff x="1037626" y="2540312"/>
            <a:chExt cx="3929663" cy="1329612"/>
          </a:xfrm>
        </p:grpSpPr>
        <p:cxnSp>
          <p:nvCxnSpPr>
            <p:cNvPr id="28" name="Elbow Connector 27"/>
            <p:cNvCxnSpPr/>
            <p:nvPr/>
          </p:nvCxnSpPr>
          <p:spPr>
            <a:xfrm rot="10800000">
              <a:off x="3884389" y="2771145"/>
              <a:ext cx="1082900" cy="559170"/>
            </a:xfrm>
            <a:prstGeom prst="bentConnector3">
              <a:avLst>
                <a:gd name="adj1" fmla="val 50000"/>
              </a:avLst>
            </a:prstGeom>
            <a:ln w="19050">
              <a:solidFill>
                <a:srgbClr val="3D7CFF"/>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037626" y="2540312"/>
              <a:ext cx="2833353" cy="432130"/>
            </a:xfrm>
            <a:prstGeom prst="rect">
              <a:avLst/>
            </a:prstGeom>
            <a:ln>
              <a:noFill/>
            </a:ln>
          </p:spPr>
          <p:txBody>
            <a:bodyPr wrap="square">
              <a:spAutoFit/>
            </a:bodyPr>
            <a:lstStyle/>
            <a:p>
              <a:pPr>
                <a:lnSpc>
                  <a:spcPct val="120000"/>
                </a:lnSpc>
              </a:pPr>
              <a:r>
                <a:rPr lang="zh-CN" altLang="en-US"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rPr>
                <a:t>Title text added</a:t>
              </a:r>
              <a:endParaRPr lang="zh-CN" altLang="en-US" sz="2000" dirty="0">
                <a:solidFill>
                  <a:srgbClr val="3D7C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Rectangle 29"/>
            <p:cNvSpPr/>
            <p:nvPr/>
          </p:nvSpPr>
          <p:spPr>
            <a:xfrm>
              <a:off x="1037626" y="3031122"/>
              <a:ext cx="2846562" cy="838802"/>
            </a:xfrm>
            <a:prstGeom prst="rect">
              <a:avLst/>
            </a:prstGeom>
            <a:ln>
              <a:noFill/>
            </a:ln>
          </p:spPr>
          <p:txBody>
            <a:bodyPr wrap="square">
              <a:spAutoFit/>
            </a:bodyPr>
            <a:lstStyle/>
            <a:p>
              <a:pPr algn="l">
                <a:lnSpc>
                  <a:spcPts val="2000"/>
                </a:lnSpc>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r>
                <a:rPr lang="zh-CN" altLang="en-US" sz="1000" dirty="0">
                  <a:solidFill>
                    <a:schemeClr val="tx1">
                      <a:lumMod val="85000"/>
                      <a:lumOff val="15000"/>
                    </a:schemeClr>
                  </a:solidFill>
                  <a:latin typeface="+mn-ea"/>
                  <a:cs typeface="+mn-ea"/>
                  <a:sym typeface="Arial" panose="020B0604020202020204" pitchFamily="34" charset="0"/>
                </a:rPr>
                <a:t>。</a:t>
              </a:r>
              <a:endParaRPr lang="en-US" altLang="zh-CN" sz="1000" dirty="0">
                <a:solidFill>
                  <a:schemeClr val="tx1">
                    <a:lumMod val="85000"/>
                    <a:lumOff val="15000"/>
                  </a:schemeClr>
                </a:solidFill>
                <a:latin typeface="+mn-ea"/>
                <a:cs typeface="+mn-ea"/>
                <a:sym typeface="Arial" panose="020B0604020202020204" pitchFamily="34" charset="0"/>
              </a:endParaRPr>
            </a:p>
          </p:txBody>
        </p:sp>
      </p:grpSp>
      <p:pic>
        <p:nvPicPr>
          <p:cNvPr id="32" name="图片 31">
            <a:extLst>
              <a:ext uri="{FF2B5EF4-FFF2-40B4-BE49-F238E27FC236}">
                <a16:creationId xmlns:a16="http://schemas.microsoft.com/office/drawing/2014/main" id="{0BE4F3B9-19EC-4724-AA07-6469B97929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34" name="图片 33">
            <a:extLst>
              <a:ext uri="{FF2B5EF4-FFF2-40B4-BE49-F238E27FC236}">
                <a16:creationId xmlns:a16="http://schemas.microsoft.com/office/drawing/2014/main" id="{8A8F2D66-574D-4C47-8CBA-43408CCCB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35" name="矩形 34">
            <a:extLst>
              <a:ext uri="{FF2B5EF4-FFF2-40B4-BE49-F238E27FC236}">
                <a16:creationId xmlns:a16="http://schemas.microsoft.com/office/drawing/2014/main" id="{E6E1B2AA-F0E5-4B23-98AF-0446BC3F4552}"/>
              </a:ext>
            </a:extLst>
          </p:cNvPr>
          <p:cNvSpPr/>
          <p:nvPr/>
        </p:nvSpPr>
        <p:spPr>
          <a:xfrm>
            <a:off x="807720" y="493395"/>
            <a:ext cx="4952384"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3: Communication Skills</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12" presetClass="entr" presetSubtype="8"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p:tgtEl>
                                          <p:spTgt spid="19"/>
                                        </p:tgtEl>
                                        <p:attrNameLst>
                                          <p:attrName>ppt_x</p:attrName>
                                        </p:attrNameLst>
                                      </p:cBhvr>
                                      <p:tavLst>
                                        <p:tav tm="0">
                                          <p:val>
                                            <p:strVal val="#ppt_x-#ppt_w*1.125000"/>
                                          </p:val>
                                        </p:tav>
                                        <p:tav tm="100000">
                                          <p:val>
                                            <p:strVal val="#ppt_x"/>
                                          </p:val>
                                        </p:tav>
                                      </p:tavLst>
                                    </p:anim>
                                    <p:animEffect transition="in" filter="wipe(right)">
                                      <p:cBhvr>
                                        <p:cTn id="27" dur="500"/>
                                        <p:tgtEl>
                                          <p:spTgt spid="19"/>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12" presetClass="entr" presetSubtype="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p:tgtEl>
                                          <p:spTgt spid="27"/>
                                        </p:tgtEl>
                                        <p:attrNameLst>
                                          <p:attrName>ppt_x</p:attrName>
                                        </p:attrNameLst>
                                      </p:cBhvr>
                                      <p:tavLst>
                                        <p:tav tm="0">
                                          <p:val>
                                            <p:strVal val="#ppt_x+#ppt_w*1.125000"/>
                                          </p:val>
                                        </p:tav>
                                        <p:tav tm="100000">
                                          <p:val>
                                            <p:strVal val="#ppt_x"/>
                                          </p:val>
                                        </p:tav>
                                      </p:tavLst>
                                    </p:anim>
                                    <p:animEffect transition="in" filter="wipe(left)">
                                      <p:cBhvr>
                                        <p:cTn id="38" dur="500"/>
                                        <p:tgtEl>
                                          <p:spTgt spid="27"/>
                                        </p:tgtEl>
                                      </p:cBhvr>
                                    </p:animEffect>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par>
                          <p:cTn id="45" fill="hold">
                            <p:stCondLst>
                              <p:cond delay="3500"/>
                            </p:stCondLst>
                            <p:childTnLst>
                              <p:par>
                                <p:cTn id="46" presetID="12" presetClass="entr" presetSubtype="8"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p:tgtEl>
                                          <p:spTgt spid="23"/>
                                        </p:tgtEl>
                                        <p:attrNameLst>
                                          <p:attrName>ppt_x</p:attrName>
                                        </p:attrNameLst>
                                      </p:cBhvr>
                                      <p:tavLst>
                                        <p:tav tm="0">
                                          <p:val>
                                            <p:strVal val="#ppt_x-#ppt_w*1.125000"/>
                                          </p:val>
                                        </p:tav>
                                        <p:tav tm="100000">
                                          <p:val>
                                            <p:strVal val="#ppt_x"/>
                                          </p:val>
                                        </p:tav>
                                      </p:tavLst>
                                    </p:anim>
                                    <p:animEffect transition="in" filter="wipe(right)">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onut 37"/>
          <p:cNvSpPr/>
          <p:nvPr/>
        </p:nvSpPr>
        <p:spPr>
          <a:xfrm>
            <a:off x="4775193" y="2323264"/>
            <a:ext cx="2641615" cy="2641615"/>
          </a:xfrm>
          <a:prstGeom prst="donut">
            <a:avLst>
              <a:gd name="adj" fmla="val 5220"/>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pPr>
            <a:endParaRPr lang="en-US" sz="660">
              <a:solidFill>
                <a:schemeClr val="tx1"/>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39" name="Donut 38"/>
          <p:cNvSpPr/>
          <p:nvPr/>
        </p:nvSpPr>
        <p:spPr>
          <a:xfrm>
            <a:off x="4982825" y="2536471"/>
            <a:ext cx="2220775" cy="2220775"/>
          </a:xfrm>
          <a:prstGeom prst="donut">
            <a:avLst>
              <a:gd name="adj" fmla="val 6418"/>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pPr>
            <a:endParaRPr lang="en-US" sz="660">
              <a:solidFill>
                <a:schemeClr val="tx1"/>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40" name="Donut 39"/>
          <p:cNvSpPr/>
          <p:nvPr/>
        </p:nvSpPr>
        <p:spPr>
          <a:xfrm>
            <a:off x="5219235" y="2761732"/>
            <a:ext cx="1759106" cy="1759106"/>
          </a:xfrm>
          <a:prstGeom prst="donut">
            <a:avLst>
              <a:gd name="adj" fmla="val 7219"/>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pPr>
            <a:endParaRPr lang="en-US" sz="660">
              <a:solidFill>
                <a:schemeClr val="tx1"/>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2" name="Donut 1"/>
          <p:cNvSpPr/>
          <p:nvPr/>
        </p:nvSpPr>
        <p:spPr>
          <a:xfrm>
            <a:off x="4560834" y="2108906"/>
            <a:ext cx="3070333" cy="3070333"/>
          </a:xfrm>
          <a:prstGeom prst="donut">
            <a:avLst>
              <a:gd name="adj" fmla="val 4317"/>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pPr>
            <a:endParaRPr lang="en-US" sz="660">
              <a:solidFill>
                <a:schemeClr val="tx1"/>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33" name="Block Arc 32"/>
          <p:cNvSpPr/>
          <p:nvPr/>
        </p:nvSpPr>
        <p:spPr>
          <a:xfrm flipH="1">
            <a:off x="4560834" y="2108906"/>
            <a:ext cx="3070333" cy="3070333"/>
          </a:xfrm>
          <a:prstGeom prst="blockArc">
            <a:avLst>
              <a:gd name="adj1" fmla="val 3787504"/>
              <a:gd name="adj2" fmla="val 16202892"/>
              <a:gd name="adj3" fmla="val 4205"/>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60">
              <a:solidFill>
                <a:schemeClr val="tx1"/>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34" name="Block Arc 33"/>
          <p:cNvSpPr/>
          <p:nvPr/>
        </p:nvSpPr>
        <p:spPr>
          <a:xfrm flipH="1">
            <a:off x="4775193" y="2323264"/>
            <a:ext cx="2641615" cy="2641615"/>
          </a:xfrm>
          <a:prstGeom prst="blockArc">
            <a:avLst>
              <a:gd name="adj1" fmla="val 1427478"/>
              <a:gd name="adj2" fmla="val 16202949"/>
              <a:gd name="adj3" fmla="val 5085"/>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60">
              <a:solidFill>
                <a:schemeClr val="tx1"/>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35" name="Block Arc 34"/>
          <p:cNvSpPr/>
          <p:nvPr/>
        </p:nvSpPr>
        <p:spPr>
          <a:xfrm flipH="1">
            <a:off x="4988401" y="2536472"/>
            <a:ext cx="2215200" cy="2215200"/>
          </a:xfrm>
          <a:prstGeom prst="blockArc">
            <a:avLst>
              <a:gd name="adj1" fmla="val 18246226"/>
              <a:gd name="adj2" fmla="val 16212231"/>
              <a:gd name="adj3" fmla="val 614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60">
              <a:solidFill>
                <a:schemeClr val="tx1"/>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36" name="Block Arc 35"/>
          <p:cNvSpPr/>
          <p:nvPr/>
        </p:nvSpPr>
        <p:spPr>
          <a:xfrm flipH="1">
            <a:off x="5219235" y="2767306"/>
            <a:ext cx="1753531" cy="1753531"/>
          </a:xfrm>
          <a:prstGeom prst="blockArc">
            <a:avLst>
              <a:gd name="adj1" fmla="val 21030407"/>
              <a:gd name="adj2" fmla="val 16212547"/>
              <a:gd name="adj3" fmla="val 724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60">
              <a:solidFill>
                <a:schemeClr val="tx1"/>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42" name="Oval 41"/>
          <p:cNvSpPr/>
          <p:nvPr/>
        </p:nvSpPr>
        <p:spPr>
          <a:xfrm>
            <a:off x="8231549" y="2499711"/>
            <a:ext cx="508689" cy="508689"/>
          </a:xfrm>
          <a:prstGeom prst="ellipse">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just">
              <a:lnSpc>
                <a:spcPct val="120000"/>
              </a:lnSpc>
            </a:pPr>
            <a:r>
              <a:rPr lang="zh-CN" altLang="en-US" sz="1325" dirty="0">
                <a:solidFill>
                  <a:srgbClr val="FFFFFF"/>
                </a:solidFill>
                <a:latin typeface="HappyZcool-2016" panose="02010600030101010101" pitchFamily="2" charset="-122"/>
                <a:ea typeface="HappyZcool-2016" panose="02010600030101010101" pitchFamily="2" charset="-122"/>
                <a:cs typeface="+mn-ea"/>
                <a:sym typeface="HappyZcool-2016" panose="02010600030101010101" pitchFamily="2" charset="-122"/>
              </a:rPr>
              <a:t>Text</a:t>
            </a:r>
            <a:endParaRPr lang="en-AU" altLang="zh-CN" sz="1325" dirty="0">
              <a:solidFill>
                <a:srgbClr val="FFFFFF"/>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43" name="Text Placeholder 32"/>
          <p:cNvSpPr txBox="1"/>
          <p:nvPr/>
        </p:nvSpPr>
        <p:spPr>
          <a:xfrm>
            <a:off x="8863076" y="1937100"/>
            <a:ext cx="2310438" cy="816955"/>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2200"/>
              </a:lnSpc>
              <a:buNone/>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200" dirty="0">
              <a:solidFill>
                <a:schemeClr val="tx1">
                  <a:lumMod val="85000"/>
                  <a:lumOff val="15000"/>
                </a:schemeClr>
              </a:solidFill>
              <a:latin typeface="+mn-ea"/>
              <a:sym typeface="Arial" panose="020B0604020202020204" pitchFamily="34" charset="0"/>
            </a:endParaRPr>
          </a:p>
        </p:txBody>
      </p:sp>
      <p:sp>
        <p:nvSpPr>
          <p:cNvPr id="45" name="Oval 44"/>
          <p:cNvSpPr/>
          <p:nvPr/>
        </p:nvSpPr>
        <p:spPr>
          <a:xfrm>
            <a:off x="8233390" y="3991821"/>
            <a:ext cx="508689" cy="508689"/>
          </a:xfrm>
          <a:prstGeom prst="ellipse">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just">
              <a:lnSpc>
                <a:spcPct val="120000"/>
              </a:lnSpc>
            </a:pPr>
            <a:r>
              <a:rPr lang="zh-CN" altLang="en-US" sz="1325" dirty="0">
                <a:solidFill>
                  <a:srgbClr val="FFFFFF"/>
                </a:solidFill>
                <a:latin typeface="HappyZcool-2016" panose="02010600030101010101" pitchFamily="2" charset="-122"/>
                <a:ea typeface="HappyZcool-2016" panose="02010600030101010101" pitchFamily="2" charset="-122"/>
                <a:cs typeface="+mn-ea"/>
                <a:sym typeface="HappyZcool-2016" panose="02010600030101010101" pitchFamily="2" charset="-122"/>
              </a:rPr>
              <a:t>Text</a:t>
            </a:r>
            <a:endParaRPr lang="en-AU" sz="1325" dirty="0">
              <a:solidFill>
                <a:srgbClr val="FFFFFF"/>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46" name="Text Placeholder 32"/>
          <p:cNvSpPr txBox="1"/>
          <p:nvPr/>
        </p:nvSpPr>
        <p:spPr>
          <a:xfrm>
            <a:off x="8863076" y="3737918"/>
            <a:ext cx="2310437" cy="816955"/>
          </a:xfrm>
          <a:prstGeom prst="rect">
            <a:avLst/>
          </a:prstGeom>
        </p:spPr>
        <p:txBody>
          <a:bodyPr wrap="square" lIns="0" tIns="0" rIns="0" bIns="0">
            <a:spAutoFit/>
          </a:bodyPr>
          <a:lstStyle>
            <a:defPPr>
              <a:defRPr lang="zh-CN"/>
            </a:defPPr>
            <a:lvl1pPr indent="0" defTabSz="685800">
              <a:lnSpc>
                <a:spcPts val="2200"/>
              </a:lnSpc>
              <a:spcBef>
                <a:spcPts val="750"/>
              </a:spcBef>
              <a:buFont typeface="Arial" panose="020B0604020202020204" pitchFamily="34" charset="0"/>
              <a:buNone/>
              <a:defRPr sz="1200">
                <a:solidFill>
                  <a:schemeClr val="tx1">
                    <a:lumMod val="85000"/>
                    <a:lumOff val="15000"/>
                  </a:schemeClr>
                </a:solidFill>
                <a:latin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dirty="0">
              <a:sym typeface="Arial" panose="020B0604020202020204" pitchFamily="34" charset="0"/>
            </a:endParaRPr>
          </a:p>
        </p:txBody>
      </p:sp>
      <p:cxnSp>
        <p:nvCxnSpPr>
          <p:cNvPr id="6" name="Straight Arrow Connector 5"/>
          <p:cNvCxnSpPr/>
          <p:nvPr/>
        </p:nvCxnSpPr>
        <p:spPr>
          <a:xfrm>
            <a:off x="7257832" y="2755000"/>
            <a:ext cx="749776" cy="0"/>
          </a:xfrm>
          <a:prstGeom prst="straightConnector1">
            <a:avLst/>
          </a:prstGeom>
          <a:ln w="6350">
            <a:solidFill>
              <a:schemeClr val="bg1">
                <a:lumMod val="6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7203601" y="4240162"/>
            <a:ext cx="804005" cy="0"/>
          </a:xfrm>
          <a:prstGeom prst="straightConnector1">
            <a:avLst/>
          </a:prstGeom>
          <a:ln w="6350">
            <a:solidFill>
              <a:schemeClr val="bg1">
                <a:lumMod val="6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flipH="1">
            <a:off x="3436983" y="2504018"/>
            <a:ext cx="508689" cy="50868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just">
              <a:lnSpc>
                <a:spcPct val="120000"/>
              </a:lnSpc>
            </a:pPr>
            <a:r>
              <a:rPr lang="zh-CN" altLang="en-US" sz="1325" dirty="0">
                <a:solidFill>
                  <a:srgbClr val="FFFFFF"/>
                </a:solidFill>
                <a:latin typeface="HappyZcool-2016" panose="02010600030101010101" pitchFamily="2" charset="-122"/>
                <a:ea typeface="HappyZcool-2016" panose="02010600030101010101" pitchFamily="2" charset="-122"/>
                <a:cs typeface="+mn-ea"/>
                <a:sym typeface="HappyZcool-2016" panose="02010600030101010101" pitchFamily="2" charset="-122"/>
              </a:rPr>
              <a:t>Text</a:t>
            </a:r>
            <a:endParaRPr lang="en-AU" altLang="zh-CN" sz="1325" dirty="0">
              <a:solidFill>
                <a:srgbClr val="FFFFFF"/>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78" name="Text Placeholder 32"/>
          <p:cNvSpPr txBox="1"/>
          <p:nvPr/>
        </p:nvSpPr>
        <p:spPr>
          <a:xfrm flipH="1">
            <a:off x="1016014" y="2243535"/>
            <a:ext cx="2261154" cy="815673"/>
          </a:xfrm>
          <a:prstGeom prst="rect">
            <a:avLst/>
          </a:prstGeom>
        </p:spPr>
        <p:txBody>
          <a:bodyPr wrap="square" lIns="0" tIns="0" rIns="0" bIns="0">
            <a:spAutoFit/>
          </a:bodyPr>
          <a:lstStyle>
            <a:defPPr>
              <a:defRPr lang="zh-CN"/>
            </a:defPPr>
            <a:lvl1pPr indent="0" defTabSz="685800">
              <a:lnSpc>
                <a:spcPts val="2200"/>
              </a:lnSpc>
              <a:spcBef>
                <a:spcPts val="750"/>
              </a:spcBef>
              <a:buFont typeface="Arial" panose="020B0604020202020204" pitchFamily="34" charset="0"/>
              <a:buNone/>
              <a:defRPr sz="1200">
                <a:solidFill>
                  <a:schemeClr val="tx1">
                    <a:lumMod val="85000"/>
                    <a:lumOff val="15000"/>
                  </a:schemeClr>
                </a:solidFill>
                <a:latin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r"/>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r>
              <a:rPr lang="zh-CN" altLang="en-US" dirty="0">
                <a:sym typeface="Arial" panose="020B0604020202020204" pitchFamily="34" charset="0"/>
              </a:rPr>
              <a:t>。</a:t>
            </a:r>
            <a:endParaRPr lang="en-US" dirty="0">
              <a:sym typeface="HappyZcool-2016" panose="02010600030101010101" pitchFamily="2" charset="-122"/>
            </a:endParaRPr>
          </a:p>
        </p:txBody>
      </p:sp>
      <p:sp>
        <p:nvSpPr>
          <p:cNvPr id="80" name="Oval 79"/>
          <p:cNvSpPr/>
          <p:nvPr/>
        </p:nvSpPr>
        <p:spPr>
          <a:xfrm flipH="1">
            <a:off x="3436983" y="3991821"/>
            <a:ext cx="508689" cy="50868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just">
              <a:lnSpc>
                <a:spcPct val="120000"/>
              </a:lnSpc>
            </a:pPr>
            <a:r>
              <a:rPr lang="zh-CN" altLang="en-US" sz="1325" dirty="0">
                <a:solidFill>
                  <a:srgbClr val="FFFFFF"/>
                </a:solidFill>
                <a:latin typeface="HappyZcool-2016" panose="02010600030101010101" pitchFamily="2" charset="-122"/>
                <a:ea typeface="HappyZcool-2016" panose="02010600030101010101" pitchFamily="2" charset="-122"/>
                <a:cs typeface="+mn-ea"/>
                <a:sym typeface="HappyZcool-2016" panose="02010600030101010101" pitchFamily="2" charset="-122"/>
              </a:rPr>
              <a:t>Text</a:t>
            </a:r>
            <a:endParaRPr lang="en-AU" altLang="zh-CN" sz="1325" dirty="0">
              <a:solidFill>
                <a:srgbClr val="FFFFFF"/>
              </a:solidFill>
              <a:latin typeface="HappyZcool-2016" panose="02010600030101010101" pitchFamily="2" charset="-122"/>
              <a:ea typeface="HappyZcool-2016" panose="02010600030101010101" pitchFamily="2" charset="-122"/>
              <a:cs typeface="+mn-ea"/>
              <a:sym typeface="HappyZcool-2016" panose="02010600030101010101" pitchFamily="2" charset="-122"/>
            </a:endParaRPr>
          </a:p>
        </p:txBody>
      </p:sp>
      <p:sp>
        <p:nvSpPr>
          <p:cNvPr id="81" name="Text Placeholder 32"/>
          <p:cNvSpPr txBox="1"/>
          <p:nvPr/>
        </p:nvSpPr>
        <p:spPr>
          <a:xfrm flipH="1">
            <a:off x="1015897" y="3834537"/>
            <a:ext cx="2261288" cy="815673"/>
          </a:xfrm>
          <a:prstGeom prst="rect">
            <a:avLst/>
          </a:prstGeom>
        </p:spPr>
        <p:txBody>
          <a:bodyPr wrap="square" lIns="0" tIns="0" rIns="0" bIns="0">
            <a:spAutoFit/>
          </a:bodyPr>
          <a:lstStyle>
            <a:defPPr>
              <a:defRPr lang="zh-CN"/>
            </a:defPPr>
            <a:lvl1pPr indent="0" defTabSz="685800">
              <a:lnSpc>
                <a:spcPts val="2200"/>
              </a:lnSpc>
              <a:spcBef>
                <a:spcPts val="750"/>
              </a:spcBef>
              <a:buFont typeface="Arial" panose="020B0604020202020204" pitchFamily="34" charset="0"/>
              <a:buNone/>
              <a:defRPr sz="1200">
                <a:solidFill>
                  <a:schemeClr val="tx1">
                    <a:lumMod val="85000"/>
                    <a:lumOff val="15000"/>
                  </a:schemeClr>
                </a:solidFill>
                <a:latin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r"/>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r>
              <a:rPr lang="zh-CN" altLang="en-US" dirty="0">
                <a:sym typeface="Arial" panose="020B0604020202020204" pitchFamily="34" charset="0"/>
              </a:rPr>
              <a:t>。</a:t>
            </a:r>
            <a:endParaRPr lang="en-US" dirty="0">
              <a:sym typeface="HappyZcool-2016" panose="02010600030101010101" pitchFamily="2" charset="-122"/>
            </a:endParaRPr>
          </a:p>
        </p:txBody>
      </p:sp>
      <p:cxnSp>
        <p:nvCxnSpPr>
          <p:cNvPr id="83" name="Straight Arrow Connector 82"/>
          <p:cNvCxnSpPr/>
          <p:nvPr/>
        </p:nvCxnSpPr>
        <p:spPr>
          <a:xfrm flipH="1">
            <a:off x="4161629" y="4240162"/>
            <a:ext cx="1057607" cy="0"/>
          </a:xfrm>
          <a:prstGeom prst="straightConnector1">
            <a:avLst/>
          </a:prstGeom>
          <a:ln w="6350">
            <a:solidFill>
              <a:schemeClr val="bg1">
                <a:lumMod val="6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85" name="Elbow Connector 84"/>
          <p:cNvCxnSpPr/>
          <p:nvPr/>
        </p:nvCxnSpPr>
        <p:spPr>
          <a:xfrm rot="10800000">
            <a:off x="4161628" y="2761733"/>
            <a:ext cx="1108723" cy="1033904"/>
          </a:xfrm>
          <a:prstGeom prst="bentConnector3">
            <a:avLst>
              <a:gd name="adj1" fmla="val 50000"/>
            </a:avLst>
          </a:prstGeom>
          <a:ln w="6350">
            <a:solidFill>
              <a:schemeClr val="bg1">
                <a:lumMod val="65000"/>
                <a:alpha val="50000"/>
              </a:schemeClr>
            </a:solidFill>
            <a:tailEnd type="oval" w="lg" len="lg"/>
          </a:ln>
        </p:spPr>
        <p:style>
          <a:lnRef idx="1">
            <a:schemeClr val="accent1"/>
          </a:lnRef>
          <a:fillRef idx="0">
            <a:schemeClr val="accent1"/>
          </a:fillRef>
          <a:effectRef idx="0">
            <a:schemeClr val="accent1"/>
          </a:effectRef>
          <a:fontRef idx="minor">
            <a:schemeClr val="tx1"/>
          </a:fontRef>
        </p:style>
      </p:cxnSp>
      <p:pic>
        <p:nvPicPr>
          <p:cNvPr id="25" name="图片 24">
            <a:extLst>
              <a:ext uri="{FF2B5EF4-FFF2-40B4-BE49-F238E27FC236}">
                <a16:creationId xmlns:a16="http://schemas.microsoft.com/office/drawing/2014/main" id="{3A1AB429-2C26-4CFD-B21F-5791BBC254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26" name="图片 25">
            <a:extLst>
              <a:ext uri="{FF2B5EF4-FFF2-40B4-BE49-F238E27FC236}">
                <a16:creationId xmlns:a16="http://schemas.microsoft.com/office/drawing/2014/main" id="{B9C9D518-CDDE-4ED3-8A90-AFCCCA6DE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27" name="矩形 26">
            <a:extLst>
              <a:ext uri="{FF2B5EF4-FFF2-40B4-BE49-F238E27FC236}">
                <a16:creationId xmlns:a16="http://schemas.microsoft.com/office/drawing/2014/main" id="{78AA5B12-6B57-444F-AB60-E549F952E3C0}"/>
              </a:ext>
            </a:extLst>
          </p:cNvPr>
          <p:cNvSpPr/>
          <p:nvPr/>
        </p:nvSpPr>
        <p:spPr>
          <a:xfrm>
            <a:off x="807719" y="493395"/>
            <a:ext cx="5020425"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3: Communication Skills</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par>
                          <p:cTn id="33" fill="hold">
                            <p:stCondLst>
                              <p:cond delay="3000"/>
                            </p:stCondLst>
                            <p:childTnLst>
                              <p:par>
                                <p:cTn id="34" presetID="21"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heel(1)">
                                      <p:cBhvr>
                                        <p:cTn id="36" dur="2000"/>
                                        <p:tgtEl>
                                          <p:spTgt spid="33"/>
                                        </p:tgtEl>
                                      </p:cBhvr>
                                    </p:animEffect>
                                  </p:childTnLst>
                                </p:cTn>
                              </p:par>
                            </p:childTnLst>
                          </p:cTn>
                        </p:par>
                        <p:par>
                          <p:cTn id="37" fill="hold">
                            <p:stCondLst>
                              <p:cond delay="50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par>
                          <p:cTn id="41" fill="hold">
                            <p:stCondLst>
                              <p:cond delay="5500"/>
                            </p:stCondLst>
                            <p:childTnLst>
                              <p:par>
                                <p:cTn id="42" presetID="10" presetClass="entr" presetSubtype="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par>
                          <p:cTn id="45" fill="hold">
                            <p:stCondLst>
                              <p:cond delay="6000"/>
                            </p:stCondLst>
                            <p:childTnLst>
                              <p:par>
                                <p:cTn id="46" presetID="10" presetClass="entr" presetSubtype="0"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par>
                          <p:cTn id="49" fill="hold">
                            <p:stCondLst>
                              <p:cond delay="6500"/>
                            </p:stCondLst>
                            <p:childTnLst>
                              <p:par>
                                <p:cTn id="50" presetID="21" presetClass="entr" presetSubtype="1"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heel(1)">
                                      <p:cBhvr>
                                        <p:cTn id="52" dur="2000"/>
                                        <p:tgtEl>
                                          <p:spTgt spid="34"/>
                                        </p:tgtEl>
                                      </p:cBhvr>
                                    </p:animEffect>
                                  </p:childTnLst>
                                </p:cTn>
                              </p:par>
                            </p:childTnLst>
                          </p:cTn>
                        </p:par>
                        <p:par>
                          <p:cTn id="53" fill="hold">
                            <p:stCondLst>
                              <p:cond delay="8500"/>
                            </p:stCondLst>
                            <p:childTnLst>
                              <p:par>
                                <p:cTn id="54" presetID="10" presetClass="entr" presetSubtype="0" fill="hold" nodeType="after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fade">
                                      <p:cBhvr>
                                        <p:cTn id="56" dur="500"/>
                                        <p:tgtEl>
                                          <p:spTgt spid="76"/>
                                        </p:tgtEl>
                                      </p:cBhvr>
                                    </p:animEffect>
                                  </p:childTnLst>
                                </p:cTn>
                              </p:par>
                            </p:childTnLst>
                          </p:cTn>
                        </p:par>
                        <p:par>
                          <p:cTn id="57" fill="hold">
                            <p:stCondLst>
                              <p:cond delay="9000"/>
                            </p:stCondLst>
                            <p:childTnLst>
                              <p:par>
                                <p:cTn id="58" presetID="10" presetClass="entr" presetSubtype="0"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childTnLst>
                          </p:cTn>
                        </p:par>
                        <p:par>
                          <p:cTn id="61" fill="hold">
                            <p:stCondLst>
                              <p:cond delay="9500"/>
                            </p:stCondLst>
                            <p:childTnLst>
                              <p:par>
                                <p:cTn id="62" presetID="10" presetClass="entr" presetSubtype="0"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par>
                          <p:cTn id="65" fill="hold">
                            <p:stCondLst>
                              <p:cond delay="10000"/>
                            </p:stCondLst>
                            <p:childTnLst>
                              <p:par>
                                <p:cTn id="66" presetID="21" presetClass="entr" presetSubtype="1"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heel(1)">
                                      <p:cBhvr>
                                        <p:cTn id="68" dur="2000"/>
                                        <p:tgtEl>
                                          <p:spTgt spid="35"/>
                                        </p:tgtEl>
                                      </p:cBhvr>
                                    </p:animEffect>
                                  </p:childTnLst>
                                </p:cTn>
                              </p:par>
                            </p:childTnLst>
                          </p:cTn>
                        </p:par>
                        <p:par>
                          <p:cTn id="69" fill="hold">
                            <p:stCondLst>
                              <p:cond delay="12000"/>
                            </p:stCondLst>
                            <p:childTnLst>
                              <p:par>
                                <p:cTn id="70" presetID="10" presetClass="entr" presetSubtype="0" fill="hold" nodeType="after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fade">
                                      <p:cBhvr>
                                        <p:cTn id="72" dur="500"/>
                                        <p:tgtEl>
                                          <p:spTgt spid="83"/>
                                        </p:tgtEl>
                                      </p:cBhvr>
                                    </p:animEffect>
                                  </p:childTnLst>
                                </p:cTn>
                              </p:par>
                            </p:childTnLst>
                          </p:cTn>
                        </p:par>
                        <p:par>
                          <p:cTn id="73" fill="hold">
                            <p:stCondLst>
                              <p:cond delay="12500"/>
                            </p:stCondLst>
                            <p:childTnLst>
                              <p:par>
                                <p:cTn id="74" presetID="10" presetClass="entr" presetSubtype="0" fill="hold" grpId="0" nodeType="after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500"/>
                                        <p:tgtEl>
                                          <p:spTgt spid="80"/>
                                        </p:tgtEl>
                                      </p:cBhvr>
                                    </p:animEffect>
                                  </p:childTnLst>
                                </p:cTn>
                              </p:par>
                            </p:childTnLst>
                          </p:cTn>
                        </p:par>
                        <p:par>
                          <p:cTn id="77" fill="hold">
                            <p:stCondLst>
                              <p:cond delay="13000"/>
                            </p:stCondLst>
                            <p:childTnLst>
                              <p:par>
                                <p:cTn id="78" presetID="10" presetClass="entr" presetSubtype="0" fill="hold" grpId="0" nodeType="afterEffect">
                                  <p:stCondLst>
                                    <p:cond delay="0"/>
                                  </p:stCondLst>
                                  <p:childTnLst>
                                    <p:set>
                                      <p:cBhvr>
                                        <p:cTn id="79" dur="1" fill="hold">
                                          <p:stCondLst>
                                            <p:cond delay="0"/>
                                          </p:stCondLst>
                                        </p:cTn>
                                        <p:tgtEl>
                                          <p:spTgt spid="81"/>
                                        </p:tgtEl>
                                        <p:attrNameLst>
                                          <p:attrName>style.visibility</p:attrName>
                                        </p:attrNameLst>
                                      </p:cBhvr>
                                      <p:to>
                                        <p:strVal val="visible"/>
                                      </p:to>
                                    </p:set>
                                    <p:animEffect transition="in" filter="fade">
                                      <p:cBhvr>
                                        <p:cTn id="80" dur="500"/>
                                        <p:tgtEl>
                                          <p:spTgt spid="81"/>
                                        </p:tgtEl>
                                      </p:cBhvr>
                                    </p:animEffect>
                                  </p:childTnLst>
                                </p:cTn>
                              </p:par>
                            </p:childTnLst>
                          </p:cTn>
                        </p:par>
                        <p:par>
                          <p:cTn id="81" fill="hold">
                            <p:stCondLst>
                              <p:cond delay="13500"/>
                            </p:stCondLst>
                            <p:childTnLst>
                              <p:par>
                                <p:cTn id="82" presetID="21" presetClass="entr" presetSubtype="1" fill="hold" grpId="0"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heel(1)">
                                      <p:cBhvr>
                                        <p:cTn id="84" dur="2000"/>
                                        <p:tgtEl>
                                          <p:spTgt spid="36"/>
                                        </p:tgtEl>
                                      </p:cBhvr>
                                    </p:animEffect>
                                  </p:childTnLst>
                                </p:cTn>
                              </p:par>
                            </p:childTnLst>
                          </p:cTn>
                        </p:par>
                        <p:par>
                          <p:cTn id="85" fill="hold">
                            <p:stCondLst>
                              <p:cond delay="15500"/>
                            </p:stCondLst>
                            <p:childTnLst>
                              <p:par>
                                <p:cTn id="86" presetID="10" presetClass="entr" presetSubtype="0" fill="hold" nodeType="afterEffect">
                                  <p:stCondLst>
                                    <p:cond delay="0"/>
                                  </p:stCondLst>
                                  <p:childTnLst>
                                    <p:set>
                                      <p:cBhvr>
                                        <p:cTn id="87" dur="1" fill="hold">
                                          <p:stCondLst>
                                            <p:cond delay="0"/>
                                          </p:stCondLst>
                                        </p:cTn>
                                        <p:tgtEl>
                                          <p:spTgt spid="85"/>
                                        </p:tgtEl>
                                        <p:attrNameLst>
                                          <p:attrName>style.visibility</p:attrName>
                                        </p:attrNameLst>
                                      </p:cBhvr>
                                      <p:to>
                                        <p:strVal val="visible"/>
                                      </p:to>
                                    </p:set>
                                    <p:animEffect transition="in" filter="fade">
                                      <p:cBhvr>
                                        <p:cTn id="88" dur="500"/>
                                        <p:tgtEl>
                                          <p:spTgt spid="85"/>
                                        </p:tgtEl>
                                      </p:cBhvr>
                                    </p:animEffect>
                                  </p:childTnLst>
                                </p:cTn>
                              </p:par>
                            </p:childTnLst>
                          </p:cTn>
                        </p:par>
                        <p:par>
                          <p:cTn id="89" fill="hold">
                            <p:stCondLst>
                              <p:cond delay="16000"/>
                            </p:stCondLst>
                            <p:childTnLst>
                              <p:par>
                                <p:cTn id="90" presetID="10" presetClass="entr" presetSubtype="0" fill="hold" grpId="0" nodeType="after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fade">
                                      <p:cBhvr>
                                        <p:cTn id="92" dur="500"/>
                                        <p:tgtEl>
                                          <p:spTgt spid="77"/>
                                        </p:tgtEl>
                                      </p:cBhvr>
                                    </p:animEffect>
                                  </p:childTnLst>
                                </p:cTn>
                              </p:par>
                            </p:childTnLst>
                          </p:cTn>
                        </p:par>
                        <p:par>
                          <p:cTn id="93" fill="hold">
                            <p:stCondLst>
                              <p:cond delay="16500"/>
                            </p:stCondLst>
                            <p:childTnLst>
                              <p:par>
                                <p:cTn id="94" presetID="10" presetClass="entr" presetSubtype="0" fill="hold" grpId="0" nodeType="afterEffect">
                                  <p:stCondLst>
                                    <p:cond delay="0"/>
                                  </p:stCondLst>
                                  <p:childTnLst>
                                    <p:set>
                                      <p:cBhvr>
                                        <p:cTn id="95" dur="1" fill="hold">
                                          <p:stCondLst>
                                            <p:cond delay="0"/>
                                          </p:stCondLst>
                                        </p:cTn>
                                        <p:tgtEl>
                                          <p:spTgt spid="78"/>
                                        </p:tgtEl>
                                        <p:attrNameLst>
                                          <p:attrName>style.visibility</p:attrName>
                                        </p:attrNameLst>
                                      </p:cBhvr>
                                      <p:to>
                                        <p:strVal val="visible"/>
                                      </p:to>
                                    </p:set>
                                    <p:animEffect transition="in" filter="fade">
                                      <p:cBhvr>
                                        <p:cTn id="9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2" grpId="0" animBg="1"/>
      <p:bldP spid="33" grpId="0" bldLvl="0" animBg="1"/>
      <p:bldP spid="34" grpId="0" bldLvl="0" animBg="1"/>
      <p:bldP spid="35" grpId="0" bldLvl="0" animBg="1"/>
      <p:bldP spid="36" grpId="0" bldLvl="0" animBg="1"/>
      <p:bldP spid="42" grpId="0" bldLvl="0" animBg="1"/>
      <p:bldP spid="43" grpId="0"/>
      <p:bldP spid="45" grpId="0" bldLvl="0" animBg="1"/>
      <p:bldP spid="46" grpId="0"/>
      <p:bldP spid="77" grpId="0" bldLvl="0" animBg="1"/>
      <p:bldP spid="78" grpId="0"/>
      <p:bldP spid="80" grpId="0" bldLvl="0" animBg="1"/>
      <p:bldP spid="81"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3A1AB429-2C26-4CFD-B21F-5791BBC254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26" name="图片 25">
            <a:extLst>
              <a:ext uri="{FF2B5EF4-FFF2-40B4-BE49-F238E27FC236}">
                <a16:creationId xmlns:a16="http://schemas.microsoft.com/office/drawing/2014/main" id="{B9C9D518-CDDE-4ED3-8A90-AFCCCA6DE7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27" name="矩形 26">
            <a:extLst>
              <a:ext uri="{FF2B5EF4-FFF2-40B4-BE49-F238E27FC236}">
                <a16:creationId xmlns:a16="http://schemas.microsoft.com/office/drawing/2014/main" id="{78AA5B12-6B57-444F-AB60-E549F952E3C0}"/>
              </a:ext>
            </a:extLst>
          </p:cNvPr>
          <p:cNvSpPr/>
          <p:nvPr/>
        </p:nvSpPr>
        <p:spPr>
          <a:xfrm>
            <a:off x="807720" y="493395"/>
            <a:ext cx="4730618"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3: Communication Skills</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cxnSp>
        <p:nvCxnSpPr>
          <p:cNvPr id="28" name="直接连接符 27">
            <a:extLst>
              <a:ext uri="{FF2B5EF4-FFF2-40B4-BE49-F238E27FC236}">
                <a16:creationId xmlns:a16="http://schemas.microsoft.com/office/drawing/2014/main" id="{4BA4DB09-1F93-4282-B293-DD3C1C8A7DC7}"/>
              </a:ext>
            </a:extLst>
          </p:cNvPr>
          <p:cNvCxnSpPr/>
          <p:nvPr/>
        </p:nvCxnSpPr>
        <p:spPr>
          <a:xfrm>
            <a:off x="5933623" y="1561300"/>
            <a:ext cx="0" cy="3784600"/>
          </a:xfrm>
          <a:prstGeom prst="line">
            <a:avLst/>
          </a:prstGeom>
          <a:ln w="12700">
            <a:solidFill>
              <a:schemeClr val="tx1">
                <a:lumMod val="65000"/>
                <a:lumOff val="3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29" name="组合 28">
            <a:extLst>
              <a:ext uri="{FF2B5EF4-FFF2-40B4-BE49-F238E27FC236}">
                <a16:creationId xmlns:a16="http://schemas.microsoft.com/office/drawing/2014/main" id="{7853B79A-57ED-4667-A351-5EB3ACF44203}"/>
              </a:ext>
            </a:extLst>
          </p:cNvPr>
          <p:cNvGrpSpPr/>
          <p:nvPr/>
        </p:nvGrpSpPr>
        <p:grpSpPr>
          <a:xfrm>
            <a:off x="5538338" y="1823348"/>
            <a:ext cx="790575" cy="790573"/>
            <a:chOff x="4403725" y="2236551"/>
            <a:chExt cx="1647801" cy="1647799"/>
          </a:xfrm>
        </p:grpSpPr>
        <p:sp>
          <p:nvSpPr>
            <p:cNvPr id="30" name="菱形 29">
              <a:extLst>
                <a:ext uri="{FF2B5EF4-FFF2-40B4-BE49-F238E27FC236}">
                  <a16:creationId xmlns:a16="http://schemas.microsoft.com/office/drawing/2014/main" id="{A152AC40-C53E-438D-97DD-0C1130908D34}"/>
                </a:ext>
              </a:extLst>
            </p:cNvPr>
            <p:cNvSpPr/>
            <p:nvPr/>
          </p:nvSpPr>
          <p:spPr>
            <a:xfrm>
              <a:off x="4403725" y="2236551"/>
              <a:ext cx="1647801" cy="1647799"/>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mn-ea"/>
                <a:sym typeface="FZHei-B01S" panose="02010601030101010101" pitchFamily="2" charset="-122"/>
              </a:endParaRPr>
            </a:p>
          </p:txBody>
        </p:sp>
        <p:sp>
          <p:nvSpPr>
            <p:cNvPr id="31" name="椭圆 5">
              <a:extLst>
                <a:ext uri="{FF2B5EF4-FFF2-40B4-BE49-F238E27FC236}">
                  <a16:creationId xmlns:a16="http://schemas.microsoft.com/office/drawing/2014/main" id="{E3A8D486-180D-4EA3-BDC1-C173A48799C9}"/>
                </a:ext>
              </a:extLst>
            </p:cNvPr>
            <p:cNvSpPr/>
            <p:nvPr/>
          </p:nvSpPr>
          <p:spPr>
            <a:xfrm>
              <a:off x="4954393" y="2765503"/>
              <a:ext cx="546463" cy="589894"/>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latin typeface="+mn-ea"/>
                <a:sym typeface="FZHei-B01S" panose="02010601030101010101" pitchFamily="2" charset="-122"/>
              </a:endParaRPr>
            </a:p>
          </p:txBody>
        </p:sp>
      </p:grpSp>
      <p:grpSp>
        <p:nvGrpSpPr>
          <p:cNvPr id="32" name="组合 31">
            <a:extLst>
              <a:ext uri="{FF2B5EF4-FFF2-40B4-BE49-F238E27FC236}">
                <a16:creationId xmlns:a16="http://schemas.microsoft.com/office/drawing/2014/main" id="{1656B913-3B68-4C13-8C97-D47D551579F5}"/>
              </a:ext>
            </a:extLst>
          </p:cNvPr>
          <p:cNvGrpSpPr/>
          <p:nvPr/>
        </p:nvGrpSpPr>
        <p:grpSpPr>
          <a:xfrm>
            <a:off x="5538338" y="3055140"/>
            <a:ext cx="790575" cy="790573"/>
            <a:chOff x="4403725" y="2236551"/>
            <a:chExt cx="1647801" cy="1647799"/>
          </a:xfrm>
        </p:grpSpPr>
        <p:sp>
          <p:nvSpPr>
            <p:cNvPr id="37" name="菱形 36">
              <a:extLst>
                <a:ext uri="{FF2B5EF4-FFF2-40B4-BE49-F238E27FC236}">
                  <a16:creationId xmlns:a16="http://schemas.microsoft.com/office/drawing/2014/main" id="{A6301334-0396-4B6A-92BD-67F3D444AEC1}"/>
                </a:ext>
              </a:extLst>
            </p:cNvPr>
            <p:cNvSpPr/>
            <p:nvPr/>
          </p:nvSpPr>
          <p:spPr>
            <a:xfrm>
              <a:off x="4403725" y="2236551"/>
              <a:ext cx="1647801" cy="1647799"/>
            </a:xfrm>
            <a:prstGeom prst="diamond">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mn-ea"/>
                <a:sym typeface="FZHei-B01S" panose="02010601030101010101" pitchFamily="2" charset="-122"/>
              </a:endParaRPr>
            </a:p>
          </p:txBody>
        </p:sp>
        <p:sp>
          <p:nvSpPr>
            <p:cNvPr id="41" name="椭圆 9">
              <a:extLst>
                <a:ext uri="{FF2B5EF4-FFF2-40B4-BE49-F238E27FC236}">
                  <a16:creationId xmlns:a16="http://schemas.microsoft.com/office/drawing/2014/main" id="{E1A4E267-81B9-47A3-A590-18F651B6F46A}"/>
                </a:ext>
              </a:extLst>
            </p:cNvPr>
            <p:cNvSpPr/>
            <p:nvPr/>
          </p:nvSpPr>
          <p:spPr>
            <a:xfrm>
              <a:off x="4932678" y="2774382"/>
              <a:ext cx="589894" cy="572135"/>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latin typeface="+mn-ea"/>
                <a:sym typeface="FZHei-B01S" panose="02010601030101010101" pitchFamily="2" charset="-122"/>
              </a:endParaRPr>
            </a:p>
          </p:txBody>
        </p:sp>
      </p:grpSp>
      <p:grpSp>
        <p:nvGrpSpPr>
          <p:cNvPr id="44" name="组合 43">
            <a:extLst>
              <a:ext uri="{FF2B5EF4-FFF2-40B4-BE49-F238E27FC236}">
                <a16:creationId xmlns:a16="http://schemas.microsoft.com/office/drawing/2014/main" id="{A036F782-C8EA-4AD0-81E2-40067F1C33F9}"/>
              </a:ext>
            </a:extLst>
          </p:cNvPr>
          <p:cNvGrpSpPr/>
          <p:nvPr/>
        </p:nvGrpSpPr>
        <p:grpSpPr>
          <a:xfrm>
            <a:off x="5538338" y="4286932"/>
            <a:ext cx="790575" cy="790573"/>
            <a:chOff x="4403725" y="2236551"/>
            <a:chExt cx="1647801" cy="1647799"/>
          </a:xfrm>
        </p:grpSpPr>
        <p:sp>
          <p:nvSpPr>
            <p:cNvPr id="47" name="菱形 46">
              <a:extLst>
                <a:ext uri="{FF2B5EF4-FFF2-40B4-BE49-F238E27FC236}">
                  <a16:creationId xmlns:a16="http://schemas.microsoft.com/office/drawing/2014/main" id="{483A87C9-EF95-4D25-8C42-26C1AE7319EB}"/>
                </a:ext>
              </a:extLst>
            </p:cNvPr>
            <p:cNvSpPr/>
            <p:nvPr/>
          </p:nvSpPr>
          <p:spPr>
            <a:xfrm>
              <a:off x="4403725" y="2236551"/>
              <a:ext cx="1647801" cy="1647799"/>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mn-ea"/>
                <a:sym typeface="FZHei-B01S" panose="02010601030101010101" pitchFamily="2" charset="-122"/>
              </a:endParaRPr>
            </a:p>
          </p:txBody>
        </p:sp>
        <p:sp>
          <p:nvSpPr>
            <p:cNvPr id="48" name="椭圆 12">
              <a:extLst>
                <a:ext uri="{FF2B5EF4-FFF2-40B4-BE49-F238E27FC236}">
                  <a16:creationId xmlns:a16="http://schemas.microsoft.com/office/drawing/2014/main" id="{6D366F6A-73C5-4F3B-8967-5512DD81EDA5}"/>
                </a:ext>
              </a:extLst>
            </p:cNvPr>
            <p:cNvSpPr/>
            <p:nvPr/>
          </p:nvSpPr>
          <p:spPr>
            <a:xfrm>
              <a:off x="4936875" y="2765503"/>
              <a:ext cx="581498" cy="589894"/>
            </a:xfrm>
            <a:custGeom>
              <a:avLst/>
              <a:gdLst>
                <a:gd name="T0" fmla="*/ 375 w 500"/>
                <a:gd name="T1" fmla="*/ 188 h 508"/>
                <a:gd name="T2" fmla="*/ 188 w 500"/>
                <a:gd name="T3" fmla="*/ 0 h 508"/>
                <a:gd name="T4" fmla="*/ 0 w 500"/>
                <a:gd name="T5" fmla="*/ 188 h 508"/>
                <a:gd name="T6" fmla="*/ 188 w 500"/>
                <a:gd name="T7" fmla="*/ 375 h 508"/>
                <a:gd name="T8" fmla="*/ 375 w 500"/>
                <a:gd name="T9" fmla="*/ 188 h 508"/>
                <a:gd name="T10" fmla="*/ 188 w 500"/>
                <a:gd name="T11" fmla="*/ 328 h 508"/>
                <a:gd name="T12" fmla="*/ 47 w 500"/>
                <a:gd name="T13" fmla="*/ 188 h 508"/>
                <a:gd name="T14" fmla="*/ 188 w 500"/>
                <a:gd name="T15" fmla="*/ 47 h 508"/>
                <a:gd name="T16" fmla="*/ 328 w 500"/>
                <a:gd name="T17" fmla="*/ 188 h 508"/>
                <a:gd name="T18" fmla="*/ 188 w 500"/>
                <a:gd name="T19" fmla="*/ 328 h 508"/>
                <a:gd name="T20" fmla="*/ 500 w 500"/>
                <a:gd name="T21" fmla="*/ 466 h 508"/>
                <a:gd name="T22" fmla="*/ 458 w 500"/>
                <a:gd name="T23" fmla="*/ 508 h 508"/>
                <a:gd name="T24" fmla="*/ 314 w 500"/>
                <a:gd name="T25" fmla="*/ 364 h 508"/>
                <a:gd name="T26" fmla="*/ 356 w 500"/>
                <a:gd name="T27" fmla="*/ 322 h 508"/>
                <a:gd name="T28" fmla="*/ 500 w 500"/>
                <a:gd name="T29" fmla="*/ 466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0" h="508">
                  <a:moveTo>
                    <a:pt x="375" y="188"/>
                  </a:moveTo>
                  <a:cubicBezTo>
                    <a:pt x="375" y="84"/>
                    <a:pt x="291" y="0"/>
                    <a:pt x="188" y="0"/>
                  </a:cubicBezTo>
                  <a:cubicBezTo>
                    <a:pt x="84" y="0"/>
                    <a:pt x="0" y="84"/>
                    <a:pt x="0" y="188"/>
                  </a:cubicBezTo>
                  <a:cubicBezTo>
                    <a:pt x="0" y="291"/>
                    <a:pt x="84" y="375"/>
                    <a:pt x="188" y="375"/>
                  </a:cubicBezTo>
                  <a:cubicBezTo>
                    <a:pt x="291" y="375"/>
                    <a:pt x="375" y="291"/>
                    <a:pt x="375" y="188"/>
                  </a:cubicBezTo>
                  <a:close/>
                  <a:moveTo>
                    <a:pt x="188" y="328"/>
                  </a:moveTo>
                  <a:cubicBezTo>
                    <a:pt x="110" y="328"/>
                    <a:pt x="47" y="265"/>
                    <a:pt x="47" y="188"/>
                  </a:cubicBezTo>
                  <a:cubicBezTo>
                    <a:pt x="47" y="110"/>
                    <a:pt x="110" y="47"/>
                    <a:pt x="188" y="47"/>
                  </a:cubicBezTo>
                  <a:cubicBezTo>
                    <a:pt x="265" y="47"/>
                    <a:pt x="328" y="110"/>
                    <a:pt x="328" y="188"/>
                  </a:cubicBezTo>
                  <a:cubicBezTo>
                    <a:pt x="328" y="265"/>
                    <a:pt x="265" y="328"/>
                    <a:pt x="188" y="328"/>
                  </a:cubicBezTo>
                  <a:close/>
                  <a:moveTo>
                    <a:pt x="500" y="466"/>
                  </a:moveTo>
                  <a:lnTo>
                    <a:pt x="458" y="508"/>
                  </a:lnTo>
                  <a:lnTo>
                    <a:pt x="314" y="364"/>
                  </a:lnTo>
                  <a:lnTo>
                    <a:pt x="356" y="322"/>
                  </a:lnTo>
                  <a:lnTo>
                    <a:pt x="500" y="4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latin typeface="+mn-ea"/>
                <a:sym typeface="FZHei-B01S" panose="02010601030101010101" pitchFamily="2" charset="-122"/>
              </a:endParaRPr>
            </a:p>
          </p:txBody>
        </p:sp>
      </p:grpSp>
      <p:grpSp>
        <p:nvGrpSpPr>
          <p:cNvPr id="49" name="组合 48">
            <a:extLst>
              <a:ext uri="{FF2B5EF4-FFF2-40B4-BE49-F238E27FC236}">
                <a16:creationId xmlns:a16="http://schemas.microsoft.com/office/drawing/2014/main" id="{0F6D33F5-770D-4DC1-BD76-9D2E0810C5E0}"/>
              </a:ext>
            </a:extLst>
          </p:cNvPr>
          <p:cNvGrpSpPr/>
          <p:nvPr/>
        </p:nvGrpSpPr>
        <p:grpSpPr>
          <a:xfrm>
            <a:off x="6605369" y="1780267"/>
            <a:ext cx="3922935" cy="957784"/>
            <a:chOff x="7439644" y="2947217"/>
            <a:chExt cx="3922934" cy="957783"/>
          </a:xfrm>
        </p:grpSpPr>
        <p:sp>
          <p:nvSpPr>
            <p:cNvPr id="50" name="矩形 49">
              <a:extLst>
                <a:ext uri="{FF2B5EF4-FFF2-40B4-BE49-F238E27FC236}">
                  <a16:creationId xmlns:a16="http://schemas.microsoft.com/office/drawing/2014/main" id="{9C30D0D7-DE52-41AC-9936-B993720C3658}"/>
                </a:ext>
              </a:extLst>
            </p:cNvPr>
            <p:cNvSpPr/>
            <p:nvPr/>
          </p:nvSpPr>
          <p:spPr bwMode="auto">
            <a:xfrm>
              <a:off x="7439644" y="3322726"/>
              <a:ext cx="3922934" cy="582274"/>
            </a:xfrm>
            <a:prstGeom prst="rect">
              <a:avLst/>
            </a:prstGeom>
          </p:spPr>
          <p:txBody>
            <a:bodyPr wrap="square">
              <a:spAutoFit/>
              <a:scene3d>
                <a:camera prst="orthographicFront"/>
                <a:lightRig rig="threePt" dir="t"/>
              </a:scene3d>
              <a:sp3d contourW="12700"/>
            </a:bodyPr>
            <a:lstStyle/>
            <a:p>
              <a:pPr algn="l">
                <a:lnSpc>
                  <a:spcPts val="2000"/>
                </a:lnSpc>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r>
                <a:rPr lang="zh-CN" altLang="en-US" sz="1200" dirty="0">
                  <a:solidFill>
                    <a:schemeClr val="tx1">
                      <a:lumMod val="85000"/>
                      <a:lumOff val="15000"/>
                    </a:schemeClr>
                  </a:solidFill>
                  <a:latin typeface="+mn-ea"/>
                  <a:cs typeface="+mn-ea"/>
                  <a:sym typeface="Arial" panose="020B0604020202020204" pitchFamily="34" charset="0"/>
                </a:rPr>
                <a:t>。</a:t>
              </a:r>
              <a:endParaRPr lang="zh-CN" altLang="en-US" sz="1200" dirty="0">
                <a:solidFill>
                  <a:schemeClr val="tx1">
                    <a:lumMod val="85000"/>
                    <a:lumOff val="15000"/>
                  </a:schemeClr>
                </a:solidFill>
                <a:latin typeface="+mn-ea"/>
                <a:sym typeface="FZHei-B01S" panose="02010601030101010101" pitchFamily="2" charset="-122"/>
              </a:endParaRPr>
            </a:p>
          </p:txBody>
        </p:sp>
        <p:sp>
          <p:nvSpPr>
            <p:cNvPr id="51" name="PA-文本框 8">
              <a:extLst>
                <a:ext uri="{FF2B5EF4-FFF2-40B4-BE49-F238E27FC236}">
                  <a16:creationId xmlns:a16="http://schemas.microsoft.com/office/drawing/2014/main" id="{F9B9826D-9638-412B-8BD4-491708E55F00}"/>
                </a:ext>
              </a:extLst>
            </p:cNvPr>
            <p:cNvSpPr txBox="1"/>
            <p:nvPr>
              <p:custDataLst>
                <p:tags r:id="rId6"/>
              </p:custDataLst>
            </p:nvPr>
          </p:nvSpPr>
          <p:spPr>
            <a:xfrm>
              <a:off x="7485811" y="2947217"/>
              <a:ext cx="1706880" cy="398780"/>
            </a:xfrm>
            <a:prstGeom prst="rect">
              <a:avLst/>
            </a:prstGeom>
            <a:noFill/>
          </p:spPr>
          <p:txBody>
            <a:bodyPr wrap="none" rtlCol="0">
              <a:spAutoFit/>
              <a:scene3d>
                <a:camera prst="orthographicFront"/>
                <a:lightRig rig="threePt" dir="t"/>
              </a:scene3d>
              <a:sp3d contourW="12700"/>
            </a:bodyPr>
            <a:lstStyle/>
            <a:p>
              <a:r>
                <a:rPr lang="zh-CN" altLang="en-US" sz="2000" dirty="0">
                  <a:solidFill>
                    <a:schemeClr val="tx1">
                      <a:lumMod val="85000"/>
                      <a:lumOff val="15000"/>
                    </a:schemeClr>
                  </a:solidFill>
                  <a:latin typeface="+mn-ea"/>
                  <a:sym typeface="FZHei-B01S" panose="02010601030101010101" pitchFamily="2" charset="-122"/>
                </a:rPr>
                <a:t>Title text added</a:t>
              </a:r>
            </a:p>
          </p:txBody>
        </p:sp>
      </p:grpSp>
      <p:grpSp>
        <p:nvGrpSpPr>
          <p:cNvPr id="52" name="组合 51">
            <a:extLst>
              <a:ext uri="{FF2B5EF4-FFF2-40B4-BE49-F238E27FC236}">
                <a16:creationId xmlns:a16="http://schemas.microsoft.com/office/drawing/2014/main" id="{D47FC556-B514-4CFD-8292-A3FE3FD658F0}"/>
              </a:ext>
            </a:extLst>
          </p:cNvPr>
          <p:cNvGrpSpPr/>
          <p:nvPr/>
        </p:nvGrpSpPr>
        <p:grpSpPr>
          <a:xfrm>
            <a:off x="6605369" y="4259586"/>
            <a:ext cx="3922935" cy="957784"/>
            <a:chOff x="7439644" y="2947217"/>
            <a:chExt cx="3922934" cy="957783"/>
          </a:xfrm>
        </p:grpSpPr>
        <p:sp>
          <p:nvSpPr>
            <p:cNvPr id="53" name="矩形 52">
              <a:extLst>
                <a:ext uri="{FF2B5EF4-FFF2-40B4-BE49-F238E27FC236}">
                  <a16:creationId xmlns:a16="http://schemas.microsoft.com/office/drawing/2014/main" id="{CDFF7B9A-8D1F-4E65-BBF0-85B40CBD4E82}"/>
                </a:ext>
              </a:extLst>
            </p:cNvPr>
            <p:cNvSpPr/>
            <p:nvPr/>
          </p:nvSpPr>
          <p:spPr bwMode="auto">
            <a:xfrm>
              <a:off x="7439644" y="3322726"/>
              <a:ext cx="3922934" cy="533399"/>
            </a:xfrm>
            <a:prstGeom prst="rect">
              <a:avLst/>
            </a:prstGeom>
          </p:spPr>
          <p:txBody>
            <a:bodyPr wrap="square">
              <a:spAutoFit/>
              <a:scene3d>
                <a:camera prst="orthographicFront"/>
                <a:lightRig rig="threePt" dir="t"/>
              </a:scene3d>
              <a:sp3d contourW="12700"/>
            </a:bodyPr>
            <a:lstStyle/>
            <a:p>
              <a:pPr>
                <a:lnSpc>
                  <a:spcPts val="2000"/>
                </a:lnSpc>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r>
                <a:rPr lang="zh-CN" altLang="en-US" sz="1200" dirty="0">
                  <a:solidFill>
                    <a:schemeClr val="tx1">
                      <a:lumMod val="85000"/>
                      <a:lumOff val="15000"/>
                    </a:schemeClr>
                  </a:solidFill>
                  <a:latin typeface="+mn-ea"/>
                  <a:sym typeface="Arial" panose="020B0604020202020204" pitchFamily="34" charset="0"/>
                </a:rPr>
                <a:t>。</a:t>
              </a:r>
              <a:endParaRPr lang="zh-CN" altLang="en-US" sz="1200" dirty="0">
                <a:solidFill>
                  <a:schemeClr val="tx1">
                    <a:lumMod val="85000"/>
                    <a:lumOff val="15000"/>
                  </a:schemeClr>
                </a:solidFill>
                <a:latin typeface="+mn-ea"/>
                <a:sym typeface="FZHei-B01S" panose="02010601030101010101" pitchFamily="2" charset="-122"/>
              </a:endParaRPr>
            </a:p>
          </p:txBody>
        </p:sp>
        <p:sp>
          <p:nvSpPr>
            <p:cNvPr id="54" name="PA-文本框 8">
              <a:extLst>
                <a:ext uri="{FF2B5EF4-FFF2-40B4-BE49-F238E27FC236}">
                  <a16:creationId xmlns:a16="http://schemas.microsoft.com/office/drawing/2014/main" id="{976D2D46-65A2-4D2C-9856-E05C5219B917}"/>
                </a:ext>
              </a:extLst>
            </p:cNvPr>
            <p:cNvSpPr txBox="1"/>
            <p:nvPr>
              <p:custDataLst>
                <p:tags r:id="rId5"/>
              </p:custDataLst>
            </p:nvPr>
          </p:nvSpPr>
          <p:spPr>
            <a:xfrm>
              <a:off x="7485811" y="2947217"/>
              <a:ext cx="1706880" cy="398780"/>
            </a:xfrm>
            <a:prstGeom prst="rect">
              <a:avLst/>
            </a:prstGeom>
            <a:noFill/>
          </p:spPr>
          <p:txBody>
            <a:bodyPr wrap="none" rtlCol="0">
              <a:spAutoFit/>
              <a:scene3d>
                <a:camera prst="orthographicFront"/>
                <a:lightRig rig="threePt" dir="t"/>
              </a:scene3d>
              <a:sp3d contourW="12700"/>
            </a:bodyPr>
            <a:lstStyle/>
            <a:p>
              <a:r>
                <a:rPr lang="zh-CN" altLang="en-US" sz="2000" dirty="0">
                  <a:solidFill>
                    <a:schemeClr val="tx1">
                      <a:lumMod val="85000"/>
                      <a:lumOff val="15000"/>
                    </a:schemeClr>
                  </a:solidFill>
                  <a:latin typeface="+mn-ea"/>
                  <a:sym typeface="FZHei-B01S" panose="02010601030101010101" pitchFamily="2" charset="-122"/>
                </a:rPr>
                <a:t>Title text added</a:t>
              </a:r>
            </a:p>
          </p:txBody>
        </p:sp>
      </p:grpSp>
      <p:grpSp>
        <p:nvGrpSpPr>
          <p:cNvPr id="55" name="组合 54">
            <a:extLst>
              <a:ext uri="{FF2B5EF4-FFF2-40B4-BE49-F238E27FC236}">
                <a16:creationId xmlns:a16="http://schemas.microsoft.com/office/drawing/2014/main" id="{7C1AF5E9-6922-41E4-A21D-B4476185A8CC}"/>
              </a:ext>
            </a:extLst>
          </p:cNvPr>
          <p:cNvGrpSpPr/>
          <p:nvPr/>
        </p:nvGrpSpPr>
        <p:grpSpPr>
          <a:xfrm>
            <a:off x="1359635" y="2996404"/>
            <a:ext cx="3922935" cy="982549"/>
            <a:chOff x="7505684" y="2947217"/>
            <a:chExt cx="3922934" cy="982548"/>
          </a:xfrm>
        </p:grpSpPr>
        <p:sp>
          <p:nvSpPr>
            <p:cNvPr id="56" name="矩形 55">
              <a:extLst>
                <a:ext uri="{FF2B5EF4-FFF2-40B4-BE49-F238E27FC236}">
                  <a16:creationId xmlns:a16="http://schemas.microsoft.com/office/drawing/2014/main" id="{09411C41-4F4E-4D43-8422-F3BAAF016F65}"/>
                </a:ext>
              </a:extLst>
            </p:cNvPr>
            <p:cNvSpPr/>
            <p:nvPr/>
          </p:nvSpPr>
          <p:spPr bwMode="auto">
            <a:xfrm>
              <a:off x="7505684" y="3347491"/>
              <a:ext cx="3922934" cy="533399"/>
            </a:xfrm>
            <a:prstGeom prst="rect">
              <a:avLst/>
            </a:prstGeom>
          </p:spPr>
          <p:txBody>
            <a:bodyPr wrap="square">
              <a:spAutoFit/>
              <a:scene3d>
                <a:camera prst="orthographicFront"/>
                <a:lightRig rig="threePt" dir="t"/>
              </a:scene3d>
              <a:sp3d contourW="12700"/>
            </a:bodyPr>
            <a:lstStyle/>
            <a:p>
              <a:pPr algn="r">
                <a:lnSpc>
                  <a:spcPts val="2000"/>
                </a:lnSpc>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r>
                <a:rPr lang="zh-CN" altLang="en-US" sz="1200" dirty="0">
                  <a:solidFill>
                    <a:schemeClr val="tx1">
                      <a:lumMod val="85000"/>
                      <a:lumOff val="15000"/>
                    </a:schemeClr>
                  </a:solidFill>
                  <a:latin typeface="+mn-ea"/>
                  <a:sym typeface="Arial" panose="020B0604020202020204" pitchFamily="34" charset="0"/>
                </a:rPr>
                <a:t>。</a:t>
              </a:r>
              <a:endParaRPr lang="zh-CN" altLang="en-US" sz="1200" dirty="0">
                <a:solidFill>
                  <a:schemeClr val="tx1">
                    <a:lumMod val="85000"/>
                    <a:lumOff val="15000"/>
                  </a:schemeClr>
                </a:solidFill>
                <a:latin typeface="+mn-ea"/>
                <a:sym typeface="FZHei-B01S" panose="02010601030101010101" pitchFamily="2" charset="-122"/>
              </a:endParaRPr>
            </a:p>
          </p:txBody>
        </p:sp>
        <p:sp>
          <p:nvSpPr>
            <p:cNvPr id="57" name="PA-文本框 8">
              <a:extLst>
                <a:ext uri="{FF2B5EF4-FFF2-40B4-BE49-F238E27FC236}">
                  <a16:creationId xmlns:a16="http://schemas.microsoft.com/office/drawing/2014/main" id="{A8666605-3A74-4A04-BB7C-DBDC078FA9BF}"/>
                </a:ext>
              </a:extLst>
            </p:cNvPr>
            <p:cNvSpPr txBox="1"/>
            <p:nvPr>
              <p:custDataLst>
                <p:tags r:id="rId4"/>
              </p:custDataLst>
            </p:nvPr>
          </p:nvSpPr>
          <p:spPr>
            <a:xfrm>
              <a:off x="9655698" y="2947217"/>
              <a:ext cx="1706880" cy="398780"/>
            </a:xfrm>
            <a:prstGeom prst="rect">
              <a:avLst/>
            </a:prstGeom>
            <a:noFill/>
          </p:spPr>
          <p:txBody>
            <a:bodyPr wrap="none" rtlCol="0">
              <a:spAutoFit/>
              <a:scene3d>
                <a:camera prst="orthographicFront"/>
                <a:lightRig rig="threePt" dir="t"/>
              </a:scene3d>
              <a:sp3d contourW="12700"/>
            </a:bodyPr>
            <a:lstStyle/>
            <a:p>
              <a:pPr algn="r"/>
              <a:r>
                <a:rPr lang="zh-CN" altLang="en-US" sz="2000" dirty="0">
                  <a:solidFill>
                    <a:schemeClr val="tx1">
                      <a:lumMod val="85000"/>
                      <a:lumOff val="15000"/>
                    </a:schemeClr>
                  </a:solidFill>
                  <a:latin typeface="+mn-ea"/>
                  <a:sym typeface="FZHei-B01S" panose="02010601030101010101" pitchFamily="2" charset="-122"/>
                </a:rPr>
                <a:t>Title text added</a:t>
              </a:r>
            </a:p>
          </p:txBody>
        </p:sp>
      </p:grpSp>
      <p:sp>
        <p:nvSpPr>
          <p:cNvPr id="58" name="PA-文本框 8">
            <a:extLst>
              <a:ext uri="{FF2B5EF4-FFF2-40B4-BE49-F238E27FC236}">
                <a16:creationId xmlns:a16="http://schemas.microsoft.com/office/drawing/2014/main" id="{75A70222-EDD0-4900-9FA5-0E43E4E2A195}"/>
              </a:ext>
            </a:extLst>
          </p:cNvPr>
          <p:cNvSpPr txBox="1"/>
          <p:nvPr>
            <p:custDataLst>
              <p:tags r:id="rId1"/>
            </p:custDataLst>
          </p:nvPr>
        </p:nvSpPr>
        <p:spPr>
          <a:xfrm>
            <a:off x="6692429" y="3152661"/>
            <a:ext cx="1667444" cy="584775"/>
          </a:xfrm>
          <a:prstGeom prst="rect">
            <a:avLst/>
          </a:prstGeom>
          <a:noFill/>
        </p:spPr>
        <p:txBody>
          <a:bodyPr wrap="none" rtlCol="0">
            <a:spAutoFit/>
            <a:scene3d>
              <a:camera prst="orthographicFront"/>
              <a:lightRig rig="threePt" dir="t"/>
            </a:scene3d>
            <a:sp3d contourW="12700"/>
          </a:bodyPr>
          <a:lstStyle/>
          <a:p>
            <a:r>
              <a:rPr lang="en-US" altLang="zh-CN" sz="3200" dirty="0">
                <a:solidFill>
                  <a:schemeClr val="tx1">
                    <a:lumMod val="85000"/>
                    <a:lumOff val="15000"/>
                  </a:schemeClr>
                </a:solidFill>
                <a:latin typeface="+mn-ea"/>
                <a:sym typeface="FZHei-B01S" panose="02010601030101010101" pitchFamily="2" charset="-122"/>
              </a:rPr>
              <a:t>PART 02</a:t>
            </a:r>
            <a:endParaRPr lang="zh-CN" altLang="en-US" sz="3200" dirty="0">
              <a:solidFill>
                <a:schemeClr val="tx1">
                  <a:lumMod val="85000"/>
                  <a:lumOff val="15000"/>
                </a:schemeClr>
              </a:solidFill>
              <a:latin typeface="+mn-ea"/>
              <a:sym typeface="FZHei-B01S" panose="02010601030101010101" pitchFamily="2" charset="-122"/>
            </a:endParaRPr>
          </a:p>
        </p:txBody>
      </p:sp>
      <p:sp>
        <p:nvSpPr>
          <p:cNvPr id="59" name="PA-文本框 8">
            <a:extLst>
              <a:ext uri="{FF2B5EF4-FFF2-40B4-BE49-F238E27FC236}">
                <a16:creationId xmlns:a16="http://schemas.microsoft.com/office/drawing/2014/main" id="{7C38915A-DBAA-42B9-ABF2-03A72E501CF3}"/>
              </a:ext>
            </a:extLst>
          </p:cNvPr>
          <p:cNvSpPr txBox="1"/>
          <p:nvPr>
            <p:custDataLst>
              <p:tags r:id="rId2"/>
            </p:custDataLst>
          </p:nvPr>
        </p:nvSpPr>
        <p:spPr>
          <a:xfrm>
            <a:off x="3540804" y="1920869"/>
            <a:ext cx="1667444" cy="584775"/>
          </a:xfrm>
          <a:prstGeom prst="rect">
            <a:avLst/>
          </a:prstGeom>
          <a:noFill/>
        </p:spPr>
        <p:txBody>
          <a:bodyPr wrap="none" rtlCol="0">
            <a:spAutoFit/>
            <a:scene3d>
              <a:camera prst="orthographicFront"/>
              <a:lightRig rig="threePt" dir="t"/>
            </a:scene3d>
            <a:sp3d contourW="12700"/>
          </a:bodyPr>
          <a:lstStyle/>
          <a:p>
            <a:pPr algn="r"/>
            <a:r>
              <a:rPr lang="en-US" altLang="zh-CN" sz="3200" dirty="0">
                <a:solidFill>
                  <a:schemeClr val="tx1">
                    <a:lumMod val="85000"/>
                    <a:lumOff val="15000"/>
                  </a:schemeClr>
                </a:solidFill>
                <a:latin typeface="+mn-ea"/>
                <a:sym typeface="FZHei-B01S" panose="02010601030101010101" pitchFamily="2" charset="-122"/>
              </a:rPr>
              <a:t>PART 01</a:t>
            </a:r>
            <a:endParaRPr lang="zh-CN" altLang="en-US" sz="3200" dirty="0">
              <a:solidFill>
                <a:schemeClr val="tx1">
                  <a:lumMod val="85000"/>
                  <a:lumOff val="15000"/>
                </a:schemeClr>
              </a:solidFill>
              <a:latin typeface="+mn-ea"/>
              <a:sym typeface="FZHei-B01S" panose="02010601030101010101" pitchFamily="2" charset="-122"/>
            </a:endParaRPr>
          </a:p>
        </p:txBody>
      </p:sp>
      <p:sp>
        <p:nvSpPr>
          <p:cNvPr id="60" name="PA-文本框 8">
            <a:extLst>
              <a:ext uri="{FF2B5EF4-FFF2-40B4-BE49-F238E27FC236}">
                <a16:creationId xmlns:a16="http://schemas.microsoft.com/office/drawing/2014/main" id="{E3BA94CD-B2E8-4BC2-92AF-4E654D7EBF42}"/>
              </a:ext>
            </a:extLst>
          </p:cNvPr>
          <p:cNvSpPr txBox="1"/>
          <p:nvPr>
            <p:custDataLst>
              <p:tags r:id="rId3"/>
            </p:custDataLst>
          </p:nvPr>
        </p:nvSpPr>
        <p:spPr>
          <a:xfrm>
            <a:off x="3540803" y="4384453"/>
            <a:ext cx="1667444" cy="584775"/>
          </a:xfrm>
          <a:prstGeom prst="rect">
            <a:avLst/>
          </a:prstGeom>
          <a:noFill/>
        </p:spPr>
        <p:txBody>
          <a:bodyPr wrap="none" rtlCol="0">
            <a:spAutoFit/>
            <a:scene3d>
              <a:camera prst="orthographicFront"/>
              <a:lightRig rig="threePt" dir="t"/>
            </a:scene3d>
            <a:sp3d contourW="12700"/>
          </a:bodyPr>
          <a:lstStyle/>
          <a:p>
            <a:pPr algn="r"/>
            <a:r>
              <a:rPr lang="en-US" altLang="zh-CN" sz="3200" dirty="0">
                <a:solidFill>
                  <a:schemeClr val="tx1">
                    <a:lumMod val="85000"/>
                    <a:lumOff val="15000"/>
                  </a:schemeClr>
                </a:solidFill>
                <a:latin typeface="+mn-ea"/>
                <a:sym typeface="FZHei-B01S" panose="02010601030101010101" pitchFamily="2" charset="-122"/>
              </a:rPr>
              <a:t>PART 03</a:t>
            </a:r>
            <a:endParaRPr lang="zh-CN" altLang="en-US" sz="3200" dirty="0">
              <a:solidFill>
                <a:schemeClr val="tx1">
                  <a:lumMod val="85000"/>
                  <a:lumOff val="15000"/>
                </a:schemeClr>
              </a:solidFill>
              <a:latin typeface="+mn-ea"/>
              <a:sym typeface="FZHei-B01S" panose="02010601030101010101" pitchFamily="2" charset="-122"/>
            </a:endParaRPr>
          </a:p>
        </p:txBody>
      </p:sp>
    </p:spTree>
    <p:extLst>
      <p:ext uri="{BB962C8B-B14F-4D97-AF65-F5344CB8AC3E}">
        <p14:creationId xmlns:p14="http://schemas.microsoft.com/office/powerpoint/2010/main" val="1384316063"/>
      </p:ext>
    </p:extLst>
  </p:cSld>
  <p:clrMapOvr>
    <a:masterClrMapping/>
  </p:clrMapOvr>
  <mc:AlternateContent xmlns:mc="http://schemas.openxmlformats.org/markup-compatibility/2006" xmlns:p14="http://schemas.microsoft.com/office/powerpoint/2010/main">
    <mc:Choice Requires="p14">
      <p:transition spd="slow" p14:dur="1200" advClick="0" advTm="0">
        <p:dissolve/>
      </p:transition>
    </mc:Choice>
    <mc:Fallback xmlns:a14="http://schemas.microsoft.com/office/drawing/2010/main" xmlns:a16="http://schemas.microsoft.com/office/drawing/2014/main"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53" presetClass="entr" presetSubtype="16"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fltVal val="0"/>
                                          </p:val>
                                        </p:tav>
                                        <p:tav tm="100000">
                                          <p:val>
                                            <p:strVal val="#ppt_h"/>
                                          </p:val>
                                        </p:tav>
                                      </p:tavLst>
                                    </p:anim>
                                    <p:animEffect transition="in" filter="fade">
                                      <p:cBhvr>
                                        <p:cTn id="31" dur="500"/>
                                        <p:tgtEl>
                                          <p:spTgt spid="32"/>
                                        </p:tgtEl>
                                      </p:cBhvr>
                                    </p:animEffect>
                                  </p:childTnLst>
                                </p:cTn>
                              </p:par>
                              <p:par>
                                <p:cTn id="32" presetID="53" presetClass="entr" presetSubtype="16"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Effect transition="in" filter="fade">
                                      <p:cBhvr>
                                        <p:cTn id="36" dur="500"/>
                                        <p:tgtEl>
                                          <p:spTgt spid="44"/>
                                        </p:tgtEl>
                                      </p:cBhvr>
                                    </p:animEffect>
                                  </p:childTnLst>
                                </p:cTn>
                              </p:par>
                            </p:childTnLst>
                          </p:cTn>
                        </p:par>
                        <p:par>
                          <p:cTn id="37" fill="hold">
                            <p:stCondLst>
                              <p:cond delay="2000"/>
                            </p:stCondLst>
                            <p:childTnLst>
                              <p:par>
                                <p:cTn id="38" presetID="2" presetClass="entr" presetSubtype="8" fill="hold" grpId="0" nodeType="afterEffect">
                                  <p:stCondLst>
                                    <p:cond delay="0"/>
                                  </p:stCondLst>
                                  <p:childTnLst>
                                    <p:set>
                                      <p:cBhvr>
                                        <p:cTn id="39" dur="1" fill="hold">
                                          <p:stCondLst>
                                            <p:cond delay="0"/>
                                          </p:stCondLst>
                                        </p:cTn>
                                        <p:tgtEl>
                                          <p:spTgt spid="59"/>
                                        </p:tgtEl>
                                        <p:attrNameLst>
                                          <p:attrName>style.visibility</p:attrName>
                                        </p:attrNameLst>
                                      </p:cBhvr>
                                      <p:to>
                                        <p:strVal val="visible"/>
                                      </p:to>
                                    </p:set>
                                    <p:anim calcmode="lin" valueType="num">
                                      <p:cBhvr additive="base">
                                        <p:cTn id="40" dur="500" fill="hold"/>
                                        <p:tgtEl>
                                          <p:spTgt spid="59"/>
                                        </p:tgtEl>
                                        <p:attrNameLst>
                                          <p:attrName>ppt_x</p:attrName>
                                        </p:attrNameLst>
                                      </p:cBhvr>
                                      <p:tavLst>
                                        <p:tav tm="0">
                                          <p:val>
                                            <p:strVal val="0-#ppt_w/2"/>
                                          </p:val>
                                        </p:tav>
                                        <p:tav tm="100000">
                                          <p:val>
                                            <p:strVal val="#ppt_x"/>
                                          </p:val>
                                        </p:tav>
                                      </p:tavLst>
                                    </p:anim>
                                    <p:anim calcmode="lin" valueType="num">
                                      <p:cBhvr additive="base">
                                        <p:cTn id="41" dur="500" fill="hold"/>
                                        <p:tgtEl>
                                          <p:spTgt spid="59"/>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 calcmode="lin" valueType="num">
                                      <p:cBhvr additive="base">
                                        <p:cTn id="44" dur="500" fill="hold"/>
                                        <p:tgtEl>
                                          <p:spTgt spid="58"/>
                                        </p:tgtEl>
                                        <p:attrNameLst>
                                          <p:attrName>ppt_x</p:attrName>
                                        </p:attrNameLst>
                                      </p:cBhvr>
                                      <p:tavLst>
                                        <p:tav tm="0">
                                          <p:val>
                                            <p:strVal val="1+#ppt_w/2"/>
                                          </p:val>
                                        </p:tav>
                                        <p:tav tm="100000">
                                          <p:val>
                                            <p:strVal val="#ppt_x"/>
                                          </p:val>
                                        </p:tav>
                                      </p:tavLst>
                                    </p:anim>
                                    <p:anim calcmode="lin" valueType="num">
                                      <p:cBhvr additive="base">
                                        <p:cTn id="45" dur="500" fill="hold"/>
                                        <p:tgtEl>
                                          <p:spTgt spid="58"/>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additive="base">
                                        <p:cTn id="48" dur="500" fill="hold"/>
                                        <p:tgtEl>
                                          <p:spTgt spid="60"/>
                                        </p:tgtEl>
                                        <p:attrNameLst>
                                          <p:attrName>ppt_x</p:attrName>
                                        </p:attrNameLst>
                                      </p:cBhvr>
                                      <p:tavLst>
                                        <p:tav tm="0">
                                          <p:val>
                                            <p:strVal val="0-#ppt_w/2"/>
                                          </p:val>
                                        </p:tav>
                                        <p:tav tm="100000">
                                          <p:val>
                                            <p:strVal val="#ppt_x"/>
                                          </p:val>
                                        </p:tav>
                                      </p:tavLst>
                                    </p:anim>
                                    <p:anim calcmode="lin" valueType="num">
                                      <p:cBhvr additive="base">
                                        <p:cTn id="49" dur="500" fill="hold"/>
                                        <p:tgtEl>
                                          <p:spTgt spid="60"/>
                                        </p:tgtEl>
                                        <p:attrNameLst>
                                          <p:attrName>ppt_y</p:attrName>
                                        </p:attrNameLst>
                                      </p:cBhvr>
                                      <p:tavLst>
                                        <p:tav tm="0">
                                          <p:val>
                                            <p:strVal val="#ppt_y"/>
                                          </p:val>
                                        </p:tav>
                                        <p:tav tm="100000">
                                          <p:val>
                                            <p:strVal val="#ppt_y"/>
                                          </p:val>
                                        </p:tav>
                                      </p:tavLst>
                                    </p:anim>
                                  </p:childTnLst>
                                </p:cTn>
                              </p:par>
                            </p:childTnLst>
                          </p:cTn>
                        </p:par>
                        <p:par>
                          <p:cTn id="50" fill="hold">
                            <p:stCondLst>
                              <p:cond delay="2500"/>
                            </p:stCondLst>
                            <p:childTnLst>
                              <p:par>
                                <p:cTn id="51" presetID="22" presetClass="entr" presetSubtype="8" fill="hold"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left)">
                                      <p:cBhvr>
                                        <p:cTn id="53" dur="500"/>
                                        <p:tgtEl>
                                          <p:spTgt spid="49"/>
                                        </p:tgtEl>
                                      </p:cBhvr>
                                    </p:animEffect>
                                  </p:childTnLst>
                                </p:cTn>
                              </p:par>
                            </p:childTnLst>
                          </p:cTn>
                        </p:par>
                        <p:par>
                          <p:cTn id="54" fill="hold">
                            <p:stCondLst>
                              <p:cond delay="3000"/>
                            </p:stCondLst>
                            <p:childTnLst>
                              <p:par>
                                <p:cTn id="55" presetID="22" presetClass="entr" presetSubtype="2" fill="hold"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right)">
                                      <p:cBhvr>
                                        <p:cTn id="57" dur="500"/>
                                        <p:tgtEl>
                                          <p:spTgt spid="55"/>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left)">
                                      <p:cBhvr>
                                        <p:cTn id="6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8" grpId="0"/>
      <p:bldP spid="59" grpId="0"/>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603" y="1494970"/>
            <a:ext cx="4384987" cy="4165602"/>
          </a:xfrm>
          <a:prstGeom prst="rect">
            <a:avLst/>
          </a:prstGeom>
        </p:spPr>
      </p:pic>
      <p:sp>
        <p:nvSpPr>
          <p:cNvPr id="8" name="TextBox 4"/>
          <p:cNvSpPr txBox="1"/>
          <p:nvPr/>
        </p:nvSpPr>
        <p:spPr>
          <a:xfrm>
            <a:off x="5598415" y="2158460"/>
            <a:ext cx="1954381" cy="646331"/>
          </a:xfrm>
          <a:prstGeom prst="rect">
            <a:avLst/>
          </a:prstGeom>
          <a:noFill/>
        </p:spPr>
        <p:txBody>
          <a:bodyPr wrap="none" rtlCol="0">
            <a:spAutoFit/>
          </a:bodyPr>
          <a:lstStyle/>
          <a:p>
            <a:pPr algn="l"/>
            <a:r>
              <a:rPr lang="en-US" altLang="zh-CN" sz="3600" dirty="0">
                <a:solidFill>
                  <a:schemeClr val="tx1">
                    <a:lumMod val="85000"/>
                    <a:lumOff val="15000"/>
                  </a:schemeClr>
                </a:solidFill>
                <a:latin typeface="Arial Unicode MS" panose="020B0604020202020204" pitchFamily="34" charset="-122"/>
                <a:ea typeface="Arial Unicode MS" panose="020B0604020202020204" pitchFamily="34" charset="-122"/>
                <a:cs typeface="Arial Unicode MS" panose="020B0604020202020204" pitchFamily="34" charset="-122"/>
                <a:sym typeface="微软雅黑" panose="020B0503020204020204" pitchFamily="34" charset="-122"/>
              </a:rPr>
              <a:t>Part four</a:t>
            </a:r>
          </a:p>
        </p:txBody>
      </p:sp>
      <p:grpSp>
        <p:nvGrpSpPr>
          <p:cNvPr id="9" name="组合 8"/>
          <p:cNvGrpSpPr/>
          <p:nvPr/>
        </p:nvGrpSpPr>
        <p:grpSpPr>
          <a:xfrm>
            <a:off x="5616953" y="2808699"/>
            <a:ext cx="3544798" cy="439172"/>
            <a:chOff x="4673997" y="1988841"/>
            <a:chExt cx="2813793" cy="348606"/>
          </a:xfrm>
        </p:grpSpPr>
        <p:sp>
          <p:nvSpPr>
            <p:cNvPr id="10" name="Round Same Side Corner Rectangle 48"/>
            <p:cNvSpPr/>
            <p:nvPr/>
          </p:nvSpPr>
          <p:spPr>
            <a:xfrm rot="5400000">
              <a:off x="5549770" y="1113068"/>
              <a:ext cx="348606" cy="2100151"/>
            </a:xfrm>
            <a:prstGeom prst="round2SameRect">
              <a:avLst>
                <a:gd name="adj1" fmla="val 50000"/>
                <a:gd name="adj2" fmla="val 50000"/>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bg1"/>
                </a:solidFill>
              </a:endParaRPr>
            </a:p>
          </p:txBody>
        </p:sp>
        <p:sp>
          <p:nvSpPr>
            <p:cNvPr id="11" name="Rectangle 49"/>
            <p:cNvSpPr/>
            <p:nvPr/>
          </p:nvSpPr>
          <p:spPr>
            <a:xfrm>
              <a:off x="4689218" y="2004344"/>
              <a:ext cx="2798572" cy="268737"/>
            </a:xfrm>
            <a:prstGeom prst="rect">
              <a:avLst/>
            </a:prstGeom>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Improve communication</a:t>
              </a:r>
            </a:p>
          </p:txBody>
        </p:sp>
      </p:grpSp>
      <p:sp>
        <p:nvSpPr>
          <p:cNvPr id="12" name="TextBox 8"/>
          <p:cNvSpPr txBox="1"/>
          <p:nvPr/>
        </p:nvSpPr>
        <p:spPr>
          <a:xfrm>
            <a:off x="5616954" y="3381698"/>
            <a:ext cx="3190452" cy="583878"/>
          </a:xfrm>
          <a:prstGeom prst="rect">
            <a:avLst/>
          </a:prstGeom>
          <a:noFill/>
        </p:spPr>
        <p:txBody>
          <a:bodyPr wrap="square" rtlCol="0">
            <a:spAutoFit/>
          </a:bodyPr>
          <a:lstStyle/>
          <a:p>
            <a:pPr>
              <a:lnSpc>
                <a:spcPts val="2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Dream of the future of us!</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ts val="2000"/>
              </a:lnSpc>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We dream of future success</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13" name="文本框 14"/>
          <p:cNvSpPr txBox="1"/>
          <p:nvPr/>
        </p:nvSpPr>
        <p:spPr>
          <a:xfrm>
            <a:off x="5616955" y="3996687"/>
            <a:ext cx="3375566" cy="766941"/>
          </a:xfrm>
          <a:prstGeom prst="rect">
            <a:avLst/>
          </a:prstGeom>
          <a:noFill/>
        </p:spPr>
        <p:txBody>
          <a:bodyPr wrap="square" rtlCol="0">
            <a:spAutoFit/>
          </a:bodyPr>
          <a:lstStyle/>
          <a:p>
            <a:pPr>
              <a:lnSpc>
                <a:spcPts val="1800"/>
              </a:lnSpc>
            </a:pPr>
            <a:r>
              <a:rPr lang="en-US" altLang="zh-CN" sz="1200" dirty="0"/>
              <a:t>The man who has made his mind to win will never say "impossible". I can make it through the rain. I can stand up once son my own. </a:t>
            </a:r>
            <a:endParaRPr lang="zh-CN" altLang="en-US" sz="1200" dirty="0">
              <a:solidFill>
                <a:schemeClr val="tx1">
                  <a:lumMod val="85000"/>
                  <a:lumOff val="15000"/>
                </a:schemeClr>
              </a:solidFill>
              <a:latin typeface="Roboto Light" panose="02000000000000000000" pitchFamily="2" charset="0"/>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712" y="5258"/>
            <a:ext cx="813489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a14="http://schemas.microsoft.com/office/drawing/2010/main"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52" presetClass="entr" presetSubtype="0" fill="hold" grpId="0" nodeType="withEffect">
                                  <p:stCondLst>
                                    <p:cond delay="100"/>
                                  </p:stCondLst>
                                  <p:childTnLst>
                                    <p:set>
                                      <p:cBhvr>
                                        <p:cTn id="22" dur="1" fill="hold">
                                          <p:stCondLst>
                                            <p:cond delay="0"/>
                                          </p:stCondLst>
                                        </p:cTn>
                                        <p:tgtEl>
                                          <p:spTgt spid="13"/>
                                        </p:tgtEl>
                                        <p:attrNameLst>
                                          <p:attrName>style.visibility</p:attrName>
                                        </p:attrNameLst>
                                      </p:cBhvr>
                                      <p:to>
                                        <p:strVal val="visible"/>
                                      </p:to>
                                    </p:set>
                                    <p:animScale>
                                      <p:cBhvr>
                                        <p:cTn id="23"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3"/>
                                        </p:tgtEl>
                                        <p:attrNameLst>
                                          <p:attrName>ppt_x</p:attrName>
                                          <p:attrName>ppt_y</p:attrName>
                                        </p:attrNameLst>
                                      </p:cBhvr>
                                    </p:animMotion>
                                    <p:animEffect transition="in" filter="fade">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3A1AB429-2C26-4CFD-B21F-5791BBC254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26" name="图片 25">
            <a:extLst>
              <a:ext uri="{FF2B5EF4-FFF2-40B4-BE49-F238E27FC236}">
                <a16:creationId xmlns:a16="http://schemas.microsoft.com/office/drawing/2014/main" id="{B9C9D518-CDDE-4ED3-8A90-AFCCCA6DE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27" name="矩形 26">
            <a:extLst>
              <a:ext uri="{FF2B5EF4-FFF2-40B4-BE49-F238E27FC236}">
                <a16:creationId xmlns:a16="http://schemas.microsoft.com/office/drawing/2014/main" id="{78AA5B12-6B57-444F-AB60-E549F952E3C0}"/>
              </a:ext>
            </a:extLst>
          </p:cNvPr>
          <p:cNvSpPr/>
          <p:nvPr/>
        </p:nvSpPr>
        <p:spPr>
          <a:xfrm>
            <a:off x="807719" y="493395"/>
            <a:ext cx="6580649"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The</a:t>
            </a:r>
            <a:r>
              <a:rPr lang="zh-CN" altLang="en-US" sz="3600" b="1" baseline="-3000" dirty="0">
                <a:effectLst>
                  <a:outerShdw blurRad="38100" dist="19050" dir="2700000" algn="tl" rotWithShape="0">
                    <a:schemeClr val="dk1">
                      <a:alpha val="40000"/>
                    </a:schemeClr>
                  </a:outerShdw>
                </a:effectLst>
                <a:latin typeface="+mn-ea"/>
                <a:sym typeface="Arial" panose="020B0604020202020204" pitchFamily="34" charset="0"/>
              </a:rPr>
              <a:t>Four</a:t>
            </a: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Improving Communication</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grpSp>
        <p:nvGrpSpPr>
          <p:cNvPr id="33" name="c747850c-2e89-44a1-a15f-47d25cf6a88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39BA639C-AFF9-433B-8A4B-430FA9ED351A}"/>
              </a:ext>
            </a:extLst>
          </p:cNvPr>
          <p:cNvGrpSpPr>
            <a:grpSpLocks noChangeAspect="1"/>
          </p:cNvGrpSpPr>
          <p:nvPr/>
        </p:nvGrpSpPr>
        <p:grpSpPr>
          <a:xfrm>
            <a:off x="2119305" y="1862759"/>
            <a:ext cx="7750193" cy="3570916"/>
            <a:chOff x="2220904" y="1908934"/>
            <a:chExt cx="7750193" cy="3570916"/>
          </a:xfrm>
        </p:grpSpPr>
        <p:grpSp>
          <p:nvGrpSpPr>
            <p:cNvPr id="34" name="îś1ïḓê">
              <a:extLst>
                <a:ext uri="{FF2B5EF4-FFF2-40B4-BE49-F238E27FC236}">
                  <a16:creationId xmlns:a16="http://schemas.microsoft.com/office/drawing/2014/main" id="{91120B50-4A78-4BFD-8C77-C0C6E90CCADC}"/>
                </a:ext>
              </a:extLst>
            </p:cNvPr>
            <p:cNvGrpSpPr/>
            <p:nvPr/>
          </p:nvGrpSpPr>
          <p:grpSpPr>
            <a:xfrm>
              <a:off x="2220904" y="1908934"/>
              <a:ext cx="3573729" cy="864097"/>
              <a:chOff x="1415480" y="2216214"/>
              <a:chExt cx="3573729" cy="864097"/>
            </a:xfrm>
          </p:grpSpPr>
          <p:grpSp>
            <p:nvGrpSpPr>
              <p:cNvPr id="71" name="íṩļiďê">
                <a:extLst>
                  <a:ext uri="{FF2B5EF4-FFF2-40B4-BE49-F238E27FC236}">
                    <a16:creationId xmlns:a16="http://schemas.microsoft.com/office/drawing/2014/main" id="{FD3A12D8-1BCA-4E3B-B618-8CCE45C5FC1A}"/>
                  </a:ext>
                </a:extLst>
              </p:cNvPr>
              <p:cNvGrpSpPr/>
              <p:nvPr/>
            </p:nvGrpSpPr>
            <p:grpSpPr>
              <a:xfrm>
                <a:off x="1415480" y="2216215"/>
                <a:ext cx="981441" cy="864096"/>
                <a:chOff x="1415480" y="2204864"/>
                <a:chExt cx="981441" cy="864096"/>
              </a:xfrm>
            </p:grpSpPr>
            <p:sp>
              <p:nvSpPr>
                <p:cNvPr id="76" name="ïšľíḍè">
                  <a:extLst>
                    <a:ext uri="{FF2B5EF4-FFF2-40B4-BE49-F238E27FC236}">
                      <a16:creationId xmlns:a16="http://schemas.microsoft.com/office/drawing/2014/main" id="{A88C71A5-005C-425E-8712-E6B22BBF4C06}"/>
                    </a:ext>
                  </a:extLst>
                </p:cNvPr>
                <p:cNvSpPr/>
                <p:nvPr/>
              </p:nvSpPr>
              <p:spPr>
                <a:xfrm>
                  <a:off x="1415480" y="2204864"/>
                  <a:ext cx="981441" cy="864096"/>
                </a:xfrm>
                <a:custGeom>
                  <a:avLst/>
                  <a:gdLst>
                    <a:gd name="connsiteX0" fmla="*/ 432048 w 981441"/>
                    <a:gd name="connsiteY0" fmla="*/ 0 h 864096"/>
                    <a:gd name="connsiteX1" fmla="*/ 855318 w 981441"/>
                    <a:gd name="connsiteY1" fmla="*/ 344975 h 864096"/>
                    <a:gd name="connsiteX2" fmla="*/ 856420 w 981441"/>
                    <a:gd name="connsiteY2" fmla="*/ 355902 h 864096"/>
                    <a:gd name="connsiteX3" fmla="*/ 981441 w 981441"/>
                    <a:gd name="connsiteY3" fmla="*/ 417250 h 864096"/>
                    <a:gd name="connsiteX4" fmla="*/ 859559 w 981441"/>
                    <a:gd name="connsiteY4" fmla="*/ 477057 h 864096"/>
                    <a:gd name="connsiteX5" fmla="*/ 855318 w 981441"/>
                    <a:gd name="connsiteY5" fmla="*/ 519121 h 864096"/>
                    <a:gd name="connsiteX6" fmla="*/ 432048 w 981441"/>
                    <a:gd name="connsiteY6" fmla="*/ 864096 h 864096"/>
                    <a:gd name="connsiteX7" fmla="*/ 0 w 981441"/>
                    <a:gd name="connsiteY7" fmla="*/ 432048 h 864096"/>
                    <a:gd name="connsiteX8" fmla="*/ 432048 w 981441"/>
                    <a:gd name="connsiteY8" fmla="*/ 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441" h="864096">
                      <a:moveTo>
                        <a:pt x="432048" y="0"/>
                      </a:moveTo>
                      <a:cubicBezTo>
                        <a:pt x="640835" y="0"/>
                        <a:pt x="815032" y="148098"/>
                        <a:pt x="855318" y="344975"/>
                      </a:cubicBezTo>
                      <a:lnTo>
                        <a:pt x="856420" y="355902"/>
                      </a:lnTo>
                      <a:lnTo>
                        <a:pt x="981441" y="417250"/>
                      </a:lnTo>
                      <a:lnTo>
                        <a:pt x="859559" y="477057"/>
                      </a:lnTo>
                      <a:lnTo>
                        <a:pt x="855318" y="519121"/>
                      </a:lnTo>
                      <a:cubicBezTo>
                        <a:pt x="815032" y="715998"/>
                        <a:pt x="640835" y="864096"/>
                        <a:pt x="432048" y="864096"/>
                      </a:cubicBezTo>
                      <a:cubicBezTo>
                        <a:pt x="193434" y="864096"/>
                        <a:pt x="0" y="670662"/>
                        <a:pt x="0" y="432048"/>
                      </a:cubicBezTo>
                      <a:cubicBezTo>
                        <a:pt x="0" y="193434"/>
                        <a:pt x="193434" y="0"/>
                        <a:pt x="432048" y="0"/>
                      </a:cubicBezTo>
                      <a:close/>
                    </a:path>
                  </a:pathLst>
                </a:cu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sp>
              <p:nvSpPr>
                <p:cNvPr id="77" name="iṧļîḓè">
                  <a:extLst>
                    <a:ext uri="{FF2B5EF4-FFF2-40B4-BE49-F238E27FC236}">
                      <a16:creationId xmlns:a16="http://schemas.microsoft.com/office/drawing/2014/main" id="{B9538E66-0BC8-4F22-8215-BF7DE0BD0C3F}"/>
                    </a:ext>
                  </a:extLst>
                </p:cNvPr>
                <p:cNvSpPr/>
                <p:nvPr/>
              </p:nvSpPr>
              <p:spPr bwMode="auto">
                <a:xfrm>
                  <a:off x="1631266" y="2430663"/>
                  <a:ext cx="432526" cy="412497"/>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72" name="ï$1iḓê">
                <a:extLst>
                  <a:ext uri="{FF2B5EF4-FFF2-40B4-BE49-F238E27FC236}">
                    <a16:creationId xmlns:a16="http://schemas.microsoft.com/office/drawing/2014/main" id="{0D6F4A67-10A1-45E1-B1C2-173378DDF84B}"/>
                  </a:ext>
                </a:extLst>
              </p:cNvPr>
              <p:cNvGrpSpPr/>
              <p:nvPr/>
            </p:nvGrpSpPr>
            <p:grpSpPr>
              <a:xfrm>
                <a:off x="4007768" y="2216214"/>
                <a:ext cx="981441" cy="864096"/>
                <a:chOff x="4151784" y="2204864"/>
                <a:chExt cx="981441" cy="864096"/>
              </a:xfrm>
            </p:grpSpPr>
            <p:sp>
              <p:nvSpPr>
                <p:cNvPr id="74" name="ïṣ1íḓè">
                  <a:extLst>
                    <a:ext uri="{FF2B5EF4-FFF2-40B4-BE49-F238E27FC236}">
                      <a16:creationId xmlns:a16="http://schemas.microsoft.com/office/drawing/2014/main" id="{FAC3B459-E442-4D2D-AA33-C1E2405BADB2}"/>
                    </a:ext>
                  </a:extLst>
                </p:cNvPr>
                <p:cNvSpPr/>
                <p:nvPr/>
              </p:nvSpPr>
              <p:spPr>
                <a:xfrm flipH="1">
                  <a:off x="4151784" y="2204864"/>
                  <a:ext cx="981441" cy="864096"/>
                </a:xfrm>
                <a:custGeom>
                  <a:avLst/>
                  <a:gdLst>
                    <a:gd name="connsiteX0" fmla="*/ 432048 w 981441"/>
                    <a:gd name="connsiteY0" fmla="*/ 0 h 864096"/>
                    <a:gd name="connsiteX1" fmla="*/ 855318 w 981441"/>
                    <a:gd name="connsiteY1" fmla="*/ 344975 h 864096"/>
                    <a:gd name="connsiteX2" fmla="*/ 856420 w 981441"/>
                    <a:gd name="connsiteY2" fmla="*/ 355902 h 864096"/>
                    <a:gd name="connsiteX3" fmla="*/ 981441 w 981441"/>
                    <a:gd name="connsiteY3" fmla="*/ 417250 h 864096"/>
                    <a:gd name="connsiteX4" fmla="*/ 859559 w 981441"/>
                    <a:gd name="connsiteY4" fmla="*/ 477057 h 864096"/>
                    <a:gd name="connsiteX5" fmla="*/ 855318 w 981441"/>
                    <a:gd name="connsiteY5" fmla="*/ 519121 h 864096"/>
                    <a:gd name="connsiteX6" fmla="*/ 432048 w 981441"/>
                    <a:gd name="connsiteY6" fmla="*/ 864096 h 864096"/>
                    <a:gd name="connsiteX7" fmla="*/ 0 w 981441"/>
                    <a:gd name="connsiteY7" fmla="*/ 432048 h 864096"/>
                    <a:gd name="connsiteX8" fmla="*/ 432048 w 981441"/>
                    <a:gd name="connsiteY8" fmla="*/ 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441" h="864096">
                      <a:moveTo>
                        <a:pt x="432048" y="0"/>
                      </a:moveTo>
                      <a:cubicBezTo>
                        <a:pt x="640835" y="0"/>
                        <a:pt x="815032" y="148098"/>
                        <a:pt x="855318" y="344975"/>
                      </a:cubicBezTo>
                      <a:lnTo>
                        <a:pt x="856420" y="355902"/>
                      </a:lnTo>
                      <a:lnTo>
                        <a:pt x="981441" y="417250"/>
                      </a:lnTo>
                      <a:lnTo>
                        <a:pt x="859559" y="477057"/>
                      </a:lnTo>
                      <a:lnTo>
                        <a:pt x="855318" y="519121"/>
                      </a:lnTo>
                      <a:cubicBezTo>
                        <a:pt x="815032" y="715998"/>
                        <a:pt x="640835" y="864096"/>
                        <a:pt x="432048" y="864096"/>
                      </a:cubicBezTo>
                      <a:cubicBezTo>
                        <a:pt x="193434" y="864096"/>
                        <a:pt x="0" y="670662"/>
                        <a:pt x="0" y="432048"/>
                      </a:cubicBezTo>
                      <a:cubicBezTo>
                        <a:pt x="0" y="193434"/>
                        <a:pt x="193434" y="0"/>
                        <a:pt x="432048" y="0"/>
                      </a:cubicBezTo>
                      <a:close/>
                    </a:path>
                  </a:pathLst>
                </a:cu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sp>
              <p:nvSpPr>
                <p:cNvPr id="75" name="í$lîďè">
                  <a:extLst>
                    <a:ext uri="{FF2B5EF4-FFF2-40B4-BE49-F238E27FC236}">
                      <a16:creationId xmlns:a16="http://schemas.microsoft.com/office/drawing/2014/main" id="{921C25A5-DBD0-49A0-A4A7-7F439DD5273B}"/>
                    </a:ext>
                  </a:extLst>
                </p:cNvPr>
                <p:cNvSpPr/>
                <p:nvPr/>
              </p:nvSpPr>
              <p:spPr bwMode="auto">
                <a:xfrm>
                  <a:off x="4498198" y="2424865"/>
                  <a:ext cx="432526" cy="424092"/>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sp>
            <p:nvSpPr>
              <p:cNvPr id="73" name="ïSḷïde">
                <a:extLst>
                  <a:ext uri="{FF2B5EF4-FFF2-40B4-BE49-F238E27FC236}">
                    <a16:creationId xmlns:a16="http://schemas.microsoft.com/office/drawing/2014/main" id="{A2C05A62-994C-460A-9E05-EC5A977EEFC3}"/>
                  </a:ext>
                </a:extLst>
              </p:cNvPr>
              <p:cNvSpPr/>
              <p:nvPr/>
            </p:nvSpPr>
            <p:spPr>
              <a:xfrm>
                <a:off x="2388358" y="2477020"/>
                <a:ext cx="1630908" cy="359850"/>
              </a:xfrm>
              <a:custGeom>
                <a:avLst/>
                <a:gdLst>
                  <a:gd name="connsiteX0" fmla="*/ 0 w 1630908"/>
                  <a:gd name="connsiteY0" fmla="*/ 156998 h 359850"/>
                  <a:gd name="connsiteX1" fmla="*/ 539087 w 1630908"/>
                  <a:gd name="connsiteY1" fmla="*/ 6873 h 359850"/>
                  <a:gd name="connsiteX2" fmla="*/ 1241946 w 1630908"/>
                  <a:gd name="connsiteY2" fmla="*/ 354890 h 359850"/>
                  <a:gd name="connsiteX3" fmla="*/ 1630908 w 1630908"/>
                  <a:gd name="connsiteY3" fmla="*/ 150174 h 359850"/>
                </a:gdLst>
                <a:ahLst/>
                <a:cxnLst>
                  <a:cxn ang="0">
                    <a:pos x="connsiteX0" y="connsiteY0"/>
                  </a:cxn>
                  <a:cxn ang="0">
                    <a:pos x="connsiteX1" y="connsiteY1"/>
                  </a:cxn>
                  <a:cxn ang="0">
                    <a:pos x="connsiteX2" y="connsiteY2"/>
                  </a:cxn>
                  <a:cxn ang="0">
                    <a:pos x="connsiteX3" y="connsiteY3"/>
                  </a:cxn>
                </a:cxnLst>
                <a:rect l="l" t="t" r="r" b="b"/>
                <a:pathLst>
                  <a:path w="1630908" h="359850">
                    <a:moveTo>
                      <a:pt x="0" y="156998"/>
                    </a:moveTo>
                    <a:cubicBezTo>
                      <a:pt x="166048" y="65444"/>
                      <a:pt x="332096" y="-26109"/>
                      <a:pt x="539087" y="6873"/>
                    </a:cubicBezTo>
                    <a:cubicBezTo>
                      <a:pt x="746078" y="39855"/>
                      <a:pt x="1059976" y="331006"/>
                      <a:pt x="1241946" y="354890"/>
                    </a:cubicBezTo>
                    <a:cubicBezTo>
                      <a:pt x="1423916" y="378774"/>
                      <a:pt x="1473959" y="317359"/>
                      <a:pt x="1630908" y="150174"/>
                    </a:cubicBezTo>
                  </a:path>
                </a:pathLst>
              </a:custGeom>
              <a:no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35" name="íşlîde">
              <a:extLst>
                <a:ext uri="{FF2B5EF4-FFF2-40B4-BE49-F238E27FC236}">
                  <a16:creationId xmlns:a16="http://schemas.microsoft.com/office/drawing/2014/main" id="{AF1F2EF5-9019-40EF-B9AA-A2D3AFFFB73A}"/>
                </a:ext>
              </a:extLst>
            </p:cNvPr>
            <p:cNvGrpSpPr/>
            <p:nvPr/>
          </p:nvGrpSpPr>
          <p:grpSpPr>
            <a:xfrm>
              <a:off x="6397368" y="1908934"/>
              <a:ext cx="3573729" cy="864097"/>
              <a:chOff x="1415480" y="2216214"/>
              <a:chExt cx="3573729" cy="864097"/>
            </a:xfrm>
          </p:grpSpPr>
          <p:grpSp>
            <p:nvGrpSpPr>
              <p:cNvPr id="64" name="í$1iďê">
                <a:extLst>
                  <a:ext uri="{FF2B5EF4-FFF2-40B4-BE49-F238E27FC236}">
                    <a16:creationId xmlns:a16="http://schemas.microsoft.com/office/drawing/2014/main" id="{CCDF9174-E705-41F8-AD27-DEEDF580C197}"/>
                  </a:ext>
                </a:extLst>
              </p:cNvPr>
              <p:cNvGrpSpPr/>
              <p:nvPr/>
            </p:nvGrpSpPr>
            <p:grpSpPr>
              <a:xfrm>
                <a:off x="1415480" y="2216215"/>
                <a:ext cx="981441" cy="864096"/>
                <a:chOff x="1415480" y="2204864"/>
                <a:chExt cx="981441" cy="864096"/>
              </a:xfrm>
            </p:grpSpPr>
            <p:sp>
              <p:nvSpPr>
                <p:cNvPr id="69" name="ïṧlíde">
                  <a:extLst>
                    <a:ext uri="{FF2B5EF4-FFF2-40B4-BE49-F238E27FC236}">
                      <a16:creationId xmlns:a16="http://schemas.microsoft.com/office/drawing/2014/main" id="{52C94E57-40A7-4111-BB4B-521E84E0F6DB}"/>
                    </a:ext>
                  </a:extLst>
                </p:cNvPr>
                <p:cNvSpPr/>
                <p:nvPr/>
              </p:nvSpPr>
              <p:spPr>
                <a:xfrm>
                  <a:off x="1415480" y="2204864"/>
                  <a:ext cx="981441" cy="864096"/>
                </a:xfrm>
                <a:custGeom>
                  <a:avLst/>
                  <a:gdLst>
                    <a:gd name="connsiteX0" fmla="*/ 432048 w 981441"/>
                    <a:gd name="connsiteY0" fmla="*/ 0 h 864096"/>
                    <a:gd name="connsiteX1" fmla="*/ 855318 w 981441"/>
                    <a:gd name="connsiteY1" fmla="*/ 344975 h 864096"/>
                    <a:gd name="connsiteX2" fmla="*/ 856420 w 981441"/>
                    <a:gd name="connsiteY2" fmla="*/ 355902 h 864096"/>
                    <a:gd name="connsiteX3" fmla="*/ 981441 w 981441"/>
                    <a:gd name="connsiteY3" fmla="*/ 417250 h 864096"/>
                    <a:gd name="connsiteX4" fmla="*/ 859559 w 981441"/>
                    <a:gd name="connsiteY4" fmla="*/ 477057 h 864096"/>
                    <a:gd name="connsiteX5" fmla="*/ 855318 w 981441"/>
                    <a:gd name="connsiteY5" fmla="*/ 519121 h 864096"/>
                    <a:gd name="connsiteX6" fmla="*/ 432048 w 981441"/>
                    <a:gd name="connsiteY6" fmla="*/ 864096 h 864096"/>
                    <a:gd name="connsiteX7" fmla="*/ 0 w 981441"/>
                    <a:gd name="connsiteY7" fmla="*/ 432048 h 864096"/>
                    <a:gd name="connsiteX8" fmla="*/ 432048 w 981441"/>
                    <a:gd name="connsiteY8" fmla="*/ 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441" h="864096">
                      <a:moveTo>
                        <a:pt x="432048" y="0"/>
                      </a:moveTo>
                      <a:cubicBezTo>
                        <a:pt x="640835" y="0"/>
                        <a:pt x="815032" y="148098"/>
                        <a:pt x="855318" y="344975"/>
                      </a:cubicBezTo>
                      <a:lnTo>
                        <a:pt x="856420" y="355902"/>
                      </a:lnTo>
                      <a:lnTo>
                        <a:pt x="981441" y="417250"/>
                      </a:lnTo>
                      <a:lnTo>
                        <a:pt x="859559" y="477057"/>
                      </a:lnTo>
                      <a:lnTo>
                        <a:pt x="855318" y="519121"/>
                      </a:lnTo>
                      <a:cubicBezTo>
                        <a:pt x="815032" y="715998"/>
                        <a:pt x="640835" y="864096"/>
                        <a:pt x="432048" y="864096"/>
                      </a:cubicBezTo>
                      <a:cubicBezTo>
                        <a:pt x="193434" y="864096"/>
                        <a:pt x="0" y="670662"/>
                        <a:pt x="0" y="432048"/>
                      </a:cubicBezTo>
                      <a:cubicBezTo>
                        <a:pt x="0" y="193434"/>
                        <a:pt x="193434" y="0"/>
                        <a:pt x="432048" y="0"/>
                      </a:cubicBezTo>
                      <a:close/>
                    </a:path>
                  </a:pathLst>
                </a:cu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sp>
              <p:nvSpPr>
                <p:cNvPr id="70" name="îšḷiḑê">
                  <a:extLst>
                    <a:ext uri="{FF2B5EF4-FFF2-40B4-BE49-F238E27FC236}">
                      <a16:creationId xmlns:a16="http://schemas.microsoft.com/office/drawing/2014/main" id="{8F710624-5B07-4945-BB99-A197502462CC}"/>
                    </a:ext>
                  </a:extLst>
                </p:cNvPr>
                <p:cNvSpPr/>
                <p:nvPr/>
              </p:nvSpPr>
              <p:spPr bwMode="auto">
                <a:xfrm>
                  <a:off x="1631266" y="2430663"/>
                  <a:ext cx="432526" cy="412497"/>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65" name="íṥļíḋè">
                <a:extLst>
                  <a:ext uri="{FF2B5EF4-FFF2-40B4-BE49-F238E27FC236}">
                    <a16:creationId xmlns:a16="http://schemas.microsoft.com/office/drawing/2014/main" id="{09CB1EB3-04D4-439E-B666-8FAFE6882644}"/>
                  </a:ext>
                </a:extLst>
              </p:cNvPr>
              <p:cNvGrpSpPr/>
              <p:nvPr/>
            </p:nvGrpSpPr>
            <p:grpSpPr>
              <a:xfrm>
                <a:off x="4007768" y="2216214"/>
                <a:ext cx="981441" cy="864096"/>
                <a:chOff x="4151784" y="2204864"/>
                <a:chExt cx="981441" cy="864096"/>
              </a:xfrm>
            </p:grpSpPr>
            <p:sp>
              <p:nvSpPr>
                <p:cNvPr id="67" name="îŝ1íḋê">
                  <a:extLst>
                    <a:ext uri="{FF2B5EF4-FFF2-40B4-BE49-F238E27FC236}">
                      <a16:creationId xmlns:a16="http://schemas.microsoft.com/office/drawing/2014/main" id="{43F22B4B-6817-46EC-906F-7470DA2B2779}"/>
                    </a:ext>
                  </a:extLst>
                </p:cNvPr>
                <p:cNvSpPr/>
                <p:nvPr/>
              </p:nvSpPr>
              <p:spPr>
                <a:xfrm flipH="1">
                  <a:off x="4151784" y="2204864"/>
                  <a:ext cx="981441" cy="864096"/>
                </a:xfrm>
                <a:custGeom>
                  <a:avLst/>
                  <a:gdLst>
                    <a:gd name="connsiteX0" fmla="*/ 432048 w 981441"/>
                    <a:gd name="connsiteY0" fmla="*/ 0 h 864096"/>
                    <a:gd name="connsiteX1" fmla="*/ 855318 w 981441"/>
                    <a:gd name="connsiteY1" fmla="*/ 344975 h 864096"/>
                    <a:gd name="connsiteX2" fmla="*/ 856420 w 981441"/>
                    <a:gd name="connsiteY2" fmla="*/ 355902 h 864096"/>
                    <a:gd name="connsiteX3" fmla="*/ 981441 w 981441"/>
                    <a:gd name="connsiteY3" fmla="*/ 417250 h 864096"/>
                    <a:gd name="connsiteX4" fmla="*/ 859559 w 981441"/>
                    <a:gd name="connsiteY4" fmla="*/ 477057 h 864096"/>
                    <a:gd name="connsiteX5" fmla="*/ 855318 w 981441"/>
                    <a:gd name="connsiteY5" fmla="*/ 519121 h 864096"/>
                    <a:gd name="connsiteX6" fmla="*/ 432048 w 981441"/>
                    <a:gd name="connsiteY6" fmla="*/ 864096 h 864096"/>
                    <a:gd name="connsiteX7" fmla="*/ 0 w 981441"/>
                    <a:gd name="connsiteY7" fmla="*/ 432048 h 864096"/>
                    <a:gd name="connsiteX8" fmla="*/ 432048 w 981441"/>
                    <a:gd name="connsiteY8" fmla="*/ 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441" h="864096">
                      <a:moveTo>
                        <a:pt x="432048" y="0"/>
                      </a:moveTo>
                      <a:cubicBezTo>
                        <a:pt x="640835" y="0"/>
                        <a:pt x="815032" y="148098"/>
                        <a:pt x="855318" y="344975"/>
                      </a:cubicBezTo>
                      <a:lnTo>
                        <a:pt x="856420" y="355902"/>
                      </a:lnTo>
                      <a:lnTo>
                        <a:pt x="981441" y="417250"/>
                      </a:lnTo>
                      <a:lnTo>
                        <a:pt x="859559" y="477057"/>
                      </a:lnTo>
                      <a:lnTo>
                        <a:pt x="855318" y="519121"/>
                      </a:lnTo>
                      <a:cubicBezTo>
                        <a:pt x="815032" y="715998"/>
                        <a:pt x="640835" y="864096"/>
                        <a:pt x="432048" y="864096"/>
                      </a:cubicBezTo>
                      <a:cubicBezTo>
                        <a:pt x="193434" y="864096"/>
                        <a:pt x="0" y="670662"/>
                        <a:pt x="0" y="432048"/>
                      </a:cubicBezTo>
                      <a:cubicBezTo>
                        <a:pt x="0" y="193434"/>
                        <a:pt x="193434" y="0"/>
                        <a:pt x="432048" y="0"/>
                      </a:cubicBezTo>
                      <a:close/>
                    </a:path>
                  </a:pathLst>
                </a:cu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sp>
              <p:nvSpPr>
                <p:cNvPr id="68" name="ïślíde">
                  <a:extLst>
                    <a:ext uri="{FF2B5EF4-FFF2-40B4-BE49-F238E27FC236}">
                      <a16:creationId xmlns:a16="http://schemas.microsoft.com/office/drawing/2014/main" id="{73307F45-1EEB-4D70-88C1-130D1A9D643A}"/>
                    </a:ext>
                  </a:extLst>
                </p:cNvPr>
                <p:cNvSpPr/>
                <p:nvPr/>
              </p:nvSpPr>
              <p:spPr bwMode="auto">
                <a:xfrm>
                  <a:off x="4498198" y="2424865"/>
                  <a:ext cx="432526" cy="424092"/>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sp>
            <p:nvSpPr>
              <p:cNvPr id="66" name="ïs1iḑè">
                <a:extLst>
                  <a:ext uri="{FF2B5EF4-FFF2-40B4-BE49-F238E27FC236}">
                    <a16:creationId xmlns:a16="http://schemas.microsoft.com/office/drawing/2014/main" id="{C506E9F2-3A88-463D-8387-4A84FCF6E063}"/>
                  </a:ext>
                </a:extLst>
              </p:cNvPr>
              <p:cNvSpPr/>
              <p:nvPr/>
            </p:nvSpPr>
            <p:spPr>
              <a:xfrm>
                <a:off x="2388358" y="2477020"/>
                <a:ext cx="1630908" cy="359850"/>
              </a:xfrm>
              <a:custGeom>
                <a:avLst/>
                <a:gdLst>
                  <a:gd name="connsiteX0" fmla="*/ 0 w 1630908"/>
                  <a:gd name="connsiteY0" fmla="*/ 156998 h 359850"/>
                  <a:gd name="connsiteX1" fmla="*/ 539087 w 1630908"/>
                  <a:gd name="connsiteY1" fmla="*/ 6873 h 359850"/>
                  <a:gd name="connsiteX2" fmla="*/ 1241946 w 1630908"/>
                  <a:gd name="connsiteY2" fmla="*/ 354890 h 359850"/>
                  <a:gd name="connsiteX3" fmla="*/ 1630908 w 1630908"/>
                  <a:gd name="connsiteY3" fmla="*/ 150174 h 359850"/>
                </a:gdLst>
                <a:ahLst/>
                <a:cxnLst>
                  <a:cxn ang="0">
                    <a:pos x="connsiteX0" y="connsiteY0"/>
                  </a:cxn>
                  <a:cxn ang="0">
                    <a:pos x="connsiteX1" y="connsiteY1"/>
                  </a:cxn>
                  <a:cxn ang="0">
                    <a:pos x="connsiteX2" y="connsiteY2"/>
                  </a:cxn>
                  <a:cxn ang="0">
                    <a:pos x="connsiteX3" y="connsiteY3"/>
                  </a:cxn>
                </a:cxnLst>
                <a:rect l="l" t="t" r="r" b="b"/>
                <a:pathLst>
                  <a:path w="1630908" h="359850">
                    <a:moveTo>
                      <a:pt x="0" y="156998"/>
                    </a:moveTo>
                    <a:cubicBezTo>
                      <a:pt x="166048" y="65444"/>
                      <a:pt x="332096" y="-26109"/>
                      <a:pt x="539087" y="6873"/>
                    </a:cubicBezTo>
                    <a:cubicBezTo>
                      <a:pt x="746078" y="39855"/>
                      <a:pt x="1059976" y="331006"/>
                      <a:pt x="1241946" y="354890"/>
                    </a:cubicBezTo>
                    <a:cubicBezTo>
                      <a:pt x="1423916" y="378774"/>
                      <a:pt x="1473959" y="317359"/>
                      <a:pt x="1630908" y="150174"/>
                    </a:cubicBezTo>
                  </a:path>
                </a:pathLst>
              </a:custGeom>
              <a:no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36" name="iSľïdè">
              <a:extLst>
                <a:ext uri="{FF2B5EF4-FFF2-40B4-BE49-F238E27FC236}">
                  <a16:creationId xmlns:a16="http://schemas.microsoft.com/office/drawing/2014/main" id="{3C18A5D1-7B83-4E6F-80F0-121A606C2F06}"/>
                </a:ext>
              </a:extLst>
            </p:cNvPr>
            <p:cNvGrpSpPr/>
            <p:nvPr/>
          </p:nvGrpSpPr>
          <p:grpSpPr>
            <a:xfrm>
              <a:off x="4309136" y="3065453"/>
              <a:ext cx="3573729" cy="864097"/>
              <a:chOff x="1415480" y="2216214"/>
              <a:chExt cx="3573729" cy="864097"/>
            </a:xfrm>
          </p:grpSpPr>
          <p:grpSp>
            <p:nvGrpSpPr>
              <p:cNvPr id="42" name="îslîdé">
                <a:extLst>
                  <a:ext uri="{FF2B5EF4-FFF2-40B4-BE49-F238E27FC236}">
                    <a16:creationId xmlns:a16="http://schemas.microsoft.com/office/drawing/2014/main" id="{2A2D4C76-3C0F-41AA-8929-5C46A7EA2642}"/>
                  </a:ext>
                </a:extLst>
              </p:cNvPr>
              <p:cNvGrpSpPr/>
              <p:nvPr/>
            </p:nvGrpSpPr>
            <p:grpSpPr>
              <a:xfrm>
                <a:off x="1415480" y="2216215"/>
                <a:ext cx="981441" cy="864096"/>
                <a:chOff x="1415480" y="2204864"/>
                <a:chExt cx="981441" cy="864096"/>
              </a:xfrm>
            </p:grpSpPr>
            <p:sp>
              <p:nvSpPr>
                <p:cNvPr id="62" name="ïśḷíḓê">
                  <a:extLst>
                    <a:ext uri="{FF2B5EF4-FFF2-40B4-BE49-F238E27FC236}">
                      <a16:creationId xmlns:a16="http://schemas.microsoft.com/office/drawing/2014/main" id="{76F3EC01-47BC-4200-91A3-D4BFBA231B0D}"/>
                    </a:ext>
                  </a:extLst>
                </p:cNvPr>
                <p:cNvSpPr/>
                <p:nvPr/>
              </p:nvSpPr>
              <p:spPr>
                <a:xfrm>
                  <a:off x="1415480" y="2204864"/>
                  <a:ext cx="981441" cy="864096"/>
                </a:xfrm>
                <a:custGeom>
                  <a:avLst/>
                  <a:gdLst>
                    <a:gd name="connsiteX0" fmla="*/ 432048 w 981441"/>
                    <a:gd name="connsiteY0" fmla="*/ 0 h 864096"/>
                    <a:gd name="connsiteX1" fmla="*/ 855318 w 981441"/>
                    <a:gd name="connsiteY1" fmla="*/ 344975 h 864096"/>
                    <a:gd name="connsiteX2" fmla="*/ 856420 w 981441"/>
                    <a:gd name="connsiteY2" fmla="*/ 355902 h 864096"/>
                    <a:gd name="connsiteX3" fmla="*/ 981441 w 981441"/>
                    <a:gd name="connsiteY3" fmla="*/ 417250 h 864096"/>
                    <a:gd name="connsiteX4" fmla="*/ 859559 w 981441"/>
                    <a:gd name="connsiteY4" fmla="*/ 477057 h 864096"/>
                    <a:gd name="connsiteX5" fmla="*/ 855318 w 981441"/>
                    <a:gd name="connsiteY5" fmla="*/ 519121 h 864096"/>
                    <a:gd name="connsiteX6" fmla="*/ 432048 w 981441"/>
                    <a:gd name="connsiteY6" fmla="*/ 864096 h 864096"/>
                    <a:gd name="connsiteX7" fmla="*/ 0 w 981441"/>
                    <a:gd name="connsiteY7" fmla="*/ 432048 h 864096"/>
                    <a:gd name="connsiteX8" fmla="*/ 432048 w 981441"/>
                    <a:gd name="connsiteY8" fmla="*/ 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441" h="864096">
                      <a:moveTo>
                        <a:pt x="432048" y="0"/>
                      </a:moveTo>
                      <a:cubicBezTo>
                        <a:pt x="640835" y="0"/>
                        <a:pt x="815032" y="148098"/>
                        <a:pt x="855318" y="344975"/>
                      </a:cubicBezTo>
                      <a:lnTo>
                        <a:pt x="856420" y="355902"/>
                      </a:lnTo>
                      <a:lnTo>
                        <a:pt x="981441" y="417250"/>
                      </a:lnTo>
                      <a:lnTo>
                        <a:pt x="859559" y="477057"/>
                      </a:lnTo>
                      <a:lnTo>
                        <a:pt x="855318" y="519121"/>
                      </a:lnTo>
                      <a:cubicBezTo>
                        <a:pt x="815032" y="715998"/>
                        <a:pt x="640835" y="864096"/>
                        <a:pt x="432048" y="864096"/>
                      </a:cubicBezTo>
                      <a:cubicBezTo>
                        <a:pt x="193434" y="864096"/>
                        <a:pt x="0" y="670662"/>
                        <a:pt x="0" y="432048"/>
                      </a:cubicBezTo>
                      <a:cubicBezTo>
                        <a:pt x="0" y="193434"/>
                        <a:pt x="193434" y="0"/>
                        <a:pt x="432048" y="0"/>
                      </a:cubicBezTo>
                      <a:close/>
                    </a:path>
                  </a:pathLst>
                </a:custGeom>
                <a:solidFill>
                  <a:srgbClr val="3D7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sp>
              <p:nvSpPr>
                <p:cNvPr id="63" name="iŝļiḓê">
                  <a:extLst>
                    <a:ext uri="{FF2B5EF4-FFF2-40B4-BE49-F238E27FC236}">
                      <a16:creationId xmlns:a16="http://schemas.microsoft.com/office/drawing/2014/main" id="{A7ACC930-5B68-4377-A088-4BAA0F2D3830}"/>
                    </a:ext>
                  </a:extLst>
                </p:cNvPr>
                <p:cNvSpPr/>
                <p:nvPr/>
              </p:nvSpPr>
              <p:spPr bwMode="auto">
                <a:xfrm>
                  <a:off x="1631266" y="2430663"/>
                  <a:ext cx="432526" cy="412497"/>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43" name="iSḻïḋe">
                <a:extLst>
                  <a:ext uri="{FF2B5EF4-FFF2-40B4-BE49-F238E27FC236}">
                    <a16:creationId xmlns:a16="http://schemas.microsoft.com/office/drawing/2014/main" id="{EE35CA98-E1A6-4715-A79E-DE9965938AE6}"/>
                  </a:ext>
                </a:extLst>
              </p:cNvPr>
              <p:cNvGrpSpPr/>
              <p:nvPr/>
            </p:nvGrpSpPr>
            <p:grpSpPr>
              <a:xfrm>
                <a:off x="4007768" y="2216214"/>
                <a:ext cx="981441" cy="864096"/>
                <a:chOff x="4151784" y="2204864"/>
                <a:chExt cx="981441" cy="864096"/>
              </a:xfrm>
            </p:grpSpPr>
            <p:sp>
              <p:nvSpPr>
                <p:cNvPr id="46" name="îṡļíḋe">
                  <a:extLst>
                    <a:ext uri="{FF2B5EF4-FFF2-40B4-BE49-F238E27FC236}">
                      <a16:creationId xmlns:a16="http://schemas.microsoft.com/office/drawing/2014/main" id="{B4963266-B1A2-4B71-8BC1-15233252E2B7}"/>
                    </a:ext>
                  </a:extLst>
                </p:cNvPr>
                <p:cNvSpPr/>
                <p:nvPr/>
              </p:nvSpPr>
              <p:spPr>
                <a:xfrm flipH="1">
                  <a:off x="4151784" y="2204864"/>
                  <a:ext cx="981441" cy="864096"/>
                </a:xfrm>
                <a:custGeom>
                  <a:avLst/>
                  <a:gdLst>
                    <a:gd name="connsiteX0" fmla="*/ 432048 w 981441"/>
                    <a:gd name="connsiteY0" fmla="*/ 0 h 864096"/>
                    <a:gd name="connsiteX1" fmla="*/ 855318 w 981441"/>
                    <a:gd name="connsiteY1" fmla="*/ 344975 h 864096"/>
                    <a:gd name="connsiteX2" fmla="*/ 856420 w 981441"/>
                    <a:gd name="connsiteY2" fmla="*/ 355902 h 864096"/>
                    <a:gd name="connsiteX3" fmla="*/ 981441 w 981441"/>
                    <a:gd name="connsiteY3" fmla="*/ 417250 h 864096"/>
                    <a:gd name="connsiteX4" fmla="*/ 859559 w 981441"/>
                    <a:gd name="connsiteY4" fmla="*/ 477057 h 864096"/>
                    <a:gd name="connsiteX5" fmla="*/ 855318 w 981441"/>
                    <a:gd name="connsiteY5" fmla="*/ 519121 h 864096"/>
                    <a:gd name="connsiteX6" fmla="*/ 432048 w 981441"/>
                    <a:gd name="connsiteY6" fmla="*/ 864096 h 864096"/>
                    <a:gd name="connsiteX7" fmla="*/ 0 w 981441"/>
                    <a:gd name="connsiteY7" fmla="*/ 432048 h 864096"/>
                    <a:gd name="connsiteX8" fmla="*/ 432048 w 981441"/>
                    <a:gd name="connsiteY8" fmla="*/ 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441" h="864096">
                      <a:moveTo>
                        <a:pt x="432048" y="0"/>
                      </a:moveTo>
                      <a:cubicBezTo>
                        <a:pt x="640835" y="0"/>
                        <a:pt x="815032" y="148098"/>
                        <a:pt x="855318" y="344975"/>
                      </a:cubicBezTo>
                      <a:lnTo>
                        <a:pt x="856420" y="355902"/>
                      </a:lnTo>
                      <a:lnTo>
                        <a:pt x="981441" y="417250"/>
                      </a:lnTo>
                      <a:lnTo>
                        <a:pt x="859559" y="477057"/>
                      </a:lnTo>
                      <a:lnTo>
                        <a:pt x="855318" y="519121"/>
                      </a:lnTo>
                      <a:cubicBezTo>
                        <a:pt x="815032" y="715998"/>
                        <a:pt x="640835" y="864096"/>
                        <a:pt x="432048" y="864096"/>
                      </a:cubicBezTo>
                      <a:cubicBezTo>
                        <a:pt x="193434" y="864096"/>
                        <a:pt x="0" y="670662"/>
                        <a:pt x="0" y="432048"/>
                      </a:cubicBezTo>
                      <a:cubicBezTo>
                        <a:pt x="0" y="193434"/>
                        <a:pt x="193434" y="0"/>
                        <a:pt x="432048" y="0"/>
                      </a:cubicBezTo>
                      <a:close/>
                    </a:path>
                  </a:pathLst>
                </a:custGeom>
                <a:solidFill>
                  <a:srgbClr val="3D7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sp>
              <p:nvSpPr>
                <p:cNvPr id="61" name="iṣḷîdê">
                  <a:extLst>
                    <a:ext uri="{FF2B5EF4-FFF2-40B4-BE49-F238E27FC236}">
                      <a16:creationId xmlns:a16="http://schemas.microsoft.com/office/drawing/2014/main" id="{19832F6C-2E5D-493D-86FC-0BED4CD09E94}"/>
                    </a:ext>
                  </a:extLst>
                </p:cNvPr>
                <p:cNvSpPr/>
                <p:nvPr/>
              </p:nvSpPr>
              <p:spPr bwMode="auto">
                <a:xfrm>
                  <a:off x="4498198" y="2424865"/>
                  <a:ext cx="432526" cy="424092"/>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sp>
            <p:nvSpPr>
              <p:cNvPr id="45" name="ïŝḷiḍê">
                <a:extLst>
                  <a:ext uri="{FF2B5EF4-FFF2-40B4-BE49-F238E27FC236}">
                    <a16:creationId xmlns:a16="http://schemas.microsoft.com/office/drawing/2014/main" id="{87345A0C-AD95-4400-9F20-6C1A767B8708}"/>
                  </a:ext>
                </a:extLst>
              </p:cNvPr>
              <p:cNvSpPr/>
              <p:nvPr/>
            </p:nvSpPr>
            <p:spPr>
              <a:xfrm>
                <a:off x="2388358" y="2477020"/>
                <a:ext cx="1630908" cy="359850"/>
              </a:xfrm>
              <a:custGeom>
                <a:avLst/>
                <a:gdLst>
                  <a:gd name="connsiteX0" fmla="*/ 0 w 1630908"/>
                  <a:gd name="connsiteY0" fmla="*/ 156998 h 359850"/>
                  <a:gd name="connsiteX1" fmla="*/ 539087 w 1630908"/>
                  <a:gd name="connsiteY1" fmla="*/ 6873 h 359850"/>
                  <a:gd name="connsiteX2" fmla="*/ 1241946 w 1630908"/>
                  <a:gd name="connsiteY2" fmla="*/ 354890 h 359850"/>
                  <a:gd name="connsiteX3" fmla="*/ 1630908 w 1630908"/>
                  <a:gd name="connsiteY3" fmla="*/ 150174 h 359850"/>
                </a:gdLst>
                <a:ahLst/>
                <a:cxnLst>
                  <a:cxn ang="0">
                    <a:pos x="connsiteX0" y="connsiteY0"/>
                  </a:cxn>
                  <a:cxn ang="0">
                    <a:pos x="connsiteX1" y="connsiteY1"/>
                  </a:cxn>
                  <a:cxn ang="0">
                    <a:pos x="connsiteX2" y="connsiteY2"/>
                  </a:cxn>
                  <a:cxn ang="0">
                    <a:pos x="connsiteX3" y="connsiteY3"/>
                  </a:cxn>
                </a:cxnLst>
                <a:rect l="l" t="t" r="r" b="b"/>
                <a:pathLst>
                  <a:path w="1630908" h="359850">
                    <a:moveTo>
                      <a:pt x="0" y="156998"/>
                    </a:moveTo>
                    <a:cubicBezTo>
                      <a:pt x="166048" y="65444"/>
                      <a:pt x="332096" y="-26109"/>
                      <a:pt x="539087" y="6873"/>
                    </a:cubicBezTo>
                    <a:cubicBezTo>
                      <a:pt x="746078" y="39855"/>
                      <a:pt x="1059976" y="331006"/>
                      <a:pt x="1241946" y="354890"/>
                    </a:cubicBezTo>
                    <a:cubicBezTo>
                      <a:pt x="1423916" y="378774"/>
                      <a:pt x="1473959" y="317359"/>
                      <a:pt x="1630908" y="150174"/>
                    </a:cubicBezTo>
                  </a:path>
                </a:pathLst>
              </a:custGeom>
              <a:no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cxnSp>
          <p:nvCxnSpPr>
            <p:cNvPr id="38" name="直接连接符 37">
              <a:extLst>
                <a:ext uri="{FF2B5EF4-FFF2-40B4-BE49-F238E27FC236}">
                  <a16:creationId xmlns:a16="http://schemas.microsoft.com/office/drawing/2014/main" id="{EB35AFC1-599B-4732-8A5F-63DEE2E46843}"/>
                </a:ext>
              </a:extLst>
            </p:cNvPr>
            <p:cNvCxnSpPr/>
            <p:nvPr/>
          </p:nvCxnSpPr>
          <p:spPr>
            <a:xfrm>
              <a:off x="4009236" y="2648261"/>
              <a:ext cx="0" cy="2831589"/>
            </a:xfrm>
            <a:prstGeom prst="line">
              <a:avLst/>
            </a:prstGeom>
            <a:ln w="3175" cap="rnd">
              <a:solidFill>
                <a:schemeClr val="bg1">
                  <a:lumMod val="75000"/>
                </a:schemeClr>
              </a:solidFill>
              <a:prstDash val="sysDash"/>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89F4C771-BC9B-4C05-9B94-ADAA0B39A615}"/>
                </a:ext>
              </a:extLst>
            </p:cNvPr>
            <p:cNvCxnSpPr/>
            <p:nvPr/>
          </p:nvCxnSpPr>
          <p:spPr>
            <a:xfrm>
              <a:off x="8185700" y="2648261"/>
              <a:ext cx="0" cy="2831589"/>
            </a:xfrm>
            <a:prstGeom prst="line">
              <a:avLst/>
            </a:prstGeom>
            <a:ln w="3175" cap="rnd">
              <a:solidFill>
                <a:schemeClr val="bg1">
                  <a:lumMod val="75000"/>
                </a:schemeClr>
              </a:solidFill>
              <a:prstDash val="sysDash"/>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38D76396-57A9-4FCD-B3C5-6B5B90CD89DE}"/>
                </a:ext>
              </a:extLst>
            </p:cNvPr>
            <p:cNvCxnSpPr/>
            <p:nvPr/>
          </p:nvCxnSpPr>
          <p:spPr>
            <a:xfrm>
              <a:off x="6097468" y="3783459"/>
              <a:ext cx="0" cy="598320"/>
            </a:xfrm>
            <a:prstGeom prst="line">
              <a:avLst/>
            </a:prstGeom>
            <a:ln w="3175" cap="rnd">
              <a:solidFill>
                <a:schemeClr val="bg1">
                  <a:lumMod val="75000"/>
                </a:schemeClr>
              </a:solidFill>
              <a:prstDash val="sysDash"/>
              <a:round/>
              <a:headEnd type="none"/>
              <a:tailEnd type="oval" w="med" len="med"/>
            </a:ln>
          </p:spPr>
          <p:style>
            <a:lnRef idx="1">
              <a:schemeClr val="accent1"/>
            </a:lnRef>
            <a:fillRef idx="0">
              <a:schemeClr val="accent1"/>
            </a:fillRef>
            <a:effectRef idx="0">
              <a:schemeClr val="accent1"/>
            </a:effectRef>
            <a:fontRef idx="minor">
              <a:schemeClr val="tx1"/>
            </a:fontRef>
          </p:style>
        </p:cxnSp>
      </p:grpSp>
      <p:grpSp>
        <p:nvGrpSpPr>
          <p:cNvPr id="78" name="组合 77">
            <a:extLst>
              <a:ext uri="{FF2B5EF4-FFF2-40B4-BE49-F238E27FC236}">
                <a16:creationId xmlns:a16="http://schemas.microsoft.com/office/drawing/2014/main" id="{DD7A3A90-4116-4EEE-A783-2BA49A2241BE}"/>
              </a:ext>
            </a:extLst>
          </p:cNvPr>
          <p:cNvGrpSpPr/>
          <p:nvPr/>
        </p:nvGrpSpPr>
        <p:grpSpPr>
          <a:xfrm>
            <a:off x="8058234" y="3883374"/>
            <a:ext cx="2784999" cy="1173847"/>
            <a:chOff x="1541719" y="2349127"/>
            <a:chExt cx="2784999" cy="1173846"/>
          </a:xfrm>
        </p:grpSpPr>
        <p:sp>
          <p:nvSpPr>
            <p:cNvPr id="79" name="文本框 78">
              <a:extLst>
                <a:ext uri="{FF2B5EF4-FFF2-40B4-BE49-F238E27FC236}">
                  <a16:creationId xmlns:a16="http://schemas.microsoft.com/office/drawing/2014/main" id="{784F95A8-80B7-4AE1-8B8B-9AC03671D8A4}"/>
                </a:ext>
              </a:extLst>
            </p:cNvPr>
            <p:cNvSpPr txBox="1"/>
            <p:nvPr/>
          </p:nvSpPr>
          <p:spPr>
            <a:xfrm>
              <a:off x="1867328" y="2349127"/>
              <a:ext cx="2133782" cy="369332"/>
            </a:xfrm>
            <a:prstGeom prst="rect">
              <a:avLst/>
            </a:prstGeom>
            <a:noFill/>
          </p:spPr>
          <p:txBody>
            <a:bodyPr wrap="square" rtlCol="0">
              <a:spAutoFit/>
              <a:scene3d>
                <a:camera prst="orthographicFront"/>
                <a:lightRig rig="threePt" dir="t"/>
              </a:scene3d>
              <a:sp3d contourW="12700"/>
            </a:bodyPr>
            <a:lstStyle/>
            <a:p>
              <a:pPr algn="ctr"/>
              <a:r>
                <a:rPr lang="zh-CN" altLang="en-US" b="1" dirty="0">
                  <a:solidFill>
                    <a:schemeClr val="tx1">
                      <a:lumMod val="85000"/>
                      <a:lumOff val="15000"/>
                    </a:schemeClr>
                  </a:solidFill>
                  <a:latin typeface="+mn-ea"/>
                  <a:sym typeface="FZHei-B01S" panose="02010601030101010101" pitchFamily="2" charset="-122"/>
                </a:rPr>
                <a:t>Title text added</a:t>
              </a:r>
            </a:p>
          </p:txBody>
        </p:sp>
        <p:sp>
          <p:nvSpPr>
            <p:cNvPr id="80" name="文本框 79">
              <a:extLst>
                <a:ext uri="{FF2B5EF4-FFF2-40B4-BE49-F238E27FC236}">
                  <a16:creationId xmlns:a16="http://schemas.microsoft.com/office/drawing/2014/main" id="{226DF75E-9315-4C5B-8D9A-7773DB204FA7}"/>
                </a:ext>
              </a:extLst>
            </p:cNvPr>
            <p:cNvSpPr txBox="1"/>
            <p:nvPr/>
          </p:nvSpPr>
          <p:spPr>
            <a:xfrm>
              <a:off x="1541719" y="2687681"/>
              <a:ext cx="2784999" cy="668019"/>
            </a:xfrm>
            <a:prstGeom prst="rect">
              <a:avLst/>
            </a:prstGeom>
            <a:noFill/>
          </p:spPr>
          <p:txBody>
            <a:bodyPr wrap="square" rtlCol="0">
              <a:spAutoFit/>
              <a:scene3d>
                <a:camera prst="orthographicFront"/>
                <a:lightRig rig="threePt" dir="t"/>
              </a:scene3d>
              <a:sp3d contourW="12700"/>
            </a:bodyPr>
            <a:lstStyle>
              <a:defPPr>
                <a:defRPr lang="zh-CN"/>
              </a:defPPr>
              <a:lvl1pPr algn="ctr">
                <a:lnSpc>
                  <a:spcPts val="2000"/>
                </a:lnSpc>
                <a:defRPr sz="11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p>
          </p:txBody>
        </p:sp>
      </p:grpSp>
      <p:grpSp>
        <p:nvGrpSpPr>
          <p:cNvPr id="81" name="组合 80">
            <a:extLst>
              <a:ext uri="{FF2B5EF4-FFF2-40B4-BE49-F238E27FC236}">
                <a16:creationId xmlns:a16="http://schemas.microsoft.com/office/drawing/2014/main" id="{D44C2D1C-298D-494B-BBE3-68945598A011}"/>
              </a:ext>
            </a:extLst>
          </p:cNvPr>
          <p:cNvGrpSpPr/>
          <p:nvPr/>
        </p:nvGrpSpPr>
        <p:grpSpPr>
          <a:xfrm>
            <a:off x="1217526" y="3883374"/>
            <a:ext cx="2784999" cy="1173847"/>
            <a:chOff x="1541719" y="2349127"/>
            <a:chExt cx="2784999" cy="1173846"/>
          </a:xfrm>
        </p:grpSpPr>
        <p:sp>
          <p:nvSpPr>
            <p:cNvPr id="82" name="文本框 81">
              <a:extLst>
                <a:ext uri="{FF2B5EF4-FFF2-40B4-BE49-F238E27FC236}">
                  <a16:creationId xmlns:a16="http://schemas.microsoft.com/office/drawing/2014/main" id="{2E916B9C-867A-4E6E-8666-0526478B3EAD}"/>
                </a:ext>
              </a:extLst>
            </p:cNvPr>
            <p:cNvSpPr txBox="1"/>
            <p:nvPr/>
          </p:nvSpPr>
          <p:spPr>
            <a:xfrm>
              <a:off x="1867328" y="2349127"/>
              <a:ext cx="2133782" cy="369332"/>
            </a:xfrm>
            <a:prstGeom prst="rect">
              <a:avLst/>
            </a:prstGeom>
            <a:noFill/>
          </p:spPr>
          <p:txBody>
            <a:bodyPr wrap="square" rtlCol="0">
              <a:spAutoFit/>
              <a:scene3d>
                <a:camera prst="orthographicFront"/>
                <a:lightRig rig="threePt" dir="t"/>
              </a:scene3d>
              <a:sp3d contourW="12700"/>
            </a:bodyPr>
            <a:lstStyle/>
            <a:p>
              <a:pPr algn="ctr"/>
              <a:r>
                <a:rPr lang="zh-CN" altLang="en-US" b="1" dirty="0">
                  <a:solidFill>
                    <a:schemeClr val="tx1">
                      <a:lumMod val="85000"/>
                      <a:lumOff val="15000"/>
                    </a:schemeClr>
                  </a:solidFill>
                  <a:latin typeface="+mn-ea"/>
                  <a:sym typeface="FZHei-B01S" panose="02010601030101010101" pitchFamily="2" charset="-122"/>
                </a:rPr>
                <a:t>Title text added</a:t>
              </a:r>
            </a:p>
          </p:txBody>
        </p:sp>
        <p:sp>
          <p:nvSpPr>
            <p:cNvPr id="83" name="文本框 82">
              <a:extLst>
                <a:ext uri="{FF2B5EF4-FFF2-40B4-BE49-F238E27FC236}">
                  <a16:creationId xmlns:a16="http://schemas.microsoft.com/office/drawing/2014/main" id="{4DB9905A-0751-404F-AF80-C59F3EDF5183}"/>
                </a:ext>
              </a:extLst>
            </p:cNvPr>
            <p:cNvSpPr txBox="1"/>
            <p:nvPr/>
          </p:nvSpPr>
          <p:spPr>
            <a:xfrm>
              <a:off x="1541719" y="2687681"/>
              <a:ext cx="2784999" cy="835292"/>
            </a:xfrm>
            <a:prstGeom prst="rect">
              <a:avLst/>
            </a:prstGeom>
            <a:noFill/>
          </p:spPr>
          <p:txBody>
            <a:bodyPr wrap="square" rtlCol="0">
              <a:spAutoFit/>
              <a:scene3d>
                <a:camera prst="orthographicFront"/>
                <a:lightRig rig="threePt" dir="t"/>
              </a:scene3d>
              <a:sp3d contourW="12700"/>
            </a:bodyPr>
            <a:lstStyle/>
            <a:p>
              <a:pPr algn="ctr">
                <a:lnSpc>
                  <a:spcPts val="20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grpSp>
      <p:grpSp>
        <p:nvGrpSpPr>
          <p:cNvPr id="84" name="组合 83">
            <a:extLst>
              <a:ext uri="{FF2B5EF4-FFF2-40B4-BE49-F238E27FC236}">
                <a16:creationId xmlns:a16="http://schemas.microsoft.com/office/drawing/2014/main" id="{D369B332-1376-4CA5-8141-728105BC6C57}"/>
              </a:ext>
            </a:extLst>
          </p:cNvPr>
          <p:cNvGrpSpPr/>
          <p:nvPr/>
        </p:nvGrpSpPr>
        <p:grpSpPr>
          <a:xfrm>
            <a:off x="4603370" y="4574446"/>
            <a:ext cx="2784999" cy="1173847"/>
            <a:chOff x="1541719" y="2349127"/>
            <a:chExt cx="2784999" cy="1173846"/>
          </a:xfrm>
        </p:grpSpPr>
        <p:sp>
          <p:nvSpPr>
            <p:cNvPr id="85" name="文本框 84">
              <a:extLst>
                <a:ext uri="{FF2B5EF4-FFF2-40B4-BE49-F238E27FC236}">
                  <a16:creationId xmlns:a16="http://schemas.microsoft.com/office/drawing/2014/main" id="{62FC1E0C-3262-40E1-89E6-AD72CA50AEB5}"/>
                </a:ext>
              </a:extLst>
            </p:cNvPr>
            <p:cNvSpPr txBox="1"/>
            <p:nvPr/>
          </p:nvSpPr>
          <p:spPr>
            <a:xfrm>
              <a:off x="1867328" y="2349127"/>
              <a:ext cx="2133782" cy="369332"/>
            </a:xfrm>
            <a:prstGeom prst="rect">
              <a:avLst/>
            </a:prstGeom>
            <a:noFill/>
          </p:spPr>
          <p:txBody>
            <a:bodyPr wrap="square" rtlCol="0">
              <a:spAutoFit/>
              <a:scene3d>
                <a:camera prst="orthographicFront"/>
                <a:lightRig rig="threePt" dir="t"/>
              </a:scene3d>
              <a:sp3d contourW="12700"/>
            </a:bodyPr>
            <a:lstStyle/>
            <a:p>
              <a:pPr algn="ctr"/>
              <a:r>
                <a:rPr lang="zh-CN" altLang="en-US" b="1" dirty="0">
                  <a:solidFill>
                    <a:schemeClr val="tx1">
                      <a:lumMod val="85000"/>
                      <a:lumOff val="15000"/>
                    </a:schemeClr>
                  </a:solidFill>
                  <a:latin typeface="+mn-ea"/>
                  <a:sym typeface="FZHei-B01S" panose="02010601030101010101" pitchFamily="2" charset="-122"/>
                </a:rPr>
                <a:t>Title text added</a:t>
              </a:r>
            </a:p>
          </p:txBody>
        </p:sp>
        <p:sp>
          <p:nvSpPr>
            <p:cNvPr id="86" name="文本框 85">
              <a:extLst>
                <a:ext uri="{FF2B5EF4-FFF2-40B4-BE49-F238E27FC236}">
                  <a16:creationId xmlns:a16="http://schemas.microsoft.com/office/drawing/2014/main" id="{4C416B8C-30F5-4A48-B3AB-C126787D6269}"/>
                </a:ext>
              </a:extLst>
            </p:cNvPr>
            <p:cNvSpPr txBox="1"/>
            <p:nvPr/>
          </p:nvSpPr>
          <p:spPr>
            <a:xfrm>
              <a:off x="1541719" y="2687681"/>
              <a:ext cx="2784999" cy="668019"/>
            </a:xfrm>
            <a:prstGeom prst="rect">
              <a:avLst/>
            </a:prstGeom>
            <a:noFill/>
          </p:spPr>
          <p:txBody>
            <a:bodyPr wrap="square" rtlCol="0">
              <a:spAutoFit/>
              <a:scene3d>
                <a:camera prst="orthographicFront"/>
                <a:lightRig rig="threePt" dir="t"/>
              </a:scene3d>
              <a:sp3d contourW="12700"/>
            </a:bodyPr>
            <a:lstStyle>
              <a:defPPr>
                <a:defRPr lang="zh-CN"/>
              </a:defPPr>
              <a:lvl1pPr algn="ctr">
                <a:lnSpc>
                  <a:spcPts val="2000"/>
                </a:lnSpc>
                <a:defRPr sz="11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p>
          </p:txBody>
        </p:sp>
      </p:grpSp>
    </p:spTree>
    <p:extLst>
      <p:ext uri="{BB962C8B-B14F-4D97-AF65-F5344CB8AC3E}">
        <p14:creationId xmlns:p14="http://schemas.microsoft.com/office/powerpoint/2010/main" val="1165206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p14="http://schemas.microsoft.com/office/powerpoint/2010/main"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wipe(up)">
                                      <p:cBhvr>
                                        <p:cTn id="26" dur="500"/>
                                        <p:tgtEl>
                                          <p:spTgt spid="81"/>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up)">
                                      <p:cBhvr>
                                        <p:cTn id="30" dur="500"/>
                                        <p:tgtEl>
                                          <p:spTgt spid="84"/>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up)">
                                      <p:cBhvr>
                                        <p:cTn id="3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8650" y="0"/>
            <a:ext cx="8134899" cy="6858000"/>
          </a:xfrm>
          <a:prstGeom prst="rect">
            <a:avLst/>
          </a:prstGeom>
        </p:spPr>
      </p:pic>
      <p:sp>
        <p:nvSpPr>
          <p:cNvPr id="5" name="MH_Others_2"/>
          <p:cNvSpPr txBox="1"/>
          <p:nvPr>
            <p:custDataLst>
              <p:tags r:id="rId1"/>
            </p:custDataLst>
          </p:nvPr>
        </p:nvSpPr>
        <p:spPr>
          <a:xfrm>
            <a:off x="2484519" y="3246680"/>
            <a:ext cx="3409362" cy="2013500"/>
          </a:xfrm>
          <a:prstGeom prst="rect">
            <a:avLst/>
          </a:prstGeom>
          <a:noFill/>
        </p:spPr>
        <p:txBody>
          <a:bodyPr wrap="square" lIns="0" tIns="0" rIns="0" bIns="0">
            <a:spAutoFit/>
          </a:bodyPr>
          <a:lstStyle/>
          <a:p>
            <a:pPr>
              <a:defRPr/>
            </a:pPr>
            <a:r>
              <a:rPr lang="en-US" altLang="zh-CN" sz="13085"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C</a:t>
            </a:r>
            <a:r>
              <a:rPr lang="en-US" altLang="zh-CN" sz="3415"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ONTENTS</a:t>
            </a:r>
            <a:endParaRPr lang="zh-CN" altLang="en-US" sz="3415"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7" name="MH_Entry_1"/>
          <p:cNvSpPr/>
          <p:nvPr>
            <p:custDataLst>
              <p:tags r:id="rId2"/>
            </p:custDataLst>
          </p:nvPr>
        </p:nvSpPr>
        <p:spPr>
          <a:xfrm>
            <a:off x="7665122" y="3521333"/>
            <a:ext cx="4084718"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01 </a:t>
            </a:r>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Course outline</a:t>
            </a:r>
            <a:endPar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MH_Entry_2"/>
          <p:cNvSpPr/>
          <p:nvPr>
            <p:custDataLst>
              <p:tags r:id="rId3"/>
            </p:custDataLst>
          </p:nvPr>
        </p:nvSpPr>
        <p:spPr>
          <a:xfrm>
            <a:off x="7665122" y="4345763"/>
            <a:ext cx="4084718"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02 </a:t>
            </a:r>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Communication definition</a:t>
            </a:r>
          </a:p>
        </p:txBody>
      </p:sp>
      <p:sp>
        <p:nvSpPr>
          <p:cNvPr id="9" name="MH_Entry_3"/>
          <p:cNvSpPr/>
          <p:nvPr>
            <p:custDataLst>
              <p:tags r:id="rId4"/>
            </p:custDataLst>
          </p:nvPr>
        </p:nvSpPr>
        <p:spPr>
          <a:xfrm>
            <a:off x="7665122" y="5170193"/>
            <a:ext cx="4084718"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03 </a:t>
            </a:r>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Communication skills</a:t>
            </a:r>
          </a:p>
        </p:txBody>
      </p:sp>
      <p:sp>
        <p:nvSpPr>
          <p:cNvPr id="10" name="MH_Entry_4"/>
          <p:cNvSpPr/>
          <p:nvPr>
            <p:custDataLst>
              <p:tags r:id="rId5"/>
            </p:custDataLst>
          </p:nvPr>
        </p:nvSpPr>
        <p:spPr>
          <a:xfrm>
            <a:off x="7665122" y="5994623"/>
            <a:ext cx="4084718"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04 </a:t>
            </a:r>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Improve communication</a:t>
            </a:r>
            <a:endPar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 by="(-#ppt_w*2)" calcmode="lin" valueType="num">
                                      <p:cBhvr rctx="PPT">
                                        <p:cTn id="10" dur="500" autoRev="1" fill="hold">
                                          <p:stCondLst>
                                            <p:cond delay="0"/>
                                          </p:stCondLst>
                                        </p:cTn>
                                        <p:tgtEl>
                                          <p:spTgt spid="5"/>
                                        </p:tgtEl>
                                        <p:attrNameLst>
                                          <p:attrName>ppt_w</p:attrName>
                                        </p:attrNameLst>
                                      </p:cBhvr>
                                    </p:anim>
                                    <p:anim by="(#ppt_w*0.50)" calcmode="lin" valueType="num">
                                      <p:cBhvr>
                                        <p:cTn id="11" dur="500" decel="50000" autoRev="1" fill="hold">
                                          <p:stCondLst>
                                            <p:cond delay="0"/>
                                          </p:stCondLst>
                                        </p:cTn>
                                        <p:tgtEl>
                                          <p:spTgt spid="5"/>
                                        </p:tgtEl>
                                        <p:attrNameLst>
                                          <p:attrName>ppt_x</p:attrName>
                                        </p:attrNameLst>
                                      </p:cBhvr>
                                    </p:anim>
                                    <p:anim from="(-#ppt_h/2)" to="(#ppt_y)" calcmode="lin" valueType="num">
                                      <p:cBhvr>
                                        <p:cTn id="12" dur="1000" fill="hold">
                                          <p:stCondLst>
                                            <p:cond delay="0"/>
                                          </p:stCondLst>
                                        </p:cTn>
                                        <p:tgtEl>
                                          <p:spTgt spid="5"/>
                                        </p:tgtEl>
                                        <p:attrNameLst>
                                          <p:attrName>ppt_y</p:attrName>
                                        </p:attrNameLst>
                                      </p:cBhvr>
                                    </p:anim>
                                    <p:animRot by="21600000">
                                      <p:cBhvr>
                                        <p:cTn id="13" dur="1000" fill="hold">
                                          <p:stCondLst>
                                            <p:cond delay="0"/>
                                          </p:stCondLst>
                                        </p:cTn>
                                        <p:tgtEl>
                                          <p:spTgt spid="5"/>
                                        </p:tgtEl>
                                        <p:attrNameLst>
                                          <p:attrName>r</p:attrName>
                                        </p:attrNameLst>
                                      </p:cBhvr>
                                    </p:animRot>
                                  </p:childTnLst>
                                </p:cTn>
                              </p:par>
                            </p:childTnLst>
                          </p:cTn>
                        </p:par>
                        <p:par>
                          <p:cTn id="14" fill="hold">
                            <p:stCondLst>
                              <p:cond delay="17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2200"/>
                            </p:stCondLst>
                            <p:childTnLst>
                              <p:par>
                                <p:cTn id="19" presetID="2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27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par>
                          <p:cTn id="26" fill="hold">
                            <p:stCondLst>
                              <p:cond delay="32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3A1AB429-2C26-4CFD-B21F-5791BBC254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26" name="图片 25">
            <a:extLst>
              <a:ext uri="{FF2B5EF4-FFF2-40B4-BE49-F238E27FC236}">
                <a16:creationId xmlns:a16="http://schemas.microsoft.com/office/drawing/2014/main" id="{B9C9D518-CDDE-4ED3-8A90-AFCCCA6DE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27" name="矩形 26">
            <a:extLst>
              <a:ext uri="{FF2B5EF4-FFF2-40B4-BE49-F238E27FC236}">
                <a16:creationId xmlns:a16="http://schemas.microsoft.com/office/drawing/2014/main" id="{78AA5B12-6B57-444F-AB60-E549F952E3C0}"/>
              </a:ext>
            </a:extLst>
          </p:cNvPr>
          <p:cNvSpPr/>
          <p:nvPr/>
        </p:nvSpPr>
        <p:spPr>
          <a:xfrm>
            <a:off x="807720" y="493395"/>
            <a:ext cx="6762152"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The</a:t>
            </a:r>
            <a:r>
              <a:rPr lang="zh-CN" altLang="en-US" sz="3600" b="1" baseline="-3000" dirty="0">
                <a:effectLst>
                  <a:outerShdw blurRad="38100" dist="19050" dir="2700000" algn="tl" rotWithShape="0">
                    <a:schemeClr val="dk1">
                      <a:alpha val="40000"/>
                    </a:schemeClr>
                  </a:outerShdw>
                </a:effectLst>
                <a:latin typeface="+mn-ea"/>
                <a:sym typeface="Arial" panose="020B0604020202020204" pitchFamily="34" charset="0"/>
              </a:rPr>
              <a:t>Four</a:t>
            </a: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Improving Communication</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grpSp>
        <p:nvGrpSpPr>
          <p:cNvPr id="44" name="Group 4">
            <a:extLst>
              <a:ext uri="{FF2B5EF4-FFF2-40B4-BE49-F238E27FC236}">
                <a16:creationId xmlns:a16="http://schemas.microsoft.com/office/drawing/2014/main" id="{89A8438E-5EA4-4C58-89E3-8E393B5EBE81}"/>
              </a:ext>
            </a:extLst>
          </p:cNvPr>
          <p:cNvGrpSpPr/>
          <p:nvPr/>
        </p:nvGrpSpPr>
        <p:grpSpPr>
          <a:xfrm>
            <a:off x="4024047" y="1717405"/>
            <a:ext cx="4132479" cy="4143915"/>
            <a:chOff x="3613079" y="946078"/>
            <a:chExt cx="4952144" cy="4965846"/>
          </a:xfrm>
        </p:grpSpPr>
        <p:grpSp>
          <p:nvGrpSpPr>
            <p:cNvPr id="47" name="Group 3">
              <a:extLst>
                <a:ext uri="{FF2B5EF4-FFF2-40B4-BE49-F238E27FC236}">
                  <a16:creationId xmlns:a16="http://schemas.microsoft.com/office/drawing/2014/main" id="{B943801D-25B9-4060-89CE-A08059012D88}"/>
                </a:ext>
              </a:extLst>
            </p:cNvPr>
            <p:cNvGrpSpPr/>
            <p:nvPr/>
          </p:nvGrpSpPr>
          <p:grpSpPr>
            <a:xfrm>
              <a:off x="3613079" y="946078"/>
              <a:ext cx="4952144" cy="4965846"/>
              <a:chOff x="3327400" y="660399"/>
              <a:chExt cx="5521926" cy="5537204"/>
            </a:xfrm>
          </p:grpSpPr>
          <p:grpSp>
            <p:nvGrpSpPr>
              <p:cNvPr id="49" name="Group 111">
                <a:extLst>
                  <a:ext uri="{FF2B5EF4-FFF2-40B4-BE49-F238E27FC236}">
                    <a16:creationId xmlns:a16="http://schemas.microsoft.com/office/drawing/2014/main" id="{27116DDA-254E-4394-BB55-0FD278076CC0}"/>
                  </a:ext>
                </a:extLst>
              </p:cNvPr>
              <p:cNvGrpSpPr/>
              <p:nvPr/>
            </p:nvGrpSpPr>
            <p:grpSpPr>
              <a:xfrm>
                <a:off x="3327400" y="660399"/>
                <a:ext cx="5521926" cy="5537204"/>
                <a:chOff x="2870201" y="203200"/>
                <a:chExt cx="6433802" cy="6451599"/>
              </a:xfrm>
            </p:grpSpPr>
            <p:grpSp>
              <p:nvGrpSpPr>
                <p:cNvPr id="54" name="Group 94">
                  <a:extLst>
                    <a:ext uri="{FF2B5EF4-FFF2-40B4-BE49-F238E27FC236}">
                      <a16:creationId xmlns:a16="http://schemas.microsoft.com/office/drawing/2014/main" id="{C90112B1-BBCD-47AB-9A7E-FA0233C20E1D}"/>
                    </a:ext>
                  </a:extLst>
                </p:cNvPr>
                <p:cNvGrpSpPr/>
                <p:nvPr/>
              </p:nvGrpSpPr>
              <p:grpSpPr>
                <a:xfrm>
                  <a:off x="2870201" y="2767111"/>
                  <a:ext cx="2421259" cy="1323778"/>
                  <a:chOff x="4923518" y="2113642"/>
                  <a:chExt cx="4289062" cy="2344965"/>
                </a:xfrm>
              </p:grpSpPr>
              <p:sp>
                <p:nvSpPr>
                  <p:cNvPr id="94" name="Block Arc 90">
                    <a:extLst>
                      <a:ext uri="{FF2B5EF4-FFF2-40B4-BE49-F238E27FC236}">
                        <a16:creationId xmlns:a16="http://schemas.microsoft.com/office/drawing/2014/main" id="{A802ECE7-D8FF-4371-9E2C-5FF5B29ABE5F}"/>
                      </a:ext>
                    </a:extLst>
                  </p:cNvPr>
                  <p:cNvSpPr/>
                  <p:nvPr/>
                </p:nvSpPr>
                <p:spPr>
                  <a:xfrm rot="16200000">
                    <a:off x="4923518" y="2113643"/>
                    <a:ext cx="2344964" cy="2344964"/>
                  </a:xfrm>
                  <a:prstGeom prst="blockArc">
                    <a:avLst>
                      <a:gd name="adj1" fmla="val 10800000"/>
                      <a:gd name="adj2" fmla="val 0"/>
                      <a:gd name="adj3" fmla="val 17195"/>
                    </a:avLst>
                  </a:prstGeom>
                  <a:solidFill>
                    <a:srgbClr val="00B0F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sp>
                <p:nvSpPr>
                  <p:cNvPr id="95" name="Rectangle 92">
                    <a:extLst>
                      <a:ext uri="{FF2B5EF4-FFF2-40B4-BE49-F238E27FC236}">
                        <a16:creationId xmlns:a16="http://schemas.microsoft.com/office/drawing/2014/main" id="{88354DAC-00FE-4201-8A39-A9613BA12629}"/>
                      </a:ext>
                    </a:extLst>
                  </p:cNvPr>
                  <p:cNvSpPr/>
                  <p:nvPr/>
                </p:nvSpPr>
                <p:spPr>
                  <a:xfrm>
                    <a:off x="6096000" y="2113642"/>
                    <a:ext cx="3116580" cy="403339"/>
                  </a:xfrm>
                  <a:prstGeom prst="rect">
                    <a:avLst/>
                  </a:prstGeom>
                  <a:solidFill>
                    <a:srgbClr val="00B0F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sp>
                <p:nvSpPr>
                  <p:cNvPr id="96" name="Rectangle 93">
                    <a:extLst>
                      <a:ext uri="{FF2B5EF4-FFF2-40B4-BE49-F238E27FC236}">
                        <a16:creationId xmlns:a16="http://schemas.microsoft.com/office/drawing/2014/main" id="{F00A18D6-30F4-4C86-92CF-F693BD4E38FE}"/>
                      </a:ext>
                    </a:extLst>
                  </p:cNvPr>
                  <p:cNvSpPr/>
                  <p:nvPr/>
                </p:nvSpPr>
                <p:spPr>
                  <a:xfrm>
                    <a:off x="6096000" y="4055268"/>
                    <a:ext cx="3116580" cy="403339"/>
                  </a:xfrm>
                  <a:prstGeom prst="rect">
                    <a:avLst/>
                  </a:prstGeom>
                  <a:solidFill>
                    <a:srgbClr val="00B0F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grpSp>
            <p:grpSp>
              <p:nvGrpSpPr>
                <p:cNvPr id="55" name="Group 95">
                  <a:extLst>
                    <a:ext uri="{FF2B5EF4-FFF2-40B4-BE49-F238E27FC236}">
                      <a16:creationId xmlns:a16="http://schemas.microsoft.com/office/drawing/2014/main" id="{22ADB35F-A44C-4301-BC31-A0610897D3C3}"/>
                    </a:ext>
                  </a:extLst>
                </p:cNvPr>
                <p:cNvGrpSpPr/>
                <p:nvPr/>
              </p:nvGrpSpPr>
              <p:grpSpPr>
                <a:xfrm flipH="1">
                  <a:off x="6900539" y="2767111"/>
                  <a:ext cx="2403464" cy="1323778"/>
                  <a:chOff x="4955041" y="2113642"/>
                  <a:chExt cx="4257539" cy="2344965"/>
                </a:xfrm>
                <a:solidFill>
                  <a:schemeClr val="accent4"/>
                </a:solidFill>
              </p:grpSpPr>
              <p:sp>
                <p:nvSpPr>
                  <p:cNvPr id="91" name="Block Arc 96">
                    <a:extLst>
                      <a:ext uri="{FF2B5EF4-FFF2-40B4-BE49-F238E27FC236}">
                        <a16:creationId xmlns:a16="http://schemas.microsoft.com/office/drawing/2014/main" id="{4433A5E2-1308-4D1A-AFEB-58A6E820889E}"/>
                      </a:ext>
                    </a:extLst>
                  </p:cNvPr>
                  <p:cNvSpPr/>
                  <p:nvPr/>
                </p:nvSpPr>
                <p:spPr>
                  <a:xfrm rot="16200000">
                    <a:off x="4955041" y="2113642"/>
                    <a:ext cx="2344965" cy="2344965"/>
                  </a:xfrm>
                  <a:prstGeom prst="blockArc">
                    <a:avLst>
                      <a:gd name="adj1" fmla="val 10800000"/>
                      <a:gd name="adj2" fmla="val 0"/>
                      <a:gd name="adj3" fmla="val 17195"/>
                    </a:avLst>
                  </a:prstGeom>
                  <a:solidFill>
                    <a:srgbClr val="3D7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sp>
                <p:nvSpPr>
                  <p:cNvPr id="92" name="Rectangle 97">
                    <a:extLst>
                      <a:ext uri="{FF2B5EF4-FFF2-40B4-BE49-F238E27FC236}">
                        <a16:creationId xmlns:a16="http://schemas.microsoft.com/office/drawing/2014/main" id="{076224DD-ABE0-47C4-871D-B338435F2B74}"/>
                      </a:ext>
                    </a:extLst>
                  </p:cNvPr>
                  <p:cNvSpPr/>
                  <p:nvPr/>
                </p:nvSpPr>
                <p:spPr>
                  <a:xfrm>
                    <a:off x="6096000" y="2113642"/>
                    <a:ext cx="3116580" cy="403339"/>
                  </a:xfrm>
                  <a:prstGeom prst="rect">
                    <a:avLst/>
                  </a:prstGeom>
                  <a:solidFill>
                    <a:srgbClr val="3D7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sp>
                <p:nvSpPr>
                  <p:cNvPr id="93" name="Rectangle 98">
                    <a:extLst>
                      <a:ext uri="{FF2B5EF4-FFF2-40B4-BE49-F238E27FC236}">
                        <a16:creationId xmlns:a16="http://schemas.microsoft.com/office/drawing/2014/main" id="{A2A55B8F-02CB-4636-BB13-A27858CEDE6B}"/>
                      </a:ext>
                    </a:extLst>
                  </p:cNvPr>
                  <p:cNvSpPr/>
                  <p:nvPr/>
                </p:nvSpPr>
                <p:spPr>
                  <a:xfrm>
                    <a:off x="6096000" y="4055268"/>
                    <a:ext cx="3116580" cy="403339"/>
                  </a:xfrm>
                  <a:prstGeom prst="rect">
                    <a:avLst/>
                  </a:prstGeom>
                  <a:solidFill>
                    <a:srgbClr val="3D7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grpSp>
            <p:grpSp>
              <p:nvGrpSpPr>
                <p:cNvPr id="56" name="Group 103">
                  <a:extLst>
                    <a:ext uri="{FF2B5EF4-FFF2-40B4-BE49-F238E27FC236}">
                      <a16:creationId xmlns:a16="http://schemas.microsoft.com/office/drawing/2014/main" id="{4002CF46-0B17-476B-A118-D9C1E68D59D3}"/>
                    </a:ext>
                  </a:extLst>
                </p:cNvPr>
                <p:cNvGrpSpPr/>
                <p:nvPr/>
              </p:nvGrpSpPr>
              <p:grpSpPr>
                <a:xfrm rot="5400000">
                  <a:off x="4885371" y="751941"/>
                  <a:ext cx="2421259" cy="1323778"/>
                  <a:chOff x="4923518" y="2113642"/>
                  <a:chExt cx="4289062" cy="2344965"/>
                </a:xfrm>
                <a:solidFill>
                  <a:schemeClr val="accent2"/>
                </a:solidFill>
              </p:grpSpPr>
              <p:sp>
                <p:nvSpPr>
                  <p:cNvPr id="88" name="Block Arc 108">
                    <a:extLst>
                      <a:ext uri="{FF2B5EF4-FFF2-40B4-BE49-F238E27FC236}">
                        <a16:creationId xmlns:a16="http://schemas.microsoft.com/office/drawing/2014/main" id="{5C8C34FC-80D2-49B6-BF7B-8AFBBF592233}"/>
                      </a:ext>
                    </a:extLst>
                  </p:cNvPr>
                  <p:cNvSpPr/>
                  <p:nvPr/>
                </p:nvSpPr>
                <p:spPr>
                  <a:xfrm rot="16200000">
                    <a:off x="4923518" y="2113643"/>
                    <a:ext cx="2344964" cy="2344964"/>
                  </a:xfrm>
                  <a:prstGeom prst="blockArc">
                    <a:avLst>
                      <a:gd name="adj1" fmla="val 10800000"/>
                      <a:gd name="adj2" fmla="val 0"/>
                      <a:gd name="adj3" fmla="val 17195"/>
                    </a:avLst>
                  </a:prstGeom>
                  <a:solidFill>
                    <a:srgbClr val="3D7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sp>
                <p:nvSpPr>
                  <p:cNvPr id="89" name="Rectangle 109">
                    <a:extLst>
                      <a:ext uri="{FF2B5EF4-FFF2-40B4-BE49-F238E27FC236}">
                        <a16:creationId xmlns:a16="http://schemas.microsoft.com/office/drawing/2014/main" id="{DE14253B-73DD-45BC-9898-6174E3A01138}"/>
                      </a:ext>
                    </a:extLst>
                  </p:cNvPr>
                  <p:cNvSpPr/>
                  <p:nvPr/>
                </p:nvSpPr>
                <p:spPr>
                  <a:xfrm>
                    <a:off x="6096000" y="2113642"/>
                    <a:ext cx="3116580" cy="403339"/>
                  </a:xfrm>
                  <a:prstGeom prst="rect">
                    <a:avLst/>
                  </a:prstGeom>
                  <a:solidFill>
                    <a:srgbClr val="3D7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sp>
                <p:nvSpPr>
                  <p:cNvPr id="90" name="Rectangle 110">
                    <a:extLst>
                      <a:ext uri="{FF2B5EF4-FFF2-40B4-BE49-F238E27FC236}">
                        <a16:creationId xmlns:a16="http://schemas.microsoft.com/office/drawing/2014/main" id="{4B8F61D1-038A-4DE6-B48F-F2E62765310E}"/>
                      </a:ext>
                    </a:extLst>
                  </p:cNvPr>
                  <p:cNvSpPr/>
                  <p:nvPr/>
                </p:nvSpPr>
                <p:spPr>
                  <a:xfrm>
                    <a:off x="6096000" y="4055268"/>
                    <a:ext cx="3116580" cy="403339"/>
                  </a:xfrm>
                  <a:prstGeom prst="rect">
                    <a:avLst/>
                  </a:prstGeom>
                  <a:solidFill>
                    <a:srgbClr val="3D7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grpSp>
            <p:grpSp>
              <p:nvGrpSpPr>
                <p:cNvPr id="57" name="Group 104">
                  <a:extLst>
                    <a:ext uri="{FF2B5EF4-FFF2-40B4-BE49-F238E27FC236}">
                      <a16:creationId xmlns:a16="http://schemas.microsoft.com/office/drawing/2014/main" id="{8D6820EC-A211-4939-992A-551ADA605A7B}"/>
                    </a:ext>
                  </a:extLst>
                </p:cNvPr>
                <p:cNvGrpSpPr/>
                <p:nvPr/>
              </p:nvGrpSpPr>
              <p:grpSpPr>
                <a:xfrm rot="5400000" flipH="1">
                  <a:off x="4885371" y="4782281"/>
                  <a:ext cx="2421259" cy="1323778"/>
                  <a:chOff x="4923518" y="2113642"/>
                  <a:chExt cx="4289062" cy="2344965"/>
                </a:xfrm>
                <a:solidFill>
                  <a:schemeClr val="accent6"/>
                </a:solidFill>
              </p:grpSpPr>
              <p:sp>
                <p:nvSpPr>
                  <p:cNvPr id="59" name="Block Arc 105">
                    <a:extLst>
                      <a:ext uri="{FF2B5EF4-FFF2-40B4-BE49-F238E27FC236}">
                        <a16:creationId xmlns:a16="http://schemas.microsoft.com/office/drawing/2014/main" id="{8A5AC9D4-8793-45F0-A83C-95D6B9D97E2F}"/>
                      </a:ext>
                    </a:extLst>
                  </p:cNvPr>
                  <p:cNvSpPr/>
                  <p:nvPr/>
                </p:nvSpPr>
                <p:spPr>
                  <a:xfrm rot="16200000">
                    <a:off x="4923518" y="2113643"/>
                    <a:ext cx="2344964" cy="2344964"/>
                  </a:xfrm>
                  <a:prstGeom prst="blockArc">
                    <a:avLst>
                      <a:gd name="adj1" fmla="val 10800000"/>
                      <a:gd name="adj2" fmla="val 0"/>
                      <a:gd name="adj3" fmla="val 17195"/>
                    </a:avLst>
                  </a:prstGeom>
                  <a:solidFill>
                    <a:srgbClr val="3D7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sp>
                <p:nvSpPr>
                  <p:cNvPr id="60" name="Rectangle 106">
                    <a:extLst>
                      <a:ext uri="{FF2B5EF4-FFF2-40B4-BE49-F238E27FC236}">
                        <a16:creationId xmlns:a16="http://schemas.microsoft.com/office/drawing/2014/main" id="{30CFB352-BEFD-4B59-82BE-1C4034D5F8B0}"/>
                      </a:ext>
                    </a:extLst>
                  </p:cNvPr>
                  <p:cNvSpPr/>
                  <p:nvPr/>
                </p:nvSpPr>
                <p:spPr>
                  <a:xfrm>
                    <a:off x="6096000" y="2113642"/>
                    <a:ext cx="3116580" cy="403339"/>
                  </a:xfrm>
                  <a:prstGeom prst="rect">
                    <a:avLst/>
                  </a:prstGeom>
                  <a:solidFill>
                    <a:srgbClr val="3D7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sp>
                <p:nvSpPr>
                  <p:cNvPr id="87" name="Rectangle 107">
                    <a:extLst>
                      <a:ext uri="{FF2B5EF4-FFF2-40B4-BE49-F238E27FC236}">
                        <a16:creationId xmlns:a16="http://schemas.microsoft.com/office/drawing/2014/main" id="{3C070C87-B443-45B4-995D-2D3176B7798E}"/>
                      </a:ext>
                    </a:extLst>
                  </p:cNvPr>
                  <p:cNvSpPr/>
                  <p:nvPr/>
                </p:nvSpPr>
                <p:spPr>
                  <a:xfrm>
                    <a:off x="6096000" y="4055268"/>
                    <a:ext cx="3116580" cy="403339"/>
                  </a:xfrm>
                  <a:prstGeom prst="rect">
                    <a:avLst/>
                  </a:prstGeom>
                  <a:solidFill>
                    <a:srgbClr val="3D7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grpSp>
            <p:sp>
              <p:nvSpPr>
                <p:cNvPr id="58" name="Rectangle: Rounded Corners 100">
                  <a:extLst>
                    <a:ext uri="{FF2B5EF4-FFF2-40B4-BE49-F238E27FC236}">
                      <a16:creationId xmlns:a16="http://schemas.microsoft.com/office/drawing/2014/main" id="{14021EAE-E21D-490A-AB0F-35B2AA70C504}"/>
                    </a:ext>
                  </a:extLst>
                </p:cNvPr>
                <p:cNvSpPr/>
                <p:nvPr/>
              </p:nvSpPr>
              <p:spPr>
                <a:xfrm>
                  <a:off x="5060417" y="2393417"/>
                  <a:ext cx="2071166" cy="2071166"/>
                </a:xfrm>
                <a:prstGeom prst="roundRect">
                  <a:avLst/>
                </a:prstGeom>
                <a:solidFill>
                  <a:schemeClr val="bg1">
                    <a:lumMod val="95000"/>
                    <a:alpha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grpSp>
          <p:sp>
            <p:nvSpPr>
              <p:cNvPr id="50" name="Freeform: Shape 32">
                <a:extLst>
                  <a:ext uri="{FF2B5EF4-FFF2-40B4-BE49-F238E27FC236}">
                    <a16:creationId xmlns:a16="http://schemas.microsoft.com/office/drawing/2014/main" id="{16FAA5F8-F4A0-4C0D-A592-E1DEBBD439C6}"/>
                  </a:ext>
                </a:extLst>
              </p:cNvPr>
              <p:cNvSpPr/>
              <p:nvPr/>
            </p:nvSpPr>
            <p:spPr bwMode="auto">
              <a:xfrm>
                <a:off x="5880195" y="1104012"/>
                <a:ext cx="431610" cy="430809"/>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rgbClr val="3D7CFF"/>
              </a:solidFill>
              <a:ln>
                <a:noFill/>
              </a:ln>
            </p:spPr>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sp>
            <p:nvSpPr>
              <p:cNvPr id="51" name="Freeform: Shape 33">
                <a:extLst>
                  <a:ext uri="{FF2B5EF4-FFF2-40B4-BE49-F238E27FC236}">
                    <a16:creationId xmlns:a16="http://schemas.microsoft.com/office/drawing/2014/main" id="{2E3490E8-1C2F-47AB-A4B1-5519A677FFFA}"/>
                  </a:ext>
                </a:extLst>
              </p:cNvPr>
              <p:cNvSpPr/>
              <p:nvPr/>
            </p:nvSpPr>
            <p:spPr bwMode="auto">
              <a:xfrm>
                <a:off x="3720449" y="3249927"/>
                <a:ext cx="435746" cy="358146"/>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rgbClr val="00B0F0"/>
              </a:solidFill>
              <a:ln>
                <a:noFill/>
              </a:ln>
            </p:spPr>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sp>
            <p:nvSpPr>
              <p:cNvPr id="52" name="Freeform: Shape 34">
                <a:extLst>
                  <a:ext uri="{FF2B5EF4-FFF2-40B4-BE49-F238E27FC236}">
                    <a16:creationId xmlns:a16="http://schemas.microsoft.com/office/drawing/2014/main" id="{7229D22A-5C63-446F-B575-8DADB092BF15}"/>
                  </a:ext>
                </a:extLst>
              </p:cNvPr>
              <p:cNvSpPr/>
              <p:nvPr/>
            </p:nvSpPr>
            <p:spPr bwMode="auto">
              <a:xfrm>
                <a:off x="5880195" y="5405695"/>
                <a:ext cx="464553" cy="447658"/>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rgbClr val="3D7CFF"/>
              </a:solidFill>
              <a:ln>
                <a:noFill/>
              </a:ln>
            </p:spPr>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sp>
            <p:nvSpPr>
              <p:cNvPr id="53" name="Freeform: Shape 35">
                <a:extLst>
                  <a:ext uri="{FF2B5EF4-FFF2-40B4-BE49-F238E27FC236}">
                    <a16:creationId xmlns:a16="http://schemas.microsoft.com/office/drawing/2014/main" id="{56B38ACC-EF29-43B3-ACF2-79FB55F90341}"/>
                  </a:ext>
                </a:extLst>
              </p:cNvPr>
              <p:cNvSpPr>
                <a:spLocks noChangeAspect="1"/>
              </p:cNvSpPr>
              <p:nvPr/>
            </p:nvSpPr>
            <p:spPr bwMode="auto">
              <a:xfrm>
                <a:off x="8065424" y="3181348"/>
                <a:ext cx="462194" cy="461706"/>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rgbClr val="3D7CFF"/>
              </a:solidFill>
              <a:ln>
                <a:noFill/>
              </a:ln>
            </p:spPr>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grpSp>
        <p:sp>
          <p:nvSpPr>
            <p:cNvPr id="48" name="Freeform: Shape 37">
              <a:extLst>
                <a:ext uri="{FF2B5EF4-FFF2-40B4-BE49-F238E27FC236}">
                  <a16:creationId xmlns:a16="http://schemas.microsoft.com/office/drawing/2014/main" id="{E7126357-0303-4CE7-80A2-5239DF69F7BE}"/>
                </a:ext>
              </a:extLst>
            </p:cNvPr>
            <p:cNvSpPr/>
            <p:nvPr/>
          </p:nvSpPr>
          <p:spPr bwMode="auto">
            <a:xfrm>
              <a:off x="5703224" y="3036013"/>
              <a:ext cx="785552" cy="785974"/>
            </a:xfrm>
            <a:custGeom>
              <a:avLst/>
              <a:gdLst>
                <a:gd name="connsiteX0" fmla="*/ 94638 w 328437"/>
                <a:gd name="connsiteY0" fmla="*/ 163513 h 328613"/>
                <a:gd name="connsiteX1" fmla="*/ 95937 w 328437"/>
                <a:gd name="connsiteY1" fmla="*/ 163513 h 328613"/>
                <a:gd name="connsiteX2" fmla="*/ 134903 w 328437"/>
                <a:gd name="connsiteY2" fmla="*/ 169971 h 328613"/>
                <a:gd name="connsiteX3" fmla="*/ 136202 w 328437"/>
                <a:gd name="connsiteY3" fmla="*/ 171262 h 328613"/>
                <a:gd name="connsiteX4" fmla="*/ 136202 w 328437"/>
                <a:gd name="connsiteY4" fmla="*/ 238422 h 328613"/>
                <a:gd name="connsiteX5" fmla="*/ 136202 w 328437"/>
                <a:gd name="connsiteY5" fmla="*/ 239713 h 328613"/>
                <a:gd name="connsiteX6" fmla="*/ 134903 w 328437"/>
                <a:gd name="connsiteY6" fmla="*/ 239713 h 328613"/>
                <a:gd name="connsiteX7" fmla="*/ 133604 w 328437"/>
                <a:gd name="connsiteY7" fmla="*/ 239713 h 328613"/>
                <a:gd name="connsiteX8" fmla="*/ 94638 w 328437"/>
                <a:gd name="connsiteY8" fmla="*/ 226798 h 328613"/>
                <a:gd name="connsiteX9" fmla="*/ 93339 w 328437"/>
                <a:gd name="connsiteY9" fmla="*/ 225506 h 328613"/>
                <a:gd name="connsiteX10" fmla="*/ 93339 w 328437"/>
                <a:gd name="connsiteY10" fmla="*/ 166096 h 328613"/>
                <a:gd name="connsiteX11" fmla="*/ 94638 w 328437"/>
                <a:gd name="connsiteY11" fmla="*/ 163513 h 328613"/>
                <a:gd name="connsiteX12" fmla="*/ 45714 w 328437"/>
                <a:gd name="connsiteY12" fmla="*/ 157163 h 328613"/>
                <a:gd name="connsiteX13" fmla="*/ 48227 w 328437"/>
                <a:gd name="connsiteY13" fmla="*/ 157163 h 328613"/>
                <a:gd name="connsiteX14" fmla="*/ 74620 w 328437"/>
                <a:gd name="connsiteY14" fmla="*/ 161051 h 328613"/>
                <a:gd name="connsiteX15" fmla="*/ 75877 w 328437"/>
                <a:gd name="connsiteY15" fmla="*/ 162347 h 328613"/>
                <a:gd name="connsiteX16" fmla="*/ 75877 w 328437"/>
                <a:gd name="connsiteY16" fmla="*/ 218071 h 328613"/>
                <a:gd name="connsiteX17" fmla="*/ 74620 w 328437"/>
                <a:gd name="connsiteY17" fmla="*/ 219367 h 328613"/>
                <a:gd name="connsiteX18" fmla="*/ 73363 w 328437"/>
                <a:gd name="connsiteY18" fmla="*/ 220663 h 328613"/>
                <a:gd name="connsiteX19" fmla="*/ 46971 w 328437"/>
                <a:gd name="connsiteY19" fmla="*/ 211592 h 328613"/>
                <a:gd name="connsiteX20" fmla="*/ 45714 w 328437"/>
                <a:gd name="connsiteY20" fmla="*/ 209000 h 328613"/>
                <a:gd name="connsiteX21" fmla="*/ 45714 w 328437"/>
                <a:gd name="connsiteY21" fmla="*/ 158459 h 328613"/>
                <a:gd name="connsiteX22" fmla="*/ 45714 w 328437"/>
                <a:gd name="connsiteY22" fmla="*/ 157163 h 328613"/>
                <a:gd name="connsiteX23" fmla="*/ 34601 w 328437"/>
                <a:gd name="connsiteY23" fmla="*/ 131763 h 328613"/>
                <a:gd name="connsiteX24" fmla="*/ 34601 w 328437"/>
                <a:gd name="connsiteY24" fmla="*/ 246063 h 328613"/>
                <a:gd name="connsiteX25" fmla="*/ 161601 w 328437"/>
                <a:gd name="connsiteY25" fmla="*/ 311151 h 328613"/>
                <a:gd name="connsiteX26" fmla="*/ 161601 w 328437"/>
                <a:gd name="connsiteY26" fmla="*/ 133351 h 328613"/>
                <a:gd name="connsiteX27" fmla="*/ 134613 w 328437"/>
                <a:gd name="connsiteY27" fmla="*/ 133351 h 328613"/>
                <a:gd name="connsiteX28" fmla="*/ 235241 w 328437"/>
                <a:gd name="connsiteY28" fmla="*/ 15875 h 328613"/>
                <a:gd name="connsiteX29" fmla="*/ 147314 w 328437"/>
                <a:gd name="connsiteY29" fmla="*/ 120775 h 328613"/>
                <a:gd name="connsiteX30" fmla="*/ 165417 w 328437"/>
                <a:gd name="connsiteY30" fmla="*/ 120775 h 328613"/>
                <a:gd name="connsiteX31" fmla="*/ 171882 w 328437"/>
                <a:gd name="connsiteY31" fmla="*/ 127251 h 328613"/>
                <a:gd name="connsiteX32" fmla="*/ 171882 w 328437"/>
                <a:gd name="connsiteY32" fmla="*/ 311150 h 328613"/>
                <a:gd name="connsiteX33" fmla="*/ 222311 w 328437"/>
                <a:gd name="connsiteY33" fmla="*/ 285249 h 328613"/>
                <a:gd name="connsiteX34" fmla="*/ 222311 w 328437"/>
                <a:gd name="connsiteY34" fmla="*/ 157037 h 328613"/>
                <a:gd name="connsiteX35" fmla="*/ 223604 w 328437"/>
                <a:gd name="connsiteY35" fmla="*/ 154447 h 328613"/>
                <a:gd name="connsiteX36" fmla="*/ 257223 w 328437"/>
                <a:gd name="connsiteY36" fmla="*/ 151857 h 328613"/>
                <a:gd name="connsiteX37" fmla="*/ 258516 w 328437"/>
                <a:gd name="connsiteY37" fmla="*/ 151857 h 328613"/>
                <a:gd name="connsiteX38" fmla="*/ 259809 w 328437"/>
                <a:gd name="connsiteY38" fmla="*/ 153152 h 328613"/>
                <a:gd name="connsiteX39" fmla="*/ 259809 w 328437"/>
                <a:gd name="connsiteY39" fmla="*/ 265823 h 328613"/>
                <a:gd name="connsiteX40" fmla="*/ 293429 w 328437"/>
                <a:gd name="connsiteY40" fmla="*/ 247692 h 328613"/>
                <a:gd name="connsiteX41" fmla="*/ 294722 w 328437"/>
                <a:gd name="connsiteY41" fmla="*/ 118185 h 328613"/>
                <a:gd name="connsiteX42" fmla="*/ 296015 w 328437"/>
                <a:gd name="connsiteY42" fmla="*/ 114300 h 328613"/>
                <a:gd name="connsiteX43" fmla="*/ 301187 w 328437"/>
                <a:gd name="connsiteY43" fmla="*/ 111710 h 328613"/>
                <a:gd name="connsiteX44" fmla="*/ 307652 w 328437"/>
                <a:gd name="connsiteY44" fmla="*/ 113005 h 328613"/>
                <a:gd name="connsiteX45" fmla="*/ 235241 w 328437"/>
                <a:gd name="connsiteY45" fmla="*/ 15875 h 328613"/>
                <a:gd name="connsiteX46" fmla="*/ 235348 w 328437"/>
                <a:gd name="connsiteY46" fmla="*/ 0 h 328613"/>
                <a:gd name="connsiteX47" fmla="*/ 239233 w 328437"/>
                <a:gd name="connsiteY47" fmla="*/ 0 h 328613"/>
                <a:gd name="connsiteX48" fmla="*/ 241823 w 328437"/>
                <a:gd name="connsiteY48" fmla="*/ 2598 h 328613"/>
                <a:gd name="connsiteX49" fmla="*/ 327286 w 328437"/>
                <a:gd name="connsiteY49" fmla="*/ 115599 h 328613"/>
                <a:gd name="connsiteX50" fmla="*/ 327286 w 328437"/>
                <a:gd name="connsiteY50" fmla="*/ 123392 h 328613"/>
                <a:gd name="connsiteX51" fmla="*/ 322107 w 328437"/>
                <a:gd name="connsiteY51" fmla="*/ 125990 h 328613"/>
                <a:gd name="connsiteX52" fmla="*/ 307863 w 328437"/>
                <a:gd name="connsiteY52" fmla="*/ 124691 h 328613"/>
                <a:gd name="connsiteX53" fmla="*/ 307863 w 328437"/>
                <a:gd name="connsiteY53" fmla="*/ 251980 h 328613"/>
                <a:gd name="connsiteX54" fmla="*/ 303978 w 328437"/>
                <a:gd name="connsiteY54" fmla="*/ 257175 h 328613"/>
                <a:gd name="connsiteX55" fmla="*/ 169308 w 328437"/>
                <a:gd name="connsiteY55" fmla="*/ 327314 h 328613"/>
                <a:gd name="connsiteX56" fmla="*/ 166718 w 328437"/>
                <a:gd name="connsiteY56" fmla="*/ 328613 h 328613"/>
                <a:gd name="connsiteX57" fmla="*/ 164129 w 328437"/>
                <a:gd name="connsiteY57" fmla="*/ 327314 h 328613"/>
                <a:gd name="connsiteX58" fmla="*/ 25574 w 328437"/>
                <a:gd name="connsiteY58" fmla="*/ 254578 h 328613"/>
                <a:gd name="connsiteX59" fmla="*/ 21689 w 328437"/>
                <a:gd name="connsiteY59" fmla="*/ 249382 h 328613"/>
                <a:gd name="connsiteX60" fmla="*/ 21689 w 328437"/>
                <a:gd name="connsiteY60" fmla="*/ 129887 h 328613"/>
                <a:gd name="connsiteX61" fmla="*/ 6150 w 328437"/>
                <a:gd name="connsiteY61" fmla="*/ 129887 h 328613"/>
                <a:gd name="connsiteX62" fmla="*/ 971 w 328437"/>
                <a:gd name="connsiteY62" fmla="*/ 127289 h 328613"/>
                <a:gd name="connsiteX63" fmla="*/ 971 w 328437"/>
                <a:gd name="connsiteY63" fmla="*/ 120795 h 328613"/>
                <a:gd name="connsiteX64" fmla="*/ 34638 w 328437"/>
                <a:gd name="connsiteY64" fmla="*/ 54552 h 328613"/>
                <a:gd name="connsiteX65" fmla="*/ 38523 w 328437"/>
                <a:gd name="connsiteY65" fmla="*/ 50656 h 328613"/>
                <a:gd name="connsiteX66" fmla="*/ 59241 w 328437"/>
                <a:gd name="connsiteY66" fmla="*/ 45460 h 328613"/>
                <a:gd name="connsiteX67" fmla="*/ 59241 w 328437"/>
                <a:gd name="connsiteY67" fmla="*/ 27276 h 328613"/>
                <a:gd name="connsiteX68" fmla="*/ 63126 w 328437"/>
                <a:gd name="connsiteY68" fmla="*/ 20782 h 328613"/>
                <a:gd name="connsiteX69" fmla="*/ 83844 w 328437"/>
                <a:gd name="connsiteY69" fmla="*/ 14287 h 328613"/>
                <a:gd name="connsiteX70" fmla="*/ 85139 w 328437"/>
                <a:gd name="connsiteY70" fmla="*/ 14287 h 328613"/>
                <a:gd name="connsiteX71" fmla="*/ 86434 w 328437"/>
                <a:gd name="connsiteY71" fmla="*/ 14287 h 328613"/>
                <a:gd name="connsiteX72" fmla="*/ 98088 w 328437"/>
                <a:gd name="connsiteY72" fmla="*/ 16885 h 328613"/>
                <a:gd name="connsiteX73" fmla="*/ 103268 w 328437"/>
                <a:gd name="connsiteY73" fmla="*/ 22081 h 328613"/>
                <a:gd name="connsiteX74" fmla="*/ 103268 w 328437"/>
                <a:gd name="connsiteY74" fmla="*/ 33771 h 328613"/>
                <a:gd name="connsiteX75" fmla="*/ 235348 w 328437"/>
                <a:gd name="connsiteY75"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28437" h="328613">
                  <a:moveTo>
                    <a:pt x="94638" y="163513"/>
                  </a:moveTo>
                  <a:cubicBezTo>
                    <a:pt x="94638" y="163513"/>
                    <a:pt x="95937" y="163513"/>
                    <a:pt x="95937" y="163513"/>
                  </a:cubicBezTo>
                  <a:cubicBezTo>
                    <a:pt x="95937" y="163513"/>
                    <a:pt x="95937" y="163513"/>
                    <a:pt x="134903" y="169971"/>
                  </a:cubicBezTo>
                  <a:cubicBezTo>
                    <a:pt x="136202" y="169971"/>
                    <a:pt x="136202" y="169971"/>
                    <a:pt x="136202" y="171262"/>
                  </a:cubicBezTo>
                  <a:cubicBezTo>
                    <a:pt x="136202" y="171262"/>
                    <a:pt x="136202" y="171262"/>
                    <a:pt x="136202" y="238422"/>
                  </a:cubicBezTo>
                  <a:cubicBezTo>
                    <a:pt x="136202" y="238422"/>
                    <a:pt x="136202" y="239713"/>
                    <a:pt x="136202" y="239713"/>
                  </a:cubicBezTo>
                  <a:cubicBezTo>
                    <a:pt x="134903" y="239713"/>
                    <a:pt x="134903" y="239713"/>
                    <a:pt x="134903" y="239713"/>
                  </a:cubicBezTo>
                  <a:cubicBezTo>
                    <a:pt x="134903" y="239713"/>
                    <a:pt x="134903" y="239713"/>
                    <a:pt x="133604" y="239713"/>
                  </a:cubicBezTo>
                  <a:cubicBezTo>
                    <a:pt x="133604" y="239713"/>
                    <a:pt x="133604" y="239713"/>
                    <a:pt x="94638" y="226798"/>
                  </a:cubicBezTo>
                  <a:cubicBezTo>
                    <a:pt x="94638" y="226798"/>
                    <a:pt x="93339" y="225506"/>
                    <a:pt x="93339" y="225506"/>
                  </a:cubicBezTo>
                  <a:cubicBezTo>
                    <a:pt x="93339" y="225506"/>
                    <a:pt x="93339" y="225506"/>
                    <a:pt x="93339" y="166096"/>
                  </a:cubicBezTo>
                  <a:cubicBezTo>
                    <a:pt x="93339" y="164805"/>
                    <a:pt x="94638" y="164805"/>
                    <a:pt x="94638" y="163513"/>
                  </a:cubicBezTo>
                  <a:close/>
                  <a:moveTo>
                    <a:pt x="45714" y="157163"/>
                  </a:moveTo>
                  <a:cubicBezTo>
                    <a:pt x="46971" y="157163"/>
                    <a:pt x="46971" y="157163"/>
                    <a:pt x="48227" y="157163"/>
                  </a:cubicBezTo>
                  <a:cubicBezTo>
                    <a:pt x="48227" y="157163"/>
                    <a:pt x="48227" y="157163"/>
                    <a:pt x="74620" y="161051"/>
                  </a:cubicBezTo>
                  <a:cubicBezTo>
                    <a:pt x="74620" y="161051"/>
                    <a:pt x="75877" y="161051"/>
                    <a:pt x="75877" y="162347"/>
                  </a:cubicBezTo>
                  <a:cubicBezTo>
                    <a:pt x="75877" y="162347"/>
                    <a:pt x="75877" y="162347"/>
                    <a:pt x="75877" y="218071"/>
                  </a:cubicBezTo>
                  <a:cubicBezTo>
                    <a:pt x="75877" y="219367"/>
                    <a:pt x="75877" y="219367"/>
                    <a:pt x="74620" y="219367"/>
                  </a:cubicBezTo>
                  <a:cubicBezTo>
                    <a:pt x="74620" y="220663"/>
                    <a:pt x="74620" y="220663"/>
                    <a:pt x="73363" y="220663"/>
                  </a:cubicBezTo>
                  <a:cubicBezTo>
                    <a:pt x="73363" y="220663"/>
                    <a:pt x="73363" y="220663"/>
                    <a:pt x="46971" y="211592"/>
                  </a:cubicBezTo>
                  <a:cubicBezTo>
                    <a:pt x="45714" y="210296"/>
                    <a:pt x="45714" y="210296"/>
                    <a:pt x="45714" y="209000"/>
                  </a:cubicBezTo>
                  <a:cubicBezTo>
                    <a:pt x="45714" y="209000"/>
                    <a:pt x="45714" y="209000"/>
                    <a:pt x="45714" y="158459"/>
                  </a:cubicBezTo>
                  <a:cubicBezTo>
                    <a:pt x="45714" y="158459"/>
                    <a:pt x="45714" y="157163"/>
                    <a:pt x="45714" y="157163"/>
                  </a:cubicBezTo>
                  <a:close/>
                  <a:moveTo>
                    <a:pt x="34601" y="131763"/>
                  </a:moveTo>
                  <a:lnTo>
                    <a:pt x="34601" y="246063"/>
                  </a:lnTo>
                  <a:lnTo>
                    <a:pt x="161601" y="311151"/>
                  </a:lnTo>
                  <a:lnTo>
                    <a:pt x="161601" y="133351"/>
                  </a:lnTo>
                  <a:lnTo>
                    <a:pt x="134613" y="133351"/>
                  </a:lnTo>
                  <a:close/>
                  <a:moveTo>
                    <a:pt x="235241" y="15875"/>
                  </a:moveTo>
                  <a:cubicBezTo>
                    <a:pt x="235241" y="15875"/>
                    <a:pt x="235241" y="15875"/>
                    <a:pt x="147314" y="120775"/>
                  </a:cubicBezTo>
                  <a:cubicBezTo>
                    <a:pt x="147314" y="120775"/>
                    <a:pt x="147314" y="120775"/>
                    <a:pt x="165417" y="120775"/>
                  </a:cubicBezTo>
                  <a:cubicBezTo>
                    <a:pt x="169296" y="120775"/>
                    <a:pt x="171882" y="123365"/>
                    <a:pt x="171882" y="127251"/>
                  </a:cubicBezTo>
                  <a:cubicBezTo>
                    <a:pt x="171882" y="127251"/>
                    <a:pt x="171882" y="127251"/>
                    <a:pt x="171882" y="311150"/>
                  </a:cubicBezTo>
                  <a:cubicBezTo>
                    <a:pt x="171882" y="311150"/>
                    <a:pt x="171882" y="311150"/>
                    <a:pt x="222311" y="285249"/>
                  </a:cubicBezTo>
                  <a:cubicBezTo>
                    <a:pt x="222311" y="285249"/>
                    <a:pt x="222311" y="285249"/>
                    <a:pt x="222311" y="157037"/>
                  </a:cubicBezTo>
                  <a:cubicBezTo>
                    <a:pt x="222311" y="155742"/>
                    <a:pt x="222311" y="154447"/>
                    <a:pt x="223604" y="154447"/>
                  </a:cubicBezTo>
                  <a:cubicBezTo>
                    <a:pt x="223604" y="154447"/>
                    <a:pt x="223604" y="154447"/>
                    <a:pt x="257223" y="151857"/>
                  </a:cubicBezTo>
                  <a:cubicBezTo>
                    <a:pt x="257223" y="151857"/>
                    <a:pt x="258516" y="151857"/>
                    <a:pt x="258516" y="151857"/>
                  </a:cubicBezTo>
                  <a:cubicBezTo>
                    <a:pt x="258516" y="153152"/>
                    <a:pt x="259809" y="153152"/>
                    <a:pt x="259809" y="153152"/>
                  </a:cubicBezTo>
                  <a:cubicBezTo>
                    <a:pt x="259809" y="153152"/>
                    <a:pt x="259809" y="153152"/>
                    <a:pt x="259809" y="265823"/>
                  </a:cubicBezTo>
                  <a:cubicBezTo>
                    <a:pt x="259809" y="265823"/>
                    <a:pt x="259809" y="265823"/>
                    <a:pt x="293429" y="247692"/>
                  </a:cubicBezTo>
                  <a:cubicBezTo>
                    <a:pt x="293429" y="247692"/>
                    <a:pt x="293429" y="247692"/>
                    <a:pt x="294722" y="118185"/>
                  </a:cubicBezTo>
                  <a:cubicBezTo>
                    <a:pt x="294722" y="116890"/>
                    <a:pt x="294722" y="115595"/>
                    <a:pt x="296015" y="114300"/>
                  </a:cubicBezTo>
                  <a:cubicBezTo>
                    <a:pt x="297308" y="113005"/>
                    <a:pt x="298601" y="111710"/>
                    <a:pt x="301187" y="111710"/>
                  </a:cubicBezTo>
                  <a:lnTo>
                    <a:pt x="307652" y="113005"/>
                  </a:lnTo>
                  <a:cubicBezTo>
                    <a:pt x="307652" y="113005"/>
                    <a:pt x="307652" y="113005"/>
                    <a:pt x="235241" y="15875"/>
                  </a:cubicBezTo>
                  <a:close/>
                  <a:moveTo>
                    <a:pt x="235348" y="0"/>
                  </a:moveTo>
                  <a:cubicBezTo>
                    <a:pt x="235348" y="0"/>
                    <a:pt x="237938" y="0"/>
                    <a:pt x="239233" y="0"/>
                  </a:cubicBezTo>
                  <a:cubicBezTo>
                    <a:pt x="241823" y="1299"/>
                    <a:pt x="241823" y="2598"/>
                    <a:pt x="241823" y="2598"/>
                  </a:cubicBezTo>
                  <a:cubicBezTo>
                    <a:pt x="241823" y="2598"/>
                    <a:pt x="241823" y="2598"/>
                    <a:pt x="327286" y="115599"/>
                  </a:cubicBezTo>
                  <a:cubicBezTo>
                    <a:pt x="327286" y="115599"/>
                    <a:pt x="329876" y="119496"/>
                    <a:pt x="327286" y="123392"/>
                  </a:cubicBezTo>
                  <a:cubicBezTo>
                    <a:pt x="324697" y="125990"/>
                    <a:pt x="322107" y="125990"/>
                    <a:pt x="322107" y="125990"/>
                  </a:cubicBezTo>
                  <a:cubicBezTo>
                    <a:pt x="322107" y="125990"/>
                    <a:pt x="322107" y="125990"/>
                    <a:pt x="307863" y="124691"/>
                  </a:cubicBezTo>
                  <a:cubicBezTo>
                    <a:pt x="307863" y="124691"/>
                    <a:pt x="307863" y="124691"/>
                    <a:pt x="307863" y="251980"/>
                  </a:cubicBezTo>
                  <a:cubicBezTo>
                    <a:pt x="307863" y="254578"/>
                    <a:pt x="306568" y="255877"/>
                    <a:pt x="303978" y="257175"/>
                  </a:cubicBezTo>
                  <a:cubicBezTo>
                    <a:pt x="303978" y="257175"/>
                    <a:pt x="303978" y="257175"/>
                    <a:pt x="169308" y="327314"/>
                  </a:cubicBezTo>
                  <a:cubicBezTo>
                    <a:pt x="169308" y="327314"/>
                    <a:pt x="168013" y="328613"/>
                    <a:pt x="166718" y="328613"/>
                  </a:cubicBezTo>
                  <a:cubicBezTo>
                    <a:pt x="165424" y="328613"/>
                    <a:pt x="164129" y="327314"/>
                    <a:pt x="164129" y="327314"/>
                  </a:cubicBezTo>
                  <a:cubicBezTo>
                    <a:pt x="164129" y="327314"/>
                    <a:pt x="164129" y="327314"/>
                    <a:pt x="25574" y="254578"/>
                  </a:cubicBezTo>
                  <a:cubicBezTo>
                    <a:pt x="22984" y="254578"/>
                    <a:pt x="21689" y="251980"/>
                    <a:pt x="21689" y="249382"/>
                  </a:cubicBezTo>
                  <a:cubicBezTo>
                    <a:pt x="21689" y="249382"/>
                    <a:pt x="21689" y="249382"/>
                    <a:pt x="21689" y="129887"/>
                  </a:cubicBezTo>
                  <a:cubicBezTo>
                    <a:pt x="21689" y="129887"/>
                    <a:pt x="21689" y="129887"/>
                    <a:pt x="6150" y="129887"/>
                  </a:cubicBezTo>
                  <a:cubicBezTo>
                    <a:pt x="3561" y="129887"/>
                    <a:pt x="2266" y="128588"/>
                    <a:pt x="971" y="127289"/>
                  </a:cubicBezTo>
                  <a:cubicBezTo>
                    <a:pt x="-324" y="125990"/>
                    <a:pt x="-324" y="123392"/>
                    <a:pt x="971" y="120795"/>
                  </a:cubicBezTo>
                  <a:cubicBezTo>
                    <a:pt x="971" y="120795"/>
                    <a:pt x="971" y="120795"/>
                    <a:pt x="34638" y="54552"/>
                  </a:cubicBezTo>
                  <a:cubicBezTo>
                    <a:pt x="35933" y="51955"/>
                    <a:pt x="37228" y="51955"/>
                    <a:pt x="38523" y="50656"/>
                  </a:cubicBezTo>
                  <a:cubicBezTo>
                    <a:pt x="38523" y="50656"/>
                    <a:pt x="38523" y="50656"/>
                    <a:pt x="59241" y="45460"/>
                  </a:cubicBezTo>
                  <a:cubicBezTo>
                    <a:pt x="59241" y="45460"/>
                    <a:pt x="59241" y="45460"/>
                    <a:pt x="59241" y="27276"/>
                  </a:cubicBezTo>
                  <a:cubicBezTo>
                    <a:pt x="59241" y="24678"/>
                    <a:pt x="60536" y="22081"/>
                    <a:pt x="63126" y="20782"/>
                  </a:cubicBezTo>
                  <a:cubicBezTo>
                    <a:pt x="63126" y="20782"/>
                    <a:pt x="63126" y="20782"/>
                    <a:pt x="83844" y="14287"/>
                  </a:cubicBezTo>
                  <a:cubicBezTo>
                    <a:pt x="83844" y="14287"/>
                    <a:pt x="83844" y="14287"/>
                    <a:pt x="85139" y="14287"/>
                  </a:cubicBezTo>
                  <a:cubicBezTo>
                    <a:pt x="86434" y="14287"/>
                    <a:pt x="86434" y="14287"/>
                    <a:pt x="86434" y="14287"/>
                  </a:cubicBezTo>
                  <a:cubicBezTo>
                    <a:pt x="86434" y="14287"/>
                    <a:pt x="86434" y="14287"/>
                    <a:pt x="98088" y="16885"/>
                  </a:cubicBezTo>
                  <a:cubicBezTo>
                    <a:pt x="100678" y="16885"/>
                    <a:pt x="103268" y="19483"/>
                    <a:pt x="103268" y="22081"/>
                  </a:cubicBezTo>
                  <a:cubicBezTo>
                    <a:pt x="103268" y="22081"/>
                    <a:pt x="103268" y="22081"/>
                    <a:pt x="103268" y="33771"/>
                  </a:cubicBezTo>
                  <a:cubicBezTo>
                    <a:pt x="103268" y="33771"/>
                    <a:pt x="103268" y="33771"/>
                    <a:pt x="235348" y="0"/>
                  </a:cubicBezTo>
                  <a:close/>
                </a:path>
              </a:pathLst>
            </a:custGeom>
            <a:solidFill>
              <a:srgbClr val="00B0F0"/>
            </a:solidFill>
            <a:ln w="9525">
              <a:noFill/>
              <a:round/>
            </a:ln>
          </p:spPr>
          <p:txBody>
            <a:bodyPr anchor="ctr"/>
            <a:lstStyle/>
            <a:p>
              <a:pPr algn="ctr" defTabSz="608965"/>
              <a:endParaRPr sz="1350">
                <a:solidFill>
                  <a:schemeClr val="tx1">
                    <a:lumMod val="85000"/>
                    <a:lumOff val="15000"/>
                  </a:schemeClr>
                </a:solidFill>
                <a:latin typeface="+mn-ea"/>
                <a:sym typeface="FZHei-B01S" panose="02010601030101010101" pitchFamily="2" charset="-122"/>
              </a:endParaRPr>
            </a:p>
          </p:txBody>
        </p:sp>
      </p:grpSp>
      <p:grpSp>
        <p:nvGrpSpPr>
          <p:cNvPr id="97" name="组合 96">
            <a:extLst>
              <a:ext uri="{FF2B5EF4-FFF2-40B4-BE49-F238E27FC236}">
                <a16:creationId xmlns:a16="http://schemas.microsoft.com/office/drawing/2014/main" id="{0BC4EABC-8748-4082-8B69-00A5A52A709D}"/>
              </a:ext>
            </a:extLst>
          </p:cNvPr>
          <p:cNvGrpSpPr/>
          <p:nvPr/>
        </p:nvGrpSpPr>
        <p:grpSpPr>
          <a:xfrm>
            <a:off x="1210443" y="1903649"/>
            <a:ext cx="3327636" cy="1218764"/>
            <a:chOff x="5133155" y="1649255"/>
            <a:chExt cx="3327636" cy="1218765"/>
          </a:xfrm>
        </p:grpSpPr>
        <p:sp>
          <p:nvSpPr>
            <p:cNvPr id="98" name="矩形 97">
              <a:extLst>
                <a:ext uri="{FF2B5EF4-FFF2-40B4-BE49-F238E27FC236}">
                  <a16:creationId xmlns:a16="http://schemas.microsoft.com/office/drawing/2014/main" id="{52999173-891B-44D1-AB10-006A5400D91D}"/>
                </a:ext>
              </a:extLst>
            </p:cNvPr>
            <p:cNvSpPr/>
            <p:nvPr/>
          </p:nvSpPr>
          <p:spPr>
            <a:xfrm>
              <a:off x="5133155" y="2001879"/>
              <a:ext cx="3327636" cy="866141"/>
            </a:xfrm>
            <a:prstGeom prst="rect">
              <a:avLst/>
            </a:prstGeom>
          </p:spPr>
          <p:txBody>
            <a:bodyPr wrap="square">
              <a:spAutoFit/>
              <a:scene3d>
                <a:camera prst="orthographicFront"/>
                <a:lightRig rig="threePt" dir="t"/>
              </a:scene3d>
              <a:sp3d contourW="12700"/>
            </a:bodyPr>
            <a:lstStyle/>
            <a:p>
              <a:pPr algn="just" defTabSz="608965">
                <a:lnSpc>
                  <a:spcPct val="120000"/>
                </a:lnSpc>
              </a:pPr>
              <a:r>
                <a:rPr lang="zh-CN" altLang="en-US" sz="14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99" name="矩形 98">
              <a:extLst>
                <a:ext uri="{FF2B5EF4-FFF2-40B4-BE49-F238E27FC236}">
                  <a16:creationId xmlns:a16="http://schemas.microsoft.com/office/drawing/2014/main" id="{3EF51B68-17C4-4847-BCB8-FF059A1D0167}"/>
                </a:ext>
              </a:extLst>
            </p:cNvPr>
            <p:cNvSpPr/>
            <p:nvPr/>
          </p:nvSpPr>
          <p:spPr>
            <a:xfrm>
              <a:off x="5133155" y="1649255"/>
              <a:ext cx="2241975" cy="403316"/>
            </a:xfrm>
            <a:prstGeom prst="rect">
              <a:avLst/>
            </a:prstGeom>
          </p:spPr>
          <p:txBody>
            <a:bodyPr wrap="square">
              <a:spAutoFit/>
              <a:scene3d>
                <a:camera prst="orthographicFront"/>
                <a:lightRig rig="threePt" dir="t"/>
              </a:scene3d>
              <a:sp3d contourW="12700"/>
            </a:bodyPr>
            <a:lstStyle/>
            <a:p>
              <a:pPr algn="just" defTabSz="608965">
                <a:lnSpc>
                  <a:spcPct val="120000"/>
                </a:lnSpc>
              </a:pPr>
              <a:r>
                <a:rPr lang="zh-CN" altLang="en-US" b="1" dirty="0">
                  <a:solidFill>
                    <a:schemeClr val="tx1">
                      <a:lumMod val="85000"/>
                      <a:lumOff val="15000"/>
                    </a:schemeClr>
                  </a:solidFill>
                  <a:latin typeface="+mn-ea"/>
                  <a:sym typeface="FZHei-B01S" panose="02010601030101010101" pitchFamily="2" charset="-122"/>
                </a:rPr>
                <a:t>Title text added</a:t>
              </a:r>
            </a:p>
          </p:txBody>
        </p:sp>
      </p:grpSp>
      <p:grpSp>
        <p:nvGrpSpPr>
          <p:cNvPr id="100" name="组合 99">
            <a:extLst>
              <a:ext uri="{FF2B5EF4-FFF2-40B4-BE49-F238E27FC236}">
                <a16:creationId xmlns:a16="http://schemas.microsoft.com/office/drawing/2014/main" id="{D191ADD4-BFC0-4B56-9E85-FF61B8C65F86}"/>
              </a:ext>
            </a:extLst>
          </p:cNvPr>
          <p:cNvGrpSpPr/>
          <p:nvPr/>
        </p:nvGrpSpPr>
        <p:grpSpPr>
          <a:xfrm>
            <a:off x="1210443" y="4335173"/>
            <a:ext cx="3327636" cy="1218764"/>
            <a:chOff x="5133155" y="1649255"/>
            <a:chExt cx="3327636" cy="1218765"/>
          </a:xfrm>
        </p:grpSpPr>
        <p:sp>
          <p:nvSpPr>
            <p:cNvPr id="101" name="矩形 100">
              <a:extLst>
                <a:ext uri="{FF2B5EF4-FFF2-40B4-BE49-F238E27FC236}">
                  <a16:creationId xmlns:a16="http://schemas.microsoft.com/office/drawing/2014/main" id="{4A800AD1-6770-446A-845E-696D840A50B5}"/>
                </a:ext>
              </a:extLst>
            </p:cNvPr>
            <p:cNvSpPr/>
            <p:nvPr/>
          </p:nvSpPr>
          <p:spPr>
            <a:xfrm>
              <a:off x="5133155" y="2001879"/>
              <a:ext cx="3327636" cy="866141"/>
            </a:xfrm>
            <a:prstGeom prst="rect">
              <a:avLst/>
            </a:prstGeom>
          </p:spPr>
          <p:txBody>
            <a:bodyPr wrap="square">
              <a:spAutoFit/>
              <a:scene3d>
                <a:camera prst="orthographicFront"/>
                <a:lightRig rig="threePt" dir="t"/>
              </a:scene3d>
              <a:sp3d contourW="12700"/>
            </a:bodyPr>
            <a:lstStyle/>
            <a:p>
              <a:pPr algn="just" defTabSz="608965">
                <a:lnSpc>
                  <a:spcPct val="120000"/>
                </a:lnSpc>
              </a:pPr>
              <a:r>
                <a:rPr lang="zh-CN" altLang="en-US" sz="14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102" name="矩形 101">
              <a:extLst>
                <a:ext uri="{FF2B5EF4-FFF2-40B4-BE49-F238E27FC236}">
                  <a16:creationId xmlns:a16="http://schemas.microsoft.com/office/drawing/2014/main" id="{4EC2E824-E92B-40F6-99F8-866D7431D21B}"/>
                </a:ext>
              </a:extLst>
            </p:cNvPr>
            <p:cNvSpPr/>
            <p:nvPr/>
          </p:nvSpPr>
          <p:spPr>
            <a:xfrm>
              <a:off x="5133155" y="1649255"/>
              <a:ext cx="2241975" cy="403316"/>
            </a:xfrm>
            <a:prstGeom prst="rect">
              <a:avLst/>
            </a:prstGeom>
          </p:spPr>
          <p:txBody>
            <a:bodyPr wrap="square">
              <a:spAutoFit/>
              <a:scene3d>
                <a:camera prst="orthographicFront"/>
                <a:lightRig rig="threePt" dir="t"/>
              </a:scene3d>
              <a:sp3d contourW="12700"/>
            </a:bodyPr>
            <a:lstStyle/>
            <a:p>
              <a:pPr algn="just" defTabSz="608965">
                <a:lnSpc>
                  <a:spcPct val="120000"/>
                </a:lnSpc>
              </a:pPr>
              <a:r>
                <a:rPr lang="zh-CN" altLang="en-US" b="1" dirty="0">
                  <a:solidFill>
                    <a:schemeClr val="tx1">
                      <a:lumMod val="85000"/>
                      <a:lumOff val="15000"/>
                    </a:schemeClr>
                  </a:solidFill>
                  <a:latin typeface="+mn-ea"/>
                  <a:sym typeface="FZHei-B01S" panose="02010601030101010101" pitchFamily="2" charset="-122"/>
                </a:rPr>
                <a:t>Title text added</a:t>
              </a:r>
            </a:p>
          </p:txBody>
        </p:sp>
      </p:grpSp>
      <p:grpSp>
        <p:nvGrpSpPr>
          <p:cNvPr id="103" name="组合 102">
            <a:extLst>
              <a:ext uri="{FF2B5EF4-FFF2-40B4-BE49-F238E27FC236}">
                <a16:creationId xmlns:a16="http://schemas.microsoft.com/office/drawing/2014/main" id="{363FDC7A-CDB6-4303-BFB5-D5290CDD713C}"/>
              </a:ext>
            </a:extLst>
          </p:cNvPr>
          <p:cNvGrpSpPr/>
          <p:nvPr/>
        </p:nvGrpSpPr>
        <p:grpSpPr>
          <a:xfrm>
            <a:off x="7801470" y="1903649"/>
            <a:ext cx="3327639" cy="1218764"/>
            <a:chOff x="5133155" y="1649255"/>
            <a:chExt cx="3327638" cy="1218765"/>
          </a:xfrm>
        </p:grpSpPr>
        <p:sp>
          <p:nvSpPr>
            <p:cNvPr id="104" name="矩形 103">
              <a:extLst>
                <a:ext uri="{FF2B5EF4-FFF2-40B4-BE49-F238E27FC236}">
                  <a16:creationId xmlns:a16="http://schemas.microsoft.com/office/drawing/2014/main" id="{CEDF333F-13EC-4A5A-B0C8-DE0905238D3D}"/>
                </a:ext>
              </a:extLst>
            </p:cNvPr>
            <p:cNvSpPr/>
            <p:nvPr/>
          </p:nvSpPr>
          <p:spPr>
            <a:xfrm>
              <a:off x="5133155" y="2001879"/>
              <a:ext cx="3327635" cy="866141"/>
            </a:xfrm>
            <a:prstGeom prst="rect">
              <a:avLst/>
            </a:prstGeom>
          </p:spPr>
          <p:txBody>
            <a:bodyPr wrap="square">
              <a:spAutoFit/>
              <a:scene3d>
                <a:camera prst="orthographicFront"/>
                <a:lightRig rig="threePt" dir="t"/>
              </a:scene3d>
              <a:sp3d contourW="12700"/>
            </a:bodyPr>
            <a:lstStyle/>
            <a:p>
              <a:pPr algn="r" defTabSz="608965">
                <a:lnSpc>
                  <a:spcPct val="120000"/>
                </a:lnSpc>
              </a:pPr>
              <a:r>
                <a:rPr lang="zh-CN" altLang="en-US" sz="14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105" name="矩形 104">
              <a:extLst>
                <a:ext uri="{FF2B5EF4-FFF2-40B4-BE49-F238E27FC236}">
                  <a16:creationId xmlns:a16="http://schemas.microsoft.com/office/drawing/2014/main" id="{188036AF-53E6-4D60-A299-DEBEEACC491B}"/>
                </a:ext>
              </a:extLst>
            </p:cNvPr>
            <p:cNvSpPr/>
            <p:nvPr/>
          </p:nvSpPr>
          <p:spPr>
            <a:xfrm>
              <a:off x="6218817" y="1649255"/>
              <a:ext cx="2241976" cy="403316"/>
            </a:xfrm>
            <a:prstGeom prst="rect">
              <a:avLst/>
            </a:prstGeom>
          </p:spPr>
          <p:txBody>
            <a:bodyPr wrap="square">
              <a:spAutoFit/>
              <a:scene3d>
                <a:camera prst="orthographicFront"/>
                <a:lightRig rig="threePt" dir="t"/>
              </a:scene3d>
              <a:sp3d contourW="12700"/>
            </a:bodyPr>
            <a:lstStyle/>
            <a:p>
              <a:pPr algn="r" defTabSz="608965">
                <a:lnSpc>
                  <a:spcPct val="120000"/>
                </a:lnSpc>
              </a:pPr>
              <a:r>
                <a:rPr lang="zh-CN" altLang="en-US" b="1" dirty="0">
                  <a:solidFill>
                    <a:schemeClr val="tx1">
                      <a:lumMod val="85000"/>
                      <a:lumOff val="15000"/>
                    </a:schemeClr>
                  </a:solidFill>
                  <a:latin typeface="+mn-ea"/>
                  <a:sym typeface="FZHei-B01S" panose="02010601030101010101" pitchFamily="2" charset="-122"/>
                </a:rPr>
                <a:t>Title text added</a:t>
              </a:r>
            </a:p>
          </p:txBody>
        </p:sp>
      </p:grpSp>
      <p:grpSp>
        <p:nvGrpSpPr>
          <p:cNvPr id="106" name="组合 105">
            <a:extLst>
              <a:ext uri="{FF2B5EF4-FFF2-40B4-BE49-F238E27FC236}">
                <a16:creationId xmlns:a16="http://schemas.microsoft.com/office/drawing/2014/main" id="{14EE6324-A98C-42D5-9292-4B35F3E0CD51}"/>
              </a:ext>
            </a:extLst>
          </p:cNvPr>
          <p:cNvGrpSpPr/>
          <p:nvPr/>
        </p:nvGrpSpPr>
        <p:grpSpPr>
          <a:xfrm>
            <a:off x="7801470" y="4335173"/>
            <a:ext cx="3327639" cy="1218764"/>
            <a:chOff x="5133155" y="1649255"/>
            <a:chExt cx="3327638" cy="1218765"/>
          </a:xfrm>
        </p:grpSpPr>
        <p:sp>
          <p:nvSpPr>
            <p:cNvPr id="107" name="矩形 106">
              <a:extLst>
                <a:ext uri="{FF2B5EF4-FFF2-40B4-BE49-F238E27FC236}">
                  <a16:creationId xmlns:a16="http://schemas.microsoft.com/office/drawing/2014/main" id="{648DE1FC-2D09-4E60-A4BC-F0547BA371E0}"/>
                </a:ext>
              </a:extLst>
            </p:cNvPr>
            <p:cNvSpPr/>
            <p:nvPr/>
          </p:nvSpPr>
          <p:spPr>
            <a:xfrm>
              <a:off x="5133155" y="2001879"/>
              <a:ext cx="3327635" cy="866141"/>
            </a:xfrm>
            <a:prstGeom prst="rect">
              <a:avLst/>
            </a:prstGeom>
          </p:spPr>
          <p:txBody>
            <a:bodyPr wrap="square">
              <a:spAutoFit/>
              <a:scene3d>
                <a:camera prst="orthographicFront"/>
                <a:lightRig rig="threePt" dir="t"/>
              </a:scene3d>
              <a:sp3d contourW="12700"/>
            </a:bodyPr>
            <a:lstStyle/>
            <a:p>
              <a:pPr algn="r" defTabSz="608965">
                <a:lnSpc>
                  <a:spcPct val="120000"/>
                </a:lnSpc>
              </a:pPr>
              <a:r>
                <a:rPr lang="zh-CN" altLang="en-US" sz="14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108" name="矩形 107">
              <a:extLst>
                <a:ext uri="{FF2B5EF4-FFF2-40B4-BE49-F238E27FC236}">
                  <a16:creationId xmlns:a16="http://schemas.microsoft.com/office/drawing/2014/main" id="{1B390CDE-D3CD-4D21-B0A8-43E329951DDA}"/>
                </a:ext>
              </a:extLst>
            </p:cNvPr>
            <p:cNvSpPr/>
            <p:nvPr/>
          </p:nvSpPr>
          <p:spPr>
            <a:xfrm>
              <a:off x="6218817" y="1649255"/>
              <a:ext cx="2241976" cy="403316"/>
            </a:xfrm>
            <a:prstGeom prst="rect">
              <a:avLst/>
            </a:prstGeom>
          </p:spPr>
          <p:txBody>
            <a:bodyPr wrap="square">
              <a:spAutoFit/>
              <a:scene3d>
                <a:camera prst="orthographicFront"/>
                <a:lightRig rig="threePt" dir="t"/>
              </a:scene3d>
              <a:sp3d contourW="12700"/>
            </a:bodyPr>
            <a:lstStyle/>
            <a:p>
              <a:pPr algn="r" defTabSz="608965">
                <a:lnSpc>
                  <a:spcPct val="120000"/>
                </a:lnSpc>
              </a:pPr>
              <a:r>
                <a:rPr lang="zh-CN" altLang="en-US" b="1" dirty="0">
                  <a:solidFill>
                    <a:schemeClr val="tx1">
                      <a:lumMod val="85000"/>
                      <a:lumOff val="15000"/>
                    </a:schemeClr>
                  </a:solidFill>
                  <a:latin typeface="+mn-ea"/>
                  <a:sym typeface="FZHei-B01S" panose="02010601030101010101" pitchFamily="2" charset="-122"/>
                </a:rPr>
                <a:t>Title text added</a:t>
              </a:r>
            </a:p>
          </p:txBody>
        </p:sp>
      </p:grpSp>
    </p:spTree>
    <p:extLst>
      <p:ext uri="{BB962C8B-B14F-4D97-AF65-F5344CB8AC3E}">
        <p14:creationId xmlns:p14="http://schemas.microsoft.com/office/powerpoint/2010/main" val="2575157166"/>
      </p:ext>
    </p:extLst>
  </p:cSld>
  <p:clrMapOvr>
    <a:masterClrMapping/>
  </p:clrMapOvr>
  <mc:AlternateContent xmlns:mc="http://schemas.openxmlformats.org/markup-compatibility/2006" xmlns:p14="http://schemas.microsoft.com/office/powerpoint/2010/main">
    <mc:Choice Requires="p14">
      <p:transition spd="slow" p14:dur="1400" advClick="0" advTm="0">
        <p14:ripple/>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p:cTn id="20" dur="1000" fill="hold"/>
                                        <p:tgtEl>
                                          <p:spTgt spid="44"/>
                                        </p:tgtEl>
                                        <p:attrNameLst>
                                          <p:attrName>ppt_w</p:attrName>
                                        </p:attrNameLst>
                                      </p:cBhvr>
                                      <p:tavLst>
                                        <p:tav tm="0">
                                          <p:val>
                                            <p:fltVal val="0"/>
                                          </p:val>
                                        </p:tav>
                                        <p:tav tm="100000">
                                          <p:val>
                                            <p:strVal val="#ppt_w"/>
                                          </p:val>
                                        </p:tav>
                                      </p:tavLst>
                                    </p:anim>
                                    <p:anim calcmode="lin" valueType="num">
                                      <p:cBhvr>
                                        <p:cTn id="21" dur="1000" fill="hold"/>
                                        <p:tgtEl>
                                          <p:spTgt spid="44"/>
                                        </p:tgtEl>
                                        <p:attrNameLst>
                                          <p:attrName>ppt_h</p:attrName>
                                        </p:attrNameLst>
                                      </p:cBhvr>
                                      <p:tavLst>
                                        <p:tav tm="0">
                                          <p:val>
                                            <p:fltVal val="0"/>
                                          </p:val>
                                        </p:tav>
                                        <p:tav tm="100000">
                                          <p:val>
                                            <p:strVal val="#ppt_h"/>
                                          </p:val>
                                        </p:tav>
                                      </p:tavLst>
                                    </p:anim>
                                    <p:anim calcmode="lin" valueType="num">
                                      <p:cBhvr>
                                        <p:cTn id="22" dur="1000" fill="hold"/>
                                        <p:tgtEl>
                                          <p:spTgt spid="44"/>
                                        </p:tgtEl>
                                        <p:attrNameLst>
                                          <p:attrName>style.rotation</p:attrName>
                                        </p:attrNameLst>
                                      </p:cBhvr>
                                      <p:tavLst>
                                        <p:tav tm="0">
                                          <p:val>
                                            <p:fltVal val="90"/>
                                          </p:val>
                                        </p:tav>
                                        <p:tav tm="100000">
                                          <p:val>
                                            <p:fltVal val="0"/>
                                          </p:val>
                                        </p:tav>
                                      </p:tavLst>
                                    </p:anim>
                                    <p:animEffect transition="in" filter="fade">
                                      <p:cBhvr>
                                        <p:cTn id="23" dur="1000"/>
                                        <p:tgtEl>
                                          <p:spTgt spid="44"/>
                                        </p:tgtEl>
                                      </p:cBhvr>
                                    </p:animEffect>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additive="base">
                                        <p:cTn id="27" dur="500" fill="hold"/>
                                        <p:tgtEl>
                                          <p:spTgt spid="97"/>
                                        </p:tgtEl>
                                        <p:attrNameLst>
                                          <p:attrName>ppt_x</p:attrName>
                                        </p:attrNameLst>
                                      </p:cBhvr>
                                      <p:tavLst>
                                        <p:tav tm="0">
                                          <p:val>
                                            <p:strVal val="0-#ppt_w/2"/>
                                          </p:val>
                                        </p:tav>
                                        <p:tav tm="100000">
                                          <p:val>
                                            <p:strVal val="#ppt_x"/>
                                          </p:val>
                                        </p:tav>
                                      </p:tavLst>
                                    </p:anim>
                                    <p:anim calcmode="lin" valueType="num">
                                      <p:cBhvr additive="base">
                                        <p:cTn id="28" dur="500" fill="hold"/>
                                        <p:tgtEl>
                                          <p:spTgt spid="9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0-#ppt_w/2"/>
                                          </p:val>
                                        </p:tav>
                                        <p:tav tm="100000">
                                          <p:val>
                                            <p:strVal val="#ppt_x"/>
                                          </p:val>
                                        </p:tav>
                                      </p:tavLst>
                                    </p:anim>
                                    <p:anim calcmode="lin" valueType="num">
                                      <p:cBhvr additive="base">
                                        <p:cTn id="32" dur="500" fill="hold"/>
                                        <p:tgtEl>
                                          <p:spTgt spid="100"/>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3"/>
                                        </p:tgtEl>
                                        <p:attrNameLst>
                                          <p:attrName>style.visibility</p:attrName>
                                        </p:attrNameLst>
                                      </p:cBhvr>
                                      <p:to>
                                        <p:strVal val="visible"/>
                                      </p:to>
                                    </p:set>
                                    <p:anim calcmode="lin" valueType="num">
                                      <p:cBhvr additive="base">
                                        <p:cTn id="35" dur="500" fill="hold"/>
                                        <p:tgtEl>
                                          <p:spTgt spid="103"/>
                                        </p:tgtEl>
                                        <p:attrNameLst>
                                          <p:attrName>ppt_x</p:attrName>
                                        </p:attrNameLst>
                                      </p:cBhvr>
                                      <p:tavLst>
                                        <p:tav tm="0">
                                          <p:val>
                                            <p:strVal val="1+#ppt_w/2"/>
                                          </p:val>
                                        </p:tav>
                                        <p:tav tm="100000">
                                          <p:val>
                                            <p:strVal val="#ppt_x"/>
                                          </p:val>
                                        </p:tav>
                                      </p:tavLst>
                                    </p:anim>
                                    <p:anim calcmode="lin" valueType="num">
                                      <p:cBhvr additive="base">
                                        <p:cTn id="36" dur="500" fill="hold"/>
                                        <p:tgtEl>
                                          <p:spTgt spid="103"/>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6"/>
                                        </p:tgtEl>
                                        <p:attrNameLst>
                                          <p:attrName>style.visibility</p:attrName>
                                        </p:attrNameLst>
                                      </p:cBhvr>
                                      <p:to>
                                        <p:strVal val="visible"/>
                                      </p:to>
                                    </p:set>
                                    <p:anim calcmode="lin" valueType="num">
                                      <p:cBhvr additive="base">
                                        <p:cTn id="39" dur="500" fill="hold"/>
                                        <p:tgtEl>
                                          <p:spTgt spid="106"/>
                                        </p:tgtEl>
                                        <p:attrNameLst>
                                          <p:attrName>ppt_x</p:attrName>
                                        </p:attrNameLst>
                                      </p:cBhvr>
                                      <p:tavLst>
                                        <p:tav tm="0">
                                          <p:val>
                                            <p:strVal val="1+#ppt_w/2"/>
                                          </p:val>
                                        </p:tav>
                                        <p:tav tm="100000">
                                          <p:val>
                                            <p:strVal val="#ppt_x"/>
                                          </p:val>
                                        </p:tav>
                                      </p:tavLst>
                                    </p:anim>
                                    <p:anim calcmode="lin" valueType="num">
                                      <p:cBhvr additive="base">
                                        <p:cTn id="40" dur="500" fill="hold"/>
                                        <p:tgtEl>
                                          <p:spTgt spid="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3A1AB429-2C26-4CFD-B21F-5791BBC254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26" name="图片 25">
            <a:extLst>
              <a:ext uri="{FF2B5EF4-FFF2-40B4-BE49-F238E27FC236}">
                <a16:creationId xmlns:a16="http://schemas.microsoft.com/office/drawing/2014/main" id="{B9C9D518-CDDE-4ED3-8A90-AFCCCA6DE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27" name="矩形 26">
            <a:extLst>
              <a:ext uri="{FF2B5EF4-FFF2-40B4-BE49-F238E27FC236}">
                <a16:creationId xmlns:a16="http://schemas.microsoft.com/office/drawing/2014/main" id="{78AA5B12-6B57-444F-AB60-E549F952E3C0}"/>
              </a:ext>
            </a:extLst>
          </p:cNvPr>
          <p:cNvSpPr/>
          <p:nvPr/>
        </p:nvSpPr>
        <p:spPr>
          <a:xfrm>
            <a:off x="807719" y="493395"/>
            <a:ext cx="6521359"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The</a:t>
            </a:r>
            <a:r>
              <a:rPr lang="zh-CN" altLang="en-US" sz="3600" b="1" baseline="-3000" dirty="0">
                <a:effectLst>
                  <a:outerShdw blurRad="38100" dist="19050" dir="2700000" algn="tl" rotWithShape="0">
                    <a:schemeClr val="dk1">
                      <a:alpha val="40000"/>
                    </a:schemeClr>
                  </a:outerShdw>
                </a:effectLst>
                <a:latin typeface="+mn-ea"/>
                <a:sym typeface="Arial" panose="020B0604020202020204" pitchFamily="34" charset="0"/>
              </a:rPr>
              <a:t>Four</a:t>
            </a: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Improving Communication</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grpSp>
        <p:nvGrpSpPr>
          <p:cNvPr id="5" name="31a1dfd0-48a9-4801-a096-04c693fb075f">
            <a:extLst>
              <a:ext uri="{FF2B5EF4-FFF2-40B4-BE49-F238E27FC236}">
                <a16:creationId xmlns:a16="http://schemas.microsoft.com/office/drawing/2014/main" id="{990A158B-C5A2-4E72-B94C-DDF859077B30}"/>
              </a:ext>
            </a:extLst>
          </p:cNvPr>
          <p:cNvGrpSpPr>
            <a:grpSpLocks noChangeAspect="1"/>
          </p:cNvGrpSpPr>
          <p:nvPr/>
        </p:nvGrpSpPr>
        <p:grpSpPr>
          <a:xfrm>
            <a:off x="3890914" y="2519318"/>
            <a:ext cx="4370036" cy="2789012"/>
            <a:chOff x="3430549" y="1936342"/>
            <a:chExt cx="5318886" cy="3394583"/>
          </a:xfrm>
        </p:grpSpPr>
        <p:sp>
          <p:nvSpPr>
            <p:cNvPr id="6" name="i$liḋe-Oval 74">
              <a:extLst>
                <a:ext uri="{FF2B5EF4-FFF2-40B4-BE49-F238E27FC236}">
                  <a16:creationId xmlns:a16="http://schemas.microsoft.com/office/drawing/2014/main" id="{EAE3977D-DC1B-4128-A681-41278F48C2CD}"/>
                </a:ext>
              </a:extLst>
            </p:cNvPr>
            <p:cNvSpPr/>
            <p:nvPr/>
          </p:nvSpPr>
          <p:spPr bwMode="auto">
            <a:xfrm flipH="1">
              <a:off x="7411913" y="1936342"/>
              <a:ext cx="896881" cy="896881"/>
            </a:xfrm>
            <a:prstGeom prst="ellipse">
              <a:avLst/>
            </a:prstGeom>
            <a:solidFill>
              <a:srgbClr val="3D7CFF"/>
            </a:solidFill>
            <a:ln w="19050">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sp>
          <p:nvSpPr>
            <p:cNvPr id="7" name="îṣļîḑé-Oval 75">
              <a:extLst>
                <a:ext uri="{FF2B5EF4-FFF2-40B4-BE49-F238E27FC236}">
                  <a16:creationId xmlns:a16="http://schemas.microsoft.com/office/drawing/2014/main" id="{DCB0B910-9803-4F4C-9006-A48BB8A9421D}"/>
                </a:ext>
              </a:extLst>
            </p:cNvPr>
            <p:cNvSpPr/>
            <p:nvPr/>
          </p:nvSpPr>
          <p:spPr bwMode="auto">
            <a:xfrm flipH="1">
              <a:off x="7411913" y="4434044"/>
              <a:ext cx="896881" cy="896881"/>
            </a:xfrm>
            <a:prstGeom prst="ellipse">
              <a:avLst/>
            </a:prstGeom>
            <a:solidFill>
              <a:srgbClr val="3D7CFF"/>
            </a:solidFill>
            <a:ln w="19050">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cxnSp>
          <p:nvCxnSpPr>
            <p:cNvPr id="8" name="îṣļîḑé-Straight Arrow Connector 78">
              <a:extLst>
                <a:ext uri="{FF2B5EF4-FFF2-40B4-BE49-F238E27FC236}">
                  <a16:creationId xmlns:a16="http://schemas.microsoft.com/office/drawing/2014/main" id="{38D9E998-4330-408A-8C8B-24F2B0A484BA}"/>
                </a:ext>
              </a:extLst>
            </p:cNvPr>
            <p:cNvCxnSpPr/>
            <p:nvPr/>
          </p:nvCxnSpPr>
          <p:spPr>
            <a:xfrm flipH="1">
              <a:off x="7008678" y="2712920"/>
              <a:ext cx="496463" cy="402083"/>
            </a:xfrm>
            <a:prstGeom prst="straightConnector1">
              <a:avLst/>
            </a:prstGeom>
            <a:ln w="9525">
              <a:solidFill>
                <a:schemeClr val="bg1">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îṣļîḑé-Oval 79">
              <a:extLst>
                <a:ext uri="{FF2B5EF4-FFF2-40B4-BE49-F238E27FC236}">
                  <a16:creationId xmlns:a16="http://schemas.microsoft.com/office/drawing/2014/main" id="{82F2270B-7528-4D6F-990D-9E0499C7B023}"/>
                </a:ext>
              </a:extLst>
            </p:cNvPr>
            <p:cNvSpPr/>
            <p:nvPr/>
          </p:nvSpPr>
          <p:spPr bwMode="auto">
            <a:xfrm flipH="1">
              <a:off x="7852554" y="3185192"/>
              <a:ext cx="896881" cy="896881"/>
            </a:xfrm>
            <a:prstGeom prst="ellipse">
              <a:avLst/>
            </a:prstGeom>
            <a:solidFill>
              <a:srgbClr val="00B0F0"/>
            </a:solidFill>
            <a:ln w="19050">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cxnSp>
          <p:nvCxnSpPr>
            <p:cNvPr id="10" name="îṣļîḑé-Straight Arrow Connector 80">
              <a:extLst>
                <a:ext uri="{FF2B5EF4-FFF2-40B4-BE49-F238E27FC236}">
                  <a16:creationId xmlns:a16="http://schemas.microsoft.com/office/drawing/2014/main" id="{31BB7448-F1FC-4724-88FB-845BE4C1FB57}"/>
                </a:ext>
              </a:extLst>
            </p:cNvPr>
            <p:cNvCxnSpPr/>
            <p:nvPr/>
          </p:nvCxnSpPr>
          <p:spPr>
            <a:xfrm flipH="1" flipV="1">
              <a:off x="7008678" y="4156213"/>
              <a:ext cx="496463" cy="402083"/>
            </a:xfrm>
            <a:prstGeom prst="straightConnector1">
              <a:avLst/>
            </a:prstGeom>
            <a:ln w="9525">
              <a:solidFill>
                <a:schemeClr val="bg1">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1" name="îṣļîḑé-Straight Arrow Connector 81">
              <a:extLst>
                <a:ext uri="{FF2B5EF4-FFF2-40B4-BE49-F238E27FC236}">
                  <a16:creationId xmlns:a16="http://schemas.microsoft.com/office/drawing/2014/main" id="{A4BAE107-F7FE-4FC1-9429-A3A4DF4E22AB}"/>
                </a:ext>
              </a:extLst>
            </p:cNvPr>
            <p:cNvCxnSpPr/>
            <p:nvPr/>
          </p:nvCxnSpPr>
          <p:spPr>
            <a:xfrm flipH="1">
              <a:off x="7016719" y="3633637"/>
              <a:ext cx="764911" cy="9903"/>
            </a:xfrm>
            <a:prstGeom prst="straightConnector1">
              <a:avLst/>
            </a:prstGeom>
            <a:ln w="9525">
              <a:solidFill>
                <a:schemeClr val="bg1">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2" name="îṣļîḑé-Oval 84">
              <a:extLst>
                <a:ext uri="{FF2B5EF4-FFF2-40B4-BE49-F238E27FC236}">
                  <a16:creationId xmlns:a16="http://schemas.microsoft.com/office/drawing/2014/main" id="{0EEFE1B7-0AAA-4E6B-BED3-B5E3DA10F897}"/>
                </a:ext>
              </a:extLst>
            </p:cNvPr>
            <p:cNvSpPr/>
            <p:nvPr/>
          </p:nvSpPr>
          <p:spPr bwMode="auto">
            <a:xfrm>
              <a:off x="3871188" y="1936342"/>
              <a:ext cx="896881" cy="896881"/>
            </a:xfrm>
            <a:prstGeom prst="ellipse">
              <a:avLst/>
            </a:prstGeom>
            <a:solidFill>
              <a:srgbClr val="00B0F0"/>
            </a:solidFill>
            <a:ln w="19050">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sp>
          <p:nvSpPr>
            <p:cNvPr id="13" name="îṣļîḑé-Oval 85">
              <a:extLst>
                <a:ext uri="{FF2B5EF4-FFF2-40B4-BE49-F238E27FC236}">
                  <a16:creationId xmlns:a16="http://schemas.microsoft.com/office/drawing/2014/main" id="{FEEA3DF7-4028-411F-B497-C99F1D2DD7D2}"/>
                </a:ext>
              </a:extLst>
            </p:cNvPr>
            <p:cNvSpPr/>
            <p:nvPr/>
          </p:nvSpPr>
          <p:spPr bwMode="auto">
            <a:xfrm>
              <a:off x="3871188" y="4434044"/>
              <a:ext cx="896881" cy="896881"/>
            </a:xfrm>
            <a:prstGeom prst="ellipse">
              <a:avLst/>
            </a:prstGeom>
            <a:solidFill>
              <a:srgbClr val="00B0F0"/>
            </a:solidFill>
            <a:ln w="19050">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cxnSp>
          <p:nvCxnSpPr>
            <p:cNvPr id="14" name="îṣļîḑé-Straight Arrow Connector 88">
              <a:extLst>
                <a:ext uri="{FF2B5EF4-FFF2-40B4-BE49-F238E27FC236}">
                  <a16:creationId xmlns:a16="http://schemas.microsoft.com/office/drawing/2014/main" id="{70945EAC-9A01-46EC-A793-461D78AF61E7}"/>
                </a:ext>
              </a:extLst>
            </p:cNvPr>
            <p:cNvCxnSpPr/>
            <p:nvPr/>
          </p:nvCxnSpPr>
          <p:spPr>
            <a:xfrm>
              <a:off x="4635490" y="2702371"/>
              <a:ext cx="496463" cy="402083"/>
            </a:xfrm>
            <a:prstGeom prst="straightConnector1">
              <a:avLst/>
            </a:prstGeom>
            <a:ln w="9525">
              <a:solidFill>
                <a:schemeClr val="bg1">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5" name="îṣļîḑé-Oval 89">
              <a:extLst>
                <a:ext uri="{FF2B5EF4-FFF2-40B4-BE49-F238E27FC236}">
                  <a16:creationId xmlns:a16="http://schemas.microsoft.com/office/drawing/2014/main" id="{49D77DC4-748C-4504-B8CC-B623E6850C0F}"/>
                </a:ext>
              </a:extLst>
            </p:cNvPr>
            <p:cNvSpPr/>
            <p:nvPr/>
          </p:nvSpPr>
          <p:spPr bwMode="auto">
            <a:xfrm>
              <a:off x="3430549" y="3185192"/>
              <a:ext cx="896881" cy="896881"/>
            </a:xfrm>
            <a:prstGeom prst="ellipse">
              <a:avLst/>
            </a:prstGeom>
            <a:solidFill>
              <a:srgbClr val="3D7CFF"/>
            </a:solidFill>
            <a:ln w="19050">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cxnSp>
          <p:nvCxnSpPr>
            <p:cNvPr id="16" name="îṣļîḑé-Straight Arrow Connector 90">
              <a:extLst>
                <a:ext uri="{FF2B5EF4-FFF2-40B4-BE49-F238E27FC236}">
                  <a16:creationId xmlns:a16="http://schemas.microsoft.com/office/drawing/2014/main" id="{1652DA81-B2BB-4F4B-B8B2-9EB4C4F571ED}"/>
                </a:ext>
              </a:extLst>
            </p:cNvPr>
            <p:cNvCxnSpPr/>
            <p:nvPr/>
          </p:nvCxnSpPr>
          <p:spPr>
            <a:xfrm flipV="1">
              <a:off x="4635490" y="4156213"/>
              <a:ext cx="496463" cy="402083"/>
            </a:xfrm>
            <a:prstGeom prst="straightConnector1">
              <a:avLst/>
            </a:prstGeom>
            <a:ln w="9525">
              <a:solidFill>
                <a:schemeClr val="bg1">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7" name="îṣļîḑé-Straight Arrow Connector 91">
              <a:extLst>
                <a:ext uri="{FF2B5EF4-FFF2-40B4-BE49-F238E27FC236}">
                  <a16:creationId xmlns:a16="http://schemas.microsoft.com/office/drawing/2014/main" id="{DAAC7E32-978A-4F8E-8DA6-E49E3E730039}"/>
                </a:ext>
              </a:extLst>
            </p:cNvPr>
            <p:cNvCxnSpPr/>
            <p:nvPr/>
          </p:nvCxnSpPr>
          <p:spPr>
            <a:xfrm>
              <a:off x="4358998" y="3633637"/>
              <a:ext cx="764911" cy="9903"/>
            </a:xfrm>
            <a:prstGeom prst="straightConnector1">
              <a:avLst/>
            </a:prstGeom>
            <a:ln w="9525">
              <a:solidFill>
                <a:schemeClr val="bg1">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8" name="îṣļîḑé-Freeform: Shape 93">
              <a:extLst>
                <a:ext uri="{FF2B5EF4-FFF2-40B4-BE49-F238E27FC236}">
                  <a16:creationId xmlns:a16="http://schemas.microsoft.com/office/drawing/2014/main" id="{B25ED660-D731-4286-AD28-3679D2F30C48}"/>
                </a:ext>
              </a:extLst>
            </p:cNvPr>
            <p:cNvSpPr/>
            <p:nvPr/>
          </p:nvSpPr>
          <p:spPr bwMode="auto">
            <a:xfrm>
              <a:off x="4078035" y="4716715"/>
              <a:ext cx="483191" cy="331535"/>
            </a:xfrm>
            <a:custGeom>
              <a:avLst/>
              <a:gdLst/>
              <a:ahLst/>
              <a:cxnLst>
                <a:cxn ang="0">
                  <a:pos x="45" y="0"/>
                </a:cxn>
                <a:cxn ang="0">
                  <a:pos x="40" y="0"/>
                </a:cxn>
                <a:cxn ang="0">
                  <a:pos x="0" y="22"/>
                </a:cxn>
                <a:cxn ang="0">
                  <a:pos x="4" y="28"/>
                </a:cxn>
                <a:cxn ang="0">
                  <a:pos x="4" y="31"/>
                </a:cxn>
                <a:cxn ang="0">
                  <a:pos x="4" y="40"/>
                </a:cxn>
                <a:cxn ang="0">
                  <a:pos x="2" y="44"/>
                </a:cxn>
                <a:cxn ang="0">
                  <a:pos x="2" y="54"/>
                </a:cxn>
                <a:cxn ang="0">
                  <a:pos x="10" y="55"/>
                </a:cxn>
                <a:cxn ang="0">
                  <a:pos x="13" y="51"/>
                </a:cxn>
                <a:cxn ang="0">
                  <a:pos x="9" y="41"/>
                </a:cxn>
                <a:cxn ang="0">
                  <a:pos x="5" y="35"/>
                </a:cxn>
                <a:cxn ang="0">
                  <a:pos x="9" y="29"/>
                </a:cxn>
                <a:cxn ang="0">
                  <a:pos x="15" y="32"/>
                </a:cxn>
                <a:cxn ang="0">
                  <a:pos x="15" y="47"/>
                </a:cxn>
                <a:cxn ang="0">
                  <a:pos x="71" y="47"/>
                </a:cxn>
                <a:cxn ang="0">
                  <a:pos x="71" y="32"/>
                </a:cxn>
                <a:cxn ang="0">
                  <a:pos x="85" y="22"/>
                </a:cxn>
                <a:cxn ang="0">
                  <a:pos x="4" y="52"/>
                </a:cxn>
                <a:cxn ang="0">
                  <a:pos x="9" y="45"/>
                </a:cxn>
                <a:cxn ang="0">
                  <a:pos x="4" y="52"/>
                </a:cxn>
                <a:cxn ang="0">
                  <a:pos x="58" y="44"/>
                </a:cxn>
                <a:cxn ang="0">
                  <a:pos x="55" y="47"/>
                </a:cxn>
                <a:cxn ang="0">
                  <a:pos x="57" y="49"/>
                </a:cxn>
                <a:cxn ang="0">
                  <a:pos x="65" y="45"/>
                </a:cxn>
                <a:cxn ang="0">
                  <a:pos x="43" y="53"/>
                </a:cxn>
                <a:cxn ang="0">
                  <a:pos x="20" y="45"/>
                </a:cxn>
                <a:cxn ang="0">
                  <a:pos x="49" y="50"/>
                </a:cxn>
                <a:cxn ang="0">
                  <a:pos x="49" y="46"/>
                </a:cxn>
                <a:cxn ang="0">
                  <a:pos x="20" y="40"/>
                </a:cxn>
                <a:cxn ang="0">
                  <a:pos x="40" y="43"/>
                </a:cxn>
                <a:cxn ang="0">
                  <a:pos x="45" y="43"/>
                </a:cxn>
                <a:cxn ang="0">
                  <a:pos x="65" y="41"/>
                </a:cxn>
                <a:cxn ang="0">
                  <a:pos x="5" y="22"/>
                </a:cxn>
                <a:cxn ang="0">
                  <a:pos x="80" y="22"/>
                </a:cxn>
              </a:cxnLst>
              <a:rect l="0" t="0" r="r" b="b"/>
              <a:pathLst>
                <a:path w="85" h="58">
                  <a:moveTo>
                    <a:pt x="82" y="17"/>
                  </a:moveTo>
                  <a:cubicBezTo>
                    <a:pt x="45" y="0"/>
                    <a:pt x="45" y="0"/>
                    <a:pt x="45" y="0"/>
                  </a:cubicBezTo>
                  <a:cubicBezTo>
                    <a:pt x="44" y="0"/>
                    <a:pt x="43" y="0"/>
                    <a:pt x="43" y="0"/>
                  </a:cubicBezTo>
                  <a:cubicBezTo>
                    <a:pt x="42" y="0"/>
                    <a:pt x="41" y="0"/>
                    <a:pt x="40" y="0"/>
                  </a:cubicBezTo>
                  <a:cubicBezTo>
                    <a:pt x="3" y="17"/>
                    <a:pt x="3" y="17"/>
                    <a:pt x="3" y="17"/>
                  </a:cubicBezTo>
                  <a:cubicBezTo>
                    <a:pt x="1" y="18"/>
                    <a:pt x="0" y="20"/>
                    <a:pt x="0" y="22"/>
                  </a:cubicBezTo>
                  <a:cubicBezTo>
                    <a:pt x="0" y="24"/>
                    <a:pt x="1" y="25"/>
                    <a:pt x="2" y="26"/>
                  </a:cubicBezTo>
                  <a:cubicBezTo>
                    <a:pt x="3" y="27"/>
                    <a:pt x="3" y="27"/>
                    <a:pt x="4" y="28"/>
                  </a:cubicBezTo>
                  <a:cubicBezTo>
                    <a:pt x="5" y="28"/>
                    <a:pt x="5" y="29"/>
                    <a:pt x="5" y="29"/>
                  </a:cubicBezTo>
                  <a:cubicBezTo>
                    <a:pt x="5" y="30"/>
                    <a:pt x="5" y="30"/>
                    <a:pt x="4" y="31"/>
                  </a:cubicBezTo>
                  <a:cubicBezTo>
                    <a:pt x="3" y="32"/>
                    <a:pt x="1" y="33"/>
                    <a:pt x="1" y="35"/>
                  </a:cubicBezTo>
                  <a:cubicBezTo>
                    <a:pt x="1" y="38"/>
                    <a:pt x="3" y="39"/>
                    <a:pt x="4" y="40"/>
                  </a:cubicBezTo>
                  <a:cubicBezTo>
                    <a:pt x="5" y="40"/>
                    <a:pt x="5" y="41"/>
                    <a:pt x="5" y="41"/>
                  </a:cubicBezTo>
                  <a:cubicBezTo>
                    <a:pt x="3" y="41"/>
                    <a:pt x="2" y="42"/>
                    <a:pt x="2" y="44"/>
                  </a:cubicBezTo>
                  <a:cubicBezTo>
                    <a:pt x="1" y="51"/>
                    <a:pt x="1" y="51"/>
                    <a:pt x="1" y="51"/>
                  </a:cubicBezTo>
                  <a:cubicBezTo>
                    <a:pt x="1" y="52"/>
                    <a:pt x="1" y="54"/>
                    <a:pt x="2" y="54"/>
                  </a:cubicBezTo>
                  <a:cubicBezTo>
                    <a:pt x="2" y="55"/>
                    <a:pt x="3" y="55"/>
                    <a:pt x="4" y="55"/>
                  </a:cubicBezTo>
                  <a:cubicBezTo>
                    <a:pt x="10" y="55"/>
                    <a:pt x="10" y="55"/>
                    <a:pt x="10" y="55"/>
                  </a:cubicBezTo>
                  <a:cubicBezTo>
                    <a:pt x="11" y="55"/>
                    <a:pt x="12" y="55"/>
                    <a:pt x="12" y="54"/>
                  </a:cubicBezTo>
                  <a:cubicBezTo>
                    <a:pt x="13" y="54"/>
                    <a:pt x="13" y="52"/>
                    <a:pt x="13" y="51"/>
                  </a:cubicBezTo>
                  <a:cubicBezTo>
                    <a:pt x="12" y="44"/>
                    <a:pt x="12" y="44"/>
                    <a:pt x="12" y="44"/>
                  </a:cubicBezTo>
                  <a:cubicBezTo>
                    <a:pt x="12" y="42"/>
                    <a:pt x="10" y="41"/>
                    <a:pt x="9" y="41"/>
                  </a:cubicBezTo>
                  <a:cubicBezTo>
                    <a:pt x="9" y="39"/>
                    <a:pt x="7" y="38"/>
                    <a:pt x="6" y="37"/>
                  </a:cubicBezTo>
                  <a:cubicBezTo>
                    <a:pt x="5" y="36"/>
                    <a:pt x="5" y="36"/>
                    <a:pt x="5" y="35"/>
                  </a:cubicBezTo>
                  <a:cubicBezTo>
                    <a:pt x="5" y="35"/>
                    <a:pt x="5" y="34"/>
                    <a:pt x="6" y="34"/>
                  </a:cubicBezTo>
                  <a:cubicBezTo>
                    <a:pt x="7" y="33"/>
                    <a:pt x="9" y="32"/>
                    <a:pt x="9" y="29"/>
                  </a:cubicBezTo>
                  <a:cubicBezTo>
                    <a:pt x="9" y="29"/>
                    <a:pt x="9" y="29"/>
                    <a:pt x="9" y="29"/>
                  </a:cubicBezTo>
                  <a:cubicBezTo>
                    <a:pt x="15" y="32"/>
                    <a:pt x="15" y="32"/>
                    <a:pt x="15" y="32"/>
                  </a:cubicBezTo>
                  <a:cubicBezTo>
                    <a:pt x="15" y="32"/>
                    <a:pt x="15" y="32"/>
                    <a:pt x="15" y="33"/>
                  </a:cubicBezTo>
                  <a:cubicBezTo>
                    <a:pt x="15" y="47"/>
                    <a:pt x="15" y="47"/>
                    <a:pt x="15" y="47"/>
                  </a:cubicBezTo>
                  <a:cubicBezTo>
                    <a:pt x="15" y="57"/>
                    <a:pt x="35" y="58"/>
                    <a:pt x="43" y="58"/>
                  </a:cubicBezTo>
                  <a:cubicBezTo>
                    <a:pt x="51" y="58"/>
                    <a:pt x="71" y="57"/>
                    <a:pt x="71" y="47"/>
                  </a:cubicBezTo>
                  <a:cubicBezTo>
                    <a:pt x="71" y="32"/>
                    <a:pt x="71" y="32"/>
                    <a:pt x="71" y="32"/>
                  </a:cubicBezTo>
                  <a:cubicBezTo>
                    <a:pt x="71" y="32"/>
                    <a:pt x="71" y="32"/>
                    <a:pt x="71" y="32"/>
                  </a:cubicBezTo>
                  <a:cubicBezTo>
                    <a:pt x="82" y="27"/>
                    <a:pt x="82" y="27"/>
                    <a:pt x="82" y="27"/>
                  </a:cubicBezTo>
                  <a:cubicBezTo>
                    <a:pt x="84" y="26"/>
                    <a:pt x="85" y="24"/>
                    <a:pt x="85" y="22"/>
                  </a:cubicBezTo>
                  <a:cubicBezTo>
                    <a:pt x="85" y="20"/>
                    <a:pt x="84" y="18"/>
                    <a:pt x="82" y="17"/>
                  </a:cubicBezTo>
                  <a:close/>
                  <a:moveTo>
                    <a:pt x="4" y="52"/>
                  </a:moveTo>
                  <a:cubicBezTo>
                    <a:pt x="5" y="45"/>
                    <a:pt x="5" y="45"/>
                    <a:pt x="5" y="45"/>
                  </a:cubicBezTo>
                  <a:cubicBezTo>
                    <a:pt x="9" y="45"/>
                    <a:pt x="9" y="45"/>
                    <a:pt x="9" y="45"/>
                  </a:cubicBezTo>
                  <a:cubicBezTo>
                    <a:pt x="10" y="52"/>
                    <a:pt x="10" y="52"/>
                    <a:pt x="10" y="52"/>
                  </a:cubicBezTo>
                  <a:lnTo>
                    <a:pt x="4" y="52"/>
                  </a:lnTo>
                  <a:close/>
                  <a:moveTo>
                    <a:pt x="65" y="41"/>
                  </a:moveTo>
                  <a:cubicBezTo>
                    <a:pt x="64" y="42"/>
                    <a:pt x="62" y="43"/>
                    <a:pt x="58" y="44"/>
                  </a:cubicBezTo>
                  <a:cubicBezTo>
                    <a:pt x="58" y="45"/>
                    <a:pt x="57" y="45"/>
                    <a:pt x="56" y="45"/>
                  </a:cubicBezTo>
                  <a:cubicBezTo>
                    <a:pt x="55" y="45"/>
                    <a:pt x="54" y="46"/>
                    <a:pt x="55" y="47"/>
                  </a:cubicBezTo>
                  <a:cubicBezTo>
                    <a:pt x="55" y="48"/>
                    <a:pt x="56" y="49"/>
                    <a:pt x="56" y="49"/>
                  </a:cubicBezTo>
                  <a:cubicBezTo>
                    <a:pt x="56" y="49"/>
                    <a:pt x="57" y="49"/>
                    <a:pt x="57" y="49"/>
                  </a:cubicBezTo>
                  <a:cubicBezTo>
                    <a:pt x="58" y="48"/>
                    <a:pt x="58" y="48"/>
                    <a:pt x="59" y="48"/>
                  </a:cubicBezTo>
                  <a:cubicBezTo>
                    <a:pt x="62" y="47"/>
                    <a:pt x="64" y="46"/>
                    <a:pt x="65" y="45"/>
                  </a:cubicBezTo>
                  <a:cubicBezTo>
                    <a:pt x="65" y="47"/>
                    <a:pt x="65" y="47"/>
                    <a:pt x="65" y="47"/>
                  </a:cubicBezTo>
                  <a:cubicBezTo>
                    <a:pt x="65" y="50"/>
                    <a:pt x="55" y="53"/>
                    <a:pt x="43" y="53"/>
                  </a:cubicBezTo>
                  <a:cubicBezTo>
                    <a:pt x="30" y="53"/>
                    <a:pt x="20" y="50"/>
                    <a:pt x="20" y="47"/>
                  </a:cubicBezTo>
                  <a:cubicBezTo>
                    <a:pt x="20" y="45"/>
                    <a:pt x="20" y="45"/>
                    <a:pt x="20" y="45"/>
                  </a:cubicBezTo>
                  <a:cubicBezTo>
                    <a:pt x="25" y="48"/>
                    <a:pt x="34" y="50"/>
                    <a:pt x="43" y="50"/>
                  </a:cubicBezTo>
                  <a:cubicBezTo>
                    <a:pt x="45" y="50"/>
                    <a:pt x="47" y="50"/>
                    <a:pt x="49" y="50"/>
                  </a:cubicBezTo>
                  <a:cubicBezTo>
                    <a:pt x="50" y="50"/>
                    <a:pt x="51" y="49"/>
                    <a:pt x="51" y="48"/>
                  </a:cubicBezTo>
                  <a:cubicBezTo>
                    <a:pt x="51" y="47"/>
                    <a:pt x="50" y="46"/>
                    <a:pt x="49" y="46"/>
                  </a:cubicBezTo>
                  <a:cubicBezTo>
                    <a:pt x="47" y="46"/>
                    <a:pt x="45" y="46"/>
                    <a:pt x="43" y="46"/>
                  </a:cubicBezTo>
                  <a:cubicBezTo>
                    <a:pt x="30" y="46"/>
                    <a:pt x="22" y="43"/>
                    <a:pt x="20" y="40"/>
                  </a:cubicBezTo>
                  <a:cubicBezTo>
                    <a:pt x="20" y="34"/>
                    <a:pt x="20" y="34"/>
                    <a:pt x="20" y="34"/>
                  </a:cubicBezTo>
                  <a:cubicBezTo>
                    <a:pt x="40" y="43"/>
                    <a:pt x="40" y="43"/>
                    <a:pt x="40" y="43"/>
                  </a:cubicBezTo>
                  <a:cubicBezTo>
                    <a:pt x="41" y="44"/>
                    <a:pt x="42" y="44"/>
                    <a:pt x="42" y="44"/>
                  </a:cubicBezTo>
                  <a:cubicBezTo>
                    <a:pt x="43" y="44"/>
                    <a:pt x="44" y="44"/>
                    <a:pt x="45" y="43"/>
                  </a:cubicBezTo>
                  <a:cubicBezTo>
                    <a:pt x="65" y="34"/>
                    <a:pt x="65" y="34"/>
                    <a:pt x="65" y="34"/>
                  </a:cubicBezTo>
                  <a:lnTo>
                    <a:pt x="65" y="41"/>
                  </a:lnTo>
                  <a:close/>
                  <a:moveTo>
                    <a:pt x="42" y="38"/>
                  </a:moveTo>
                  <a:cubicBezTo>
                    <a:pt x="5" y="22"/>
                    <a:pt x="5" y="22"/>
                    <a:pt x="5" y="22"/>
                  </a:cubicBezTo>
                  <a:cubicBezTo>
                    <a:pt x="43" y="5"/>
                    <a:pt x="43" y="5"/>
                    <a:pt x="43" y="5"/>
                  </a:cubicBezTo>
                  <a:cubicBezTo>
                    <a:pt x="80" y="22"/>
                    <a:pt x="80" y="22"/>
                    <a:pt x="80" y="22"/>
                  </a:cubicBezTo>
                  <a:lnTo>
                    <a:pt x="42" y="38"/>
                  </a:lnTo>
                  <a:close/>
                </a:path>
              </a:pathLst>
            </a:custGeom>
            <a:solidFill>
              <a:schemeClr val="bg1"/>
            </a:solidFill>
            <a:ln w="9525">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sp>
          <p:nvSpPr>
            <p:cNvPr id="19" name="îṣļîḑé-Freeform: Shape 94">
              <a:extLst>
                <a:ext uri="{FF2B5EF4-FFF2-40B4-BE49-F238E27FC236}">
                  <a16:creationId xmlns:a16="http://schemas.microsoft.com/office/drawing/2014/main" id="{3A396A7B-3582-4F66-BADB-646846912EF9}"/>
                </a:ext>
              </a:extLst>
            </p:cNvPr>
            <p:cNvSpPr/>
            <p:nvPr/>
          </p:nvSpPr>
          <p:spPr bwMode="auto">
            <a:xfrm>
              <a:off x="3633868" y="3483736"/>
              <a:ext cx="490241" cy="299789"/>
            </a:xfrm>
            <a:custGeom>
              <a:avLst/>
              <a:gdLst/>
              <a:ahLst/>
              <a:cxnLst>
                <a:cxn ang="0">
                  <a:pos x="84" y="14"/>
                </a:cxn>
                <a:cxn ang="0">
                  <a:pos x="75" y="8"/>
                </a:cxn>
                <a:cxn ang="0">
                  <a:pos x="73" y="9"/>
                </a:cxn>
                <a:cxn ang="0">
                  <a:pos x="73" y="4"/>
                </a:cxn>
                <a:cxn ang="0">
                  <a:pos x="73" y="3"/>
                </a:cxn>
                <a:cxn ang="0">
                  <a:pos x="71" y="0"/>
                </a:cxn>
                <a:cxn ang="0">
                  <a:pos x="2" y="0"/>
                </a:cxn>
                <a:cxn ang="0">
                  <a:pos x="0" y="3"/>
                </a:cxn>
                <a:cxn ang="0">
                  <a:pos x="0" y="4"/>
                </a:cxn>
                <a:cxn ang="0">
                  <a:pos x="17" y="45"/>
                </a:cxn>
                <a:cxn ang="0">
                  <a:pos x="17" y="51"/>
                </a:cxn>
                <a:cxn ang="0">
                  <a:pos x="19" y="53"/>
                </a:cxn>
                <a:cxn ang="0">
                  <a:pos x="54" y="53"/>
                </a:cxn>
                <a:cxn ang="0">
                  <a:pos x="56" y="51"/>
                </a:cxn>
                <a:cxn ang="0">
                  <a:pos x="56" y="45"/>
                </a:cxn>
                <a:cxn ang="0">
                  <a:pos x="65" y="38"/>
                </a:cxn>
                <a:cxn ang="0">
                  <a:pos x="84" y="25"/>
                </a:cxn>
                <a:cxn ang="0">
                  <a:pos x="84" y="14"/>
                </a:cxn>
                <a:cxn ang="0">
                  <a:pos x="52" y="41"/>
                </a:cxn>
                <a:cxn ang="0">
                  <a:pos x="52" y="41"/>
                </a:cxn>
                <a:cxn ang="0">
                  <a:pos x="49" y="41"/>
                </a:cxn>
                <a:cxn ang="0">
                  <a:pos x="47" y="43"/>
                </a:cxn>
                <a:cxn ang="0">
                  <a:pos x="49" y="45"/>
                </a:cxn>
                <a:cxn ang="0">
                  <a:pos x="51" y="45"/>
                </a:cxn>
                <a:cxn ang="0">
                  <a:pos x="51" y="48"/>
                </a:cxn>
                <a:cxn ang="0">
                  <a:pos x="22" y="48"/>
                </a:cxn>
                <a:cxn ang="0">
                  <a:pos x="22" y="45"/>
                </a:cxn>
                <a:cxn ang="0">
                  <a:pos x="40" y="45"/>
                </a:cxn>
                <a:cxn ang="0">
                  <a:pos x="41" y="43"/>
                </a:cxn>
                <a:cxn ang="0">
                  <a:pos x="40" y="41"/>
                </a:cxn>
                <a:cxn ang="0">
                  <a:pos x="21" y="41"/>
                </a:cxn>
                <a:cxn ang="0">
                  <a:pos x="20" y="41"/>
                </a:cxn>
                <a:cxn ang="0">
                  <a:pos x="5" y="13"/>
                </a:cxn>
                <a:cxn ang="0">
                  <a:pos x="48" y="13"/>
                </a:cxn>
                <a:cxn ang="0">
                  <a:pos x="50" y="12"/>
                </a:cxn>
                <a:cxn ang="0">
                  <a:pos x="48" y="10"/>
                </a:cxn>
                <a:cxn ang="0">
                  <a:pos x="5" y="10"/>
                </a:cxn>
                <a:cxn ang="0">
                  <a:pos x="5" y="6"/>
                </a:cxn>
                <a:cxn ang="0">
                  <a:pos x="68" y="6"/>
                </a:cxn>
                <a:cxn ang="0">
                  <a:pos x="68" y="10"/>
                </a:cxn>
                <a:cxn ang="0">
                  <a:pos x="58" y="10"/>
                </a:cxn>
                <a:cxn ang="0">
                  <a:pos x="56" y="12"/>
                </a:cxn>
                <a:cxn ang="0">
                  <a:pos x="58" y="13"/>
                </a:cxn>
                <a:cxn ang="0">
                  <a:pos x="68" y="13"/>
                </a:cxn>
                <a:cxn ang="0">
                  <a:pos x="52" y="41"/>
                </a:cxn>
                <a:cxn ang="0">
                  <a:pos x="79" y="23"/>
                </a:cxn>
                <a:cxn ang="0">
                  <a:pos x="70" y="31"/>
                </a:cxn>
                <a:cxn ang="0">
                  <a:pos x="73" y="14"/>
                </a:cxn>
                <a:cxn ang="0">
                  <a:pos x="75" y="14"/>
                </a:cxn>
                <a:cxn ang="0">
                  <a:pos x="79" y="16"/>
                </a:cxn>
                <a:cxn ang="0">
                  <a:pos x="79" y="23"/>
                </a:cxn>
              </a:cxnLst>
              <a:rect l="0" t="0" r="r" b="b"/>
              <a:pathLst>
                <a:path w="86" h="53">
                  <a:moveTo>
                    <a:pt x="84" y="14"/>
                  </a:moveTo>
                  <a:cubicBezTo>
                    <a:pt x="83" y="11"/>
                    <a:pt x="79" y="8"/>
                    <a:pt x="75" y="8"/>
                  </a:cubicBezTo>
                  <a:cubicBezTo>
                    <a:pt x="74" y="8"/>
                    <a:pt x="74" y="8"/>
                    <a:pt x="73" y="9"/>
                  </a:cubicBezTo>
                  <a:cubicBezTo>
                    <a:pt x="73" y="7"/>
                    <a:pt x="73" y="6"/>
                    <a:pt x="73" y="4"/>
                  </a:cubicBezTo>
                  <a:cubicBezTo>
                    <a:pt x="73" y="3"/>
                    <a:pt x="73" y="3"/>
                    <a:pt x="73" y="3"/>
                  </a:cubicBezTo>
                  <a:cubicBezTo>
                    <a:pt x="73" y="1"/>
                    <a:pt x="72" y="0"/>
                    <a:pt x="71" y="0"/>
                  </a:cubicBezTo>
                  <a:cubicBezTo>
                    <a:pt x="2" y="0"/>
                    <a:pt x="2" y="0"/>
                    <a:pt x="2" y="0"/>
                  </a:cubicBezTo>
                  <a:cubicBezTo>
                    <a:pt x="1" y="0"/>
                    <a:pt x="0" y="1"/>
                    <a:pt x="0" y="3"/>
                  </a:cubicBezTo>
                  <a:cubicBezTo>
                    <a:pt x="0" y="4"/>
                    <a:pt x="0" y="4"/>
                    <a:pt x="0" y="4"/>
                  </a:cubicBezTo>
                  <a:cubicBezTo>
                    <a:pt x="0" y="19"/>
                    <a:pt x="0" y="37"/>
                    <a:pt x="17" y="45"/>
                  </a:cubicBezTo>
                  <a:cubicBezTo>
                    <a:pt x="17" y="51"/>
                    <a:pt x="17" y="51"/>
                    <a:pt x="17" y="51"/>
                  </a:cubicBezTo>
                  <a:cubicBezTo>
                    <a:pt x="17" y="52"/>
                    <a:pt x="18" y="53"/>
                    <a:pt x="19" y="53"/>
                  </a:cubicBezTo>
                  <a:cubicBezTo>
                    <a:pt x="54" y="53"/>
                    <a:pt x="54" y="53"/>
                    <a:pt x="54" y="53"/>
                  </a:cubicBezTo>
                  <a:cubicBezTo>
                    <a:pt x="55" y="53"/>
                    <a:pt x="56" y="52"/>
                    <a:pt x="56" y="51"/>
                  </a:cubicBezTo>
                  <a:cubicBezTo>
                    <a:pt x="56" y="45"/>
                    <a:pt x="56" y="45"/>
                    <a:pt x="56" y="45"/>
                  </a:cubicBezTo>
                  <a:cubicBezTo>
                    <a:pt x="60" y="43"/>
                    <a:pt x="63" y="41"/>
                    <a:pt x="65" y="38"/>
                  </a:cubicBezTo>
                  <a:cubicBezTo>
                    <a:pt x="75" y="35"/>
                    <a:pt x="81" y="31"/>
                    <a:pt x="84" y="25"/>
                  </a:cubicBezTo>
                  <a:cubicBezTo>
                    <a:pt x="86" y="21"/>
                    <a:pt x="86" y="17"/>
                    <a:pt x="84" y="14"/>
                  </a:cubicBezTo>
                  <a:close/>
                  <a:moveTo>
                    <a:pt x="52" y="41"/>
                  </a:moveTo>
                  <a:cubicBezTo>
                    <a:pt x="52" y="41"/>
                    <a:pt x="52" y="41"/>
                    <a:pt x="52" y="41"/>
                  </a:cubicBezTo>
                  <a:cubicBezTo>
                    <a:pt x="49" y="41"/>
                    <a:pt x="49" y="41"/>
                    <a:pt x="49" y="41"/>
                  </a:cubicBezTo>
                  <a:cubicBezTo>
                    <a:pt x="48" y="41"/>
                    <a:pt x="47" y="42"/>
                    <a:pt x="47" y="43"/>
                  </a:cubicBezTo>
                  <a:cubicBezTo>
                    <a:pt x="47" y="44"/>
                    <a:pt x="48" y="45"/>
                    <a:pt x="49" y="45"/>
                  </a:cubicBezTo>
                  <a:cubicBezTo>
                    <a:pt x="51" y="45"/>
                    <a:pt x="51" y="45"/>
                    <a:pt x="51" y="45"/>
                  </a:cubicBezTo>
                  <a:cubicBezTo>
                    <a:pt x="51" y="48"/>
                    <a:pt x="51" y="48"/>
                    <a:pt x="51" y="48"/>
                  </a:cubicBezTo>
                  <a:cubicBezTo>
                    <a:pt x="22" y="48"/>
                    <a:pt x="22" y="48"/>
                    <a:pt x="22" y="48"/>
                  </a:cubicBezTo>
                  <a:cubicBezTo>
                    <a:pt x="22" y="45"/>
                    <a:pt x="22" y="45"/>
                    <a:pt x="22" y="45"/>
                  </a:cubicBezTo>
                  <a:cubicBezTo>
                    <a:pt x="40" y="45"/>
                    <a:pt x="40" y="45"/>
                    <a:pt x="40" y="45"/>
                  </a:cubicBezTo>
                  <a:cubicBezTo>
                    <a:pt x="41" y="45"/>
                    <a:pt x="41" y="44"/>
                    <a:pt x="41" y="43"/>
                  </a:cubicBezTo>
                  <a:cubicBezTo>
                    <a:pt x="41" y="42"/>
                    <a:pt x="41" y="41"/>
                    <a:pt x="40" y="41"/>
                  </a:cubicBezTo>
                  <a:cubicBezTo>
                    <a:pt x="21" y="41"/>
                    <a:pt x="21" y="41"/>
                    <a:pt x="21" y="41"/>
                  </a:cubicBezTo>
                  <a:cubicBezTo>
                    <a:pt x="21" y="41"/>
                    <a:pt x="21" y="41"/>
                    <a:pt x="20" y="41"/>
                  </a:cubicBezTo>
                  <a:cubicBezTo>
                    <a:pt x="8" y="35"/>
                    <a:pt x="6" y="25"/>
                    <a:pt x="5" y="13"/>
                  </a:cubicBezTo>
                  <a:cubicBezTo>
                    <a:pt x="48" y="13"/>
                    <a:pt x="48" y="13"/>
                    <a:pt x="48" y="13"/>
                  </a:cubicBezTo>
                  <a:cubicBezTo>
                    <a:pt x="49" y="13"/>
                    <a:pt x="50" y="13"/>
                    <a:pt x="50" y="12"/>
                  </a:cubicBezTo>
                  <a:cubicBezTo>
                    <a:pt x="50" y="11"/>
                    <a:pt x="49" y="10"/>
                    <a:pt x="48" y="10"/>
                  </a:cubicBezTo>
                  <a:cubicBezTo>
                    <a:pt x="5" y="10"/>
                    <a:pt x="5" y="10"/>
                    <a:pt x="5" y="10"/>
                  </a:cubicBezTo>
                  <a:cubicBezTo>
                    <a:pt x="5" y="8"/>
                    <a:pt x="5" y="7"/>
                    <a:pt x="5" y="6"/>
                  </a:cubicBezTo>
                  <a:cubicBezTo>
                    <a:pt x="68" y="6"/>
                    <a:pt x="68" y="6"/>
                    <a:pt x="68" y="6"/>
                  </a:cubicBezTo>
                  <a:cubicBezTo>
                    <a:pt x="68" y="7"/>
                    <a:pt x="68" y="8"/>
                    <a:pt x="68" y="10"/>
                  </a:cubicBezTo>
                  <a:cubicBezTo>
                    <a:pt x="58" y="10"/>
                    <a:pt x="58" y="10"/>
                    <a:pt x="58" y="10"/>
                  </a:cubicBezTo>
                  <a:cubicBezTo>
                    <a:pt x="57" y="10"/>
                    <a:pt x="56" y="11"/>
                    <a:pt x="56" y="12"/>
                  </a:cubicBezTo>
                  <a:cubicBezTo>
                    <a:pt x="56" y="13"/>
                    <a:pt x="57" y="13"/>
                    <a:pt x="58" y="13"/>
                  </a:cubicBezTo>
                  <a:cubicBezTo>
                    <a:pt x="68" y="13"/>
                    <a:pt x="68" y="13"/>
                    <a:pt x="68" y="13"/>
                  </a:cubicBezTo>
                  <a:cubicBezTo>
                    <a:pt x="67" y="25"/>
                    <a:pt x="65" y="35"/>
                    <a:pt x="52" y="41"/>
                  </a:cubicBezTo>
                  <a:close/>
                  <a:moveTo>
                    <a:pt x="79" y="23"/>
                  </a:moveTo>
                  <a:cubicBezTo>
                    <a:pt x="78" y="25"/>
                    <a:pt x="76" y="28"/>
                    <a:pt x="70" y="31"/>
                  </a:cubicBezTo>
                  <a:cubicBezTo>
                    <a:pt x="72" y="25"/>
                    <a:pt x="73" y="19"/>
                    <a:pt x="73" y="14"/>
                  </a:cubicBezTo>
                  <a:cubicBezTo>
                    <a:pt x="74" y="14"/>
                    <a:pt x="74" y="14"/>
                    <a:pt x="75" y="14"/>
                  </a:cubicBezTo>
                  <a:cubicBezTo>
                    <a:pt x="78" y="14"/>
                    <a:pt x="79" y="16"/>
                    <a:pt x="79" y="16"/>
                  </a:cubicBezTo>
                  <a:cubicBezTo>
                    <a:pt x="80" y="18"/>
                    <a:pt x="80" y="20"/>
                    <a:pt x="79" y="23"/>
                  </a:cubicBezTo>
                  <a:close/>
                </a:path>
              </a:pathLst>
            </a:custGeom>
            <a:solidFill>
              <a:schemeClr val="bg1"/>
            </a:solidFill>
            <a:ln w="9525">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sp>
          <p:nvSpPr>
            <p:cNvPr id="20" name="îṣļîḑé-Freeform: Shape 95">
              <a:extLst>
                <a:ext uri="{FF2B5EF4-FFF2-40B4-BE49-F238E27FC236}">
                  <a16:creationId xmlns:a16="http://schemas.microsoft.com/office/drawing/2014/main" id="{BF408F25-1C1D-414C-AB80-2DFD1DBFA96A}"/>
                </a:ext>
              </a:extLst>
            </p:cNvPr>
            <p:cNvSpPr/>
            <p:nvPr/>
          </p:nvSpPr>
          <p:spPr bwMode="auto">
            <a:xfrm>
              <a:off x="4074506" y="2199620"/>
              <a:ext cx="490245" cy="370331"/>
            </a:xfrm>
            <a:custGeom>
              <a:avLst/>
              <a:gdLst/>
              <a:ahLst/>
              <a:cxnLst>
                <a:cxn ang="0">
                  <a:pos x="61" y="9"/>
                </a:cxn>
                <a:cxn ang="0">
                  <a:pos x="53" y="0"/>
                </a:cxn>
                <a:cxn ang="0">
                  <a:pos x="25" y="8"/>
                </a:cxn>
                <a:cxn ang="0">
                  <a:pos x="9" y="9"/>
                </a:cxn>
                <a:cxn ang="0">
                  <a:pos x="0" y="57"/>
                </a:cxn>
                <a:cxn ang="0">
                  <a:pos x="78" y="65"/>
                </a:cxn>
                <a:cxn ang="0">
                  <a:pos x="86" y="17"/>
                </a:cxn>
                <a:cxn ang="0">
                  <a:pos x="31" y="8"/>
                </a:cxn>
                <a:cxn ang="0">
                  <a:pos x="53" y="5"/>
                </a:cxn>
                <a:cxn ang="0">
                  <a:pos x="56" y="9"/>
                </a:cxn>
                <a:cxn ang="0">
                  <a:pos x="31" y="8"/>
                </a:cxn>
                <a:cxn ang="0">
                  <a:pos x="78" y="14"/>
                </a:cxn>
                <a:cxn ang="0">
                  <a:pos x="81" y="23"/>
                </a:cxn>
                <a:cxn ang="0">
                  <a:pos x="77" y="28"/>
                </a:cxn>
                <a:cxn ang="0">
                  <a:pos x="50" y="28"/>
                </a:cxn>
                <a:cxn ang="0">
                  <a:pos x="31" y="33"/>
                </a:cxn>
                <a:cxn ang="0">
                  <a:pos x="6" y="24"/>
                </a:cxn>
                <a:cxn ang="0">
                  <a:pos x="9" y="14"/>
                </a:cxn>
                <a:cxn ang="0">
                  <a:pos x="52" y="37"/>
                </a:cxn>
                <a:cxn ang="0">
                  <a:pos x="36" y="39"/>
                </a:cxn>
                <a:cxn ang="0">
                  <a:pos x="34" y="34"/>
                </a:cxn>
                <a:cxn ang="0">
                  <a:pos x="50" y="32"/>
                </a:cxn>
                <a:cxn ang="0">
                  <a:pos x="78" y="60"/>
                </a:cxn>
                <a:cxn ang="0">
                  <a:pos x="6" y="57"/>
                </a:cxn>
                <a:cxn ang="0">
                  <a:pos x="9" y="57"/>
                </a:cxn>
                <a:cxn ang="0">
                  <a:pos x="62" y="56"/>
                </a:cxn>
                <a:cxn ang="0">
                  <a:pos x="9" y="54"/>
                </a:cxn>
                <a:cxn ang="0">
                  <a:pos x="6" y="30"/>
                </a:cxn>
                <a:cxn ang="0">
                  <a:pos x="9" y="31"/>
                </a:cxn>
                <a:cxn ang="0">
                  <a:pos x="31" y="37"/>
                </a:cxn>
                <a:cxn ang="0">
                  <a:pos x="50" y="43"/>
                </a:cxn>
                <a:cxn ang="0">
                  <a:pos x="56" y="37"/>
                </a:cxn>
                <a:cxn ang="0">
                  <a:pos x="78" y="31"/>
                </a:cxn>
                <a:cxn ang="0">
                  <a:pos x="81" y="51"/>
                </a:cxn>
                <a:cxn ang="0">
                  <a:pos x="68" y="54"/>
                </a:cxn>
                <a:cxn ang="0">
                  <a:pos x="68" y="57"/>
                </a:cxn>
                <a:cxn ang="0">
                  <a:pos x="81" y="56"/>
                </a:cxn>
                <a:cxn ang="0">
                  <a:pos x="78" y="60"/>
                </a:cxn>
              </a:cxnLst>
              <a:rect l="0" t="0" r="r" b="b"/>
              <a:pathLst>
                <a:path w="86" h="65">
                  <a:moveTo>
                    <a:pt x="78" y="9"/>
                  </a:moveTo>
                  <a:cubicBezTo>
                    <a:pt x="61" y="9"/>
                    <a:pt x="61" y="9"/>
                    <a:pt x="61" y="9"/>
                  </a:cubicBezTo>
                  <a:cubicBezTo>
                    <a:pt x="61" y="8"/>
                    <a:pt x="61" y="8"/>
                    <a:pt x="61" y="8"/>
                  </a:cubicBezTo>
                  <a:cubicBezTo>
                    <a:pt x="61" y="4"/>
                    <a:pt x="57" y="0"/>
                    <a:pt x="53" y="0"/>
                  </a:cubicBezTo>
                  <a:cubicBezTo>
                    <a:pt x="34" y="0"/>
                    <a:pt x="34" y="0"/>
                    <a:pt x="34" y="0"/>
                  </a:cubicBezTo>
                  <a:cubicBezTo>
                    <a:pt x="29" y="0"/>
                    <a:pt x="25" y="4"/>
                    <a:pt x="25" y="8"/>
                  </a:cubicBezTo>
                  <a:cubicBezTo>
                    <a:pt x="25" y="9"/>
                    <a:pt x="25" y="9"/>
                    <a:pt x="25" y="9"/>
                  </a:cubicBezTo>
                  <a:cubicBezTo>
                    <a:pt x="9" y="9"/>
                    <a:pt x="9" y="9"/>
                    <a:pt x="9" y="9"/>
                  </a:cubicBezTo>
                  <a:cubicBezTo>
                    <a:pt x="4" y="9"/>
                    <a:pt x="0" y="13"/>
                    <a:pt x="0" y="17"/>
                  </a:cubicBezTo>
                  <a:cubicBezTo>
                    <a:pt x="0" y="57"/>
                    <a:pt x="0" y="57"/>
                    <a:pt x="0" y="57"/>
                  </a:cubicBezTo>
                  <a:cubicBezTo>
                    <a:pt x="0" y="62"/>
                    <a:pt x="4" y="65"/>
                    <a:pt x="9" y="65"/>
                  </a:cubicBezTo>
                  <a:cubicBezTo>
                    <a:pt x="78" y="65"/>
                    <a:pt x="78" y="65"/>
                    <a:pt x="78" y="65"/>
                  </a:cubicBezTo>
                  <a:cubicBezTo>
                    <a:pt x="82" y="65"/>
                    <a:pt x="86" y="62"/>
                    <a:pt x="86" y="57"/>
                  </a:cubicBezTo>
                  <a:cubicBezTo>
                    <a:pt x="86" y="17"/>
                    <a:pt x="86" y="17"/>
                    <a:pt x="86" y="17"/>
                  </a:cubicBezTo>
                  <a:cubicBezTo>
                    <a:pt x="86" y="13"/>
                    <a:pt x="82" y="9"/>
                    <a:pt x="78" y="9"/>
                  </a:cubicBezTo>
                  <a:close/>
                  <a:moveTo>
                    <a:pt x="31" y="8"/>
                  </a:moveTo>
                  <a:cubicBezTo>
                    <a:pt x="31" y="7"/>
                    <a:pt x="32" y="5"/>
                    <a:pt x="34" y="5"/>
                  </a:cubicBezTo>
                  <a:cubicBezTo>
                    <a:pt x="53" y="5"/>
                    <a:pt x="53" y="5"/>
                    <a:pt x="53" y="5"/>
                  </a:cubicBezTo>
                  <a:cubicBezTo>
                    <a:pt x="54" y="5"/>
                    <a:pt x="56" y="7"/>
                    <a:pt x="56" y="8"/>
                  </a:cubicBezTo>
                  <a:cubicBezTo>
                    <a:pt x="56" y="9"/>
                    <a:pt x="56" y="9"/>
                    <a:pt x="56" y="9"/>
                  </a:cubicBezTo>
                  <a:cubicBezTo>
                    <a:pt x="31" y="9"/>
                    <a:pt x="31" y="9"/>
                    <a:pt x="31" y="9"/>
                  </a:cubicBezTo>
                  <a:lnTo>
                    <a:pt x="31" y="8"/>
                  </a:lnTo>
                  <a:close/>
                  <a:moveTo>
                    <a:pt x="9" y="14"/>
                  </a:moveTo>
                  <a:cubicBezTo>
                    <a:pt x="78" y="14"/>
                    <a:pt x="78" y="14"/>
                    <a:pt x="78" y="14"/>
                  </a:cubicBezTo>
                  <a:cubicBezTo>
                    <a:pt x="79" y="14"/>
                    <a:pt x="81" y="16"/>
                    <a:pt x="81" y="17"/>
                  </a:cubicBezTo>
                  <a:cubicBezTo>
                    <a:pt x="81" y="23"/>
                    <a:pt x="81" y="23"/>
                    <a:pt x="81" y="23"/>
                  </a:cubicBezTo>
                  <a:cubicBezTo>
                    <a:pt x="81" y="23"/>
                    <a:pt x="81" y="23"/>
                    <a:pt x="81" y="23"/>
                  </a:cubicBezTo>
                  <a:cubicBezTo>
                    <a:pt x="81" y="25"/>
                    <a:pt x="80" y="27"/>
                    <a:pt x="77" y="28"/>
                  </a:cubicBezTo>
                  <a:cubicBezTo>
                    <a:pt x="56" y="33"/>
                    <a:pt x="56" y="33"/>
                    <a:pt x="56" y="33"/>
                  </a:cubicBezTo>
                  <a:cubicBezTo>
                    <a:pt x="56" y="31"/>
                    <a:pt x="53" y="28"/>
                    <a:pt x="50" y="28"/>
                  </a:cubicBezTo>
                  <a:cubicBezTo>
                    <a:pt x="36" y="28"/>
                    <a:pt x="36" y="28"/>
                    <a:pt x="36" y="28"/>
                  </a:cubicBezTo>
                  <a:cubicBezTo>
                    <a:pt x="33" y="28"/>
                    <a:pt x="31" y="31"/>
                    <a:pt x="31" y="33"/>
                  </a:cubicBezTo>
                  <a:cubicBezTo>
                    <a:pt x="10" y="28"/>
                    <a:pt x="10" y="28"/>
                    <a:pt x="10" y="28"/>
                  </a:cubicBezTo>
                  <a:cubicBezTo>
                    <a:pt x="7" y="27"/>
                    <a:pt x="6" y="25"/>
                    <a:pt x="6" y="24"/>
                  </a:cubicBezTo>
                  <a:cubicBezTo>
                    <a:pt x="6" y="17"/>
                    <a:pt x="6" y="17"/>
                    <a:pt x="6" y="17"/>
                  </a:cubicBezTo>
                  <a:cubicBezTo>
                    <a:pt x="6" y="16"/>
                    <a:pt x="7" y="14"/>
                    <a:pt x="9" y="14"/>
                  </a:cubicBezTo>
                  <a:close/>
                  <a:moveTo>
                    <a:pt x="52" y="34"/>
                  </a:moveTo>
                  <a:cubicBezTo>
                    <a:pt x="52" y="37"/>
                    <a:pt x="52" y="37"/>
                    <a:pt x="52" y="37"/>
                  </a:cubicBezTo>
                  <a:cubicBezTo>
                    <a:pt x="52" y="38"/>
                    <a:pt x="51" y="39"/>
                    <a:pt x="50" y="39"/>
                  </a:cubicBezTo>
                  <a:cubicBezTo>
                    <a:pt x="36" y="39"/>
                    <a:pt x="36" y="39"/>
                    <a:pt x="36" y="39"/>
                  </a:cubicBezTo>
                  <a:cubicBezTo>
                    <a:pt x="35" y="39"/>
                    <a:pt x="34" y="38"/>
                    <a:pt x="34" y="37"/>
                  </a:cubicBezTo>
                  <a:cubicBezTo>
                    <a:pt x="34" y="34"/>
                    <a:pt x="34" y="34"/>
                    <a:pt x="34" y="34"/>
                  </a:cubicBezTo>
                  <a:cubicBezTo>
                    <a:pt x="34" y="33"/>
                    <a:pt x="35" y="32"/>
                    <a:pt x="36" y="32"/>
                  </a:cubicBezTo>
                  <a:cubicBezTo>
                    <a:pt x="50" y="32"/>
                    <a:pt x="50" y="32"/>
                    <a:pt x="50" y="32"/>
                  </a:cubicBezTo>
                  <a:cubicBezTo>
                    <a:pt x="51" y="32"/>
                    <a:pt x="52" y="33"/>
                    <a:pt x="52" y="34"/>
                  </a:cubicBezTo>
                  <a:close/>
                  <a:moveTo>
                    <a:pt x="78" y="60"/>
                  </a:moveTo>
                  <a:cubicBezTo>
                    <a:pt x="9" y="60"/>
                    <a:pt x="9" y="60"/>
                    <a:pt x="9" y="60"/>
                  </a:cubicBezTo>
                  <a:cubicBezTo>
                    <a:pt x="7" y="60"/>
                    <a:pt x="6" y="59"/>
                    <a:pt x="6" y="57"/>
                  </a:cubicBezTo>
                  <a:cubicBezTo>
                    <a:pt x="6" y="56"/>
                    <a:pt x="6" y="56"/>
                    <a:pt x="6" y="56"/>
                  </a:cubicBezTo>
                  <a:cubicBezTo>
                    <a:pt x="7" y="57"/>
                    <a:pt x="8" y="57"/>
                    <a:pt x="9" y="57"/>
                  </a:cubicBezTo>
                  <a:cubicBezTo>
                    <a:pt x="60" y="57"/>
                    <a:pt x="60" y="57"/>
                    <a:pt x="60" y="57"/>
                  </a:cubicBezTo>
                  <a:cubicBezTo>
                    <a:pt x="61" y="57"/>
                    <a:pt x="62" y="57"/>
                    <a:pt x="62" y="56"/>
                  </a:cubicBezTo>
                  <a:cubicBezTo>
                    <a:pt x="62" y="55"/>
                    <a:pt x="61" y="54"/>
                    <a:pt x="60" y="54"/>
                  </a:cubicBezTo>
                  <a:cubicBezTo>
                    <a:pt x="9" y="54"/>
                    <a:pt x="9" y="54"/>
                    <a:pt x="9" y="54"/>
                  </a:cubicBezTo>
                  <a:cubicBezTo>
                    <a:pt x="8" y="54"/>
                    <a:pt x="6" y="53"/>
                    <a:pt x="6" y="51"/>
                  </a:cubicBezTo>
                  <a:cubicBezTo>
                    <a:pt x="6" y="30"/>
                    <a:pt x="6" y="30"/>
                    <a:pt x="6" y="30"/>
                  </a:cubicBezTo>
                  <a:cubicBezTo>
                    <a:pt x="7" y="31"/>
                    <a:pt x="8" y="31"/>
                    <a:pt x="9" y="31"/>
                  </a:cubicBezTo>
                  <a:cubicBezTo>
                    <a:pt x="9" y="31"/>
                    <a:pt x="9" y="31"/>
                    <a:pt x="9" y="31"/>
                  </a:cubicBezTo>
                  <a:cubicBezTo>
                    <a:pt x="31" y="37"/>
                    <a:pt x="31" y="37"/>
                    <a:pt x="31" y="37"/>
                  </a:cubicBezTo>
                  <a:cubicBezTo>
                    <a:pt x="31" y="37"/>
                    <a:pt x="31" y="37"/>
                    <a:pt x="31" y="37"/>
                  </a:cubicBezTo>
                  <a:cubicBezTo>
                    <a:pt x="31" y="40"/>
                    <a:pt x="33" y="43"/>
                    <a:pt x="36" y="43"/>
                  </a:cubicBezTo>
                  <a:cubicBezTo>
                    <a:pt x="50" y="43"/>
                    <a:pt x="50" y="43"/>
                    <a:pt x="50" y="43"/>
                  </a:cubicBezTo>
                  <a:cubicBezTo>
                    <a:pt x="53" y="43"/>
                    <a:pt x="56" y="40"/>
                    <a:pt x="56" y="37"/>
                  </a:cubicBezTo>
                  <a:cubicBezTo>
                    <a:pt x="56" y="37"/>
                    <a:pt x="56" y="37"/>
                    <a:pt x="56" y="37"/>
                  </a:cubicBezTo>
                  <a:cubicBezTo>
                    <a:pt x="77" y="31"/>
                    <a:pt x="77" y="31"/>
                    <a:pt x="77" y="31"/>
                  </a:cubicBezTo>
                  <a:cubicBezTo>
                    <a:pt x="78" y="31"/>
                    <a:pt x="78" y="31"/>
                    <a:pt x="78" y="31"/>
                  </a:cubicBezTo>
                  <a:cubicBezTo>
                    <a:pt x="79" y="31"/>
                    <a:pt x="80" y="31"/>
                    <a:pt x="81" y="30"/>
                  </a:cubicBezTo>
                  <a:cubicBezTo>
                    <a:pt x="81" y="51"/>
                    <a:pt x="81" y="51"/>
                    <a:pt x="81" y="51"/>
                  </a:cubicBezTo>
                  <a:cubicBezTo>
                    <a:pt x="80" y="53"/>
                    <a:pt x="79" y="54"/>
                    <a:pt x="77" y="54"/>
                  </a:cubicBezTo>
                  <a:cubicBezTo>
                    <a:pt x="68" y="54"/>
                    <a:pt x="68" y="54"/>
                    <a:pt x="68" y="54"/>
                  </a:cubicBezTo>
                  <a:cubicBezTo>
                    <a:pt x="67" y="54"/>
                    <a:pt x="67" y="55"/>
                    <a:pt x="67" y="56"/>
                  </a:cubicBezTo>
                  <a:cubicBezTo>
                    <a:pt x="67" y="57"/>
                    <a:pt x="67" y="57"/>
                    <a:pt x="68" y="57"/>
                  </a:cubicBezTo>
                  <a:cubicBezTo>
                    <a:pt x="77" y="57"/>
                    <a:pt x="77" y="57"/>
                    <a:pt x="77" y="57"/>
                  </a:cubicBezTo>
                  <a:cubicBezTo>
                    <a:pt x="78" y="57"/>
                    <a:pt x="80" y="57"/>
                    <a:pt x="81" y="56"/>
                  </a:cubicBezTo>
                  <a:cubicBezTo>
                    <a:pt x="81" y="57"/>
                    <a:pt x="81" y="57"/>
                    <a:pt x="81" y="57"/>
                  </a:cubicBezTo>
                  <a:cubicBezTo>
                    <a:pt x="81" y="59"/>
                    <a:pt x="79" y="60"/>
                    <a:pt x="78" y="60"/>
                  </a:cubicBezTo>
                  <a:close/>
                </a:path>
              </a:pathLst>
            </a:custGeom>
            <a:solidFill>
              <a:schemeClr val="bg1"/>
            </a:solidFill>
            <a:ln w="9525">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sp>
          <p:nvSpPr>
            <p:cNvPr id="21" name="îṣļîḑé-Freeform: Shape 97">
              <a:extLst>
                <a:ext uri="{FF2B5EF4-FFF2-40B4-BE49-F238E27FC236}">
                  <a16:creationId xmlns:a16="http://schemas.microsoft.com/office/drawing/2014/main" id="{99F4F5C6-5E87-4B96-BA96-9558316C3BDB}"/>
                </a:ext>
              </a:extLst>
            </p:cNvPr>
            <p:cNvSpPr/>
            <p:nvPr/>
          </p:nvSpPr>
          <p:spPr bwMode="auto">
            <a:xfrm>
              <a:off x="7615230" y="2178458"/>
              <a:ext cx="490245" cy="412649"/>
            </a:xfrm>
            <a:custGeom>
              <a:avLst/>
              <a:gdLst/>
              <a:ahLst/>
              <a:cxnLst>
                <a:cxn ang="0">
                  <a:pos x="62" y="0"/>
                </a:cxn>
                <a:cxn ang="0">
                  <a:pos x="43" y="9"/>
                </a:cxn>
                <a:cxn ang="0">
                  <a:pos x="24" y="0"/>
                </a:cxn>
                <a:cxn ang="0">
                  <a:pos x="0" y="24"/>
                </a:cxn>
                <a:cxn ang="0">
                  <a:pos x="7" y="42"/>
                </a:cxn>
                <a:cxn ang="0">
                  <a:pos x="40" y="71"/>
                </a:cxn>
                <a:cxn ang="0">
                  <a:pos x="43" y="72"/>
                </a:cxn>
                <a:cxn ang="0">
                  <a:pos x="46" y="71"/>
                </a:cxn>
                <a:cxn ang="0">
                  <a:pos x="79" y="42"/>
                </a:cxn>
                <a:cxn ang="0">
                  <a:pos x="86" y="24"/>
                </a:cxn>
                <a:cxn ang="0">
                  <a:pos x="62" y="0"/>
                </a:cxn>
                <a:cxn ang="0">
                  <a:pos x="74" y="39"/>
                </a:cxn>
                <a:cxn ang="0">
                  <a:pos x="43" y="67"/>
                </a:cxn>
                <a:cxn ang="0">
                  <a:pos x="11" y="39"/>
                </a:cxn>
                <a:cxn ang="0">
                  <a:pos x="5" y="24"/>
                </a:cxn>
                <a:cxn ang="0">
                  <a:pos x="24" y="5"/>
                </a:cxn>
                <a:cxn ang="0">
                  <a:pos x="41" y="16"/>
                </a:cxn>
                <a:cxn ang="0">
                  <a:pos x="41" y="16"/>
                </a:cxn>
                <a:cxn ang="0">
                  <a:pos x="41" y="16"/>
                </a:cxn>
                <a:cxn ang="0">
                  <a:pos x="43" y="17"/>
                </a:cxn>
                <a:cxn ang="0">
                  <a:pos x="44" y="16"/>
                </a:cxn>
                <a:cxn ang="0">
                  <a:pos x="44" y="16"/>
                </a:cxn>
                <a:cxn ang="0">
                  <a:pos x="62" y="5"/>
                </a:cxn>
                <a:cxn ang="0">
                  <a:pos x="80" y="24"/>
                </a:cxn>
                <a:cxn ang="0">
                  <a:pos x="74" y="39"/>
                </a:cxn>
              </a:cxnLst>
              <a:rect l="0" t="0" r="r" b="b"/>
              <a:pathLst>
                <a:path w="86" h="72">
                  <a:moveTo>
                    <a:pt x="62" y="0"/>
                  </a:moveTo>
                  <a:cubicBezTo>
                    <a:pt x="54" y="0"/>
                    <a:pt x="47" y="3"/>
                    <a:pt x="43" y="9"/>
                  </a:cubicBezTo>
                  <a:cubicBezTo>
                    <a:pt x="38" y="3"/>
                    <a:pt x="32" y="0"/>
                    <a:pt x="24" y="0"/>
                  </a:cubicBezTo>
                  <a:cubicBezTo>
                    <a:pt x="11" y="0"/>
                    <a:pt x="0" y="10"/>
                    <a:pt x="0" y="24"/>
                  </a:cubicBezTo>
                  <a:cubicBezTo>
                    <a:pt x="0" y="32"/>
                    <a:pt x="4" y="37"/>
                    <a:pt x="7" y="42"/>
                  </a:cubicBezTo>
                  <a:cubicBezTo>
                    <a:pt x="16" y="55"/>
                    <a:pt x="39" y="71"/>
                    <a:pt x="40" y="71"/>
                  </a:cubicBezTo>
                  <a:cubicBezTo>
                    <a:pt x="41" y="72"/>
                    <a:pt x="42" y="72"/>
                    <a:pt x="43" y="72"/>
                  </a:cubicBezTo>
                  <a:cubicBezTo>
                    <a:pt x="44" y="72"/>
                    <a:pt x="45" y="72"/>
                    <a:pt x="46" y="71"/>
                  </a:cubicBezTo>
                  <a:cubicBezTo>
                    <a:pt x="47" y="71"/>
                    <a:pt x="70" y="55"/>
                    <a:pt x="79" y="42"/>
                  </a:cubicBezTo>
                  <a:cubicBezTo>
                    <a:pt x="82" y="37"/>
                    <a:pt x="86" y="32"/>
                    <a:pt x="86" y="24"/>
                  </a:cubicBezTo>
                  <a:cubicBezTo>
                    <a:pt x="86" y="10"/>
                    <a:pt x="75" y="0"/>
                    <a:pt x="62" y="0"/>
                  </a:cubicBezTo>
                  <a:close/>
                  <a:moveTo>
                    <a:pt x="74" y="39"/>
                  </a:moveTo>
                  <a:cubicBezTo>
                    <a:pt x="66" y="51"/>
                    <a:pt x="43" y="67"/>
                    <a:pt x="43" y="67"/>
                  </a:cubicBezTo>
                  <a:cubicBezTo>
                    <a:pt x="43" y="67"/>
                    <a:pt x="20" y="51"/>
                    <a:pt x="11" y="39"/>
                  </a:cubicBezTo>
                  <a:cubicBezTo>
                    <a:pt x="8" y="34"/>
                    <a:pt x="5" y="30"/>
                    <a:pt x="5" y="24"/>
                  </a:cubicBezTo>
                  <a:cubicBezTo>
                    <a:pt x="5" y="13"/>
                    <a:pt x="14" y="5"/>
                    <a:pt x="24" y="5"/>
                  </a:cubicBezTo>
                  <a:cubicBezTo>
                    <a:pt x="32" y="5"/>
                    <a:pt x="38" y="10"/>
                    <a:pt x="41" y="16"/>
                  </a:cubicBezTo>
                  <a:cubicBezTo>
                    <a:pt x="41" y="16"/>
                    <a:pt x="41" y="16"/>
                    <a:pt x="41" y="16"/>
                  </a:cubicBezTo>
                  <a:cubicBezTo>
                    <a:pt x="41" y="16"/>
                    <a:pt x="41" y="16"/>
                    <a:pt x="41" y="16"/>
                  </a:cubicBezTo>
                  <a:cubicBezTo>
                    <a:pt x="41" y="17"/>
                    <a:pt x="42" y="17"/>
                    <a:pt x="43" y="17"/>
                  </a:cubicBezTo>
                  <a:cubicBezTo>
                    <a:pt x="44" y="17"/>
                    <a:pt x="44" y="17"/>
                    <a:pt x="44" y="16"/>
                  </a:cubicBezTo>
                  <a:cubicBezTo>
                    <a:pt x="44" y="16"/>
                    <a:pt x="44" y="16"/>
                    <a:pt x="44" y="16"/>
                  </a:cubicBezTo>
                  <a:cubicBezTo>
                    <a:pt x="47" y="10"/>
                    <a:pt x="54" y="5"/>
                    <a:pt x="62" y="5"/>
                  </a:cubicBezTo>
                  <a:cubicBezTo>
                    <a:pt x="72" y="5"/>
                    <a:pt x="80" y="13"/>
                    <a:pt x="80" y="24"/>
                  </a:cubicBezTo>
                  <a:cubicBezTo>
                    <a:pt x="80" y="30"/>
                    <a:pt x="77" y="34"/>
                    <a:pt x="74" y="39"/>
                  </a:cubicBezTo>
                  <a:close/>
                </a:path>
              </a:pathLst>
            </a:custGeom>
            <a:solidFill>
              <a:schemeClr val="bg1"/>
            </a:solidFill>
            <a:ln w="9525">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sp>
          <p:nvSpPr>
            <p:cNvPr id="22" name="îṣļîḑé-Freeform: Shape 98">
              <a:extLst>
                <a:ext uri="{FF2B5EF4-FFF2-40B4-BE49-F238E27FC236}">
                  <a16:creationId xmlns:a16="http://schemas.microsoft.com/office/drawing/2014/main" id="{D6AD149B-A635-4F0C-BBF8-ADD4E1FC62B8}"/>
                </a:ext>
              </a:extLst>
            </p:cNvPr>
            <p:cNvSpPr/>
            <p:nvPr/>
          </p:nvSpPr>
          <p:spPr bwMode="auto">
            <a:xfrm>
              <a:off x="7890330" y="2231360"/>
              <a:ext cx="141079" cy="63485"/>
            </a:xfrm>
            <a:custGeom>
              <a:avLst/>
              <a:gdLst/>
              <a:ahLst/>
              <a:cxnLst>
                <a:cxn ang="0">
                  <a:pos x="1" y="11"/>
                </a:cxn>
                <a:cxn ang="0">
                  <a:pos x="2" y="11"/>
                </a:cxn>
                <a:cxn ang="0">
                  <a:pos x="4" y="10"/>
                </a:cxn>
                <a:cxn ang="0">
                  <a:pos x="4" y="10"/>
                </a:cxn>
                <a:cxn ang="0">
                  <a:pos x="14" y="3"/>
                </a:cxn>
                <a:cxn ang="0">
                  <a:pos x="22" y="7"/>
                </a:cxn>
                <a:cxn ang="0">
                  <a:pos x="24" y="7"/>
                </a:cxn>
                <a:cxn ang="0">
                  <a:pos x="24" y="4"/>
                </a:cxn>
                <a:cxn ang="0">
                  <a:pos x="14" y="0"/>
                </a:cxn>
                <a:cxn ang="0">
                  <a:pos x="0" y="9"/>
                </a:cxn>
                <a:cxn ang="0">
                  <a:pos x="0" y="9"/>
                </a:cxn>
                <a:cxn ang="0">
                  <a:pos x="1" y="11"/>
                </a:cxn>
              </a:cxnLst>
              <a:rect l="0" t="0" r="r" b="b"/>
              <a:pathLst>
                <a:path w="25" h="11">
                  <a:moveTo>
                    <a:pt x="1" y="11"/>
                  </a:moveTo>
                  <a:cubicBezTo>
                    <a:pt x="1" y="11"/>
                    <a:pt x="2" y="11"/>
                    <a:pt x="2" y="11"/>
                  </a:cubicBezTo>
                  <a:cubicBezTo>
                    <a:pt x="3" y="11"/>
                    <a:pt x="3" y="11"/>
                    <a:pt x="4" y="10"/>
                  </a:cubicBezTo>
                  <a:cubicBezTo>
                    <a:pt x="4" y="10"/>
                    <a:pt x="4" y="10"/>
                    <a:pt x="4" y="10"/>
                  </a:cubicBezTo>
                  <a:cubicBezTo>
                    <a:pt x="6" y="6"/>
                    <a:pt x="10" y="3"/>
                    <a:pt x="14" y="3"/>
                  </a:cubicBezTo>
                  <a:cubicBezTo>
                    <a:pt x="17" y="3"/>
                    <a:pt x="20" y="5"/>
                    <a:pt x="22" y="7"/>
                  </a:cubicBezTo>
                  <a:cubicBezTo>
                    <a:pt x="23" y="8"/>
                    <a:pt x="24" y="8"/>
                    <a:pt x="24" y="7"/>
                  </a:cubicBezTo>
                  <a:cubicBezTo>
                    <a:pt x="25" y="6"/>
                    <a:pt x="25" y="5"/>
                    <a:pt x="24" y="4"/>
                  </a:cubicBezTo>
                  <a:cubicBezTo>
                    <a:pt x="22" y="1"/>
                    <a:pt x="18" y="0"/>
                    <a:pt x="14" y="0"/>
                  </a:cubicBezTo>
                  <a:cubicBezTo>
                    <a:pt x="8" y="0"/>
                    <a:pt x="3" y="3"/>
                    <a:pt x="0" y="9"/>
                  </a:cubicBezTo>
                  <a:cubicBezTo>
                    <a:pt x="0" y="9"/>
                    <a:pt x="0" y="9"/>
                    <a:pt x="0" y="9"/>
                  </a:cubicBezTo>
                  <a:cubicBezTo>
                    <a:pt x="0" y="10"/>
                    <a:pt x="0" y="11"/>
                    <a:pt x="1" y="11"/>
                  </a:cubicBezTo>
                  <a:close/>
                </a:path>
              </a:pathLst>
            </a:custGeom>
            <a:solidFill>
              <a:schemeClr val="bg1"/>
            </a:solidFill>
            <a:ln w="9525">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sp>
          <p:nvSpPr>
            <p:cNvPr id="23" name="îṣļîḑé-Freeform: Shape 99">
              <a:extLst>
                <a:ext uri="{FF2B5EF4-FFF2-40B4-BE49-F238E27FC236}">
                  <a16:creationId xmlns:a16="http://schemas.microsoft.com/office/drawing/2014/main" id="{4C99F90D-DAF5-4664-A1DE-B796A66AF02A}"/>
                </a:ext>
              </a:extLst>
            </p:cNvPr>
            <p:cNvSpPr/>
            <p:nvPr/>
          </p:nvSpPr>
          <p:spPr bwMode="auto">
            <a:xfrm>
              <a:off x="7668133" y="2231360"/>
              <a:ext cx="387963" cy="303315"/>
            </a:xfrm>
            <a:custGeom>
              <a:avLst/>
              <a:gdLst/>
              <a:ahLst/>
              <a:cxnLst>
                <a:cxn ang="0">
                  <a:pos x="66" y="13"/>
                </a:cxn>
                <a:cxn ang="0">
                  <a:pos x="64" y="15"/>
                </a:cxn>
                <a:cxn ang="0">
                  <a:pos x="59" y="25"/>
                </a:cxn>
                <a:cxn ang="0">
                  <a:pos x="34" y="49"/>
                </a:cxn>
                <a:cxn ang="0">
                  <a:pos x="8" y="25"/>
                </a:cxn>
                <a:cxn ang="0">
                  <a:pos x="4" y="15"/>
                </a:cxn>
                <a:cxn ang="0">
                  <a:pos x="15" y="3"/>
                </a:cxn>
                <a:cxn ang="0">
                  <a:pos x="25" y="10"/>
                </a:cxn>
                <a:cxn ang="0">
                  <a:pos x="25" y="10"/>
                </a:cxn>
                <a:cxn ang="0">
                  <a:pos x="28" y="11"/>
                </a:cxn>
                <a:cxn ang="0">
                  <a:pos x="28" y="9"/>
                </a:cxn>
                <a:cxn ang="0">
                  <a:pos x="28" y="9"/>
                </a:cxn>
                <a:cxn ang="0">
                  <a:pos x="15" y="0"/>
                </a:cxn>
                <a:cxn ang="0">
                  <a:pos x="0" y="15"/>
                </a:cxn>
                <a:cxn ang="0">
                  <a:pos x="6" y="27"/>
                </a:cxn>
                <a:cxn ang="0">
                  <a:pos x="33" y="52"/>
                </a:cxn>
                <a:cxn ang="0">
                  <a:pos x="34" y="53"/>
                </a:cxn>
                <a:cxn ang="0">
                  <a:pos x="35" y="52"/>
                </a:cxn>
                <a:cxn ang="0">
                  <a:pos x="62" y="27"/>
                </a:cxn>
                <a:cxn ang="0">
                  <a:pos x="68" y="15"/>
                </a:cxn>
                <a:cxn ang="0">
                  <a:pos x="66" y="13"/>
                </a:cxn>
              </a:cxnLst>
              <a:rect l="0" t="0" r="r" b="b"/>
              <a:pathLst>
                <a:path w="68" h="53">
                  <a:moveTo>
                    <a:pt x="66" y="13"/>
                  </a:moveTo>
                  <a:cubicBezTo>
                    <a:pt x="65" y="13"/>
                    <a:pt x="64" y="14"/>
                    <a:pt x="64" y="15"/>
                  </a:cubicBezTo>
                  <a:cubicBezTo>
                    <a:pt x="64" y="18"/>
                    <a:pt x="62" y="21"/>
                    <a:pt x="59" y="25"/>
                  </a:cubicBezTo>
                  <a:cubicBezTo>
                    <a:pt x="54" y="33"/>
                    <a:pt x="40" y="44"/>
                    <a:pt x="34" y="49"/>
                  </a:cubicBezTo>
                  <a:cubicBezTo>
                    <a:pt x="27" y="44"/>
                    <a:pt x="14" y="33"/>
                    <a:pt x="8" y="25"/>
                  </a:cubicBezTo>
                  <a:cubicBezTo>
                    <a:pt x="6" y="21"/>
                    <a:pt x="4" y="18"/>
                    <a:pt x="4" y="15"/>
                  </a:cubicBezTo>
                  <a:cubicBezTo>
                    <a:pt x="4" y="8"/>
                    <a:pt x="9" y="3"/>
                    <a:pt x="15" y="3"/>
                  </a:cubicBezTo>
                  <a:cubicBezTo>
                    <a:pt x="19" y="3"/>
                    <a:pt x="23" y="6"/>
                    <a:pt x="25" y="10"/>
                  </a:cubicBezTo>
                  <a:cubicBezTo>
                    <a:pt x="25" y="10"/>
                    <a:pt x="25" y="10"/>
                    <a:pt x="25" y="10"/>
                  </a:cubicBezTo>
                  <a:cubicBezTo>
                    <a:pt x="26" y="11"/>
                    <a:pt x="27" y="12"/>
                    <a:pt x="28" y="11"/>
                  </a:cubicBezTo>
                  <a:cubicBezTo>
                    <a:pt x="28" y="11"/>
                    <a:pt x="29" y="10"/>
                    <a:pt x="28" y="9"/>
                  </a:cubicBezTo>
                  <a:cubicBezTo>
                    <a:pt x="28" y="9"/>
                    <a:pt x="28" y="9"/>
                    <a:pt x="28" y="9"/>
                  </a:cubicBezTo>
                  <a:cubicBezTo>
                    <a:pt x="26" y="3"/>
                    <a:pt x="21" y="0"/>
                    <a:pt x="15" y="0"/>
                  </a:cubicBezTo>
                  <a:cubicBezTo>
                    <a:pt x="7" y="0"/>
                    <a:pt x="0" y="6"/>
                    <a:pt x="0" y="15"/>
                  </a:cubicBezTo>
                  <a:cubicBezTo>
                    <a:pt x="0" y="19"/>
                    <a:pt x="2" y="23"/>
                    <a:pt x="6" y="27"/>
                  </a:cubicBezTo>
                  <a:cubicBezTo>
                    <a:pt x="12" y="36"/>
                    <a:pt x="25" y="47"/>
                    <a:pt x="33" y="52"/>
                  </a:cubicBezTo>
                  <a:cubicBezTo>
                    <a:pt x="33" y="53"/>
                    <a:pt x="33" y="53"/>
                    <a:pt x="34" y="53"/>
                  </a:cubicBezTo>
                  <a:cubicBezTo>
                    <a:pt x="34" y="53"/>
                    <a:pt x="35" y="53"/>
                    <a:pt x="35" y="52"/>
                  </a:cubicBezTo>
                  <a:cubicBezTo>
                    <a:pt x="43" y="47"/>
                    <a:pt x="56" y="36"/>
                    <a:pt x="62" y="27"/>
                  </a:cubicBezTo>
                  <a:cubicBezTo>
                    <a:pt x="65" y="23"/>
                    <a:pt x="68" y="19"/>
                    <a:pt x="68" y="15"/>
                  </a:cubicBezTo>
                  <a:cubicBezTo>
                    <a:pt x="68" y="14"/>
                    <a:pt x="67" y="13"/>
                    <a:pt x="66" y="13"/>
                  </a:cubicBezTo>
                  <a:close/>
                </a:path>
              </a:pathLst>
            </a:custGeom>
            <a:solidFill>
              <a:schemeClr val="bg1"/>
            </a:solidFill>
            <a:ln w="9525">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grpSp>
          <p:nvGrpSpPr>
            <p:cNvPr id="24" name="Group 2">
              <a:extLst>
                <a:ext uri="{FF2B5EF4-FFF2-40B4-BE49-F238E27FC236}">
                  <a16:creationId xmlns:a16="http://schemas.microsoft.com/office/drawing/2014/main" id="{E7B7E0AA-8BD6-46B3-8D91-799E61543628}"/>
                </a:ext>
              </a:extLst>
            </p:cNvPr>
            <p:cNvGrpSpPr/>
            <p:nvPr/>
          </p:nvGrpSpPr>
          <p:grpSpPr>
            <a:xfrm>
              <a:off x="8116154" y="3409669"/>
              <a:ext cx="331534" cy="447923"/>
              <a:chOff x="8057638" y="3409669"/>
              <a:chExt cx="331534" cy="447923"/>
            </a:xfrm>
          </p:grpSpPr>
          <p:sp>
            <p:nvSpPr>
              <p:cNvPr id="29" name="îṣļîḑé-Freeform: Shape 101">
                <a:extLst>
                  <a:ext uri="{FF2B5EF4-FFF2-40B4-BE49-F238E27FC236}">
                    <a16:creationId xmlns:a16="http://schemas.microsoft.com/office/drawing/2014/main" id="{1A4EDE62-F2AD-4ACB-BE62-E79B1A5CE7F8}"/>
                  </a:ext>
                </a:extLst>
              </p:cNvPr>
              <p:cNvSpPr/>
              <p:nvPr/>
            </p:nvSpPr>
            <p:spPr bwMode="auto">
              <a:xfrm>
                <a:off x="8057638" y="3545457"/>
                <a:ext cx="28215" cy="176347"/>
              </a:xfrm>
              <a:custGeom>
                <a:avLst/>
                <a:gdLst/>
                <a:ahLst/>
                <a:cxnLst>
                  <a:cxn ang="0">
                    <a:pos x="2" y="0"/>
                  </a:cxn>
                  <a:cxn ang="0">
                    <a:pos x="0" y="2"/>
                  </a:cxn>
                  <a:cxn ang="0">
                    <a:pos x="0" y="28"/>
                  </a:cxn>
                  <a:cxn ang="0">
                    <a:pos x="2" y="31"/>
                  </a:cxn>
                  <a:cxn ang="0">
                    <a:pos x="5" y="28"/>
                  </a:cxn>
                  <a:cxn ang="0">
                    <a:pos x="5" y="2"/>
                  </a:cxn>
                  <a:cxn ang="0">
                    <a:pos x="2" y="0"/>
                  </a:cxn>
                </a:cxnLst>
                <a:rect l="0" t="0" r="r" b="b"/>
                <a:pathLst>
                  <a:path w="5" h="31">
                    <a:moveTo>
                      <a:pt x="2" y="0"/>
                    </a:moveTo>
                    <a:cubicBezTo>
                      <a:pt x="1" y="0"/>
                      <a:pt x="0" y="1"/>
                      <a:pt x="0" y="2"/>
                    </a:cubicBezTo>
                    <a:cubicBezTo>
                      <a:pt x="0" y="28"/>
                      <a:pt x="0" y="28"/>
                      <a:pt x="0" y="28"/>
                    </a:cubicBezTo>
                    <a:cubicBezTo>
                      <a:pt x="0" y="29"/>
                      <a:pt x="1" y="31"/>
                      <a:pt x="2" y="31"/>
                    </a:cubicBezTo>
                    <a:cubicBezTo>
                      <a:pt x="4" y="31"/>
                      <a:pt x="5" y="29"/>
                      <a:pt x="5" y="28"/>
                    </a:cubicBezTo>
                    <a:cubicBezTo>
                      <a:pt x="5" y="2"/>
                      <a:pt x="5" y="2"/>
                      <a:pt x="5" y="2"/>
                    </a:cubicBezTo>
                    <a:cubicBezTo>
                      <a:pt x="5" y="1"/>
                      <a:pt x="4" y="0"/>
                      <a:pt x="2" y="0"/>
                    </a:cubicBezTo>
                    <a:close/>
                  </a:path>
                </a:pathLst>
              </a:custGeom>
              <a:solidFill>
                <a:schemeClr val="bg1"/>
              </a:solidFill>
              <a:ln w="9525">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sp>
            <p:nvSpPr>
              <p:cNvPr id="30" name="îṣļîḑé-Freeform: Shape 102">
                <a:extLst>
                  <a:ext uri="{FF2B5EF4-FFF2-40B4-BE49-F238E27FC236}">
                    <a16:creationId xmlns:a16="http://schemas.microsoft.com/office/drawing/2014/main" id="{C2574029-2788-4365-ACA7-1B48703C89E4}"/>
                  </a:ext>
                </a:extLst>
              </p:cNvPr>
              <p:cNvSpPr/>
              <p:nvPr/>
            </p:nvSpPr>
            <p:spPr bwMode="auto">
              <a:xfrm>
                <a:off x="8117596" y="3409669"/>
                <a:ext cx="271576" cy="447923"/>
              </a:xfrm>
              <a:custGeom>
                <a:avLst/>
                <a:gdLst/>
                <a:ahLst/>
                <a:cxnLst>
                  <a:cxn ang="0">
                    <a:pos x="47" y="1"/>
                  </a:cxn>
                  <a:cxn ang="0">
                    <a:pos x="44" y="1"/>
                  </a:cxn>
                  <a:cxn ang="0">
                    <a:pos x="2" y="22"/>
                  </a:cxn>
                  <a:cxn ang="0">
                    <a:pos x="0" y="24"/>
                  </a:cxn>
                  <a:cxn ang="0">
                    <a:pos x="0" y="54"/>
                  </a:cxn>
                  <a:cxn ang="0">
                    <a:pos x="2" y="56"/>
                  </a:cxn>
                  <a:cxn ang="0">
                    <a:pos x="44" y="78"/>
                  </a:cxn>
                  <a:cxn ang="0">
                    <a:pos x="45" y="78"/>
                  </a:cxn>
                  <a:cxn ang="0">
                    <a:pos x="47" y="77"/>
                  </a:cxn>
                  <a:cxn ang="0">
                    <a:pos x="48" y="75"/>
                  </a:cxn>
                  <a:cxn ang="0">
                    <a:pos x="48" y="3"/>
                  </a:cxn>
                  <a:cxn ang="0">
                    <a:pos x="47" y="1"/>
                  </a:cxn>
                  <a:cxn ang="0">
                    <a:pos x="43" y="71"/>
                  </a:cxn>
                  <a:cxn ang="0">
                    <a:pos x="38" y="69"/>
                  </a:cxn>
                  <a:cxn ang="0">
                    <a:pos x="38" y="33"/>
                  </a:cxn>
                  <a:cxn ang="0">
                    <a:pos x="36" y="31"/>
                  </a:cxn>
                  <a:cxn ang="0">
                    <a:pos x="34" y="33"/>
                  </a:cxn>
                  <a:cxn ang="0">
                    <a:pos x="34" y="67"/>
                  </a:cxn>
                  <a:cxn ang="0">
                    <a:pos x="6" y="52"/>
                  </a:cxn>
                  <a:cxn ang="0">
                    <a:pos x="6" y="26"/>
                  </a:cxn>
                  <a:cxn ang="0">
                    <a:pos x="34" y="11"/>
                  </a:cxn>
                  <a:cxn ang="0">
                    <a:pos x="34" y="23"/>
                  </a:cxn>
                  <a:cxn ang="0">
                    <a:pos x="36" y="24"/>
                  </a:cxn>
                  <a:cxn ang="0">
                    <a:pos x="38" y="23"/>
                  </a:cxn>
                  <a:cxn ang="0">
                    <a:pos x="38" y="10"/>
                  </a:cxn>
                  <a:cxn ang="0">
                    <a:pos x="43" y="7"/>
                  </a:cxn>
                  <a:cxn ang="0">
                    <a:pos x="43" y="71"/>
                  </a:cxn>
                </a:cxnLst>
                <a:rect l="0" t="0" r="r" b="b"/>
                <a:pathLst>
                  <a:path w="48" h="78">
                    <a:moveTo>
                      <a:pt x="47" y="1"/>
                    </a:moveTo>
                    <a:cubicBezTo>
                      <a:pt x="46" y="0"/>
                      <a:pt x="45" y="0"/>
                      <a:pt x="44" y="1"/>
                    </a:cubicBezTo>
                    <a:cubicBezTo>
                      <a:pt x="2" y="22"/>
                      <a:pt x="2" y="22"/>
                      <a:pt x="2" y="22"/>
                    </a:cubicBezTo>
                    <a:cubicBezTo>
                      <a:pt x="1" y="22"/>
                      <a:pt x="0" y="23"/>
                      <a:pt x="0" y="24"/>
                    </a:cubicBezTo>
                    <a:cubicBezTo>
                      <a:pt x="0" y="54"/>
                      <a:pt x="0" y="54"/>
                      <a:pt x="0" y="54"/>
                    </a:cubicBezTo>
                    <a:cubicBezTo>
                      <a:pt x="0" y="55"/>
                      <a:pt x="1" y="56"/>
                      <a:pt x="2" y="56"/>
                    </a:cubicBezTo>
                    <a:cubicBezTo>
                      <a:pt x="44" y="78"/>
                      <a:pt x="44" y="78"/>
                      <a:pt x="44" y="78"/>
                    </a:cubicBezTo>
                    <a:cubicBezTo>
                      <a:pt x="44" y="78"/>
                      <a:pt x="45" y="78"/>
                      <a:pt x="45" y="78"/>
                    </a:cubicBezTo>
                    <a:cubicBezTo>
                      <a:pt x="46" y="78"/>
                      <a:pt x="46" y="78"/>
                      <a:pt x="47" y="77"/>
                    </a:cubicBezTo>
                    <a:cubicBezTo>
                      <a:pt x="47" y="77"/>
                      <a:pt x="48" y="76"/>
                      <a:pt x="48" y="75"/>
                    </a:cubicBezTo>
                    <a:cubicBezTo>
                      <a:pt x="48" y="3"/>
                      <a:pt x="48" y="3"/>
                      <a:pt x="48" y="3"/>
                    </a:cubicBezTo>
                    <a:cubicBezTo>
                      <a:pt x="48" y="2"/>
                      <a:pt x="47" y="1"/>
                      <a:pt x="47" y="1"/>
                    </a:cubicBezTo>
                    <a:close/>
                    <a:moveTo>
                      <a:pt x="43" y="71"/>
                    </a:moveTo>
                    <a:cubicBezTo>
                      <a:pt x="38" y="69"/>
                      <a:pt x="38" y="69"/>
                      <a:pt x="38" y="69"/>
                    </a:cubicBezTo>
                    <a:cubicBezTo>
                      <a:pt x="38" y="33"/>
                      <a:pt x="38" y="33"/>
                      <a:pt x="38" y="33"/>
                    </a:cubicBezTo>
                    <a:cubicBezTo>
                      <a:pt x="38" y="32"/>
                      <a:pt x="37" y="31"/>
                      <a:pt x="36" y="31"/>
                    </a:cubicBezTo>
                    <a:cubicBezTo>
                      <a:pt x="35" y="31"/>
                      <a:pt x="34" y="32"/>
                      <a:pt x="34" y="33"/>
                    </a:cubicBezTo>
                    <a:cubicBezTo>
                      <a:pt x="34" y="67"/>
                      <a:pt x="34" y="67"/>
                      <a:pt x="34" y="67"/>
                    </a:cubicBezTo>
                    <a:cubicBezTo>
                      <a:pt x="6" y="52"/>
                      <a:pt x="6" y="52"/>
                      <a:pt x="6" y="52"/>
                    </a:cubicBezTo>
                    <a:cubicBezTo>
                      <a:pt x="6" y="26"/>
                      <a:pt x="6" y="26"/>
                      <a:pt x="6" y="26"/>
                    </a:cubicBezTo>
                    <a:cubicBezTo>
                      <a:pt x="34" y="11"/>
                      <a:pt x="34" y="11"/>
                      <a:pt x="34" y="11"/>
                    </a:cubicBezTo>
                    <a:cubicBezTo>
                      <a:pt x="34" y="23"/>
                      <a:pt x="34" y="23"/>
                      <a:pt x="34" y="23"/>
                    </a:cubicBezTo>
                    <a:cubicBezTo>
                      <a:pt x="34" y="24"/>
                      <a:pt x="35" y="24"/>
                      <a:pt x="36" y="24"/>
                    </a:cubicBezTo>
                    <a:cubicBezTo>
                      <a:pt x="37" y="24"/>
                      <a:pt x="38" y="24"/>
                      <a:pt x="38" y="23"/>
                    </a:cubicBezTo>
                    <a:cubicBezTo>
                      <a:pt x="38" y="10"/>
                      <a:pt x="38" y="10"/>
                      <a:pt x="38" y="10"/>
                    </a:cubicBezTo>
                    <a:cubicBezTo>
                      <a:pt x="43" y="7"/>
                      <a:pt x="43" y="7"/>
                      <a:pt x="43" y="7"/>
                    </a:cubicBezTo>
                    <a:lnTo>
                      <a:pt x="43" y="71"/>
                    </a:lnTo>
                    <a:close/>
                  </a:path>
                </a:pathLst>
              </a:custGeom>
              <a:solidFill>
                <a:schemeClr val="bg1"/>
              </a:solidFill>
              <a:ln w="9525">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grpSp>
        <p:sp>
          <p:nvSpPr>
            <p:cNvPr id="28" name="îṣļîḑé-Freeform: Shape 105">
              <a:extLst>
                <a:ext uri="{FF2B5EF4-FFF2-40B4-BE49-F238E27FC236}">
                  <a16:creationId xmlns:a16="http://schemas.microsoft.com/office/drawing/2014/main" id="{E3292573-C9FE-48B2-9C94-CFDC4E08C62B}"/>
                </a:ext>
              </a:extLst>
            </p:cNvPr>
            <p:cNvSpPr/>
            <p:nvPr/>
          </p:nvSpPr>
          <p:spPr bwMode="auto">
            <a:xfrm>
              <a:off x="7615233" y="4718481"/>
              <a:ext cx="490241" cy="328003"/>
            </a:xfrm>
            <a:custGeom>
              <a:avLst/>
              <a:gdLst/>
              <a:ahLst/>
              <a:cxnLst>
                <a:cxn ang="0">
                  <a:pos x="78" y="0"/>
                </a:cxn>
                <a:cxn ang="0">
                  <a:pos x="9" y="0"/>
                </a:cxn>
                <a:cxn ang="0">
                  <a:pos x="0" y="8"/>
                </a:cxn>
                <a:cxn ang="0">
                  <a:pos x="0" y="50"/>
                </a:cxn>
                <a:cxn ang="0">
                  <a:pos x="9" y="58"/>
                </a:cxn>
                <a:cxn ang="0">
                  <a:pos x="78" y="58"/>
                </a:cxn>
                <a:cxn ang="0">
                  <a:pos x="86" y="50"/>
                </a:cxn>
                <a:cxn ang="0">
                  <a:pos x="86" y="8"/>
                </a:cxn>
                <a:cxn ang="0">
                  <a:pos x="78" y="0"/>
                </a:cxn>
                <a:cxn ang="0">
                  <a:pos x="78" y="5"/>
                </a:cxn>
                <a:cxn ang="0">
                  <a:pos x="79" y="5"/>
                </a:cxn>
                <a:cxn ang="0">
                  <a:pos x="44" y="33"/>
                </a:cxn>
                <a:cxn ang="0">
                  <a:pos x="9" y="5"/>
                </a:cxn>
                <a:cxn ang="0">
                  <a:pos x="78" y="5"/>
                </a:cxn>
                <a:cxn ang="0">
                  <a:pos x="10" y="53"/>
                </a:cxn>
                <a:cxn ang="0">
                  <a:pos x="33" y="37"/>
                </a:cxn>
                <a:cxn ang="0">
                  <a:pos x="34" y="34"/>
                </a:cxn>
                <a:cxn ang="0">
                  <a:pos x="31" y="34"/>
                </a:cxn>
                <a:cxn ang="0">
                  <a:pos x="6" y="51"/>
                </a:cxn>
                <a:cxn ang="0">
                  <a:pos x="6" y="50"/>
                </a:cxn>
                <a:cxn ang="0">
                  <a:pos x="6" y="8"/>
                </a:cxn>
                <a:cxn ang="0">
                  <a:pos x="6" y="7"/>
                </a:cxn>
                <a:cxn ang="0">
                  <a:pos x="42" y="35"/>
                </a:cxn>
                <a:cxn ang="0">
                  <a:pos x="44" y="36"/>
                </a:cxn>
                <a:cxn ang="0">
                  <a:pos x="46" y="35"/>
                </a:cxn>
                <a:cxn ang="0">
                  <a:pos x="81" y="9"/>
                </a:cxn>
                <a:cxn ang="0">
                  <a:pos x="81" y="50"/>
                </a:cxn>
                <a:cxn ang="0">
                  <a:pos x="81" y="50"/>
                </a:cxn>
                <a:cxn ang="0">
                  <a:pos x="57" y="34"/>
                </a:cxn>
                <a:cxn ang="0">
                  <a:pos x="55" y="34"/>
                </a:cxn>
                <a:cxn ang="0">
                  <a:pos x="55" y="37"/>
                </a:cxn>
                <a:cxn ang="0">
                  <a:pos x="78" y="53"/>
                </a:cxn>
                <a:cxn ang="0">
                  <a:pos x="78" y="53"/>
                </a:cxn>
                <a:cxn ang="0">
                  <a:pos x="10" y="53"/>
                </a:cxn>
              </a:cxnLst>
              <a:rect l="0" t="0" r="r" b="b"/>
              <a:pathLst>
                <a:path w="86" h="58">
                  <a:moveTo>
                    <a:pt x="78" y="0"/>
                  </a:moveTo>
                  <a:cubicBezTo>
                    <a:pt x="9" y="0"/>
                    <a:pt x="9" y="0"/>
                    <a:pt x="9" y="0"/>
                  </a:cubicBezTo>
                  <a:cubicBezTo>
                    <a:pt x="4" y="0"/>
                    <a:pt x="0" y="4"/>
                    <a:pt x="0" y="8"/>
                  </a:cubicBezTo>
                  <a:cubicBezTo>
                    <a:pt x="0" y="50"/>
                    <a:pt x="0" y="50"/>
                    <a:pt x="0" y="50"/>
                  </a:cubicBezTo>
                  <a:cubicBezTo>
                    <a:pt x="0" y="55"/>
                    <a:pt x="4" y="58"/>
                    <a:pt x="9" y="58"/>
                  </a:cubicBezTo>
                  <a:cubicBezTo>
                    <a:pt x="78" y="58"/>
                    <a:pt x="78" y="58"/>
                    <a:pt x="78" y="58"/>
                  </a:cubicBezTo>
                  <a:cubicBezTo>
                    <a:pt x="82" y="58"/>
                    <a:pt x="86" y="55"/>
                    <a:pt x="86" y="50"/>
                  </a:cubicBezTo>
                  <a:cubicBezTo>
                    <a:pt x="86" y="8"/>
                    <a:pt x="86" y="8"/>
                    <a:pt x="86" y="8"/>
                  </a:cubicBezTo>
                  <a:cubicBezTo>
                    <a:pt x="86" y="4"/>
                    <a:pt x="82" y="0"/>
                    <a:pt x="78" y="0"/>
                  </a:cubicBezTo>
                  <a:close/>
                  <a:moveTo>
                    <a:pt x="78" y="5"/>
                  </a:moveTo>
                  <a:cubicBezTo>
                    <a:pt x="78" y="5"/>
                    <a:pt x="78" y="5"/>
                    <a:pt x="79" y="5"/>
                  </a:cubicBezTo>
                  <a:cubicBezTo>
                    <a:pt x="44" y="33"/>
                    <a:pt x="44" y="33"/>
                    <a:pt x="44" y="33"/>
                  </a:cubicBezTo>
                  <a:cubicBezTo>
                    <a:pt x="9" y="5"/>
                    <a:pt x="9" y="5"/>
                    <a:pt x="9" y="5"/>
                  </a:cubicBezTo>
                  <a:lnTo>
                    <a:pt x="78" y="5"/>
                  </a:lnTo>
                  <a:close/>
                  <a:moveTo>
                    <a:pt x="10" y="53"/>
                  </a:moveTo>
                  <a:cubicBezTo>
                    <a:pt x="33" y="37"/>
                    <a:pt x="33" y="37"/>
                    <a:pt x="33" y="37"/>
                  </a:cubicBezTo>
                  <a:cubicBezTo>
                    <a:pt x="34" y="36"/>
                    <a:pt x="34" y="35"/>
                    <a:pt x="34" y="34"/>
                  </a:cubicBezTo>
                  <a:cubicBezTo>
                    <a:pt x="33" y="33"/>
                    <a:pt x="32" y="33"/>
                    <a:pt x="31" y="34"/>
                  </a:cubicBezTo>
                  <a:cubicBezTo>
                    <a:pt x="6" y="51"/>
                    <a:pt x="6" y="51"/>
                    <a:pt x="6" y="51"/>
                  </a:cubicBezTo>
                  <a:cubicBezTo>
                    <a:pt x="6" y="51"/>
                    <a:pt x="6" y="50"/>
                    <a:pt x="6" y="50"/>
                  </a:cubicBezTo>
                  <a:cubicBezTo>
                    <a:pt x="6" y="8"/>
                    <a:pt x="6" y="8"/>
                    <a:pt x="6" y="8"/>
                  </a:cubicBezTo>
                  <a:cubicBezTo>
                    <a:pt x="6" y="8"/>
                    <a:pt x="6" y="8"/>
                    <a:pt x="6" y="7"/>
                  </a:cubicBezTo>
                  <a:cubicBezTo>
                    <a:pt x="42" y="35"/>
                    <a:pt x="42" y="35"/>
                    <a:pt x="42" y="35"/>
                  </a:cubicBezTo>
                  <a:cubicBezTo>
                    <a:pt x="43" y="36"/>
                    <a:pt x="43" y="36"/>
                    <a:pt x="44" y="36"/>
                  </a:cubicBezTo>
                  <a:cubicBezTo>
                    <a:pt x="45" y="36"/>
                    <a:pt x="46" y="36"/>
                    <a:pt x="46" y="35"/>
                  </a:cubicBezTo>
                  <a:cubicBezTo>
                    <a:pt x="81" y="9"/>
                    <a:pt x="81" y="9"/>
                    <a:pt x="81" y="9"/>
                  </a:cubicBezTo>
                  <a:cubicBezTo>
                    <a:pt x="81" y="50"/>
                    <a:pt x="81" y="50"/>
                    <a:pt x="81" y="50"/>
                  </a:cubicBezTo>
                  <a:cubicBezTo>
                    <a:pt x="81" y="50"/>
                    <a:pt x="81" y="50"/>
                    <a:pt x="81" y="50"/>
                  </a:cubicBezTo>
                  <a:cubicBezTo>
                    <a:pt x="57" y="34"/>
                    <a:pt x="57" y="34"/>
                    <a:pt x="57" y="34"/>
                  </a:cubicBezTo>
                  <a:cubicBezTo>
                    <a:pt x="56" y="33"/>
                    <a:pt x="55" y="33"/>
                    <a:pt x="55" y="34"/>
                  </a:cubicBezTo>
                  <a:cubicBezTo>
                    <a:pt x="54" y="35"/>
                    <a:pt x="54" y="36"/>
                    <a:pt x="55" y="37"/>
                  </a:cubicBezTo>
                  <a:cubicBezTo>
                    <a:pt x="78" y="53"/>
                    <a:pt x="78" y="53"/>
                    <a:pt x="78" y="53"/>
                  </a:cubicBezTo>
                  <a:cubicBezTo>
                    <a:pt x="78" y="53"/>
                    <a:pt x="78" y="53"/>
                    <a:pt x="78" y="53"/>
                  </a:cubicBezTo>
                  <a:lnTo>
                    <a:pt x="10" y="53"/>
                  </a:lnTo>
                  <a:close/>
                </a:path>
              </a:pathLst>
            </a:custGeom>
            <a:solidFill>
              <a:schemeClr val="bg1"/>
            </a:solidFill>
            <a:ln w="9525">
              <a:noFill/>
              <a:round/>
            </a:ln>
          </p:spPr>
          <p:txBody>
            <a:bodyPr anchor="ctr"/>
            <a:lstStyle/>
            <a:p>
              <a:pPr algn="ctr"/>
              <a:endParaRPr>
                <a:solidFill>
                  <a:schemeClr val="tx1">
                    <a:lumMod val="85000"/>
                    <a:lumOff val="15000"/>
                  </a:schemeClr>
                </a:solidFill>
                <a:latin typeface="+mn-ea"/>
                <a:sym typeface="FZHei-B01S" panose="02010601030101010101" pitchFamily="2" charset="-122"/>
              </a:endParaRPr>
            </a:p>
          </p:txBody>
        </p:sp>
      </p:grpSp>
      <p:grpSp>
        <p:nvGrpSpPr>
          <p:cNvPr id="31" name="组合 30">
            <a:extLst>
              <a:ext uri="{FF2B5EF4-FFF2-40B4-BE49-F238E27FC236}">
                <a16:creationId xmlns:a16="http://schemas.microsoft.com/office/drawing/2014/main" id="{2ACDD218-FDAA-48E3-8222-647E56F27CA4}"/>
              </a:ext>
            </a:extLst>
          </p:cNvPr>
          <p:cNvGrpSpPr/>
          <p:nvPr/>
        </p:nvGrpSpPr>
        <p:grpSpPr>
          <a:xfrm>
            <a:off x="8041606" y="2172083"/>
            <a:ext cx="3510907" cy="1270266"/>
            <a:chOff x="7583811" y="3371650"/>
            <a:chExt cx="3510907" cy="1270266"/>
          </a:xfrm>
        </p:grpSpPr>
        <p:sp>
          <p:nvSpPr>
            <p:cNvPr id="32" name="矩形 31">
              <a:extLst>
                <a:ext uri="{FF2B5EF4-FFF2-40B4-BE49-F238E27FC236}">
                  <a16:creationId xmlns:a16="http://schemas.microsoft.com/office/drawing/2014/main" id="{8C6E646C-8354-41C4-B7EE-53625AF85F8B}"/>
                </a:ext>
              </a:extLst>
            </p:cNvPr>
            <p:cNvSpPr/>
            <p:nvPr/>
          </p:nvSpPr>
          <p:spPr>
            <a:xfrm>
              <a:off x="7583811" y="3718458"/>
              <a:ext cx="3510907" cy="923458"/>
            </a:xfrm>
            <a:prstGeom prst="rect">
              <a:avLst/>
            </a:prstGeom>
          </p:spPr>
          <p:txBody>
            <a:bodyPr wrap="square">
              <a:spAutoFit/>
              <a:scene3d>
                <a:camera prst="orthographicFront"/>
                <a:lightRig rig="threePt" dir="t"/>
              </a:scene3d>
              <a:sp3d contourW="12700"/>
            </a:bodyPr>
            <a:lstStyle/>
            <a:p>
              <a:pPr>
                <a:lnSpc>
                  <a:spcPct val="1250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33" name="矩形 32">
              <a:extLst>
                <a:ext uri="{FF2B5EF4-FFF2-40B4-BE49-F238E27FC236}">
                  <a16:creationId xmlns:a16="http://schemas.microsoft.com/office/drawing/2014/main" id="{BC0678CB-1EA1-4E26-9855-28DE22041D44}"/>
                </a:ext>
              </a:extLst>
            </p:cNvPr>
            <p:cNvSpPr/>
            <p:nvPr/>
          </p:nvSpPr>
          <p:spPr>
            <a:xfrm>
              <a:off x="7583812" y="3371650"/>
              <a:ext cx="2050552" cy="403316"/>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85000"/>
                      <a:lumOff val="15000"/>
                    </a:schemeClr>
                  </a:solidFill>
                  <a:latin typeface="+mn-ea"/>
                  <a:sym typeface="FZHei-B01S" panose="02010601030101010101" pitchFamily="2" charset="-122"/>
                </a:rPr>
                <a:t>Title text added</a:t>
              </a:r>
            </a:p>
          </p:txBody>
        </p:sp>
      </p:grpSp>
      <p:grpSp>
        <p:nvGrpSpPr>
          <p:cNvPr id="34" name="组合 33">
            <a:extLst>
              <a:ext uri="{FF2B5EF4-FFF2-40B4-BE49-F238E27FC236}">
                <a16:creationId xmlns:a16="http://schemas.microsoft.com/office/drawing/2014/main" id="{59104DED-5BDE-4823-83EE-800CB9BC52CD}"/>
              </a:ext>
            </a:extLst>
          </p:cNvPr>
          <p:cNvGrpSpPr/>
          <p:nvPr/>
        </p:nvGrpSpPr>
        <p:grpSpPr>
          <a:xfrm>
            <a:off x="8041607" y="4624469"/>
            <a:ext cx="3553136" cy="1270266"/>
            <a:chOff x="7583812" y="3371650"/>
            <a:chExt cx="3553136" cy="1270266"/>
          </a:xfrm>
        </p:grpSpPr>
        <p:sp>
          <p:nvSpPr>
            <p:cNvPr id="35" name="矩形 34">
              <a:extLst>
                <a:ext uri="{FF2B5EF4-FFF2-40B4-BE49-F238E27FC236}">
                  <a16:creationId xmlns:a16="http://schemas.microsoft.com/office/drawing/2014/main" id="{CC828B7E-D49D-4E1D-9136-FB892E919847}"/>
                </a:ext>
              </a:extLst>
            </p:cNvPr>
            <p:cNvSpPr/>
            <p:nvPr/>
          </p:nvSpPr>
          <p:spPr>
            <a:xfrm>
              <a:off x="7583812" y="3718458"/>
              <a:ext cx="3553136" cy="923458"/>
            </a:xfrm>
            <a:prstGeom prst="rect">
              <a:avLst/>
            </a:prstGeom>
          </p:spPr>
          <p:txBody>
            <a:bodyPr wrap="square">
              <a:spAutoFit/>
              <a:scene3d>
                <a:camera prst="orthographicFront"/>
                <a:lightRig rig="threePt" dir="t"/>
              </a:scene3d>
              <a:sp3d contourW="12700"/>
            </a:bodyPr>
            <a:lstStyle/>
            <a:p>
              <a:pPr>
                <a:lnSpc>
                  <a:spcPct val="1250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36" name="矩形 35">
              <a:extLst>
                <a:ext uri="{FF2B5EF4-FFF2-40B4-BE49-F238E27FC236}">
                  <a16:creationId xmlns:a16="http://schemas.microsoft.com/office/drawing/2014/main" id="{59EF4FB3-D515-4D71-BE12-88E540D1A578}"/>
                </a:ext>
              </a:extLst>
            </p:cNvPr>
            <p:cNvSpPr/>
            <p:nvPr/>
          </p:nvSpPr>
          <p:spPr>
            <a:xfrm>
              <a:off x="7583812" y="3371650"/>
              <a:ext cx="2050552" cy="403316"/>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85000"/>
                      <a:lumOff val="15000"/>
                    </a:schemeClr>
                  </a:solidFill>
                  <a:latin typeface="+mn-ea"/>
                  <a:sym typeface="FZHei-B01S" panose="02010601030101010101" pitchFamily="2" charset="-122"/>
                </a:rPr>
                <a:t>Title text added</a:t>
              </a:r>
            </a:p>
          </p:txBody>
        </p:sp>
      </p:grpSp>
      <p:grpSp>
        <p:nvGrpSpPr>
          <p:cNvPr id="37" name="组合 36">
            <a:extLst>
              <a:ext uri="{FF2B5EF4-FFF2-40B4-BE49-F238E27FC236}">
                <a16:creationId xmlns:a16="http://schemas.microsoft.com/office/drawing/2014/main" id="{B14E1085-62FA-4F15-AA44-14612A490770}"/>
              </a:ext>
            </a:extLst>
          </p:cNvPr>
          <p:cNvGrpSpPr/>
          <p:nvPr/>
        </p:nvGrpSpPr>
        <p:grpSpPr>
          <a:xfrm>
            <a:off x="8506100" y="3398277"/>
            <a:ext cx="3510906" cy="1270266"/>
            <a:chOff x="7583812" y="3371650"/>
            <a:chExt cx="3510906" cy="1270266"/>
          </a:xfrm>
        </p:grpSpPr>
        <p:sp>
          <p:nvSpPr>
            <p:cNvPr id="38" name="矩形 37">
              <a:extLst>
                <a:ext uri="{FF2B5EF4-FFF2-40B4-BE49-F238E27FC236}">
                  <a16:creationId xmlns:a16="http://schemas.microsoft.com/office/drawing/2014/main" id="{05E0CBD2-3DBA-45BC-9457-833B2451D902}"/>
                </a:ext>
              </a:extLst>
            </p:cNvPr>
            <p:cNvSpPr/>
            <p:nvPr/>
          </p:nvSpPr>
          <p:spPr>
            <a:xfrm>
              <a:off x="7583812" y="3718458"/>
              <a:ext cx="3510906" cy="923458"/>
            </a:xfrm>
            <a:prstGeom prst="rect">
              <a:avLst/>
            </a:prstGeom>
          </p:spPr>
          <p:txBody>
            <a:bodyPr wrap="square">
              <a:spAutoFit/>
              <a:scene3d>
                <a:camera prst="orthographicFront"/>
                <a:lightRig rig="threePt" dir="t"/>
              </a:scene3d>
              <a:sp3d contourW="12700"/>
            </a:bodyPr>
            <a:lstStyle/>
            <a:p>
              <a:pPr>
                <a:lnSpc>
                  <a:spcPct val="1250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39" name="矩形 38">
              <a:extLst>
                <a:ext uri="{FF2B5EF4-FFF2-40B4-BE49-F238E27FC236}">
                  <a16:creationId xmlns:a16="http://schemas.microsoft.com/office/drawing/2014/main" id="{FA24B5DF-A1B3-4521-8B9C-528E66511AA0}"/>
                </a:ext>
              </a:extLst>
            </p:cNvPr>
            <p:cNvSpPr/>
            <p:nvPr/>
          </p:nvSpPr>
          <p:spPr>
            <a:xfrm>
              <a:off x="7583812" y="3371650"/>
              <a:ext cx="2050552" cy="403316"/>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85000"/>
                      <a:lumOff val="15000"/>
                    </a:schemeClr>
                  </a:solidFill>
                  <a:latin typeface="+mn-ea"/>
                  <a:sym typeface="FZHei-B01S" panose="02010601030101010101" pitchFamily="2" charset="-122"/>
                </a:rPr>
                <a:t>Title text added</a:t>
              </a:r>
            </a:p>
          </p:txBody>
        </p:sp>
      </p:grpSp>
      <p:grpSp>
        <p:nvGrpSpPr>
          <p:cNvPr id="40" name="组合 39">
            <a:extLst>
              <a:ext uri="{FF2B5EF4-FFF2-40B4-BE49-F238E27FC236}">
                <a16:creationId xmlns:a16="http://schemas.microsoft.com/office/drawing/2014/main" id="{E4A68703-0C38-4A2D-97C7-311348A8E9D1}"/>
              </a:ext>
            </a:extLst>
          </p:cNvPr>
          <p:cNvGrpSpPr/>
          <p:nvPr/>
        </p:nvGrpSpPr>
        <p:grpSpPr>
          <a:xfrm>
            <a:off x="489527" y="2147953"/>
            <a:ext cx="3670581" cy="1294396"/>
            <a:chOff x="6689903" y="3347520"/>
            <a:chExt cx="3670581" cy="1294396"/>
          </a:xfrm>
        </p:grpSpPr>
        <p:sp>
          <p:nvSpPr>
            <p:cNvPr id="41" name="矩形 40">
              <a:extLst>
                <a:ext uri="{FF2B5EF4-FFF2-40B4-BE49-F238E27FC236}">
                  <a16:creationId xmlns:a16="http://schemas.microsoft.com/office/drawing/2014/main" id="{868DAECE-71BC-481F-A0FE-D4B7BF5B49F1}"/>
                </a:ext>
              </a:extLst>
            </p:cNvPr>
            <p:cNvSpPr/>
            <p:nvPr/>
          </p:nvSpPr>
          <p:spPr>
            <a:xfrm>
              <a:off x="6689903" y="3718458"/>
              <a:ext cx="3670581" cy="923458"/>
            </a:xfrm>
            <a:prstGeom prst="rect">
              <a:avLst/>
            </a:prstGeom>
          </p:spPr>
          <p:txBody>
            <a:bodyPr wrap="square">
              <a:spAutoFit/>
              <a:scene3d>
                <a:camera prst="orthographicFront"/>
                <a:lightRig rig="threePt" dir="t"/>
              </a:scene3d>
              <a:sp3d contourW="12700"/>
            </a:bodyPr>
            <a:lstStyle/>
            <a:p>
              <a:pPr algn="r">
                <a:lnSpc>
                  <a:spcPct val="1250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42" name="矩形 41">
              <a:extLst>
                <a:ext uri="{FF2B5EF4-FFF2-40B4-BE49-F238E27FC236}">
                  <a16:creationId xmlns:a16="http://schemas.microsoft.com/office/drawing/2014/main" id="{CD603441-61C1-48E5-B605-BD5458C6A86B}"/>
                </a:ext>
              </a:extLst>
            </p:cNvPr>
            <p:cNvSpPr/>
            <p:nvPr/>
          </p:nvSpPr>
          <p:spPr>
            <a:xfrm>
              <a:off x="8222622" y="3347520"/>
              <a:ext cx="2137410" cy="40331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85000"/>
                      <a:lumOff val="15000"/>
                    </a:schemeClr>
                  </a:solidFill>
                  <a:latin typeface="+mn-ea"/>
                  <a:sym typeface="FZHei-B01S" panose="02010601030101010101" pitchFamily="2" charset="-122"/>
                </a:rPr>
                <a:t>Title text added</a:t>
              </a:r>
            </a:p>
          </p:txBody>
        </p:sp>
      </p:grpSp>
      <p:grpSp>
        <p:nvGrpSpPr>
          <p:cNvPr id="43" name="组合 42">
            <a:extLst>
              <a:ext uri="{FF2B5EF4-FFF2-40B4-BE49-F238E27FC236}">
                <a16:creationId xmlns:a16="http://schemas.microsoft.com/office/drawing/2014/main" id="{A68EC5C6-83C1-41AD-B813-A60C5F95A7BA}"/>
              </a:ext>
            </a:extLst>
          </p:cNvPr>
          <p:cNvGrpSpPr/>
          <p:nvPr/>
        </p:nvGrpSpPr>
        <p:grpSpPr>
          <a:xfrm>
            <a:off x="618836" y="4624469"/>
            <a:ext cx="3541272" cy="1270266"/>
            <a:chOff x="6819212" y="3371650"/>
            <a:chExt cx="3541272" cy="1270266"/>
          </a:xfrm>
        </p:grpSpPr>
        <p:sp>
          <p:nvSpPr>
            <p:cNvPr id="44" name="矩形 43">
              <a:extLst>
                <a:ext uri="{FF2B5EF4-FFF2-40B4-BE49-F238E27FC236}">
                  <a16:creationId xmlns:a16="http://schemas.microsoft.com/office/drawing/2014/main" id="{6654E559-6FA2-4355-9F5E-83E693FC5196}"/>
                </a:ext>
              </a:extLst>
            </p:cNvPr>
            <p:cNvSpPr/>
            <p:nvPr/>
          </p:nvSpPr>
          <p:spPr>
            <a:xfrm>
              <a:off x="6819212" y="3718458"/>
              <a:ext cx="3541272" cy="923458"/>
            </a:xfrm>
            <a:prstGeom prst="rect">
              <a:avLst/>
            </a:prstGeom>
          </p:spPr>
          <p:txBody>
            <a:bodyPr wrap="square">
              <a:spAutoFit/>
              <a:scene3d>
                <a:camera prst="orthographicFront"/>
                <a:lightRig rig="threePt" dir="t"/>
              </a:scene3d>
              <a:sp3d contourW="12700"/>
            </a:bodyPr>
            <a:lstStyle/>
            <a:p>
              <a:pPr algn="r">
                <a:lnSpc>
                  <a:spcPct val="1250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45" name="矩形 44">
              <a:extLst>
                <a:ext uri="{FF2B5EF4-FFF2-40B4-BE49-F238E27FC236}">
                  <a16:creationId xmlns:a16="http://schemas.microsoft.com/office/drawing/2014/main" id="{01484A1A-6819-47CF-AB95-1BE2D26B9D23}"/>
                </a:ext>
              </a:extLst>
            </p:cNvPr>
            <p:cNvSpPr/>
            <p:nvPr/>
          </p:nvSpPr>
          <p:spPr>
            <a:xfrm>
              <a:off x="8309932" y="3371650"/>
              <a:ext cx="2050552" cy="40331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85000"/>
                      <a:lumOff val="15000"/>
                    </a:schemeClr>
                  </a:solidFill>
                  <a:latin typeface="+mn-ea"/>
                  <a:sym typeface="FZHei-B01S" panose="02010601030101010101" pitchFamily="2" charset="-122"/>
                </a:rPr>
                <a:t>Title text added</a:t>
              </a:r>
            </a:p>
          </p:txBody>
        </p:sp>
      </p:grpSp>
      <p:grpSp>
        <p:nvGrpSpPr>
          <p:cNvPr id="46" name="组合 45">
            <a:extLst>
              <a:ext uri="{FF2B5EF4-FFF2-40B4-BE49-F238E27FC236}">
                <a16:creationId xmlns:a16="http://schemas.microsoft.com/office/drawing/2014/main" id="{19A220DB-9A07-429D-B543-F829AC083BAB}"/>
              </a:ext>
            </a:extLst>
          </p:cNvPr>
          <p:cNvGrpSpPr/>
          <p:nvPr/>
        </p:nvGrpSpPr>
        <p:grpSpPr>
          <a:xfrm>
            <a:off x="489527" y="3398277"/>
            <a:ext cx="3315210" cy="1270266"/>
            <a:chOff x="7045274" y="3371650"/>
            <a:chExt cx="3315210" cy="1270266"/>
          </a:xfrm>
        </p:grpSpPr>
        <p:sp>
          <p:nvSpPr>
            <p:cNvPr id="47" name="矩形 46">
              <a:extLst>
                <a:ext uri="{FF2B5EF4-FFF2-40B4-BE49-F238E27FC236}">
                  <a16:creationId xmlns:a16="http://schemas.microsoft.com/office/drawing/2014/main" id="{84FEDC73-4CA0-4A78-A251-06FD9A858BE3}"/>
                </a:ext>
              </a:extLst>
            </p:cNvPr>
            <p:cNvSpPr/>
            <p:nvPr/>
          </p:nvSpPr>
          <p:spPr>
            <a:xfrm>
              <a:off x="7045274" y="3718458"/>
              <a:ext cx="3315210" cy="923458"/>
            </a:xfrm>
            <a:prstGeom prst="rect">
              <a:avLst/>
            </a:prstGeom>
          </p:spPr>
          <p:txBody>
            <a:bodyPr wrap="square">
              <a:spAutoFit/>
              <a:scene3d>
                <a:camera prst="orthographicFront"/>
                <a:lightRig rig="threePt" dir="t"/>
              </a:scene3d>
              <a:sp3d contourW="12700"/>
            </a:bodyPr>
            <a:lstStyle/>
            <a:p>
              <a:pPr algn="r">
                <a:lnSpc>
                  <a:spcPct val="1250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48" name="矩形 47">
              <a:extLst>
                <a:ext uri="{FF2B5EF4-FFF2-40B4-BE49-F238E27FC236}">
                  <a16:creationId xmlns:a16="http://schemas.microsoft.com/office/drawing/2014/main" id="{3768A243-D42B-4449-9BFA-A4A0BF10AD9D}"/>
                </a:ext>
              </a:extLst>
            </p:cNvPr>
            <p:cNvSpPr/>
            <p:nvPr/>
          </p:nvSpPr>
          <p:spPr>
            <a:xfrm>
              <a:off x="8309932" y="3371650"/>
              <a:ext cx="2050552" cy="40331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85000"/>
                      <a:lumOff val="15000"/>
                    </a:schemeClr>
                  </a:solidFill>
                  <a:latin typeface="+mn-ea"/>
                  <a:sym typeface="FZHei-B01S" panose="02010601030101010101" pitchFamily="2" charset="-122"/>
                </a:rPr>
                <a:t>Title text added</a:t>
              </a:r>
            </a:p>
          </p:txBody>
        </p:sp>
      </p:grpSp>
      <p:pic>
        <p:nvPicPr>
          <p:cNvPr id="49" name="图片占位符 127">
            <a:extLst>
              <a:ext uri="{FF2B5EF4-FFF2-40B4-BE49-F238E27FC236}">
                <a16:creationId xmlns:a16="http://schemas.microsoft.com/office/drawing/2014/main" id="{1139C7B2-7F08-443C-9056-86133154A2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266" y="2914446"/>
            <a:ext cx="1287759" cy="1814751"/>
          </a:xfrm>
          <a:prstGeom prst="rect">
            <a:avLst/>
          </a:prstGeom>
        </p:spPr>
      </p:pic>
    </p:spTree>
    <p:extLst>
      <p:ext uri="{BB962C8B-B14F-4D97-AF65-F5344CB8AC3E}">
        <p14:creationId xmlns:p14="http://schemas.microsoft.com/office/powerpoint/2010/main" val="4259589746"/>
      </p:ext>
    </p:extLst>
  </p:cSld>
  <p:clrMapOvr>
    <a:masterClrMapping/>
  </p:clrMapOvr>
  <mc:AlternateContent xmlns:mc="http://schemas.openxmlformats.org/markup-compatibility/2006" xmlns:p14="http://schemas.microsoft.com/office/powerpoint/2010/main">
    <mc:Choice Requires="p14">
      <p:transition spd="slow" p14:dur="4400" advClick="0" advTm="0">
        <p14:honeycomb/>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500" fill="hold"/>
                                        <p:tgtEl>
                                          <p:spTgt spid="49"/>
                                        </p:tgtEl>
                                        <p:attrNameLst>
                                          <p:attrName>ppt_w</p:attrName>
                                        </p:attrNameLst>
                                      </p:cBhvr>
                                      <p:tavLst>
                                        <p:tav tm="0">
                                          <p:val>
                                            <p:fltVal val="0"/>
                                          </p:val>
                                        </p:tav>
                                        <p:tav tm="100000">
                                          <p:val>
                                            <p:strVal val="#ppt_w"/>
                                          </p:val>
                                        </p:tav>
                                      </p:tavLst>
                                    </p:anim>
                                    <p:anim calcmode="lin" valueType="num">
                                      <p:cBhvr>
                                        <p:cTn id="21" dur="500" fill="hold"/>
                                        <p:tgtEl>
                                          <p:spTgt spid="49"/>
                                        </p:tgtEl>
                                        <p:attrNameLst>
                                          <p:attrName>ppt_h</p:attrName>
                                        </p:attrNameLst>
                                      </p:cBhvr>
                                      <p:tavLst>
                                        <p:tav tm="0">
                                          <p:val>
                                            <p:fltVal val="0"/>
                                          </p:val>
                                        </p:tav>
                                        <p:tav tm="100000">
                                          <p:val>
                                            <p:strVal val="#ppt_h"/>
                                          </p:val>
                                        </p:tav>
                                      </p:tavLst>
                                    </p:anim>
                                    <p:animEffect transition="in" filter="fade">
                                      <p:cBhvr>
                                        <p:cTn id="22" dur="500"/>
                                        <p:tgtEl>
                                          <p:spTgt spid="4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2000"/>
                            </p:stCondLst>
                            <p:childTnLst>
                              <p:par>
                                <p:cTn id="28" presetID="12" presetClass="entr" presetSubtype="2"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p:tgtEl>
                                          <p:spTgt spid="40"/>
                                        </p:tgtEl>
                                        <p:attrNameLst>
                                          <p:attrName>ppt_x</p:attrName>
                                        </p:attrNameLst>
                                      </p:cBhvr>
                                      <p:tavLst>
                                        <p:tav tm="0">
                                          <p:val>
                                            <p:strVal val="#ppt_x+#ppt_w*1.125000"/>
                                          </p:val>
                                        </p:tav>
                                        <p:tav tm="100000">
                                          <p:val>
                                            <p:strVal val="#ppt_x"/>
                                          </p:val>
                                        </p:tav>
                                      </p:tavLst>
                                    </p:anim>
                                    <p:animEffect transition="in" filter="wipe(left)">
                                      <p:cBhvr>
                                        <p:cTn id="31" dur="500"/>
                                        <p:tgtEl>
                                          <p:spTgt spid="40"/>
                                        </p:tgtEl>
                                      </p:cBhvr>
                                    </p:animEffect>
                                  </p:childTnLst>
                                </p:cTn>
                              </p:par>
                              <p:par>
                                <p:cTn id="32" presetID="12" presetClass="entr" presetSubtype="2"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additive="base">
                                        <p:cTn id="34" dur="500"/>
                                        <p:tgtEl>
                                          <p:spTgt spid="46"/>
                                        </p:tgtEl>
                                        <p:attrNameLst>
                                          <p:attrName>ppt_x</p:attrName>
                                        </p:attrNameLst>
                                      </p:cBhvr>
                                      <p:tavLst>
                                        <p:tav tm="0">
                                          <p:val>
                                            <p:strVal val="#ppt_x+#ppt_w*1.125000"/>
                                          </p:val>
                                        </p:tav>
                                        <p:tav tm="100000">
                                          <p:val>
                                            <p:strVal val="#ppt_x"/>
                                          </p:val>
                                        </p:tav>
                                      </p:tavLst>
                                    </p:anim>
                                    <p:animEffect transition="in" filter="wipe(left)">
                                      <p:cBhvr>
                                        <p:cTn id="35" dur="500"/>
                                        <p:tgtEl>
                                          <p:spTgt spid="46"/>
                                        </p:tgtEl>
                                      </p:cBhvr>
                                    </p:animEffect>
                                  </p:childTnLst>
                                </p:cTn>
                              </p:par>
                              <p:par>
                                <p:cTn id="36" presetID="12" presetClass="entr" presetSubtype="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p:tgtEl>
                                          <p:spTgt spid="43"/>
                                        </p:tgtEl>
                                        <p:attrNameLst>
                                          <p:attrName>ppt_x</p:attrName>
                                        </p:attrNameLst>
                                      </p:cBhvr>
                                      <p:tavLst>
                                        <p:tav tm="0">
                                          <p:val>
                                            <p:strVal val="#ppt_x+#ppt_w*1.125000"/>
                                          </p:val>
                                        </p:tav>
                                        <p:tav tm="100000">
                                          <p:val>
                                            <p:strVal val="#ppt_x"/>
                                          </p:val>
                                        </p:tav>
                                      </p:tavLst>
                                    </p:anim>
                                    <p:animEffect transition="in" filter="wipe(left)">
                                      <p:cBhvr>
                                        <p:cTn id="39" dur="500"/>
                                        <p:tgtEl>
                                          <p:spTgt spid="43"/>
                                        </p:tgtEl>
                                      </p:cBhvr>
                                    </p:animEffect>
                                  </p:childTnLst>
                                </p:cTn>
                              </p:par>
                              <p:par>
                                <p:cTn id="40" presetID="12" presetClass="entr" presetSubtype="8"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p:tgtEl>
                                          <p:spTgt spid="31"/>
                                        </p:tgtEl>
                                        <p:attrNameLst>
                                          <p:attrName>ppt_x</p:attrName>
                                        </p:attrNameLst>
                                      </p:cBhvr>
                                      <p:tavLst>
                                        <p:tav tm="0">
                                          <p:val>
                                            <p:strVal val="#ppt_x-#ppt_w*1.125000"/>
                                          </p:val>
                                        </p:tav>
                                        <p:tav tm="100000">
                                          <p:val>
                                            <p:strVal val="#ppt_x"/>
                                          </p:val>
                                        </p:tav>
                                      </p:tavLst>
                                    </p:anim>
                                    <p:animEffect transition="in" filter="wipe(right)">
                                      <p:cBhvr>
                                        <p:cTn id="43" dur="500"/>
                                        <p:tgtEl>
                                          <p:spTgt spid="31"/>
                                        </p:tgtEl>
                                      </p:cBhvr>
                                    </p:animEffect>
                                  </p:childTnLst>
                                </p:cTn>
                              </p:par>
                              <p:par>
                                <p:cTn id="44" presetID="12" presetClass="entr" presetSubtype="8"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500"/>
                                        <p:tgtEl>
                                          <p:spTgt spid="37"/>
                                        </p:tgtEl>
                                        <p:attrNameLst>
                                          <p:attrName>ppt_x</p:attrName>
                                        </p:attrNameLst>
                                      </p:cBhvr>
                                      <p:tavLst>
                                        <p:tav tm="0">
                                          <p:val>
                                            <p:strVal val="#ppt_x-#ppt_w*1.125000"/>
                                          </p:val>
                                        </p:tav>
                                        <p:tav tm="100000">
                                          <p:val>
                                            <p:strVal val="#ppt_x"/>
                                          </p:val>
                                        </p:tav>
                                      </p:tavLst>
                                    </p:anim>
                                    <p:animEffect transition="in" filter="wipe(right)">
                                      <p:cBhvr>
                                        <p:cTn id="47" dur="500"/>
                                        <p:tgtEl>
                                          <p:spTgt spid="37"/>
                                        </p:tgtEl>
                                      </p:cBhvr>
                                    </p:animEffect>
                                  </p:childTnLst>
                                </p:cTn>
                              </p:par>
                              <p:par>
                                <p:cTn id="48" presetID="12" presetClass="entr" presetSubtype="8"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additive="base">
                                        <p:cTn id="50" dur="500"/>
                                        <p:tgtEl>
                                          <p:spTgt spid="34"/>
                                        </p:tgtEl>
                                        <p:attrNameLst>
                                          <p:attrName>ppt_x</p:attrName>
                                        </p:attrNameLst>
                                      </p:cBhvr>
                                      <p:tavLst>
                                        <p:tav tm="0">
                                          <p:val>
                                            <p:strVal val="#ppt_x-#ppt_w*1.125000"/>
                                          </p:val>
                                        </p:tav>
                                        <p:tav tm="100000">
                                          <p:val>
                                            <p:strVal val="#ppt_x"/>
                                          </p:val>
                                        </p:tav>
                                      </p:tavLst>
                                    </p:anim>
                                    <p:animEffect transition="in" filter="wipe(right)">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3A1AB429-2C26-4CFD-B21F-5791BBC254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26" name="图片 25">
            <a:extLst>
              <a:ext uri="{FF2B5EF4-FFF2-40B4-BE49-F238E27FC236}">
                <a16:creationId xmlns:a16="http://schemas.microsoft.com/office/drawing/2014/main" id="{B9C9D518-CDDE-4ED3-8A90-AFCCCA6DE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27" name="矩形 26">
            <a:extLst>
              <a:ext uri="{FF2B5EF4-FFF2-40B4-BE49-F238E27FC236}">
                <a16:creationId xmlns:a16="http://schemas.microsoft.com/office/drawing/2014/main" id="{78AA5B12-6B57-444F-AB60-E549F952E3C0}"/>
              </a:ext>
            </a:extLst>
          </p:cNvPr>
          <p:cNvSpPr/>
          <p:nvPr/>
        </p:nvSpPr>
        <p:spPr>
          <a:xfrm>
            <a:off x="807719" y="493395"/>
            <a:ext cx="6668141"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The</a:t>
            </a:r>
            <a:r>
              <a:rPr lang="zh-CN" altLang="en-US" sz="3600" b="1" baseline="-3000" dirty="0">
                <a:effectLst>
                  <a:outerShdw blurRad="38100" dist="19050" dir="2700000" algn="tl" rotWithShape="0">
                    <a:schemeClr val="dk1">
                      <a:alpha val="40000"/>
                    </a:schemeClr>
                  </a:outerShdw>
                </a:effectLst>
                <a:latin typeface="+mn-ea"/>
                <a:sym typeface="Arial" panose="020B0604020202020204" pitchFamily="34" charset="0"/>
              </a:rPr>
              <a:t>Four</a:t>
            </a: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Improving Communication</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grpSp>
        <p:nvGrpSpPr>
          <p:cNvPr id="5" name="Group 3">
            <a:extLst>
              <a:ext uri="{FF2B5EF4-FFF2-40B4-BE49-F238E27FC236}">
                <a16:creationId xmlns:a16="http://schemas.microsoft.com/office/drawing/2014/main" id="{8B8FB0A3-5974-46B2-B6FC-A73A59D7165C}"/>
              </a:ext>
            </a:extLst>
          </p:cNvPr>
          <p:cNvGrpSpPr/>
          <p:nvPr/>
        </p:nvGrpSpPr>
        <p:grpSpPr>
          <a:xfrm>
            <a:off x="1202283" y="3567705"/>
            <a:ext cx="1499614" cy="396287"/>
            <a:chOff x="1424694" y="3437117"/>
            <a:chExt cx="1499779" cy="396331"/>
          </a:xfrm>
          <a:solidFill>
            <a:srgbClr val="3D7CFF"/>
          </a:solidFill>
        </p:grpSpPr>
        <p:sp>
          <p:nvSpPr>
            <p:cNvPr id="6" name="Round Same Side Corner Rectangle 4">
              <a:extLst>
                <a:ext uri="{FF2B5EF4-FFF2-40B4-BE49-F238E27FC236}">
                  <a16:creationId xmlns:a16="http://schemas.microsoft.com/office/drawing/2014/main" id="{96F02C85-4293-407E-94BF-24F514E38415}"/>
                </a:ext>
              </a:extLst>
            </p:cNvPr>
            <p:cNvSpPr/>
            <p:nvPr/>
          </p:nvSpPr>
          <p:spPr>
            <a:xfrm rot="16200000">
              <a:off x="2049734" y="2958708"/>
              <a:ext cx="249700" cy="149977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sp>
          <p:nvSpPr>
            <p:cNvPr id="7" name="Oval 13">
              <a:extLst>
                <a:ext uri="{FF2B5EF4-FFF2-40B4-BE49-F238E27FC236}">
                  <a16:creationId xmlns:a16="http://schemas.microsoft.com/office/drawing/2014/main" id="{F94D0228-CE08-4F29-B84E-021D4069F802}"/>
                </a:ext>
              </a:extLst>
            </p:cNvPr>
            <p:cNvSpPr/>
            <p:nvPr/>
          </p:nvSpPr>
          <p:spPr>
            <a:xfrm>
              <a:off x="2014338" y="3437117"/>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grpSp>
      <p:grpSp>
        <p:nvGrpSpPr>
          <p:cNvPr id="8" name="Group 10">
            <a:extLst>
              <a:ext uri="{FF2B5EF4-FFF2-40B4-BE49-F238E27FC236}">
                <a16:creationId xmlns:a16="http://schemas.microsoft.com/office/drawing/2014/main" id="{1C44D606-6C83-46DF-B26A-2433D2118D22}"/>
              </a:ext>
            </a:extLst>
          </p:cNvPr>
          <p:cNvGrpSpPr/>
          <p:nvPr/>
        </p:nvGrpSpPr>
        <p:grpSpPr>
          <a:xfrm>
            <a:off x="2770678" y="3714318"/>
            <a:ext cx="1499614" cy="385286"/>
            <a:chOff x="2993261" y="3583747"/>
            <a:chExt cx="1499779" cy="385328"/>
          </a:xfrm>
          <a:solidFill>
            <a:srgbClr val="00B0F0"/>
          </a:solidFill>
        </p:grpSpPr>
        <p:sp>
          <p:nvSpPr>
            <p:cNvPr id="9" name="Round Same Side Corner Rectangle 6">
              <a:extLst>
                <a:ext uri="{FF2B5EF4-FFF2-40B4-BE49-F238E27FC236}">
                  <a16:creationId xmlns:a16="http://schemas.microsoft.com/office/drawing/2014/main" id="{82E18D78-5D43-4E76-ADB3-5D6202CD1858}"/>
                </a:ext>
              </a:extLst>
            </p:cNvPr>
            <p:cNvSpPr/>
            <p:nvPr/>
          </p:nvSpPr>
          <p:spPr>
            <a:xfrm rot="5400000" flipH="1">
              <a:off x="3618301" y="2958707"/>
              <a:ext cx="249700" cy="1499779"/>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sp>
          <p:nvSpPr>
            <p:cNvPr id="10" name="Oval 14">
              <a:extLst>
                <a:ext uri="{FF2B5EF4-FFF2-40B4-BE49-F238E27FC236}">
                  <a16:creationId xmlns:a16="http://schemas.microsoft.com/office/drawing/2014/main" id="{C81BBD3C-B592-4913-9EE4-91E4C52C0875}"/>
                </a:ext>
              </a:extLst>
            </p:cNvPr>
            <p:cNvSpPr/>
            <p:nvPr/>
          </p:nvSpPr>
          <p:spPr>
            <a:xfrm>
              <a:off x="3582905" y="3648583"/>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grpSp>
      <p:grpSp>
        <p:nvGrpSpPr>
          <p:cNvPr id="11" name="Group 11">
            <a:extLst>
              <a:ext uri="{FF2B5EF4-FFF2-40B4-BE49-F238E27FC236}">
                <a16:creationId xmlns:a16="http://schemas.microsoft.com/office/drawing/2014/main" id="{E234D00D-CEA3-4A86-A651-4E4B1C93C0BE}"/>
              </a:ext>
            </a:extLst>
          </p:cNvPr>
          <p:cNvGrpSpPr/>
          <p:nvPr/>
        </p:nvGrpSpPr>
        <p:grpSpPr>
          <a:xfrm>
            <a:off x="4339072" y="3567706"/>
            <a:ext cx="1499614" cy="396286"/>
            <a:chOff x="4561827" y="3437117"/>
            <a:chExt cx="1499779" cy="396330"/>
          </a:xfrm>
          <a:solidFill>
            <a:srgbClr val="3D7CFF"/>
          </a:solidFill>
        </p:grpSpPr>
        <p:sp>
          <p:nvSpPr>
            <p:cNvPr id="12" name="Round Same Side Corner Rectangle 7">
              <a:extLst>
                <a:ext uri="{FF2B5EF4-FFF2-40B4-BE49-F238E27FC236}">
                  <a16:creationId xmlns:a16="http://schemas.microsoft.com/office/drawing/2014/main" id="{D17385B6-7337-4DB9-88F1-120F4C288D89}"/>
                </a:ext>
              </a:extLst>
            </p:cNvPr>
            <p:cNvSpPr/>
            <p:nvPr/>
          </p:nvSpPr>
          <p:spPr>
            <a:xfrm rot="5400000" flipH="1">
              <a:off x="5186867" y="2958707"/>
              <a:ext cx="249700" cy="1499779"/>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sp>
          <p:nvSpPr>
            <p:cNvPr id="13" name="Oval 15">
              <a:extLst>
                <a:ext uri="{FF2B5EF4-FFF2-40B4-BE49-F238E27FC236}">
                  <a16:creationId xmlns:a16="http://schemas.microsoft.com/office/drawing/2014/main" id="{CD7ACE10-2290-4E5E-A990-5CFA4450A2CE}"/>
                </a:ext>
              </a:extLst>
            </p:cNvPr>
            <p:cNvSpPr/>
            <p:nvPr/>
          </p:nvSpPr>
          <p:spPr>
            <a:xfrm>
              <a:off x="5220257" y="3437117"/>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grpSp>
      <p:grpSp>
        <p:nvGrpSpPr>
          <p:cNvPr id="14" name="Group 12">
            <a:extLst>
              <a:ext uri="{FF2B5EF4-FFF2-40B4-BE49-F238E27FC236}">
                <a16:creationId xmlns:a16="http://schemas.microsoft.com/office/drawing/2014/main" id="{729A6F57-903D-49CC-9649-B40494B6565A}"/>
              </a:ext>
            </a:extLst>
          </p:cNvPr>
          <p:cNvGrpSpPr/>
          <p:nvPr/>
        </p:nvGrpSpPr>
        <p:grpSpPr>
          <a:xfrm>
            <a:off x="5907467" y="3714318"/>
            <a:ext cx="1499614" cy="385286"/>
            <a:chOff x="6130393" y="3583747"/>
            <a:chExt cx="1499779" cy="385328"/>
          </a:xfrm>
          <a:solidFill>
            <a:srgbClr val="00B0F0"/>
          </a:solidFill>
        </p:grpSpPr>
        <p:sp>
          <p:nvSpPr>
            <p:cNvPr id="15" name="Round Same Side Corner Rectangle 8">
              <a:extLst>
                <a:ext uri="{FF2B5EF4-FFF2-40B4-BE49-F238E27FC236}">
                  <a16:creationId xmlns:a16="http://schemas.microsoft.com/office/drawing/2014/main" id="{8979457E-5713-4C89-8A9D-B230C8D0B59D}"/>
                </a:ext>
              </a:extLst>
            </p:cNvPr>
            <p:cNvSpPr/>
            <p:nvPr/>
          </p:nvSpPr>
          <p:spPr>
            <a:xfrm rot="5400000" flipH="1">
              <a:off x="6755433" y="2958707"/>
              <a:ext cx="249700" cy="1499779"/>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sp>
          <p:nvSpPr>
            <p:cNvPr id="16" name="Oval 16">
              <a:extLst>
                <a:ext uri="{FF2B5EF4-FFF2-40B4-BE49-F238E27FC236}">
                  <a16:creationId xmlns:a16="http://schemas.microsoft.com/office/drawing/2014/main" id="{72A28035-5BA1-45E2-BA23-38D88719C912}"/>
                </a:ext>
              </a:extLst>
            </p:cNvPr>
            <p:cNvSpPr/>
            <p:nvPr/>
          </p:nvSpPr>
          <p:spPr>
            <a:xfrm>
              <a:off x="6720037" y="3648583"/>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grpSp>
      <p:grpSp>
        <p:nvGrpSpPr>
          <p:cNvPr id="17" name="Group 35">
            <a:extLst>
              <a:ext uri="{FF2B5EF4-FFF2-40B4-BE49-F238E27FC236}">
                <a16:creationId xmlns:a16="http://schemas.microsoft.com/office/drawing/2014/main" id="{EE2EDC32-1481-49F5-80BE-C07A10E336A3}"/>
              </a:ext>
            </a:extLst>
          </p:cNvPr>
          <p:cNvGrpSpPr/>
          <p:nvPr/>
        </p:nvGrpSpPr>
        <p:grpSpPr>
          <a:xfrm>
            <a:off x="9044255" y="3714320"/>
            <a:ext cx="1499614" cy="385285"/>
            <a:chOff x="9267526" y="3583748"/>
            <a:chExt cx="1499779" cy="385327"/>
          </a:xfrm>
          <a:solidFill>
            <a:srgbClr val="00B0F0"/>
          </a:solidFill>
        </p:grpSpPr>
        <p:sp>
          <p:nvSpPr>
            <p:cNvPr id="18" name="Round Same Side Corner Rectangle 5">
              <a:extLst>
                <a:ext uri="{FF2B5EF4-FFF2-40B4-BE49-F238E27FC236}">
                  <a16:creationId xmlns:a16="http://schemas.microsoft.com/office/drawing/2014/main" id="{ABF1B83F-2269-4E77-836E-075CCB9A5642}"/>
                </a:ext>
              </a:extLst>
            </p:cNvPr>
            <p:cNvSpPr/>
            <p:nvPr/>
          </p:nvSpPr>
          <p:spPr>
            <a:xfrm rot="5400000" flipH="1">
              <a:off x="9892566" y="2958708"/>
              <a:ext cx="249700" cy="149977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sp>
          <p:nvSpPr>
            <p:cNvPr id="19" name="Oval 17">
              <a:extLst>
                <a:ext uri="{FF2B5EF4-FFF2-40B4-BE49-F238E27FC236}">
                  <a16:creationId xmlns:a16="http://schemas.microsoft.com/office/drawing/2014/main" id="{30CB7BDD-015A-480C-9124-03B199F42230}"/>
                </a:ext>
              </a:extLst>
            </p:cNvPr>
            <p:cNvSpPr/>
            <p:nvPr/>
          </p:nvSpPr>
          <p:spPr>
            <a:xfrm>
              <a:off x="9857169" y="3648583"/>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grpSp>
      <p:grpSp>
        <p:nvGrpSpPr>
          <p:cNvPr id="20" name="Group 19">
            <a:extLst>
              <a:ext uri="{FF2B5EF4-FFF2-40B4-BE49-F238E27FC236}">
                <a16:creationId xmlns:a16="http://schemas.microsoft.com/office/drawing/2014/main" id="{29BE5691-27DE-43BF-BB44-80A3776D7528}"/>
              </a:ext>
            </a:extLst>
          </p:cNvPr>
          <p:cNvGrpSpPr/>
          <p:nvPr/>
        </p:nvGrpSpPr>
        <p:grpSpPr>
          <a:xfrm>
            <a:off x="7475861" y="3567705"/>
            <a:ext cx="1499614" cy="396287"/>
            <a:chOff x="7698960" y="3437117"/>
            <a:chExt cx="1499779" cy="396331"/>
          </a:xfrm>
          <a:solidFill>
            <a:srgbClr val="3D7CFF"/>
          </a:solidFill>
        </p:grpSpPr>
        <p:sp>
          <p:nvSpPr>
            <p:cNvPr id="21" name="Round Same Side Corner Rectangle 9">
              <a:extLst>
                <a:ext uri="{FF2B5EF4-FFF2-40B4-BE49-F238E27FC236}">
                  <a16:creationId xmlns:a16="http://schemas.microsoft.com/office/drawing/2014/main" id="{A739B406-D507-4066-B1DF-9E078CAA9242}"/>
                </a:ext>
              </a:extLst>
            </p:cNvPr>
            <p:cNvSpPr/>
            <p:nvPr/>
          </p:nvSpPr>
          <p:spPr>
            <a:xfrm rot="5400000" flipH="1">
              <a:off x="8324000" y="2958708"/>
              <a:ext cx="249700" cy="1499779"/>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sp>
          <p:nvSpPr>
            <p:cNvPr id="22" name="Oval 18">
              <a:extLst>
                <a:ext uri="{FF2B5EF4-FFF2-40B4-BE49-F238E27FC236}">
                  <a16:creationId xmlns:a16="http://schemas.microsoft.com/office/drawing/2014/main" id="{73983742-16F3-497B-9D32-5F5CD7C97CA0}"/>
                </a:ext>
              </a:extLst>
            </p:cNvPr>
            <p:cNvSpPr/>
            <p:nvPr/>
          </p:nvSpPr>
          <p:spPr>
            <a:xfrm>
              <a:off x="8357389" y="3437117"/>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398">
                <a:solidFill>
                  <a:schemeClr val="tx1">
                    <a:lumMod val="85000"/>
                    <a:lumOff val="15000"/>
                  </a:schemeClr>
                </a:solidFill>
                <a:latin typeface="+mn-ea"/>
                <a:cs typeface="+mn-ea"/>
                <a:sym typeface="HappyZcool-2016" panose="02010600030101010101" pitchFamily="2" charset="-122"/>
              </a:endParaRPr>
            </a:p>
          </p:txBody>
        </p:sp>
      </p:grpSp>
      <p:grpSp>
        <p:nvGrpSpPr>
          <p:cNvPr id="23" name="Group 20">
            <a:extLst>
              <a:ext uri="{FF2B5EF4-FFF2-40B4-BE49-F238E27FC236}">
                <a16:creationId xmlns:a16="http://schemas.microsoft.com/office/drawing/2014/main" id="{EF70922C-C285-4064-BEFC-3F77351EC705}"/>
              </a:ext>
            </a:extLst>
          </p:cNvPr>
          <p:cNvGrpSpPr/>
          <p:nvPr/>
        </p:nvGrpSpPr>
        <p:grpSpPr>
          <a:xfrm>
            <a:off x="9561915" y="4185266"/>
            <a:ext cx="464294" cy="465087"/>
            <a:chOff x="9145588" y="4435475"/>
            <a:chExt cx="464344" cy="465138"/>
          </a:xfrm>
          <a:solidFill>
            <a:srgbClr val="00B0F0"/>
          </a:solidFill>
        </p:grpSpPr>
        <p:sp>
          <p:nvSpPr>
            <p:cNvPr id="24" name="AutoShape 7">
              <a:extLst>
                <a:ext uri="{FF2B5EF4-FFF2-40B4-BE49-F238E27FC236}">
                  <a16:creationId xmlns:a16="http://schemas.microsoft.com/office/drawing/2014/main" id="{4B00D4A8-321F-49BB-9D71-C0F33B35AC0D}"/>
                </a:ext>
              </a:extLst>
            </p:cNvPr>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398">
                <a:solidFill>
                  <a:schemeClr val="tx1">
                    <a:lumMod val="85000"/>
                    <a:lumOff val="15000"/>
                  </a:schemeClr>
                </a:solidFill>
                <a:latin typeface="+mn-ea"/>
                <a:cs typeface="+mn-ea"/>
                <a:sym typeface="HappyZcool-2016" panose="02010600030101010101" pitchFamily="2" charset="-122"/>
              </a:endParaRPr>
            </a:p>
          </p:txBody>
        </p:sp>
        <p:sp>
          <p:nvSpPr>
            <p:cNvPr id="28" name="AutoShape 8">
              <a:extLst>
                <a:ext uri="{FF2B5EF4-FFF2-40B4-BE49-F238E27FC236}">
                  <a16:creationId xmlns:a16="http://schemas.microsoft.com/office/drawing/2014/main" id="{E825EB2C-CF5C-49BC-8D80-4B6B5FE18414}"/>
                </a:ext>
              </a:extLst>
            </p:cNvPr>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398">
                <a:solidFill>
                  <a:schemeClr val="tx1">
                    <a:lumMod val="85000"/>
                    <a:lumOff val="15000"/>
                  </a:schemeClr>
                </a:solidFill>
                <a:latin typeface="+mn-ea"/>
                <a:cs typeface="+mn-ea"/>
                <a:sym typeface="HappyZcool-2016" panose="02010600030101010101" pitchFamily="2" charset="-122"/>
              </a:endParaRPr>
            </a:p>
          </p:txBody>
        </p:sp>
        <p:sp>
          <p:nvSpPr>
            <p:cNvPr id="29" name="AutoShape 9">
              <a:extLst>
                <a:ext uri="{FF2B5EF4-FFF2-40B4-BE49-F238E27FC236}">
                  <a16:creationId xmlns:a16="http://schemas.microsoft.com/office/drawing/2014/main" id="{28F3B71A-ED8C-47EE-BD23-A317C2D887E2}"/>
                </a:ext>
              </a:extLst>
            </p:cNvPr>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398">
                <a:solidFill>
                  <a:schemeClr val="tx1">
                    <a:lumMod val="85000"/>
                    <a:lumOff val="15000"/>
                  </a:schemeClr>
                </a:solidFill>
                <a:latin typeface="+mn-ea"/>
                <a:cs typeface="+mn-ea"/>
                <a:sym typeface="HappyZcool-2016" panose="02010600030101010101" pitchFamily="2" charset="-122"/>
              </a:endParaRPr>
            </a:p>
          </p:txBody>
        </p:sp>
        <p:sp>
          <p:nvSpPr>
            <p:cNvPr id="30" name="AutoShape 10">
              <a:extLst>
                <a:ext uri="{FF2B5EF4-FFF2-40B4-BE49-F238E27FC236}">
                  <a16:creationId xmlns:a16="http://schemas.microsoft.com/office/drawing/2014/main" id="{5A56BD87-80A1-4D97-811E-674C07DD8CC6}"/>
                </a:ext>
              </a:extLst>
            </p:cNvPr>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398">
                <a:solidFill>
                  <a:schemeClr val="tx1">
                    <a:lumMod val="85000"/>
                    <a:lumOff val="15000"/>
                  </a:schemeClr>
                </a:solidFill>
                <a:latin typeface="+mn-ea"/>
                <a:cs typeface="+mn-ea"/>
                <a:sym typeface="HappyZcool-2016" panose="02010600030101010101" pitchFamily="2" charset="-122"/>
              </a:endParaRPr>
            </a:p>
          </p:txBody>
        </p:sp>
        <p:sp>
          <p:nvSpPr>
            <p:cNvPr id="31" name="AutoShape 11">
              <a:extLst>
                <a:ext uri="{FF2B5EF4-FFF2-40B4-BE49-F238E27FC236}">
                  <a16:creationId xmlns:a16="http://schemas.microsoft.com/office/drawing/2014/main" id="{C6DCA6DE-E71E-4D16-A949-EE3A173955FB}"/>
                </a:ext>
              </a:extLst>
            </p:cNvPr>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398">
                <a:solidFill>
                  <a:schemeClr val="tx1">
                    <a:lumMod val="85000"/>
                    <a:lumOff val="15000"/>
                  </a:schemeClr>
                </a:solidFill>
                <a:latin typeface="+mn-ea"/>
                <a:cs typeface="+mn-ea"/>
                <a:sym typeface="HappyZcool-2016" panose="02010600030101010101" pitchFamily="2" charset="-122"/>
              </a:endParaRPr>
            </a:p>
          </p:txBody>
        </p:sp>
        <p:sp>
          <p:nvSpPr>
            <p:cNvPr id="32" name="AutoShape 12">
              <a:extLst>
                <a:ext uri="{FF2B5EF4-FFF2-40B4-BE49-F238E27FC236}">
                  <a16:creationId xmlns:a16="http://schemas.microsoft.com/office/drawing/2014/main" id="{367B85A0-33BD-4494-8E29-E9B8FEFDBA1E}"/>
                </a:ext>
              </a:extLst>
            </p:cNvPr>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398">
                <a:solidFill>
                  <a:schemeClr val="tx1">
                    <a:lumMod val="85000"/>
                    <a:lumOff val="15000"/>
                  </a:schemeClr>
                </a:solidFill>
                <a:latin typeface="+mn-ea"/>
                <a:cs typeface="+mn-ea"/>
                <a:sym typeface="HappyZcool-2016" panose="02010600030101010101" pitchFamily="2" charset="-122"/>
              </a:endParaRPr>
            </a:p>
          </p:txBody>
        </p:sp>
        <p:sp>
          <p:nvSpPr>
            <p:cNvPr id="33" name="AutoShape 13">
              <a:extLst>
                <a:ext uri="{FF2B5EF4-FFF2-40B4-BE49-F238E27FC236}">
                  <a16:creationId xmlns:a16="http://schemas.microsoft.com/office/drawing/2014/main" id="{2EC660E0-BD01-49BC-823F-7572771A984D}"/>
                </a:ext>
              </a:extLst>
            </p:cNvPr>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398">
                <a:solidFill>
                  <a:schemeClr val="tx1">
                    <a:lumMod val="85000"/>
                    <a:lumOff val="15000"/>
                  </a:schemeClr>
                </a:solidFill>
                <a:latin typeface="+mn-ea"/>
                <a:cs typeface="+mn-ea"/>
                <a:sym typeface="HappyZcool-2016" panose="02010600030101010101" pitchFamily="2" charset="-122"/>
              </a:endParaRPr>
            </a:p>
          </p:txBody>
        </p:sp>
        <p:sp>
          <p:nvSpPr>
            <p:cNvPr id="34" name="AutoShape 14">
              <a:extLst>
                <a:ext uri="{FF2B5EF4-FFF2-40B4-BE49-F238E27FC236}">
                  <a16:creationId xmlns:a16="http://schemas.microsoft.com/office/drawing/2014/main" id="{8E6A387F-DDAB-4A6F-A261-78A91EE22950}"/>
                </a:ext>
              </a:extLst>
            </p:cNvPr>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398">
                <a:solidFill>
                  <a:schemeClr val="tx1">
                    <a:lumMod val="85000"/>
                    <a:lumOff val="15000"/>
                  </a:schemeClr>
                </a:solidFill>
                <a:latin typeface="+mn-ea"/>
                <a:cs typeface="+mn-ea"/>
                <a:sym typeface="HappyZcool-2016" panose="02010600030101010101" pitchFamily="2" charset="-122"/>
              </a:endParaRPr>
            </a:p>
          </p:txBody>
        </p:sp>
        <p:sp>
          <p:nvSpPr>
            <p:cNvPr id="35" name="AutoShape 15">
              <a:extLst>
                <a:ext uri="{FF2B5EF4-FFF2-40B4-BE49-F238E27FC236}">
                  <a16:creationId xmlns:a16="http://schemas.microsoft.com/office/drawing/2014/main" id="{1A369487-561D-4FAC-8149-85A190E2738D}"/>
                </a:ext>
              </a:extLst>
            </p:cNvPr>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398">
                <a:solidFill>
                  <a:schemeClr val="tx1">
                    <a:lumMod val="85000"/>
                    <a:lumOff val="15000"/>
                  </a:schemeClr>
                </a:solidFill>
                <a:latin typeface="+mn-ea"/>
                <a:cs typeface="+mn-ea"/>
                <a:sym typeface="HappyZcool-2016" panose="02010600030101010101" pitchFamily="2" charset="-122"/>
              </a:endParaRPr>
            </a:p>
          </p:txBody>
        </p:sp>
      </p:grpSp>
      <p:grpSp>
        <p:nvGrpSpPr>
          <p:cNvPr id="36" name="Group 30">
            <a:extLst>
              <a:ext uri="{FF2B5EF4-FFF2-40B4-BE49-F238E27FC236}">
                <a16:creationId xmlns:a16="http://schemas.microsoft.com/office/drawing/2014/main" id="{5083B415-CD84-465A-8C56-A06D3C370926}"/>
              </a:ext>
            </a:extLst>
          </p:cNvPr>
          <p:cNvGrpSpPr/>
          <p:nvPr/>
        </p:nvGrpSpPr>
        <p:grpSpPr>
          <a:xfrm>
            <a:off x="8062299" y="3032889"/>
            <a:ext cx="464294" cy="464294"/>
            <a:chOff x="7287419" y="2577307"/>
            <a:chExt cx="464344" cy="464344"/>
          </a:xfrm>
          <a:solidFill>
            <a:srgbClr val="3D7CFF"/>
          </a:solidFill>
        </p:grpSpPr>
        <p:sp>
          <p:nvSpPr>
            <p:cNvPr id="37" name="AutoShape 56">
              <a:extLst>
                <a:ext uri="{FF2B5EF4-FFF2-40B4-BE49-F238E27FC236}">
                  <a16:creationId xmlns:a16="http://schemas.microsoft.com/office/drawing/2014/main" id="{6F8465CF-9EC0-4197-ADBB-F53D2CAB5AB5}"/>
                </a:ext>
              </a:extLst>
            </p:cNvPr>
            <p:cNvSpPr>
              <a:spLocks/>
            </p:cNvSpPr>
            <p:nvPr/>
          </p:nvSpPr>
          <p:spPr bwMode="auto">
            <a:xfrm>
              <a:off x="7287419"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38" name="AutoShape 57">
              <a:extLst>
                <a:ext uri="{FF2B5EF4-FFF2-40B4-BE49-F238E27FC236}">
                  <a16:creationId xmlns:a16="http://schemas.microsoft.com/office/drawing/2014/main" id="{5F716740-478B-4B5A-A815-2BDCC208604B}"/>
                </a:ext>
              </a:extLst>
            </p:cNvPr>
            <p:cNvSpPr>
              <a:spLocks/>
            </p:cNvSpPr>
            <p:nvPr/>
          </p:nvSpPr>
          <p:spPr bwMode="auto">
            <a:xfrm>
              <a:off x="7606507"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39" name="AutoShape 58">
              <a:extLst>
                <a:ext uri="{FF2B5EF4-FFF2-40B4-BE49-F238E27FC236}">
                  <a16:creationId xmlns:a16="http://schemas.microsoft.com/office/drawing/2014/main" id="{BD6E307D-3AA4-4B42-B34B-03B762A26B58}"/>
                </a:ext>
              </a:extLst>
            </p:cNvPr>
            <p:cNvSpPr>
              <a:spLocks/>
            </p:cNvSpPr>
            <p:nvPr/>
          </p:nvSpPr>
          <p:spPr bwMode="auto">
            <a:xfrm>
              <a:off x="7446963" y="257730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grpSp>
      <p:sp>
        <p:nvSpPr>
          <p:cNvPr id="40" name="AutoShape 59">
            <a:extLst>
              <a:ext uri="{FF2B5EF4-FFF2-40B4-BE49-F238E27FC236}">
                <a16:creationId xmlns:a16="http://schemas.microsoft.com/office/drawing/2014/main" id="{3C7DC4EA-1A10-4E39-9C78-85E9D97421C8}"/>
              </a:ext>
            </a:extLst>
          </p:cNvPr>
          <p:cNvSpPr>
            <a:spLocks/>
          </p:cNvSpPr>
          <p:nvPr/>
        </p:nvSpPr>
        <p:spPr bwMode="auto">
          <a:xfrm>
            <a:off x="3215628" y="4175840"/>
            <a:ext cx="465087" cy="464294"/>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00B0F0"/>
          </a:solid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398">
              <a:solidFill>
                <a:schemeClr val="tx1">
                  <a:lumMod val="85000"/>
                  <a:lumOff val="15000"/>
                </a:schemeClr>
              </a:solidFill>
              <a:latin typeface="+mn-ea"/>
              <a:cs typeface="+mn-ea"/>
              <a:sym typeface="HappyZcool-2016" panose="02010600030101010101" pitchFamily="2" charset="-122"/>
            </a:endParaRPr>
          </a:p>
        </p:txBody>
      </p:sp>
      <p:grpSp>
        <p:nvGrpSpPr>
          <p:cNvPr id="41" name="Group 38">
            <a:extLst>
              <a:ext uri="{FF2B5EF4-FFF2-40B4-BE49-F238E27FC236}">
                <a16:creationId xmlns:a16="http://schemas.microsoft.com/office/drawing/2014/main" id="{CC135AD1-40B2-4B7D-8CA4-E532FF1884E6}"/>
              </a:ext>
            </a:extLst>
          </p:cNvPr>
          <p:cNvGrpSpPr/>
          <p:nvPr/>
        </p:nvGrpSpPr>
        <p:grpSpPr>
          <a:xfrm>
            <a:off x="4925114" y="3026458"/>
            <a:ext cx="465087" cy="391276"/>
            <a:chOff x="5368132" y="2625725"/>
            <a:chExt cx="465138" cy="391319"/>
          </a:xfrm>
          <a:solidFill>
            <a:srgbClr val="3D7CFF"/>
          </a:solidFill>
        </p:grpSpPr>
        <p:sp>
          <p:nvSpPr>
            <p:cNvPr id="42" name="AutoShape 120">
              <a:extLst>
                <a:ext uri="{FF2B5EF4-FFF2-40B4-BE49-F238E27FC236}">
                  <a16:creationId xmlns:a16="http://schemas.microsoft.com/office/drawing/2014/main" id="{F78170E2-15B1-4D20-B234-30C1027C2094}"/>
                </a:ext>
              </a:extLst>
            </p:cNvPr>
            <p:cNvSpPr>
              <a:spLocks/>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43" name="AutoShape 121">
              <a:extLst>
                <a:ext uri="{FF2B5EF4-FFF2-40B4-BE49-F238E27FC236}">
                  <a16:creationId xmlns:a16="http://schemas.microsoft.com/office/drawing/2014/main" id="{1074ADF0-BB6D-4790-ACA7-60D2D64F5980}"/>
                </a:ext>
              </a:extLst>
            </p:cNvPr>
            <p:cNvSpPr>
              <a:spLocks/>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44" name="AutoShape 122">
              <a:extLst>
                <a:ext uri="{FF2B5EF4-FFF2-40B4-BE49-F238E27FC236}">
                  <a16:creationId xmlns:a16="http://schemas.microsoft.com/office/drawing/2014/main" id="{CB12D0C4-66E3-4788-BF55-5D660FF8AB80}"/>
                </a:ext>
              </a:extLst>
            </p:cNvPr>
            <p:cNvSpPr>
              <a:spLocks/>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grpSp>
      <p:grpSp>
        <p:nvGrpSpPr>
          <p:cNvPr id="45" name="Group 42">
            <a:extLst>
              <a:ext uri="{FF2B5EF4-FFF2-40B4-BE49-F238E27FC236}">
                <a16:creationId xmlns:a16="http://schemas.microsoft.com/office/drawing/2014/main" id="{A3CEF4BB-C435-4051-919A-FDC785C2DBFE}"/>
              </a:ext>
            </a:extLst>
          </p:cNvPr>
          <p:cNvGrpSpPr/>
          <p:nvPr/>
        </p:nvGrpSpPr>
        <p:grpSpPr>
          <a:xfrm>
            <a:off x="1719945" y="3032492"/>
            <a:ext cx="464294" cy="362706"/>
            <a:chOff x="2581275" y="1710532"/>
            <a:chExt cx="464344" cy="362744"/>
          </a:xfrm>
          <a:solidFill>
            <a:srgbClr val="3D7CFF"/>
          </a:solidFill>
        </p:grpSpPr>
        <p:sp>
          <p:nvSpPr>
            <p:cNvPr id="46" name="AutoShape 140">
              <a:extLst>
                <a:ext uri="{FF2B5EF4-FFF2-40B4-BE49-F238E27FC236}">
                  <a16:creationId xmlns:a16="http://schemas.microsoft.com/office/drawing/2014/main" id="{6CDE9FCA-1E7F-4CE3-8495-9512B031EC9F}"/>
                </a:ext>
              </a:extLst>
            </p:cNvPr>
            <p:cNvSpPr>
              <a:spLocks/>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47" name="AutoShape 141">
              <a:extLst>
                <a:ext uri="{FF2B5EF4-FFF2-40B4-BE49-F238E27FC236}">
                  <a16:creationId xmlns:a16="http://schemas.microsoft.com/office/drawing/2014/main" id="{B51E1195-1133-464E-806F-40C702548020}"/>
                </a:ext>
              </a:extLst>
            </p:cNvPr>
            <p:cNvSpPr>
              <a:spLocks/>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48" name="AutoShape 142">
              <a:extLst>
                <a:ext uri="{FF2B5EF4-FFF2-40B4-BE49-F238E27FC236}">
                  <a16:creationId xmlns:a16="http://schemas.microsoft.com/office/drawing/2014/main" id="{ACD38E11-DFA6-4D24-B734-D71EBC0E83C0}"/>
                </a:ext>
              </a:extLst>
            </p:cNvPr>
            <p:cNvSpPr>
              <a:spLocks/>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49" name="AutoShape 143">
              <a:extLst>
                <a:ext uri="{FF2B5EF4-FFF2-40B4-BE49-F238E27FC236}">
                  <a16:creationId xmlns:a16="http://schemas.microsoft.com/office/drawing/2014/main" id="{6B63412E-BA13-4B8E-9ACE-93FF663DFE16}"/>
                </a:ext>
              </a:extLst>
            </p:cNvPr>
            <p:cNvSpPr>
              <a:spLocks/>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50" name="AutoShape 144">
              <a:extLst>
                <a:ext uri="{FF2B5EF4-FFF2-40B4-BE49-F238E27FC236}">
                  <a16:creationId xmlns:a16="http://schemas.microsoft.com/office/drawing/2014/main" id="{A5A6A486-CA3B-435A-BAA4-711C0BC80B90}"/>
                </a:ext>
              </a:extLst>
            </p:cNvPr>
            <p:cNvSpPr>
              <a:spLocks/>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51" name="AutoShape 145">
              <a:extLst>
                <a:ext uri="{FF2B5EF4-FFF2-40B4-BE49-F238E27FC236}">
                  <a16:creationId xmlns:a16="http://schemas.microsoft.com/office/drawing/2014/main" id="{45D54B3E-E313-4928-9557-8344794B17AB}"/>
                </a:ext>
              </a:extLst>
            </p:cNvPr>
            <p:cNvSpPr>
              <a:spLocks/>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52" name="AutoShape 146">
              <a:extLst>
                <a:ext uri="{FF2B5EF4-FFF2-40B4-BE49-F238E27FC236}">
                  <a16:creationId xmlns:a16="http://schemas.microsoft.com/office/drawing/2014/main" id="{C9C5C533-5595-4324-A2B7-37C8FC18E95A}"/>
                </a:ext>
              </a:extLst>
            </p:cNvPr>
            <p:cNvSpPr>
              <a:spLocks/>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grpSp>
      <p:grpSp>
        <p:nvGrpSpPr>
          <p:cNvPr id="53" name="Group 52">
            <a:extLst>
              <a:ext uri="{FF2B5EF4-FFF2-40B4-BE49-F238E27FC236}">
                <a16:creationId xmlns:a16="http://schemas.microsoft.com/office/drawing/2014/main" id="{76BC04AF-A7A8-495A-88A0-07922E35294B}"/>
              </a:ext>
            </a:extLst>
          </p:cNvPr>
          <p:cNvGrpSpPr/>
          <p:nvPr/>
        </p:nvGrpSpPr>
        <p:grpSpPr>
          <a:xfrm>
            <a:off x="6498448" y="4175839"/>
            <a:ext cx="319054" cy="465087"/>
            <a:chOff x="5441157" y="4440238"/>
            <a:chExt cx="319088" cy="465138"/>
          </a:xfrm>
          <a:solidFill>
            <a:srgbClr val="00B0F0"/>
          </a:solidFill>
        </p:grpSpPr>
        <p:sp>
          <p:nvSpPr>
            <p:cNvPr id="54" name="AutoShape 97">
              <a:extLst>
                <a:ext uri="{FF2B5EF4-FFF2-40B4-BE49-F238E27FC236}">
                  <a16:creationId xmlns:a16="http://schemas.microsoft.com/office/drawing/2014/main" id="{F3C03722-05B3-403C-BB8B-2A052541E87A}"/>
                </a:ext>
              </a:extLst>
            </p:cNvPr>
            <p:cNvSpPr>
              <a:spLocks/>
            </p:cNvSpPr>
            <p:nvPr/>
          </p:nvSpPr>
          <p:spPr bwMode="auto">
            <a:xfrm>
              <a:off x="5441157" y="444023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55" name="AutoShape 98">
              <a:extLst>
                <a:ext uri="{FF2B5EF4-FFF2-40B4-BE49-F238E27FC236}">
                  <a16:creationId xmlns:a16="http://schemas.microsoft.com/office/drawing/2014/main" id="{51126DC8-2B81-4CCA-A444-177E7C4D3249}"/>
                </a:ext>
              </a:extLst>
            </p:cNvPr>
            <p:cNvSpPr>
              <a:spLocks/>
            </p:cNvSpPr>
            <p:nvPr/>
          </p:nvSpPr>
          <p:spPr bwMode="auto">
            <a:xfrm>
              <a:off x="5571332" y="448389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sp>
          <p:nvSpPr>
            <p:cNvPr id="56" name="AutoShape 99">
              <a:extLst>
                <a:ext uri="{FF2B5EF4-FFF2-40B4-BE49-F238E27FC236}">
                  <a16:creationId xmlns:a16="http://schemas.microsoft.com/office/drawing/2014/main" id="{8BCC92EB-E408-4C02-AEFD-2DD0319E97FB}"/>
                </a:ext>
              </a:extLst>
            </p:cNvPr>
            <p:cNvSpPr>
              <a:spLocks/>
            </p:cNvSpPr>
            <p:nvPr/>
          </p:nvSpPr>
          <p:spPr bwMode="auto">
            <a:xfrm>
              <a:off x="5586413" y="484743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a16="http://schemas.microsoft.com/office/drawing/2014/main" xmlns="">
                  <a:effectLst>
                    <a:outerShdw blurRad="63500" dist="38099" dir="2700000" algn="ctr" rotWithShape="0">
                      <a:srgbClr val="000000">
                        <a:alpha val="74998"/>
                      </a:srgbClr>
                    </a:outerShdw>
                  </a:effectLst>
                </a14:hiddenEffects>
              </a:ext>
            </a:extLst>
          </p:spPr>
          <p:txBody>
            <a:bodyPr lIns="19048" tIns="19048" rIns="19048" bIns="19048" anchor="ctr"/>
            <a:lstStyle/>
            <a:p>
              <a:pPr algn="ctr" defTabSz="228540" hangingPunct="0">
                <a:lnSpc>
                  <a:spcPct val="120000"/>
                </a:lnSpc>
              </a:pPr>
              <a:endParaRPr lang="en-US" sz="1200">
                <a:solidFill>
                  <a:schemeClr val="tx1">
                    <a:lumMod val="85000"/>
                    <a:lumOff val="15000"/>
                  </a:schemeClr>
                </a:solidFill>
                <a:effectLst>
                  <a:outerShdw blurRad="38100" dist="38100" dir="2700000" algn="tl">
                    <a:srgbClr val="000000"/>
                  </a:outerShdw>
                </a:effectLst>
                <a:latin typeface="+mn-ea"/>
                <a:cs typeface="+mn-ea"/>
                <a:sym typeface="HappyZcool-2016" panose="02010600030101010101" pitchFamily="2" charset="-122"/>
              </a:endParaRPr>
            </a:p>
          </p:txBody>
        </p:sp>
      </p:grpSp>
      <p:sp>
        <p:nvSpPr>
          <p:cNvPr id="57" name="TextBox 23">
            <a:extLst>
              <a:ext uri="{FF2B5EF4-FFF2-40B4-BE49-F238E27FC236}">
                <a16:creationId xmlns:a16="http://schemas.microsoft.com/office/drawing/2014/main" id="{E311D5DC-D1A6-42E8-B027-202E81ECDCD9}"/>
              </a:ext>
            </a:extLst>
          </p:cNvPr>
          <p:cNvSpPr txBox="1"/>
          <p:nvPr/>
        </p:nvSpPr>
        <p:spPr>
          <a:xfrm>
            <a:off x="8895092" y="2249524"/>
            <a:ext cx="2237789" cy="542906"/>
          </a:xfrm>
          <a:prstGeom prst="rect">
            <a:avLst/>
          </a:prstGeom>
          <a:noFill/>
        </p:spPr>
        <p:txBody>
          <a:bodyPr wrap="square" rtlCol="0">
            <a:spAutoFit/>
          </a:bodyPr>
          <a:lstStyle>
            <a:defPPr>
              <a:defRPr lang="zh-CN"/>
            </a:defPPr>
            <a:lvl1pPr>
              <a:lnSpc>
                <a:spcPts val="1800"/>
              </a:lnSpc>
              <a:defRPr sz="11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58" name="TextBox 24">
            <a:extLst>
              <a:ext uri="{FF2B5EF4-FFF2-40B4-BE49-F238E27FC236}">
                <a16:creationId xmlns:a16="http://schemas.microsoft.com/office/drawing/2014/main" id="{05420C5A-402E-474E-B211-B27B6AEDA35D}"/>
              </a:ext>
            </a:extLst>
          </p:cNvPr>
          <p:cNvSpPr txBox="1"/>
          <p:nvPr/>
        </p:nvSpPr>
        <p:spPr>
          <a:xfrm>
            <a:off x="8895091" y="1976704"/>
            <a:ext cx="1374094" cy="321627"/>
          </a:xfrm>
          <a:prstGeom prst="rect">
            <a:avLst/>
          </a:prstGeom>
          <a:noFill/>
        </p:spPr>
        <p:txBody>
          <a:bodyPr wrap="none" rtlCol="0">
            <a:spAutoFit/>
          </a:bodyPr>
          <a:lstStyle/>
          <a:p>
            <a:pPr>
              <a:lnSpc>
                <a:spcPct val="120000"/>
              </a:lnSpc>
            </a:pPr>
            <a:r>
              <a:rPr lang="zh-CN" altLang="en-US" sz="1327">
                <a:solidFill>
                  <a:schemeClr val="tx1">
                    <a:lumMod val="85000"/>
                    <a:lumOff val="15000"/>
                  </a:schemeClr>
                </a:solidFill>
                <a:latin typeface="+mn-ea"/>
                <a:cs typeface="+mn-ea"/>
                <a:sym typeface="HappyZcool-2016" panose="02010600030101010101" pitchFamily="2" charset="-122"/>
              </a:rPr>
              <a:t>Please replace the text</a:t>
            </a:r>
            <a:endParaRPr lang="zh-CN" altLang="en-US" sz="1327" dirty="0">
              <a:solidFill>
                <a:schemeClr val="tx1">
                  <a:lumMod val="85000"/>
                  <a:lumOff val="15000"/>
                </a:schemeClr>
              </a:solidFill>
              <a:latin typeface="+mn-ea"/>
              <a:cs typeface="+mn-ea"/>
              <a:sym typeface="HappyZcool-2016" panose="02010600030101010101" pitchFamily="2" charset="-122"/>
            </a:endParaRPr>
          </a:p>
        </p:txBody>
      </p:sp>
      <p:sp>
        <p:nvSpPr>
          <p:cNvPr id="59" name="TextBox 23">
            <a:extLst>
              <a:ext uri="{FF2B5EF4-FFF2-40B4-BE49-F238E27FC236}">
                <a16:creationId xmlns:a16="http://schemas.microsoft.com/office/drawing/2014/main" id="{A3DCBA47-A500-4BE1-9AA5-8F352E77B88C}"/>
              </a:ext>
            </a:extLst>
          </p:cNvPr>
          <p:cNvSpPr txBox="1"/>
          <p:nvPr/>
        </p:nvSpPr>
        <p:spPr>
          <a:xfrm>
            <a:off x="7423922" y="4952659"/>
            <a:ext cx="2237789" cy="542906"/>
          </a:xfrm>
          <a:prstGeom prst="rect">
            <a:avLst/>
          </a:prstGeom>
          <a:noFill/>
        </p:spPr>
        <p:txBody>
          <a:bodyPr wrap="square" rtlCol="0">
            <a:spAutoFit/>
          </a:bodyPr>
          <a:lstStyle>
            <a:defPPr>
              <a:defRPr lang="zh-CN"/>
            </a:defPPr>
            <a:lvl1pPr>
              <a:lnSpc>
                <a:spcPts val="1800"/>
              </a:lnSpc>
              <a:defRPr sz="11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60" name="TextBox 24">
            <a:extLst>
              <a:ext uri="{FF2B5EF4-FFF2-40B4-BE49-F238E27FC236}">
                <a16:creationId xmlns:a16="http://schemas.microsoft.com/office/drawing/2014/main" id="{ECD4B13C-046E-4E99-AE7D-BEEEA212DE92}"/>
              </a:ext>
            </a:extLst>
          </p:cNvPr>
          <p:cNvSpPr txBox="1"/>
          <p:nvPr/>
        </p:nvSpPr>
        <p:spPr>
          <a:xfrm>
            <a:off x="7423921" y="4679839"/>
            <a:ext cx="1374094" cy="321627"/>
          </a:xfrm>
          <a:prstGeom prst="rect">
            <a:avLst/>
          </a:prstGeom>
          <a:noFill/>
        </p:spPr>
        <p:txBody>
          <a:bodyPr wrap="none" rtlCol="0">
            <a:spAutoFit/>
          </a:bodyPr>
          <a:lstStyle/>
          <a:p>
            <a:pPr>
              <a:lnSpc>
                <a:spcPct val="120000"/>
              </a:lnSpc>
            </a:pPr>
            <a:r>
              <a:rPr lang="zh-CN" altLang="en-US" sz="1327">
                <a:solidFill>
                  <a:schemeClr val="tx1">
                    <a:lumMod val="85000"/>
                    <a:lumOff val="15000"/>
                  </a:schemeClr>
                </a:solidFill>
                <a:latin typeface="+mn-ea"/>
                <a:cs typeface="+mn-ea"/>
                <a:sym typeface="HappyZcool-2016" panose="02010600030101010101" pitchFamily="2" charset="-122"/>
              </a:rPr>
              <a:t>Please replace the text</a:t>
            </a:r>
            <a:endParaRPr lang="zh-CN" altLang="en-US" sz="1327" dirty="0">
              <a:solidFill>
                <a:schemeClr val="tx1">
                  <a:lumMod val="85000"/>
                  <a:lumOff val="15000"/>
                </a:schemeClr>
              </a:solidFill>
              <a:latin typeface="+mn-ea"/>
              <a:cs typeface="+mn-ea"/>
              <a:sym typeface="HappyZcool-2016" panose="02010600030101010101" pitchFamily="2" charset="-122"/>
            </a:endParaRPr>
          </a:p>
        </p:txBody>
      </p:sp>
      <p:sp>
        <p:nvSpPr>
          <p:cNvPr id="61" name="TextBox 23">
            <a:extLst>
              <a:ext uri="{FF2B5EF4-FFF2-40B4-BE49-F238E27FC236}">
                <a16:creationId xmlns:a16="http://schemas.microsoft.com/office/drawing/2014/main" id="{26C91BCA-2619-4866-B744-6596A4E1B679}"/>
              </a:ext>
            </a:extLst>
          </p:cNvPr>
          <p:cNvSpPr txBox="1"/>
          <p:nvPr/>
        </p:nvSpPr>
        <p:spPr>
          <a:xfrm>
            <a:off x="5646260" y="2249524"/>
            <a:ext cx="2237789" cy="542906"/>
          </a:xfrm>
          <a:prstGeom prst="rect">
            <a:avLst/>
          </a:prstGeom>
          <a:noFill/>
        </p:spPr>
        <p:txBody>
          <a:bodyPr wrap="square" rtlCol="0">
            <a:spAutoFit/>
          </a:bodyPr>
          <a:lstStyle>
            <a:defPPr>
              <a:defRPr lang="zh-CN"/>
            </a:defPPr>
            <a:lvl1pPr>
              <a:lnSpc>
                <a:spcPts val="1800"/>
              </a:lnSpc>
              <a:defRPr sz="11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62" name="TextBox 24">
            <a:extLst>
              <a:ext uri="{FF2B5EF4-FFF2-40B4-BE49-F238E27FC236}">
                <a16:creationId xmlns:a16="http://schemas.microsoft.com/office/drawing/2014/main" id="{038D25EA-AF4A-49A3-B41A-5C502D031BCF}"/>
              </a:ext>
            </a:extLst>
          </p:cNvPr>
          <p:cNvSpPr txBox="1"/>
          <p:nvPr/>
        </p:nvSpPr>
        <p:spPr>
          <a:xfrm>
            <a:off x="5646259" y="1976704"/>
            <a:ext cx="1374094" cy="321627"/>
          </a:xfrm>
          <a:prstGeom prst="rect">
            <a:avLst/>
          </a:prstGeom>
          <a:noFill/>
        </p:spPr>
        <p:txBody>
          <a:bodyPr wrap="none" rtlCol="0">
            <a:spAutoFit/>
          </a:bodyPr>
          <a:lstStyle/>
          <a:p>
            <a:pPr>
              <a:lnSpc>
                <a:spcPct val="120000"/>
              </a:lnSpc>
            </a:pPr>
            <a:r>
              <a:rPr lang="zh-CN" altLang="en-US" sz="1327">
                <a:solidFill>
                  <a:schemeClr val="tx1">
                    <a:lumMod val="85000"/>
                    <a:lumOff val="15000"/>
                  </a:schemeClr>
                </a:solidFill>
                <a:latin typeface="+mn-ea"/>
                <a:cs typeface="+mn-ea"/>
                <a:sym typeface="HappyZcool-2016" panose="02010600030101010101" pitchFamily="2" charset="-122"/>
              </a:rPr>
              <a:t>Please replace the text</a:t>
            </a:r>
            <a:endParaRPr lang="zh-CN" altLang="en-US" sz="1327" dirty="0">
              <a:solidFill>
                <a:schemeClr val="tx1">
                  <a:lumMod val="85000"/>
                  <a:lumOff val="15000"/>
                </a:schemeClr>
              </a:solidFill>
              <a:latin typeface="+mn-ea"/>
              <a:cs typeface="+mn-ea"/>
              <a:sym typeface="HappyZcool-2016" panose="02010600030101010101" pitchFamily="2" charset="-122"/>
            </a:endParaRPr>
          </a:p>
        </p:txBody>
      </p:sp>
      <p:sp>
        <p:nvSpPr>
          <p:cNvPr id="63" name="TextBox 23">
            <a:extLst>
              <a:ext uri="{FF2B5EF4-FFF2-40B4-BE49-F238E27FC236}">
                <a16:creationId xmlns:a16="http://schemas.microsoft.com/office/drawing/2014/main" id="{F534CDDF-33AB-40DF-A13D-DD72FB089EBB}"/>
              </a:ext>
            </a:extLst>
          </p:cNvPr>
          <p:cNvSpPr txBox="1"/>
          <p:nvPr/>
        </p:nvSpPr>
        <p:spPr>
          <a:xfrm>
            <a:off x="4358985" y="4952659"/>
            <a:ext cx="2237789" cy="542906"/>
          </a:xfrm>
          <a:prstGeom prst="rect">
            <a:avLst/>
          </a:prstGeom>
          <a:noFill/>
        </p:spPr>
        <p:txBody>
          <a:bodyPr wrap="square" rtlCol="0">
            <a:spAutoFit/>
          </a:bodyPr>
          <a:lstStyle>
            <a:defPPr>
              <a:defRPr lang="zh-CN"/>
            </a:defPPr>
            <a:lvl1pPr>
              <a:lnSpc>
                <a:spcPts val="1800"/>
              </a:lnSpc>
              <a:defRPr sz="11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64" name="TextBox 24">
            <a:extLst>
              <a:ext uri="{FF2B5EF4-FFF2-40B4-BE49-F238E27FC236}">
                <a16:creationId xmlns:a16="http://schemas.microsoft.com/office/drawing/2014/main" id="{B942BEC9-DC19-4DC4-ACC0-5AA048909CAF}"/>
              </a:ext>
            </a:extLst>
          </p:cNvPr>
          <p:cNvSpPr txBox="1"/>
          <p:nvPr/>
        </p:nvSpPr>
        <p:spPr>
          <a:xfrm>
            <a:off x="4358985" y="4679839"/>
            <a:ext cx="1374094" cy="321627"/>
          </a:xfrm>
          <a:prstGeom prst="rect">
            <a:avLst/>
          </a:prstGeom>
          <a:noFill/>
        </p:spPr>
        <p:txBody>
          <a:bodyPr wrap="none" rtlCol="0">
            <a:spAutoFit/>
          </a:bodyPr>
          <a:lstStyle/>
          <a:p>
            <a:pPr>
              <a:lnSpc>
                <a:spcPct val="120000"/>
              </a:lnSpc>
            </a:pPr>
            <a:r>
              <a:rPr lang="zh-CN" altLang="en-US" sz="1327">
                <a:solidFill>
                  <a:schemeClr val="tx1">
                    <a:lumMod val="85000"/>
                    <a:lumOff val="15000"/>
                  </a:schemeClr>
                </a:solidFill>
                <a:latin typeface="+mn-ea"/>
                <a:cs typeface="+mn-ea"/>
                <a:sym typeface="HappyZcool-2016" panose="02010600030101010101" pitchFamily="2" charset="-122"/>
              </a:rPr>
              <a:t>Please replace the text</a:t>
            </a:r>
            <a:endParaRPr lang="zh-CN" altLang="en-US" sz="1327" dirty="0">
              <a:solidFill>
                <a:schemeClr val="tx1">
                  <a:lumMod val="85000"/>
                  <a:lumOff val="15000"/>
                </a:schemeClr>
              </a:solidFill>
              <a:latin typeface="+mn-ea"/>
              <a:cs typeface="+mn-ea"/>
              <a:sym typeface="HappyZcool-2016" panose="02010600030101010101" pitchFamily="2" charset="-122"/>
            </a:endParaRPr>
          </a:p>
        </p:txBody>
      </p:sp>
      <p:sp>
        <p:nvSpPr>
          <p:cNvPr id="65" name="TextBox 23">
            <a:extLst>
              <a:ext uri="{FF2B5EF4-FFF2-40B4-BE49-F238E27FC236}">
                <a16:creationId xmlns:a16="http://schemas.microsoft.com/office/drawing/2014/main" id="{5D87EFF9-FD6E-4B99-B788-A9A79E06646C}"/>
              </a:ext>
            </a:extLst>
          </p:cNvPr>
          <p:cNvSpPr txBox="1"/>
          <p:nvPr/>
        </p:nvSpPr>
        <p:spPr>
          <a:xfrm>
            <a:off x="2651378" y="2249524"/>
            <a:ext cx="2237789" cy="542906"/>
          </a:xfrm>
          <a:prstGeom prst="rect">
            <a:avLst/>
          </a:prstGeom>
          <a:noFill/>
        </p:spPr>
        <p:txBody>
          <a:bodyPr wrap="square" rtlCol="0">
            <a:spAutoFit/>
          </a:bodyPr>
          <a:lstStyle>
            <a:defPPr>
              <a:defRPr lang="zh-CN"/>
            </a:defPPr>
            <a:lvl1pPr>
              <a:lnSpc>
                <a:spcPts val="1800"/>
              </a:lnSpc>
              <a:defRPr sz="11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66" name="TextBox 24">
            <a:extLst>
              <a:ext uri="{FF2B5EF4-FFF2-40B4-BE49-F238E27FC236}">
                <a16:creationId xmlns:a16="http://schemas.microsoft.com/office/drawing/2014/main" id="{CDAB62C1-9DCF-4454-9FE9-431DAC3ECB06}"/>
              </a:ext>
            </a:extLst>
          </p:cNvPr>
          <p:cNvSpPr txBox="1"/>
          <p:nvPr/>
        </p:nvSpPr>
        <p:spPr>
          <a:xfrm>
            <a:off x="2651378" y="1976704"/>
            <a:ext cx="1374094" cy="321627"/>
          </a:xfrm>
          <a:prstGeom prst="rect">
            <a:avLst/>
          </a:prstGeom>
          <a:noFill/>
        </p:spPr>
        <p:txBody>
          <a:bodyPr wrap="none" rtlCol="0">
            <a:spAutoFit/>
          </a:bodyPr>
          <a:lstStyle/>
          <a:p>
            <a:pPr>
              <a:lnSpc>
                <a:spcPct val="120000"/>
              </a:lnSpc>
            </a:pPr>
            <a:r>
              <a:rPr lang="zh-CN" altLang="en-US" sz="1327">
                <a:solidFill>
                  <a:schemeClr val="tx1">
                    <a:lumMod val="85000"/>
                    <a:lumOff val="15000"/>
                  </a:schemeClr>
                </a:solidFill>
                <a:latin typeface="+mn-ea"/>
                <a:cs typeface="+mn-ea"/>
                <a:sym typeface="HappyZcool-2016" panose="02010600030101010101" pitchFamily="2" charset="-122"/>
              </a:rPr>
              <a:t>Please replace the text</a:t>
            </a:r>
            <a:endParaRPr lang="zh-CN" altLang="en-US" sz="1327" dirty="0">
              <a:solidFill>
                <a:schemeClr val="tx1">
                  <a:lumMod val="85000"/>
                  <a:lumOff val="15000"/>
                </a:schemeClr>
              </a:solidFill>
              <a:latin typeface="+mn-ea"/>
              <a:cs typeface="+mn-ea"/>
              <a:sym typeface="HappyZcool-2016" panose="02010600030101010101" pitchFamily="2" charset="-122"/>
            </a:endParaRPr>
          </a:p>
        </p:txBody>
      </p:sp>
      <p:sp>
        <p:nvSpPr>
          <p:cNvPr id="67" name="TextBox 23">
            <a:extLst>
              <a:ext uri="{FF2B5EF4-FFF2-40B4-BE49-F238E27FC236}">
                <a16:creationId xmlns:a16="http://schemas.microsoft.com/office/drawing/2014/main" id="{FB10846F-3F97-4D4D-B165-99C92E05ECFF}"/>
              </a:ext>
            </a:extLst>
          </p:cNvPr>
          <p:cNvSpPr txBox="1"/>
          <p:nvPr/>
        </p:nvSpPr>
        <p:spPr>
          <a:xfrm>
            <a:off x="1223995" y="4952659"/>
            <a:ext cx="2237789" cy="764761"/>
          </a:xfrm>
          <a:prstGeom prst="rect">
            <a:avLst/>
          </a:prstGeom>
          <a:noFill/>
        </p:spPr>
        <p:txBody>
          <a:bodyPr wrap="square" rtlCol="0">
            <a:spAutoFit/>
          </a:bodyPr>
          <a:lstStyle/>
          <a:p>
            <a:pPr>
              <a:lnSpc>
                <a:spcPts val="1800"/>
              </a:lnSpc>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68" name="TextBox 24">
            <a:extLst>
              <a:ext uri="{FF2B5EF4-FFF2-40B4-BE49-F238E27FC236}">
                <a16:creationId xmlns:a16="http://schemas.microsoft.com/office/drawing/2014/main" id="{026C92A5-22AF-47C8-958D-38460DF6D20C}"/>
              </a:ext>
            </a:extLst>
          </p:cNvPr>
          <p:cNvSpPr txBox="1"/>
          <p:nvPr/>
        </p:nvSpPr>
        <p:spPr>
          <a:xfrm>
            <a:off x="1223994" y="4679839"/>
            <a:ext cx="1374094" cy="321627"/>
          </a:xfrm>
          <a:prstGeom prst="rect">
            <a:avLst/>
          </a:prstGeom>
          <a:noFill/>
        </p:spPr>
        <p:txBody>
          <a:bodyPr wrap="none" rtlCol="0">
            <a:spAutoFit/>
          </a:bodyPr>
          <a:lstStyle/>
          <a:p>
            <a:pPr>
              <a:lnSpc>
                <a:spcPct val="120000"/>
              </a:lnSpc>
            </a:pPr>
            <a:r>
              <a:rPr lang="zh-CN" altLang="en-US" sz="1327" dirty="0">
                <a:solidFill>
                  <a:schemeClr val="tx1">
                    <a:lumMod val="85000"/>
                    <a:lumOff val="15000"/>
                  </a:schemeClr>
                </a:solidFill>
                <a:latin typeface="+mn-ea"/>
                <a:cs typeface="+mn-ea"/>
                <a:sym typeface="HappyZcool-2016" panose="02010600030101010101" pitchFamily="2" charset="-122"/>
              </a:rPr>
              <a:t>Please replace the text</a:t>
            </a:r>
          </a:p>
        </p:txBody>
      </p:sp>
    </p:spTree>
    <p:extLst>
      <p:ext uri="{BB962C8B-B14F-4D97-AF65-F5344CB8AC3E}">
        <p14:creationId xmlns:p14="http://schemas.microsoft.com/office/powerpoint/2010/main" val="1468074771"/>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12" presetClass="entr" presetSubtype="4"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p:tgtEl>
                                          <p:spTgt spid="57"/>
                                        </p:tgtEl>
                                        <p:attrNameLst>
                                          <p:attrName>ppt_y</p:attrName>
                                        </p:attrNameLst>
                                      </p:cBhvr>
                                      <p:tavLst>
                                        <p:tav tm="0">
                                          <p:val>
                                            <p:strVal val="#ppt_y+#ppt_h*1.125000"/>
                                          </p:val>
                                        </p:tav>
                                        <p:tav tm="100000">
                                          <p:val>
                                            <p:strVal val="#ppt_y"/>
                                          </p:val>
                                        </p:tav>
                                      </p:tavLst>
                                    </p:anim>
                                    <p:animEffect transition="in" filter="wipe(up)">
                                      <p:cBhvr>
                                        <p:cTn id="32" dur="500"/>
                                        <p:tgtEl>
                                          <p:spTgt spid="57"/>
                                        </p:tgtEl>
                                      </p:cBhvr>
                                    </p:animEffect>
                                  </p:childTnLst>
                                </p:cTn>
                              </p:par>
                              <p:par>
                                <p:cTn id="33" presetID="12" presetClass="entr" presetSubtype="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p:tgtEl>
                                          <p:spTgt spid="58"/>
                                        </p:tgtEl>
                                        <p:attrNameLst>
                                          <p:attrName>ppt_y</p:attrName>
                                        </p:attrNameLst>
                                      </p:cBhvr>
                                      <p:tavLst>
                                        <p:tav tm="0">
                                          <p:val>
                                            <p:strVal val="#ppt_y-#ppt_h*1.125000"/>
                                          </p:val>
                                        </p:tav>
                                        <p:tav tm="100000">
                                          <p:val>
                                            <p:strVal val="#ppt_y"/>
                                          </p:val>
                                        </p:tav>
                                      </p:tavLst>
                                    </p:anim>
                                    <p:animEffect transition="in" filter="wipe(down)">
                                      <p:cBhvr>
                                        <p:cTn id="36" dur="500"/>
                                        <p:tgtEl>
                                          <p:spTgt spid="58"/>
                                        </p:tgtEl>
                                      </p:cBhvr>
                                    </p:animEffect>
                                  </p:childTnLst>
                                </p:cTn>
                              </p:par>
                            </p:childTnLst>
                          </p:cTn>
                        </p:par>
                        <p:par>
                          <p:cTn id="37" fill="hold">
                            <p:stCondLst>
                              <p:cond delay="2500"/>
                            </p:stCondLst>
                            <p:childTnLst>
                              <p:par>
                                <p:cTn id="38" presetID="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53" presetClass="entr" presetSubtype="16"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500" fill="hold"/>
                                        <p:tgtEl>
                                          <p:spTgt spid="36"/>
                                        </p:tgtEl>
                                        <p:attrNameLst>
                                          <p:attrName>ppt_w</p:attrName>
                                        </p:attrNameLst>
                                      </p:cBhvr>
                                      <p:tavLst>
                                        <p:tav tm="0">
                                          <p:val>
                                            <p:fltVal val="0"/>
                                          </p:val>
                                        </p:tav>
                                        <p:tav tm="100000">
                                          <p:val>
                                            <p:strVal val="#ppt_w"/>
                                          </p:val>
                                        </p:tav>
                                      </p:tavLst>
                                    </p:anim>
                                    <p:anim calcmode="lin" valueType="num">
                                      <p:cBhvr>
                                        <p:cTn id="46" dur="500" fill="hold"/>
                                        <p:tgtEl>
                                          <p:spTgt spid="36"/>
                                        </p:tgtEl>
                                        <p:attrNameLst>
                                          <p:attrName>ppt_h</p:attrName>
                                        </p:attrNameLst>
                                      </p:cBhvr>
                                      <p:tavLst>
                                        <p:tav tm="0">
                                          <p:val>
                                            <p:fltVal val="0"/>
                                          </p:val>
                                        </p:tav>
                                        <p:tav tm="100000">
                                          <p:val>
                                            <p:strVal val="#ppt_h"/>
                                          </p:val>
                                        </p:tav>
                                      </p:tavLst>
                                    </p:anim>
                                    <p:animEffect transition="in" filter="fade">
                                      <p:cBhvr>
                                        <p:cTn id="47" dur="500"/>
                                        <p:tgtEl>
                                          <p:spTgt spid="36"/>
                                        </p:tgtEl>
                                      </p:cBhvr>
                                    </p:animEffect>
                                  </p:childTnLst>
                                </p:cTn>
                              </p:par>
                            </p:childTnLst>
                          </p:cTn>
                        </p:par>
                        <p:par>
                          <p:cTn id="48" fill="hold">
                            <p:stCondLst>
                              <p:cond delay="3500"/>
                            </p:stCondLst>
                            <p:childTnLst>
                              <p:par>
                                <p:cTn id="49" presetID="12" presetClass="entr" presetSubtype="4"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p:tgtEl>
                                          <p:spTgt spid="59"/>
                                        </p:tgtEl>
                                        <p:attrNameLst>
                                          <p:attrName>ppt_y</p:attrName>
                                        </p:attrNameLst>
                                      </p:cBhvr>
                                      <p:tavLst>
                                        <p:tav tm="0">
                                          <p:val>
                                            <p:strVal val="#ppt_y+#ppt_h*1.125000"/>
                                          </p:val>
                                        </p:tav>
                                        <p:tav tm="100000">
                                          <p:val>
                                            <p:strVal val="#ppt_y"/>
                                          </p:val>
                                        </p:tav>
                                      </p:tavLst>
                                    </p:anim>
                                    <p:animEffect transition="in" filter="wipe(up)">
                                      <p:cBhvr>
                                        <p:cTn id="52" dur="500"/>
                                        <p:tgtEl>
                                          <p:spTgt spid="59"/>
                                        </p:tgtEl>
                                      </p:cBhvr>
                                    </p:animEffect>
                                  </p:childTnLst>
                                </p:cTn>
                              </p:par>
                              <p:par>
                                <p:cTn id="53" presetID="12" presetClass="entr" presetSubtype="1"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p:tgtEl>
                                          <p:spTgt spid="60"/>
                                        </p:tgtEl>
                                        <p:attrNameLst>
                                          <p:attrName>ppt_y</p:attrName>
                                        </p:attrNameLst>
                                      </p:cBhvr>
                                      <p:tavLst>
                                        <p:tav tm="0">
                                          <p:val>
                                            <p:strVal val="#ppt_y-#ppt_h*1.125000"/>
                                          </p:val>
                                        </p:tav>
                                        <p:tav tm="100000">
                                          <p:val>
                                            <p:strVal val="#ppt_y"/>
                                          </p:val>
                                        </p:tav>
                                      </p:tavLst>
                                    </p:anim>
                                    <p:animEffect transition="in" filter="wipe(down)">
                                      <p:cBhvr>
                                        <p:cTn id="56" dur="500"/>
                                        <p:tgtEl>
                                          <p:spTgt spid="60"/>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0-#ppt_w/2"/>
                                          </p:val>
                                        </p:tav>
                                        <p:tav tm="100000">
                                          <p:val>
                                            <p:strVal val="#ppt_x"/>
                                          </p:val>
                                        </p:tav>
                                      </p:tavLst>
                                    </p:anim>
                                    <p:anim calcmode="lin" valueType="num">
                                      <p:cBhvr additive="base">
                                        <p:cTn id="61" dur="500" fill="hold"/>
                                        <p:tgtEl>
                                          <p:spTgt spid="14"/>
                                        </p:tgtEl>
                                        <p:attrNameLst>
                                          <p:attrName>ppt_y</p:attrName>
                                        </p:attrNameLst>
                                      </p:cBhvr>
                                      <p:tavLst>
                                        <p:tav tm="0">
                                          <p:val>
                                            <p:strVal val="#ppt_y"/>
                                          </p:val>
                                        </p:tav>
                                        <p:tav tm="100000">
                                          <p:val>
                                            <p:strVal val="#ppt_y"/>
                                          </p:val>
                                        </p:tav>
                                      </p:tavLst>
                                    </p:anim>
                                  </p:childTnLst>
                                </p:cTn>
                              </p:par>
                            </p:childTnLst>
                          </p:cTn>
                        </p:par>
                        <p:par>
                          <p:cTn id="62" fill="hold">
                            <p:stCondLst>
                              <p:cond delay="4500"/>
                            </p:stCondLst>
                            <p:childTnLst>
                              <p:par>
                                <p:cTn id="63" presetID="53" presetClass="entr" presetSubtype="16" fill="hold" nodeType="afterEffect">
                                  <p:stCondLst>
                                    <p:cond delay="0"/>
                                  </p:stCondLst>
                                  <p:childTnLst>
                                    <p:set>
                                      <p:cBhvr>
                                        <p:cTn id="64" dur="1" fill="hold">
                                          <p:stCondLst>
                                            <p:cond delay="0"/>
                                          </p:stCondLst>
                                        </p:cTn>
                                        <p:tgtEl>
                                          <p:spTgt spid="53"/>
                                        </p:tgtEl>
                                        <p:attrNameLst>
                                          <p:attrName>style.visibility</p:attrName>
                                        </p:attrNameLst>
                                      </p:cBhvr>
                                      <p:to>
                                        <p:strVal val="visible"/>
                                      </p:to>
                                    </p:set>
                                    <p:anim calcmode="lin" valueType="num">
                                      <p:cBhvr>
                                        <p:cTn id="65" dur="500" fill="hold"/>
                                        <p:tgtEl>
                                          <p:spTgt spid="53"/>
                                        </p:tgtEl>
                                        <p:attrNameLst>
                                          <p:attrName>ppt_w</p:attrName>
                                        </p:attrNameLst>
                                      </p:cBhvr>
                                      <p:tavLst>
                                        <p:tav tm="0">
                                          <p:val>
                                            <p:fltVal val="0"/>
                                          </p:val>
                                        </p:tav>
                                        <p:tav tm="100000">
                                          <p:val>
                                            <p:strVal val="#ppt_w"/>
                                          </p:val>
                                        </p:tav>
                                      </p:tavLst>
                                    </p:anim>
                                    <p:anim calcmode="lin" valueType="num">
                                      <p:cBhvr>
                                        <p:cTn id="66" dur="500" fill="hold"/>
                                        <p:tgtEl>
                                          <p:spTgt spid="53"/>
                                        </p:tgtEl>
                                        <p:attrNameLst>
                                          <p:attrName>ppt_h</p:attrName>
                                        </p:attrNameLst>
                                      </p:cBhvr>
                                      <p:tavLst>
                                        <p:tav tm="0">
                                          <p:val>
                                            <p:fltVal val="0"/>
                                          </p:val>
                                        </p:tav>
                                        <p:tav tm="100000">
                                          <p:val>
                                            <p:strVal val="#ppt_h"/>
                                          </p:val>
                                        </p:tav>
                                      </p:tavLst>
                                    </p:anim>
                                    <p:animEffect transition="in" filter="fade">
                                      <p:cBhvr>
                                        <p:cTn id="67" dur="500"/>
                                        <p:tgtEl>
                                          <p:spTgt spid="53"/>
                                        </p:tgtEl>
                                      </p:cBhvr>
                                    </p:animEffect>
                                  </p:childTnLst>
                                </p:cTn>
                              </p:par>
                            </p:childTnLst>
                          </p:cTn>
                        </p:par>
                        <p:par>
                          <p:cTn id="68" fill="hold">
                            <p:stCondLst>
                              <p:cond delay="5000"/>
                            </p:stCondLst>
                            <p:childTnLst>
                              <p:par>
                                <p:cTn id="69" presetID="12" presetClass="entr" presetSubtype="4" fill="hold" grpId="0"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additive="base">
                                        <p:cTn id="71" dur="500"/>
                                        <p:tgtEl>
                                          <p:spTgt spid="61"/>
                                        </p:tgtEl>
                                        <p:attrNameLst>
                                          <p:attrName>ppt_y</p:attrName>
                                        </p:attrNameLst>
                                      </p:cBhvr>
                                      <p:tavLst>
                                        <p:tav tm="0">
                                          <p:val>
                                            <p:strVal val="#ppt_y+#ppt_h*1.125000"/>
                                          </p:val>
                                        </p:tav>
                                        <p:tav tm="100000">
                                          <p:val>
                                            <p:strVal val="#ppt_y"/>
                                          </p:val>
                                        </p:tav>
                                      </p:tavLst>
                                    </p:anim>
                                    <p:animEffect transition="in" filter="wipe(up)">
                                      <p:cBhvr>
                                        <p:cTn id="72" dur="500"/>
                                        <p:tgtEl>
                                          <p:spTgt spid="61"/>
                                        </p:tgtEl>
                                      </p:cBhvr>
                                    </p:animEffect>
                                  </p:childTnLst>
                                </p:cTn>
                              </p:par>
                              <p:par>
                                <p:cTn id="73" presetID="12" presetClass="entr" presetSubtype="1"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anim calcmode="lin" valueType="num">
                                      <p:cBhvr additive="base">
                                        <p:cTn id="75" dur="500"/>
                                        <p:tgtEl>
                                          <p:spTgt spid="62"/>
                                        </p:tgtEl>
                                        <p:attrNameLst>
                                          <p:attrName>ppt_y</p:attrName>
                                        </p:attrNameLst>
                                      </p:cBhvr>
                                      <p:tavLst>
                                        <p:tav tm="0">
                                          <p:val>
                                            <p:strVal val="#ppt_y-#ppt_h*1.125000"/>
                                          </p:val>
                                        </p:tav>
                                        <p:tav tm="100000">
                                          <p:val>
                                            <p:strVal val="#ppt_y"/>
                                          </p:val>
                                        </p:tav>
                                      </p:tavLst>
                                    </p:anim>
                                    <p:animEffect transition="in" filter="wipe(down)">
                                      <p:cBhvr>
                                        <p:cTn id="76" dur="500"/>
                                        <p:tgtEl>
                                          <p:spTgt spid="62"/>
                                        </p:tgtEl>
                                      </p:cBhvr>
                                    </p:animEffect>
                                  </p:childTnLst>
                                </p:cTn>
                              </p:par>
                            </p:childTnLst>
                          </p:cTn>
                        </p:par>
                        <p:par>
                          <p:cTn id="77" fill="hold">
                            <p:stCondLst>
                              <p:cond delay="5500"/>
                            </p:stCondLst>
                            <p:childTnLst>
                              <p:par>
                                <p:cTn id="78" presetID="2" presetClass="entr" presetSubtype="8"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additive="base">
                                        <p:cTn id="80" dur="500" fill="hold"/>
                                        <p:tgtEl>
                                          <p:spTgt spid="11"/>
                                        </p:tgtEl>
                                        <p:attrNameLst>
                                          <p:attrName>ppt_x</p:attrName>
                                        </p:attrNameLst>
                                      </p:cBhvr>
                                      <p:tavLst>
                                        <p:tav tm="0">
                                          <p:val>
                                            <p:strVal val="0-#ppt_w/2"/>
                                          </p:val>
                                        </p:tav>
                                        <p:tav tm="100000">
                                          <p:val>
                                            <p:strVal val="#ppt_x"/>
                                          </p:val>
                                        </p:tav>
                                      </p:tavLst>
                                    </p:anim>
                                    <p:anim calcmode="lin" valueType="num">
                                      <p:cBhvr additive="base">
                                        <p:cTn id="81" dur="500" fill="hold"/>
                                        <p:tgtEl>
                                          <p:spTgt spid="11"/>
                                        </p:tgtEl>
                                        <p:attrNameLst>
                                          <p:attrName>ppt_y</p:attrName>
                                        </p:attrNameLst>
                                      </p:cBhvr>
                                      <p:tavLst>
                                        <p:tav tm="0">
                                          <p:val>
                                            <p:strVal val="#ppt_y"/>
                                          </p:val>
                                        </p:tav>
                                        <p:tav tm="100000">
                                          <p:val>
                                            <p:strVal val="#ppt_y"/>
                                          </p:val>
                                        </p:tav>
                                      </p:tavLst>
                                    </p:anim>
                                  </p:childTnLst>
                                </p:cTn>
                              </p:par>
                            </p:childTnLst>
                          </p:cTn>
                        </p:par>
                        <p:par>
                          <p:cTn id="82" fill="hold">
                            <p:stCondLst>
                              <p:cond delay="6000"/>
                            </p:stCondLst>
                            <p:childTnLst>
                              <p:par>
                                <p:cTn id="83" presetID="53" presetClass="entr" presetSubtype="16" fill="hold" nodeType="after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p:cTn id="85" dur="500" fill="hold"/>
                                        <p:tgtEl>
                                          <p:spTgt spid="41"/>
                                        </p:tgtEl>
                                        <p:attrNameLst>
                                          <p:attrName>ppt_w</p:attrName>
                                        </p:attrNameLst>
                                      </p:cBhvr>
                                      <p:tavLst>
                                        <p:tav tm="0">
                                          <p:val>
                                            <p:fltVal val="0"/>
                                          </p:val>
                                        </p:tav>
                                        <p:tav tm="100000">
                                          <p:val>
                                            <p:strVal val="#ppt_w"/>
                                          </p:val>
                                        </p:tav>
                                      </p:tavLst>
                                    </p:anim>
                                    <p:anim calcmode="lin" valueType="num">
                                      <p:cBhvr>
                                        <p:cTn id="86" dur="500" fill="hold"/>
                                        <p:tgtEl>
                                          <p:spTgt spid="41"/>
                                        </p:tgtEl>
                                        <p:attrNameLst>
                                          <p:attrName>ppt_h</p:attrName>
                                        </p:attrNameLst>
                                      </p:cBhvr>
                                      <p:tavLst>
                                        <p:tav tm="0">
                                          <p:val>
                                            <p:fltVal val="0"/>
                                          </p:val>
                                        </p:tav>
                                        <p:tav tm="100000">
                                          <p:val>
                                            <p:strVal val="#ppt_h"/>
                                          </p:val>
                                        </p:tav>
                                      </p:tavLst>
                                    </p:anim>
                                    <p:animEffect transition="in" filter="fade">
                                      <p:cBhvr>
                                        <p:cTn id="87" dur="500"/>
                                        <p:tgtEl>
                                          <p:spTgt spid="41"/>
                                        </p:tgtEl>
                                      </p:cBhvr>
                                    </p:animEffect>
                                  </p:childTnLst>
                                </p:cTn>
                              </p:par>
                            </p:childTnLst>
                          </p:cTn>
                        </p:par>
                        <p:par>
                          <p:cTn id="88" fill="hold">
                            <p:stCondLst>
                              <p:cond delay="6500"/>
                            </p:stCondLst>
                            <p:childTnLst>
                              <p:par>
                                <p:cTn id="89" presetID="12" presetClass="entr" presetSubtype="4" fill="hold" grpId="0" nodeType="afterEffect">
                                  <p:stCondLst>
                                    <p:cond delay="0"/>
                                  </p:stCondLst>
                                  <p:childTnLst>
                                    <p:set>
                                      <p:cBhvr>
                                        <p:cTn id="90" dur="1" fill="hold">
                                          <p:stCondLst>
                                            <p:cond delay="0"/>
                                          </p:stCondLst>
                                        </p:cTn>
                                        <p:tgtEl>
                                          <p:spTgt spid="63"/>
                                        </p:tgtEl>
                                        <p:attrNameLst>
                                          <p:attrName>style.visibility</p:attrName>
                                        </p:attrNameLst>
                                      </p:cBhvr>
                                      <p:to>
                                        <p:strVal val="visible"/>
                                      </p:to>
                                    </p:set>
                                    <p:anim calcmode="lin" valueType="num">
                                      <p:cBhvr additive="base">
                                        <p:cTn id="91" dur="500"/>
                                        <p:tgtEl>
                                          <p:spTgt spid="63"/>
                                        </p:tgtEl>
                                        <p:attrNameLst>
                                          <p:attrName>ppt_y</p:attrName>
                                        </p:attrNameLst>
                                      </p:cBhvr>
                                      <p:tavLst>
                                        <p:tav tm="0">
                                          <p:val>
                                            <p:strVal val="#ppt_y+#ppt_h*1.125000"/>
                                          </p:val>
                                        </p:tav>
                                        <p:tav tm="100000">
                                          <p:val>
                                            <p:strVal val="#ppt_y"/>
                                          </p:val>
                                        </p:tav>
                                      </p:tavLst>
                                    </p:anim>
                                    <p:animEffect transition="in" filter="wipe(up)">
                                      <p:cBhvr>
                                        <p:cTn id="92" dur="500"/>
                                        <p:tgtEl>
                                          <p:spTgt spid="63"/>
                                        </p:tgtEl>
                                      </p:cBhvr>
                                    </p:animEffect>
                                  </p:childTnLst>
                                </p:cTn>
                              </p:par>
                              <p:par>
                                <p:cTn id="93" presetID="12" presetClass="entr" presetSubtype="1" fill="hold" grpId="0" nodeType="withEffect">
                                  <p:stCondLst>
                                    <p:cond delay="0"/>
                                  </p:stCondLst>
                                  <p:childTnLst>
                                    <p:set>
                                      <p:cBhvr>
                                        <p:cTn id="94" dur="1" fill="hold">
                                          <p:stCondLst>
                                            <p:cond delay="0"/>
                                          </p:stCondLst>
                                        </p:cTn>
                                        <p:tgtEl>
                                          <p:spTgt spid="64"/>
                                        </p:tgtEl>
                                        <p:attrNameLst>
                                          <p:attrName>style.visibility</p:attrName>
                                        </p:attrNameLst>
                                      </p:cBhvr>
                                      <p:to>
                                        <p:strVal val="visible"/>
                                      </p:to>
                                    </p:set>
                                    <p:anim calcmode="lin" valueType="num">
                                      <p:cBhvr additive="base">
                                        <p:cTn id="95" dur="500"/>
                                        <p:tgtEl>
                                          <p:spTgt spid="64"/>
                                        </p:tgtEl>
                                        <p:attrNameLst>
                                          <p:attrName>ppt_y</p:attrName>
                                        </p:attrNameLst>
                                      </p:cBhvr>
                                      <p:tavLst>
                                        <p:tav tm="0">
                                          <p:val>
                                            <p:strVal val="#ppt_y-#ppt_h*1.125000"/>
                                          </p:val>
                                        </p:tav>
                                        <p:tav tm="100000">
                                          <p:val>
                                            <p:strVal val="#ppt_y"/>
                                          </p:val>
                                        </p:tav>
                                      </p:tavLst>
                                    </p:anim>
                                    <p:animEffect transition="in" filter="wipe(down)">
                                      <p:cBhvr>
                                        <p:cTn id="96" dur="500"/>
                                        <p:tgtEl>
                                          <p:spTgt spid="64"/>
                                        </p:tgtEl>
                                      </p:cBhvr>
                                    </p:animEffect>
                                  </p:childTnLst>
                                </p:cTn>
                              </p:par>
                            </p:childTnLst>
                          </p:cTn>
                        </p:par>
                        <p:par>
                          <p:cTn id="97" fill="hold">
                            <p:stCondLst>
                              <p:cond delay="7000"/>
                            </p:stCondLst>
                            <p:childTnLst>
                              <p:par>
                                <p:cTn id="98" presetID="2" presetClass="entr" presetSubtype="8" fill="hold" nodeType="afterEffect">
                                  <p:stCondLst>
                                    <p:cond delay="0"/>
                                  </p:stCondLst>
                                  <p:childTnLst>
                                    <p:set>
                                      <p:cBhvr>
                                        <p:cTn id="99" dur="1" fill="hold">
                                          <p:stCondLst>
                                            <p:cond delay="0"/>
                                          </p:stCondLst>
                                        </p:cTn>
                                        <p:tgtEl>
                                          <p:spTgt spid="8"/>
                                        </p:tgtEl>
                                        <p:attrNameLst>
                                          <p:attrName>style.visibility</p:attrName>
                                        </p:attrNameLst>
                                      </p:cBhvr>
                                      <p:to>
                                        <p:strVal val="visible"/>
                                      </p:to>
                                    </p:set>
                                    <p:anim calcmode="lin" valueType="num">
                                      <p:cBhvr additive="base">
                                        <p:cTn id="100" dur="500" fill="hold"/>
                                        <p:tgtEl>
                                          <p:spTgt spid="8"/>
                                        </p:tgtEl>
                                        <p:attrNameLst>
                                          <p:attrName>ppt_x</p:attrName>
                                        </p:attrNameLst>
                                      </p:cBhvr>
                                      <p:tavLst>
                                        <p:tav tm="0">
                                          <p:val>
                                            <p:strVal val="0-#ppt_w/2"/>
                                          </p:val>
                                        </p:tav>
                                        <p:tav tm="100000">
                                          <p:val>
                                            <p:strVal val="#ppt_x"/>
                                          </p:val>
                                        </p:tav>
                                      </p:tavLst>
                                    </p:anim>
                                    <p:anim calcmode="lin" valueType="num">
                                      <p:cBhvr additive="base">
                                        <p:cTn id="101" dur="500" fill="hold"/>
                                        <p:tgtEl>
                                          <p:spTgt spid="8"/>
                                        </p:tgtEl>
                                        <p:attrNameLst>
                                          <p:attrName>ppt_y</p:attrName>
                                        </p:attrNameLst>
                                      </p:cBhvr>
                                      <p:tavLst>
                                        <p:tav tm="0">
                                          <p:val>
                                            <p:strVal val="#ppt_y"/>
                                          </p:val>
                                        </p:tav>
                                        <p:tav tm="100000">
                                          <p:val>
                                            <p:strVal val="#ppt_y"/>
                                          </p:val>
                                        </p:tav>
                                      </p:tavLst>
                                    </p:anim>
                                  </p:childTnLst>
                                </p:cTn>
                              </p:par>
                            </p:childTnLst>
                          </p:cTn>
                        </p:par>
                        <p:par>
                          <p:cTn id="102" fill="hold">
                            <p:stCondLst>
                              <p:cond delay="7500"/>
                            </p:stCondLst>
                            <p:childTnLst>
                              <p:par>
                                <p:cTn id="103" presetID="53" presetClass="entr" presetSubtype="16" fill="hold" grpId="0" nodeType="afterEffect">
                                  <p:stCondLst>
                                    <p:cond delay="0"/>
                                  </p:stCondLst>
                                  <p:childTnLst>
                                    <p:set>
                                      <p:cBhvr>
                                        <p:cTn id="104" dur="1" fill="hold">
                                          <p:stCondLst>
                                            <p:cond delay="0"/>
                                          </p:stCondLst>
                                        </p:cTn>
                                        <p:tgtEl>
                                          <p:spTgt spid="40"/>
                                        </p:tgtEl>
                                        <p:attrNameLst>
                                          <p:attrName>style.visibility</p:attrName>
                                        </p:attrNameLst>
                                      </p:cBhvr>
                                      <p:to>
                                        <p:strVal val="visible"/>
                                      </p:to>
                                    </p:set>
                                    <p:anim calcmode="lin" valueType="num">
                                      <p:cBhvr>
                                        <p:cTn id="105" dur="500" fill="hold"/>
                                        <p:tgtEl>
                                          <p:spTgt spid="40"/>
                                        </p:tgtEl>
                                        <p:attrNameLst>
                                          <p:attrName>ppt_w</p:attrName>
                                        </p:attrNameLst>
                                      </p:cBhvr>
                                      <p:tavLst>
                                        <p:tav tm="0">
                                          <p:val>
                                            <p:fltVal val="0"/>
                                          </p:val>
                                        </p:tav>
                                        <p:tav tm="100000">
                                          <p:val>
                                            <p:strVal val="#ppt_w"/>
                                          </p:val>
                                        </p:tav>
                                      </p:tavLst>
                                    </p:anim>
                                    <p:anim calcmode="lin" valueType="num">
                                      <p:cBhvr>
                                        <p:cTn id="106" dur="500" fill="hold"/>
                                        <p:tgtEl>
                                          <p:spTgt spid="40"/>
                                        </p:tgtEl>
                                        <p:attrNameLst>
                                          <p:attrName>ppt_h</p:attrName>
                                        </p:attrNameLst>
                                      </p:cBhvr>
                                      <p:tavLst>
                                        <p:tav tm="0">
                                          <p:val>
                                            <p:fltVal val="0"/>
                                          </p:val>
                                        </p:tav>
                                        <p:tav tm="100000">
                                          <p:val>
                                            <p:strVal val="#ppt_h"/>
                                          </p:val>
                                        </p:tav>
                                      </p:tavLst>
                                    </p:anim>
                                    <p:animEffect transition="in" filter="fade">
                                      <p:cBhvr>
                                        <p:cTn id="107" dur="500"/>
                                        <p:tgtEl>
                                          <p:spTgt spid="40"/>
                                        </p:tgtEl>
                                      </p:cBhvr>
                                    </p:animEffect>
                                  </p:childTnLst>
                                </p:cTn>
                              </p:par>
                            </p:childTnLst>
                          </p:cTn>
                        </p:par>
                        <p:par>
                          <p:cTn id="108" fill="hold">
                            <p:stCondLst>
                              <p:cond delay="8000"/>
                            </p:stCondLst>
                            <p:childTnLst>
                              <p:par>
                                <p:cTn id="109" presetID="12" presetClass="entr" presetSubtype="4" fill="hold" grpId="0" nodeType="afterEffect">
                                  <p:stCondLst>
                                    <p:cond delay="0"/>
                                  </p:stCondLst>
                                  <p:childTnLst>
                                    <p:set>
                                      <p:cBhvr>
                                        <p:cTn id="110" dur="1" fill="hold">
                                          <p:stCondLst>
                                            <p:cond delay="0"/>
                                          </p:stCondLst>
                                        </p:cTn>
                                        <p:tgtEl>
                                          <p:spTgt spid="65"/>
                                        </p:tgtEl>
                                        <p:attrNameLst>
                                          <p:attrName>style.visibility</p:attrName>
                                        </p:attrNameLst>
                                      </p:cBhvr>
                                      <p:to>
                                        <p:strVal val="visible"/>
                                      </p:to>
                                    </p:set>
                                    <p:anim calcmode="lin" valueType="num">
                                      <p:cBhvr additive="base">
                                        <p:cTn id="111" dur="500"/>
                                        <p:tgtEl>
                                          <p:spTgt spid="65"/>
                                        </p:tgtEl>
                                        <p:attrNameLst>
                                          <p:attrName>ppt_y</p:attrName>
                                        </p:attrNameLst>
                                      </p:cBhvr>
                                      <p:tavLst>
                                        <p:tav tm="0">
                                          <p:val>
                                            <p:strVal val="#ppt_y+#ppt_h*1.125000"/>
                                          </p:val>
                                        </p:tav>
                                        <p:tav tm="100000">
                                          <p:val>
                                            <p:strVal val="#ppt_y"/>
                                          </p:val>
                                        </p:tav>
                                      </p:tavLst>
                                    </p:anim>
                                    <p:animEffect transition="in" filter="wipe(up)">
                                      <p:cBhvr>
                                        <p:cTn id="112" dur="500"/>
                                        <p:tgtEl>
                                          <p:spTgt spid="65"/>
                                        </p:tgtEl>
                                      </p:cBhvr>
                                    </p:animEffect>
                                  </p:childTnLst>
                                </p:cTn>
                              </p:par>
                              <p:par>
                                <p:cTn id="113" presetID="12" presetClass="entr" presetSubtype="1" fill="hold" grpId="0" nodeType="withEffect">
                                  <p:stCondLst>
                                    <p:cond delay="0"/>
                                  </p:stCondLst>
                                  <p:childTnLst>
                                    <p:set>
                                      <p:cBhvr>
                                        <p:cTn id="114" dur="1" fill="hold">
                                          <p:stCondLst>
                                            <p:cond delay="0"/>
                                          </p:stCondLst>
                                        </p:cTn>
                                        <p:tgtEl>
                                          <p:spTgt spid="66"/>
                                        </p:tgtEl>
                                        <p:attrNameLst>
                                          <p:attrName>style.visibility</p:attrName>
                                        </p:attrNameLst>
                                      </p:cBhvr>
                                      <p:to>
                                        <p:strVal val="visible"/>
                                      </p:to>
                                    </p:set>
                                    <p:anim calcmode="lin" valueType="num">
                                      <p:cBhvr additive="base">
                                        <p:cTn id="115" dur="500"/>
                                        <p:tgtEl>
                                          <p:spTgt spid="66"/>
                                        </p:tgtEl>
                                        <p:attrNameLst>
                                          <p:attrName>ppt_y</p:attrName>
                                        </p:attrNameLst>
                                      </p:cBhvr>
                                      <p:tavLst>
                                        <p:tav tm="0">
                                          <p:val>
                                            <p:strVal val="#ppt_y-#ppt_h*1.125000"/>
                                          </p:val>
                                        </p:tav>
                                        <p:tav tm="100000">
                                          <p:val>
                                            <p:strVal val="#ppt_y"/>
                                          </p:val>
                                        </p:tav>
                                      </p:tavLst>
                                    </p:anim>
                                    <p:animEffect transition="in" filter="wipe(down)">
                                      <p:cBhvr>
                                        <p:cTn id="116" dur="500"/>
                                        <p:tgtEl>
                                          <p:spTgt spid="66"/>
                                        </p:tgtEl>
                                      </p:cBhvr>
                                    </p:animEffect>
                                  </p:childTnLst>
                                </p:cTn>
                              </p:par>
                            </p:childTnLst>
                          </p:cTn>
                        </p:par>
                        <p:par>
                          <p:cTn id="117" fill="hold">
                            <p:stCondLst>
                              <p:cond delay="8500"/>
                            </p:stCondLst>
                            <p:childTnLst>
                              <p:par>
                                <p:cTn id="118" presetID="2" presetClass="entr" presetSubtype="8"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anim calcmode="lin" valueType="num">
                                      <p:cBhvr additive="base">
                                        <p:cTn id="120" dur="500" fill="hold"/>
                                        <p:tgtEl>
                                          <p:spTgt spid="5"/>
                                        </p:tgtEl>
                                        <p:attrNameLst>
                                          <p:attrName>ppt_x</p:attrName>
                                        </p:attrNameLst>
                                      </p:cBhvr>
                                      <p:tavLst>
                                        <p:tav tm="0">
                                          <p:val>
                                            <p:strVal val="0-#ppt_w/2"/>
                                          </p:val>
                                        </p:tav>
                                        <p:tav tm="100000">
                                          <p:val>
                                            <p:strVal val="#ppt_x"/>
                                          </p:val>
                                        </p:tav>
                                      </p:tavLst>
                                    </p:anim>
                                    <p:anim calcmode="lin" valueType="num">
                                      <p:cBhvr additive="base">
                                        <p:cTn id="121" dur="500" fill="hold"/>
                                        <p:tgtEl>
                                          <p:spTgt spid="5"/>
                                        </p:tgtEl>
                                        <p:attrNameLst>
                                          <p:attrName>ppt_y</p:attrName>
                                        </p:attrNameLst>
                                      </p:cBhvr>
                                      <p:tavLst>
                                        <p:tav tm="0">
                                          <p:val>
                                            <p:strVal val="#ppt_y"/>
                                          </p:val>
                                        </p:tav>
                                        <p:tav tm="100000">
                                          <p:val>
                                            <p:strVal val="#ppt_y"/>
                                          </p:val>
                                        </p:tav>
                                      </p:tavLst>
                                    </p:anim>
                                  </p:childTnLst>
                                </p:cTn>
                              </p:par>
                            </p:childTnLst>
                          </p:cTn>
                        </p:par>
                        <p:par>
                          <p:cTn id="122" fill="hold">
                            <p:stCondLst>
                              <p:cond delay="9000"/>
                            </p:stCondLst>
                            <p:childTnLst>
                              <p:par>
                                <p:cTn id="123" presetID="53" presetClass="entr" presetSubtype="16" fill="hold" nodeType="afterEffect">
                                  <p:stCondLst>
                                    <p:cond delay="0"/>
                                  </p:stCondLst>
                                  <p:childTnLst>
                                    <p:set>
                                      <p:cBhvr>
                                        <p:cTn id="124" dur="1" fill="hold">
                                          <p:stCondLst>
                                            <p:cond delay="0"/>
                                          </p:stCondLst>
                                        </p:cTn>
                                        <p:tgtEl>
                                          <p:spTgt spid="45"/>
                                        </p:tgtEl>
                                        <p:attrNameLst>
                                          <p:attrName>style.visibility</p:attrName>
                                        </p:attrNameLst>
                                      </p:cBhvr>
                                      <p:to>
                                        <p:strVal val="visible"/>
                                      </p:to>
                                    </p:set>
                                    <p:anim calcmode="lin" valueType="num">
                                      <p:cBhvr>
                                        <p:cTn id="125" dur="500" fill="hold"/>
                                        <p:tgtEl>
                                          <p:spTgt spid="45"/>
                                        </p:tgtEl>
                                        <p:attrNameLst>
                                          <p:attrName>ppt_w</p:attrName>
                                        </p:attrNameLst>
                                      </p:cBhvr>
                                      <p:tavLst>
                                        <p:tav tm="0">
                                          <p:val>
                                            <p:fltVal val="0"/>
                                          </p:val>
                                        </p:tav>
                                        <p:tav tm="100000">
                                          <p:val>
                                            <p:strVal val="#ppt_w"/>
                                          </p:val>
                                        </p:tav>
                                      </p:tavLst>
                                    </p:anim>
                                    <p:anim calcmode="lin" valueType="num">
                                      <p:cBhvr>
                                        <p:cTn id="126" dur="500" fill="hold"/>
                                        <p:tgtEl>
                                          <p:spTgt spid="45"/>
                                        </p:tgtEl>
                                        <p:attrNameLst>
                                          <p:attrName>ppt_h</p:attrName>
                                        </p:attrNameLst>
                                      </p:cBhvr>
                                      <p:tavLst>
                                        <p:tav tm="0">
                                          <p:val>
                                            <p:fltVal val="0"/>
                                          </p:val>
                                        </p:tav>
                                        <p:tav tm="100000">
                                          <p:val>
                                            <p:strVal val="#ppt_h"/>
                                          </p:val>
                                        </p:tav>
                                      </p:tavLst>
                                    </p:anim>
                                    <p:animEffect transition="in" filter="fade">
                                      <p:cBhvr>
                                        <p:cTn id="127" dur="500"/>
                                        <p:tgtEl>
                                          <p:spTgt spid="45"/>
                                        </p:tgtEl>
                                      </p:cBhvr>
                                    </p:animEffect>
                                  </p:childTnLst>
                                </p:cTn>
                              </p:par>
                            </p:childTnLst>
                          </p:cTn>
                        </p:par>
                        <p:par>
                          <p:cTn id="128" fill="hold">
                            <p:stCondLst>
                              <p:cond delay="9500"/>
                            </p:stCondLst>
                            <p:childTnLst>
                              <p:par>
                                <p:cTn id="129" presetID="12" presetClass="entr" presetSubtype="4" fill="hold" grpId="0" nodeType="afterEffect">
                                  <p:stCondLst>
                                    <p:cond delay="0"/>
                                  </p:stCondLst>
                                  <p:childTnLst>
                                    <p:set>
                                      <p:cBhvr>
                                        <p:cTn id="130" dur="1" fill="hold">
                                          <p:stCondLst>
                                            <p:cond delay="0"/>
                                          </p:stCondLst>
                                        </p:cTn>
                                        <p:tgtEl>
                                          <p:spTgt spid="67"/>
                                        </p:tgtEl>
                                        <p:attrNameLst>
                                          <p:attrName>style.visibility</p:attrName>
                                        </p:attrNameLst>
                                      </p:cBhvr>
                                      <p:to>
                                        <p:strVal val="visible"/>
                                      </p:to>
                                    </p:set>
                                    <p:anim calcmode="lin" valueType="num">
                                      <p:cBhvr additive="base">
                                        <p:cTn id="131" dur="500"/>
                                        <p:tgtEl>
                                          <p:spTgt spid="67"/>
                                        </p:tgtEl>
                                        <p:attrNameLst>
                                          <p:attrName>ppt_y</p:attrName>
                                        </p:attrNameLst>
                                      </p:cBhvr>
                                      <p:tavLst>
                                        <p:tav tm="0">
                                          <p:val>
                                            <p:strVal val="#ppt_y+#ppt_h*1.125000"/>
                                          </p:val>
                                        </p:tav>
                                        <p:tav tm="100000">
                                          <p:val>
                                            <p:strVal val="#ppt_y"/>
                                          </p:val>
                                        </p:tav>
                                      </p:tavLst>
                                    </p:anim>
                                    <p:animEffect transition="in" filter="wipe(up)">
                                      <p:cBhvr>
                                        <p:cTn id="132" dur="500"/>
                                        <p:tgtEl>
                                          <p:spTgt spid="67"/>
                                        </p:tgtEl>
                                      </p:cBhvr>
                                    </p:animEffect>
                                  </p:childTnLst>
                                </p:cTn>
                              </p:par>
                              <p:par>
                                <p:cTn id="133" presetID="12" presetClass="entr" presetSubtype="1" fill="hold" grpId="0" nodeType="withEffect">
                                  <p:stCondLst>
                                    <p:cond delay="0"/>
                                  </p:stCondLst>
                                  <p:childTnLst>
                                    <p:set>
                                      <p:cBhvr>
                                        <p:cTn id="134" dur="1" fill="hold">
                                          <p:stCondLst>
                                            <p:cond delay="0"/>
                                          </p:stCondLst>
                                        </p:cTn>
                                        <p:tgtEl>
                                          <p:spTgt spid="68"/>
                                        </p:tgtEl>
                                        <p:attrNameLst>
                                          <p:attrName>style.visibility</p:attrName>
                                        </p:attrNameLst>
                                      </p:cBhvr>
                                      <p:to>
                                        <p:strVal val="visible"/>
                                      </p:to>
                                    </p:set>
                                    <p:anim calcmode="lin" valueType="num">
                                      <p:cBhvr additive="base">
                                        <p:cTn id="135" dur="500"/>
                                        <p:tgtEl>
                                          <p:spTgt spid="68"/>
                                        </p:tgtEl>
                                        <p:attrNameLst>
                                          <p:attrName>ppt_y</p:attrName>
                                        </p:attrNameLst>
                                      </p:cBhvr>
                                      <p:tavLst>
                                        <p:tav tm="0">
                                          <p:val>
                                            <p:strVal val="#ppt_y-#ppt_h*1.125000"/>
                                          </p:val>
                                        </p:tav>
                                        <p:tav tm="100000">
                                          <p:val>
                                            <p:strVal val="#ppt_y"/>
                                          </p:val>
                                        </p:tav>
                                      </p:tavLst>
                                    </p:anim>
                                    <p:animEffect transition="in" filter="wipe(down)">
                                      <p:cBhvr>
                                        <p:cTn id="1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animBg="1"/>
      <p:bldP spid="57" grpId="0"/>
      <p:bldP spid="58" grpId="0"/>
      <p:bldP spid="59" grpId="0"/>
      <p:bldP spid="60" grpId="0"/>
      <p:bldP spid="61" grpId="0"/>
      <p:bldP spid="62" grpId="0"/>
      <p:bldP spid="63" grpId="0"/>
      <p:bldP spid="64" grpId="0"/>
      <p:bldP spid="65" grpId="0"/>
      <p:bldP spid="66" grpId="0"/>
      <p:bldP spid="67" grpId="0"/>
      <p:bldP spid="6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3A1AB429-2C26-4CFD-B21F-5791BBC254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26" name="图片 25">
            <a:extLst>
              <a:ext uri="{FF2B5EF4-FFF2-40B4-BE49-F238E27FC236}">
                <a16:creationId xmlns:a16="http://schemas.microsoft.com/office/drawing/2014/main" id="{B9C9D518-CDDE-4ED3-8A90-AFCCCA6DE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27" name="矩形 26">
            <a:extLst>
              <a:ext uri="{FF2B5EF4-FFF2-40B4-BE49-F238E27FC236}">
                <a16:creationId xmlns:a16="http://schemas.microsoft.com/office/drawing/2014/main" id="{78AA5B12-6B57-444F-AB60-E549F952E3C0}"/>
              </a:ext>
            </a:extLst>
          </p:cNvPr>
          <p:cNvSpPr/>
          <p:nvPr/>
        </p:nvSpPr>
        <p:spPr>
          <a:xfrm>
            <a:off x="807719" y="493395"/>
            <a:ext cx="6296661"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The</a:t>
            </a:r>
            <a:r>
              <a:rPr lang="zh-CN" altLang="en-US" sz="3600" b="1" baseline="-3000" dirty="0">
                <a:effectLst>
                  <a:outerShdw blurRad="38100" dist="19050" dir="2700000" algn="tl" rotWithShape="0">
                    <a:schemeClr val="dk1">
                      <a:alpha val="40000"/>
                    </a:schemeClr>
                  </a:outerShdw>
                </a:effectLst>
                <a:latin typeface="+mn-ea"/>
                <a:sym typeface="Arial" panose="020B0604020202020204" pitchFamily="34" charset="0"/>
              </a:rPr>
              <a:t>Four</a:t>
            </a: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Improving Communication</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sp>
        <p:nvSpPr>
          <p:cNvPr id="5" name="椭圆 1">
            <a:extLst>
              <a:ext uri="{FF2B5EF4-FFF2-40B4-BE49-F238E27FC236}">
                <a16:creationId xmlns:a16="http://schemas.microsoft.com/office/drawing/2014/main" id="{3919714F-4777-4094-99D5-734C0E7F0DF8}"/>
              </a:ext>
            </a:extLst>
          </p:cNvPr>
          <p:cNvSpPr/>
          <p:nvPr/>
        </p:nvSpPr>
        <p:spPr>
          <a:xfrm>
            <a:off x="1390651" y="2464298"/>
            <a:ext cx="660400" cy="659404"/>
          </a:xfrm>
          <a:custGeom>
            <a:avLst/>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6" name="椭圆 56">
            <a:extLst>
              <a:ext uri="{FF2B5EF4-FFF2-40B4-BE49-F238E27FC236}">
                <a16:creationId xmlns:a16="http://schemas.microsoft.com/office/drawing/2014/main" id="{D8B6F07F-9CA7-40F5-AE2C-AABF2A14E766}"/>
              </a:ext>
            </a:extLst>
          </p:cNvPr>
          <p:cNvSpPr/>
          <p:nvPr/>
        </p:nvSpPr>
        <p:spPr>
          <a:xfrm>
            <a:off x="3140711" y="2587587"/>
            <a:ext cx="660400" cy="412827"/>
          </a:xfrm>
          <a:custGeom>
            <a:avLst/>
            <a:gdLst>
              <a:gd name="connsiteX0" fmla="*/ 218748 w 607427"/>
              <a:gd name="connsiteY0" fmla="*/ 211767 h 379713"/>
              <a:gd name="connsiteX1" fmla="*/ 303678 w 607427"/>
              <a:gd name="connsiteY1" fmla="*/ 286283 h 379713"/>
              <a:gd name="connsiteX2" fmla="*/ 388608 w 607427"/>
              <a:gd name="connsiteY2" fmla="*/ 211767 h 379713"/>
              <a:gd name="connsiteX3" fmla="*/ 580118 w 607427"/>
              <a:gd name="connsiteY3" fmla="*/ 379713 h 379713"/>
              <a:gd name="connsiteX4" fmla="*/ 27238 w 607427"/>
              <a:gd name="connsiteY4" fmla="*/ 379713 h 379713"/>
              <a:gd name="connsiteX5" fmla="*/ 607427 w 607427"/>
              <a:gd name="connsiteY5" fmla="*/ 19970 h 379713"/>
              <a:gd name="connsiteX6" fmla="*/ 607427 w 607427"/>
              <a:gd name="connsiteY6" fmla="*/ 359531 h 379713"/>
              <a:gd name="connsiteX7" fmla="*/ 413725 w 607427"/>
              <a:gd name="connsiteY7" fmla="*/ 189751 h 379713"/>
              <a:gd name="connsiteX8" fmla="*/ 0 w 607427"/>
              <a:gd name="connsiteY8" fmla="*/ 19970 h 379713"/>
              <a:gd name="connsiteX9" fmla="*/ 193561 w 607427"/>
              <a:gd name="connsiteY9" fmla="*/ 189751 h 379713"/>
              <a:gd name="connsiteX10" fmla="*/ 0 w 607427"/>
              <a:gd name="connsiteY10" fmla="*/ 359531 h 379713"/>
              <a:gd name="connsiteX11" fmla="*/ 27379 w 607427"/>
              <a:gd name="connsiteY11" fmla="*/ 0 h 379713"/>
              <a:gd name="connsiteX12" fmla="*/ 579906 w 607427"/>
              <a:gd name="connsiteY12" fmla="*/ 0 h 379713"/>
              <a:gd name="connsiteX13" fmla="*/ 303694 w 607427"/>
              <a:gd name="connsiteY13" fmla="*/ 242251 h 37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7427" h="379713">
                <a:moveTo>
                  <a:pt x="218748" y="211767"/>
                </a:moveTo>
                <a:lnTo>
                  <a:pt x="303678" y="286283"/>
                </a:lnTo>
                <a:lnTo>
                  <a:pt x="388608" y="211767"/>
                </a:lnTo>
                <a:lnTo>
                  <a:pt x="580118" y="379713"/>
                </a:lnTo>
                <a:lnTo>
                  <a:pt x="27238" y="379713"/>
                </a:lnTo>
                <a:close/>
                <a:moveTo>
                  <a:pt x="607427" y="19970"/>
                </a:moveTo>
                <a:lnTo>
                  <a:pt x="607427" y="359531"/>
                </a:lnTo>
                <a:lnTo>
                  <a:pt x="413725" y="189751"/>
                </a:lnTo>
                <a:close/>
                <a:moveTo>
                  <a:pt x="0" y="19970"/>
                </a:moveTo>
                <a:lnTo>
                  <a:pt x="193561" y="189751"/>
                </a:lnTo>
                <a:lnTo>
                  <a:pt x="0" y="359531"/>
                </a:lnTo>
                <a:close/>
                <a:moveTo>
                  <a:pt x="27379" y="0"/>
                </a:moveTo>
                <a:lnTo>
                  <a:pt x="579906" y="0"/>
                </a:lnTo>
                <a:lnTo>
                  <a:pt x="303694" y="242251"/>
                </a:ln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7" name="椭圆 64">
            <a:extLst>
              <a:ext uri="{FF2B5EF4-FFF2-40B4-BE49-F238E27FC236}">
                <a16:creationId xmlns:a16="http://schemas.microsoft.com/office/drawing/2014/main" id="{449BF2D3-BA46-4F84-B970-450EAC857CCA}"/>
              </a:ext>
            </a:extLst>
          </p:cNvPr>
          <p:cNvSpPr/>
          <p:nvPr/>
        </p:nvSpPr>
        <p:spPr>
          <a:xfrm>
            <a:off x="4890771" y="2523559"/>
            <a:ext cx="660400" cy="540880"/>
          </a:xfrm>
          <a:custGeom>
            <a:avLst/>
            <a:gdLst>
              <a:gd name="connsiteX0" fmla="*/ 374823 w 605522"/>
              <a:gd name="connsiteY0" fmla="*/ 232327 h 495934"/>
              <a:gd name="connsiteX1" fmla="*/ 328351 w 605522"/>
              <a:gd name="connsiteY1" fmla="*/ 278712 h 495934"/>
              <a:gd name="connsiteX2" fmla="*/ 374823 w 605522"/>
              <a:gd name="connsiteY2" fmla="*/ 325282 h 495934"/>
              <a:gd name="connsiteX3" fmla="*/ 421479 w 605522"/>
              <a:gd name="connsiteY3" fmla="*/ 278712 h 495934"/>
              <a:gd name="connsiteX4" fmla="*/ 374823 w 605522"/>
              <a:gd name="connsiteY4" fmla="*/ 232327 h 495934"/>
              <a:gd name="connsiteX5" fmla="*/ 374823 w 605522"/>
              <a:gd name="connsiteY5" fmla="*/ 202876 h 495934"/>
              <a:gd name="connsiteX6" fmla="*/ 450984 w 605522"/>
              <a:gd name="connsiteY6" fmla="*/ 278712 h 495934"/>
              <a:gd name="connsiteX7" fmla="*/ 374823 w 605522"/>
              <a:gd name="connsiteY7" fmla="*/ 354733 h 495934"/>
              <a:gd name="connsiteX8" fmla="*/ 298845 w 605522"/>
              <a:gd name="connsiteY8" fmla="*/ 278712 h 495934"/>
              <a:gd name="connsiteX9" fmla="*/ 374823 w 605522"/>
              <a:gd name="connsiteY9" fmla="*/ 202876 h 495934"/>
              <a:gd name="connsiteX10" fmla="*/ 374858 w 605522"/>
              <a:gd name="connsiteY10" fmla="*/ 175958 h 495934"/>
              <a:gd name="connsiteX11" fmla="*/ 271966 w 605522"/>
              <a:gd name="connsiteY11" fmla="*/ 278712 h 495934"/>
              <a:gd name="connsiteX12" fmla="*/ 374858 w 605522"/>
              <a:gd name="connsiteY12" fmla="*/ 381650 h 495934"/>
              <a:gd name="connsiteX13" fmla="*/ 477933 w 605522"/>
              <a:gd name="connsiteY13" fmla="*/ 278712 h 495934"/>
              <a:gd name="connsiteX14" fmla="*/ 374858 w 605522"/>
              <a:gd name="connsiteY14" fmla="*/ 175958 h 495934"/>
              <a:gd name="connsiteX15" fmla="*/ 91625 w 605522"/>
              <a:gd name="connsiteY15" fmla="*/ 169355 h 495934"/>
              <a:gd name="connsiteX16" fmla="*/ 91625 w 605522"/>
              <a:gd name="connsiteY16" fmla="*/ 203964 h 495934"/>
              <a:gd name="connsiteX17" fmla="*/ 165728 w 605522"/>
              <a:gd name="connsiteY17" fmla="*/ 203964 h 495934"/>
              <a:gd name="connsiteX18" fmla="*/ 165728 w 605522"/>
              <a:gd name="connsiteY18" fmla="*/ 169355 h 495934"/>
              <a:gd name="connsiteX19" fmla="*/ 374858 w 605522"/>
              <a:gd name="connsiteY19" fmla="*/ 146494 h 495934"/>
              <a:gd name="connsiteX20" fmla="*/ 507436 w 605522"/>
              <a:gd name="connsiteY20" fmla="*/ 278712 h 495934"/>
              <a:gd name="connsiteX21" fmla="*/ 374858 w 605522"/>
              <a:gd name="connsiteY21" fmla="*/ 411114 h 495934"/>
              <a:gd name="connsiteX22" fmla="*/ 242463 w 605522"/>
              <a:gd name="connsiteY22" fmla="*/ 278712 h 495934"/>
              <a:gd name="connsiteX23" fmla="*/ 374858 w 605522"/>
              <a:gd name="connsiteY23" fmla="*/ 146494 h 495934"/>
              <a:gd name="connsiteX24" fmla="*/ 91625 w 605522"/>
              <a:gd name="connsiteY24" fmla="*/ 144871 h 495934"/>
              <a:gd name="connsiteX25" fmla="*/ 165728 w 605522"/>
              <a:gd name="connsiteY25" fmla="*/ 144871 h 495934"/>
              <a:gd name="connsiteX26" fmla="*/ 190245 w 605522"/>
              <a:gd name="connsiteY26" fmla="*/ 169355 h 495934"/>
              <a:gd name="connsiteX27" fmla="*/ 190245 w 605522"/>
              <a:gd name="connsiteY27" fmla="*/ 203964 h 495934"/>
              <a:gd name="connsiteX28" fmla="*/ 165728 w 605522"/>
              <a:gd name="connsiteY28" fmla="*/ 228632 h 495934"/>
              <a:gd name="connsiteX29" fmla="*/ 91625 w 605522"/>
              <a:gd name="connsiteY29" fmla="*/ 228632 h 495934"/>
              <a:gd name="connsiteX30" fmla="*/ 67108 w 605522"/>
              <a:gd name="connsiteY30" fmla="*/ 203964 h 495934"/>
              <a:gd name="connsiteX31" fmla="*/ 67108 w 605522"/>
              <a:gd name="connsiteY31" fmla="*/ 169355 h 495934"/>
              <a:gd name="connsiteX32" fmla="*/ 91625 w 605522"/>
              <a:gd name="connsiteY32" fmla="*/ 144871 h 495934"/>
              <a:gd name="connsiteX33" fmla="*/ 55315 w 605522"/>
              <a:gd name="connsiteY33" fmla="*/ 98487 h 495934"/>
              <a:gd name="connsiteX34" fmla="*/ 36877 w 605522"/>
              <a:gd name="connsiteY34" fmla="*/ 116896 h 495934"/>
              <a:gd name="connsiteX35" fmla="*/ 36877 w 605522"/>
              <a:gd name="connsiteY35" fmla="*/ 440708 h 495934"/>
              <a:gd name="connsiteX36" fmla="*/ 55315 w 605522"/>
              <a:gd name="connsiteY36" fmla="*/ 459116 h 495934"/>
              <a:gd name="connsiteX37" fmla="*/ 550207 w 605522"/>
              <a:gd name="connsiteY37" fmla="*/ 459116 h 495934"/>
              <a:gd name="connsiteX38" fmla="*/ 568645 w 605522"/>
              <a:gd name="connsiteY38" fmla="*/ 440708 h 495934"/>
              <a:gd name="connsiteX39" fmla="*/ 568645 w 605522"/>
              <a:gd name="connsiteY39" fmla="*/ 116896 h 495934"/>
              <a:gd name="connsiteX40" fmla="*/ 550207 w 605522"/>
              <a:gd name="connsiteY40" fmla="*/ 98487 h 495934"/>
              <a:gd name="connsiteX41" fmla="*/ 406755 w 605522"/>
              <a:gd name="connsiteY41" fmla="*/ 36818 h 495934"/>
              <a:gd name="connsiteX42" fmla="*/ 406755 w 605522"/>
              <a:gd name="connsiteY42" fmla="*/ 59092 h 495934"/>
              <a:gd name="connsiteX43" fmla="*/ 488253 w 605522"/>
              <a:gd name="connsiteY43" fmla="*/ 59092 h 495934"/>
              <a:gd name="connsiteX44" fmla="*/ 488253 w 605522"/>
              <a:gd name="connsiteY44" fmla="*/ 36818 h 495934"/>
              <a:gd name="connsiteX45" fmla="*/ 400486 w 605522"/>
              <a:gd name="connsiteY45" fmla="*/ 0 h 495934"/>
              <a:gd name="connsiteX46" fmla="*/ 494338 w 605522"/>
              <a:gd name="connsiteY46" fmla="*/ 0 h 495934"/>
              <a:gd name="connsiteX47" fmla="*/ 525130 w 605522"/>
              <a:gd name="connsiteY47" fmla="*/ 30559 h 495934"/>
              <a:gd name="connsiteX48" fmla="*/ 525130 w 605522"/>
              <a:gd name="connsiteY48" fmla="*/ 61670 h 495934"/>
              <a:gd name="connsiteX49" fmla="*/ 550207 w 605522"/>
              <a:gd name="connsiteY49" fmla="*/ 61670 h 495934"/>
              <a:gd name="connsiteX50" fmla="*/ 605522 w 605522"/>
              <a:gd name="connsiteY50" fmla="*/ 116896 h 495934"/>
              <a:gd name="connsiteX51" fmla="*/ 605522 w 605522"/>
              <a:gd name="connsiteY51" fmla="*/ 440708 h 495934"/>
              <a:gd name="connsiteX52" fmla="*/ 550207 w 605522"/>
              <a:gd name="connsiteY52" fmla="*/ 495934 h 495934"/>
              <a:gd name="connsiteX53" fmla="*/ 55315 w 605522"/>
              <a:gd name="connsiteY53" fmla="*/ 495934 h 495934"/>
              <a:gd name="connsiteX54" fmla="*/ 0 w 605522"/>
              <a:gd name="connsiteY54" fmla="*/ 440708 h 495934"/>
              <a:gd name="connsiteX55" fmla="*/ 0 w 605522"/>
              <a:gd name="connsiteY55" fmla="*/ 116896 h 495934"/>
              <a:gd name="connsiteX56" fmla="*/ 55315 w 605522"/>
              <a:gd name="connsiteY56" fmla="*/ 61670 h 495934"/>
              <a:gd name="connsiteX57" fmla="*/ 369878 w 605522"/>
              <a:gd name="connsiteY57" fmla="*/ 61670 h 495934"/>
              <a:gd name="connsiteX58" fmla="*/ 369878 w 605522"/>
              <a:gd name="connsiteY58" fmla="*/ 30559 h 495934"/>
              <a:gd name="connsiteX59" fmla="*/ 400486 w 605522"/>
              <a:gd name="connsiteY59" fmla="*/ 0 h 49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5522" h="495934">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8" name="椭圆 72">
            <a:extLst>
              <a:ext uri="{FF2B5EF4-FFF2-40B4-BE49-F238E27FC236}">
                <a16:creationId xmlns:a16="http://schemas.microsoft.com/office/drawing/2014/main" id="{1D9DAF14-CD26-456C-AE25-6775247B72A9}"/>
              </a:ext>
            </a:extLst>
          </p:cNvPr>
          <p:cNvSpPr/>
          <p:nvPr/>
        </p:nvSpPr>
        <p:spPr>
          <a:xfrm>
            <a:off x="6696195" y="2463800"/>
            <a:ext cx="549668" cy="660400"/>
          </a:xfrm>
          <a:custGeom>
            <a:avLst/>
            <a:gdLst>
              <a:gd name="connsiteX0" fmla="*/ 166861 w 505460"/>
              <a:gd name="connsiteY0" fmla="*/ 355015 h 607286"/>
              <a:gd name="connsiteX1" fmla="*/ 421301 w 505460"/>
              <a:gd name="connsiteY1" fmla="*/ 355015 h 607286"/>
              <a:gd name="connsiteX2" fmla="*/ 438634 w 505460"/>
              <a:gd name="connsiteY2" fmla="*/ 372303 h 607286"/>
              <a:gd name="connsiteX3" fmla="*/ 421301 w 505460"/>
              <a:gd name="connsiteY3" fmla="*/ 389592 h 607286"/>
              <a:gd name="connsiteX4" fmla="*/ 166861 w 505460"/>
              <a:gd name="connsiteY4" fmla="*/ 389592 h 607286"/>
              <a:gd name="connsiteX5" fmla="*/ 149528 w 505460"/>
              <a:gd name="connsiteY5" fmla="*/ 372303 h 607286"/>
              <a:gd name="connsiteX6" fmla="*/ 166861 w 505460"/>
              <a:gd name="connsiteY6" fmla="*/ 355015 h 607286"/>
              <a:gd name="connsiteX7" fmla="*/ 166861 w 505460"/>
              <a:gd name="connsiteY7" fmla="*/ 272524 h 607286"/>
              <a:gd name="connsiteX8" fmla="*/ 421301 w 505460"/>
              <a:gd name="connsiteY8" fmla="*/ 272524 h 607286"/>
              <a:gd name="connsiteX9" fmla="*/ 438634 w 505460"/>
              <a:gd name="connsiteY9" fmla="*/ 289813 h 607286"/>
              <a:gd name="connsiteX10" fmla="*/ 421301 w 505460"/>
              <a:gd name="connsiteY10" fmla="*/ 307101 h 607286"/>
              <a:gd name="connsiteX11" fmla="*/ 166861 w 505460"/>
              <a:gd name="connsiteY11" fmla="*/ 307101 h 607286"/>
              <a:gd name="connsiteX12" fmla="*/ 149528 w 505460"/>
              <a:gd name="connsiteY12" fmla="*/ 289813 h 607286"/>
              <a:gd name="connsiteX13" fmla="*/ 166861 w 505460"/>
              <a:gd name="connsiteY13" fmla="*/ 272524 h 607286"/>
              <a:gd name="connsiteX14" fmla="*/ 166861 w 505460"/>
              <a:gd name="connsiteY14" fmla="*/ 190033 h 607286"/>
              <a:gd name="connsiteX15" fmla="*/ 421301 w 505460"/>
              <a:gd name="connsiteY15" fmla="*/ 190033 h 607286"/>
              <a:gd name="connsiteX16" fmla="*/ 438634 w 505460"/>
              <a:gd name="connsiteY16" fmla="*/ 207439 h 607286"/>
              <a:gd name="connsiteX17" fmla="*/ 421301 w 505460"/>
              <a:gd name="connsiteY17" fmla="*/ 224751 h 607286"/>
              <a:gd name="connsiteX18" fmla="*/ 166861 w 505460"/>
              <a:gd name="connsiteY18" fmla="*/ 224751 h 607286"/>
              <a:gd name="connsiteX19" fmla="*/ 149528 w 505460"/>
              <a:gd name="connsiteY19" fmla="*/ 207439 h 607286"/>
              <a:gd name="connsiteX20" fmla="*/ 166861 w 505460"/>
              <a:gd name="connsiteY20" fmla="*/ 190033 h 607286"/>
              <a:gd name="connsiteX21" fmla="*/ 166861 w 505460"/>
              <a:gd name="connsiteY21" fmla="*/ 107612 h 607286"/>
              <a:gd name="connsiteX22" fmla="*/ 421301 w 505460"/>
              <a:gd name="connsiteY22" fmla="*/ 107612 h 607286"/>
              <a:gd name="connsiteX23" fmla="*/ 438634 w 505460"/>
              <a:gd name="connsiteY23" fmla="*/ 124901 h 607286"/>
              <a:gd name="connsiteX24" fmla="*/ 421301 w 505460"/>
              <a:gd name="connsiteY24" fmla="*/ 142189 h 607286"/>
              <a:gd name="connsiteX25" fmla="*/ 166861 w 505460"/>
              <a:gd name="connsiteY25" fmla="*/ 142189 h 607286"/>
              <a:gd name="connsiteX26" fmla="*/ 149528 w 505460"/>
              <a:gd name="connsiteY26" fmla="*/ 124901 h 607286"/>
              <a:gd name="connsiteX27" fmla="*/ 166861 w 505460"/>
              <a:gd name="connsiteY27" fmla="*/ 107612 h 607286"/>
              <a:gd name="connsiteX28" fmla="*/ 43330 w 505460"/>
              <a:gd name="connsiteY28" fmla="*/ 105635 h 607286"/>
              <a:gd name="connsiteX29" fmla="*/ 34664 w 505460"/>
              <a:gd name="connsiteY29" fmla="*/ 114289 h 607286"/>
              <a:gd name="connsiteX30" fmla="*/ 34664 w 505460"/>
              <a:gd name="connsiteY30" fmla="*/ 563922 h 607286"/>
              <a:gd name="connsiteX31" fmla="*/ 43330 w 505460"/>
              <a:gd name="connsiteY31" fmla="*/ 572576 h 607286"/>
              <a:gd name="connsiteX32" fmla="*/ 379237 w 505460"/>
              <a:gd name="connsiteY32" fmla="*/ 572576 h 607286"/>
              <a:gd name="connsiteX33" fmla="*/ 387903 w 505460"/>
              <a:gd name="connsiteY33" fmla="*/ 563922 h 607286"/>
              <a:gd name="connsiteX34" fmla="*/ 387903 w 505460"/>
              <a:gd name="connsiteY34" fmla="*/ 536267 h 607286"/>
              <a:gd name="connsiteX35" fmla="*/ 126223 w 505460"/>
              <a:gd name="connsiteY35" fmla="*/ 536267 h 607286"/>
              <a:gd name="connsiteX36" fmla="*/ 82799 w 505460"/>
              <a:gd name="connsiteY36" fmla="*/ 492997 h 607286"/>
              <a:gd name="connsiteX37" fmla="*/ 82799 w 505460"/>
              <a:gd name="connsiteY37" fmla="*/ 105635 h 607286"/>
              <a:gd name="connsiteX38" fmla="*/ 126223 w 505460"/>
              <a:gd name="connsiteY38" fmla="*/ 34616 h 607286"/>
              <a:gd name="connsiteX39" fmla="*/ 117557 w 505460"/>
              <a:gd name="connsiteY39" fmla="*/ 43270 h 607286"/>
              <a:gd name="connsiteX40" fmla="*/ 117557 w 505460"/>
              <a:gd name="connsiteY40" fmla="*/ 492997 h 607286"/>
              <a:gd name="connsiteX41" fmla="*/ 126223 w 505460"/>
              <a:gd name="connsiteY41" fmla="*/ 501651 h 607286"/>
              <a:gd name="connsiteX42" fmla="*/ 462130 w 505460"/>
              <a:gd name="connsiteY42" fmla="*/ 501651 h 607286"/>
              <a:gd name="connsiteX43" fmla="*/ 470796 w 505460"/>
              <a:gd name="connsiteY43" fmla="*/ 492997 h 607286"/>
              <a:gd name="connsiteX44" fmla="*/ 470796 w 505460"/>
              <a:gd name="connsiteY44" fmla="*/ 43270 h 607286"/>
              <a:gd name="connsiteX45" fmla="*/ 462130 w 505460"/>
              <a:gd name="connsiteY45" fmla="*/ 34616 h 607286"/>
              <a:gd name="connsiteX46" fmla="*/ 126223 w 505460"/>
              <a:gd name="connsiteY46" fmla="*/ 0 h 607286"/>
              <a:gd name="connsiteX47" fmla="*/ 462130 w 505460"/>
              <a:gd name="connsiteY47" fmla="*/ 0 h 607286"/>
              <a:gd name="connsiteX48" fmla="*/ 505460 w 505460"/>
              <a:gd name="connsiteY48" fmla="*/ 43270 h 607286"/>
              <a:gd name="connsiteX49" fmla="*/ 505460 w 505460"/>
              <a:gd name="connsiteY49" fmla="*/ 492997 h 607286"/>
              <a:gd name="connsiteX50" fmla="*/ 462130 w 505460"/>
              <a:gd name="connsiteY50" fmla="*/ 536267 h 607286"/>
              <a:gd name="connsiteX51" fmla="*/ 422661 w 505460"/>
              <a:gd name="connsiteY51" fmla="*/ 536267 h 607286"/>
              <a:gd name="connsiteX52" fmla="*/ 422661 w 505460"/>
              <a:gd name="connsiteY52" fmla="*/ 563922 h 607286"/>
              <a:gd name="connsiteX53" fmla="*/ 379237 w 505460"/>
              <a:gd name="connsiteY53" fmla="*/ 607286 h 607286"/>
              <a:gd name="connsiteX54" fmla="*/ 43330 w 505460"/>
              <a:gd name="connsiteY54" fmla="*/ 607286 h 607286"/>
              <a:gd name="connsiteX55" fmla="*/ 0 w 505460"/>
              <a:gd name="connsiteY55" fmla="*/ 563922 h 607286"/>
              <a:gd name="connsiteX56" fmla="*/ 0 w 505460"/>
              <a:gd name="connsiteY56" fmla="*/ 114289 h 607286"/>
              <a:gd name="connsiteX57" fmla="*/ 43330 w 505460"/>
              <a:gd name="connsiteY57" fmla="*/ 70925 h 607286"/>
              <a:gd name="connsiteX58" fmla="*/ 82799 w 505460"/>
              <a:gd name="connsiteY58" fmla="*/ 70925 h 607286"/>
              <a:gd name="connsiteX59" fmla="*/ 82799 w 505460"/>
              <a:gd name="connsiteY59" fmla="*/ 43270 h 607286"/>
              <a:gd name="connsiteX60" fmla="*/ 126223 w 505460"/>
              <a:gd name="connsiteY60" fmla="*/ 0 h 60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5460" h="607286">
                <a:moveTo>
                  <a:pt x="166861" y="355015"/>
                </a:moveTo>
                <a:lnTo>
                  <a:pt x="421301" y="355015"/>
                </a:lnTo>
                <a:cubicBezTo>
                  <a:pt x="430910" y="355015"/>
                  <a:pt x="438634" y="362720"/>
                  <a:pt x="438634" y="372303"/>
                </a:cubicBezTo>
                <a:cubicBezTo>
                  <a:pt x="438634" y="381793"/>
                  <a:pt x="430910" y="389592"/>
                  <a:pt x="421301" y="389592"/>
                </a:cubicBezTo>
                <a:lnTo>
                  <a:pt x="166861" y="389592"/>
                </a:lnTo>
                <a:cubicBezTo>
                  <a:pt x="157253" y="389592"/>
                  <a:pt x="149528" y="381887"/>
                  <a:pt x="149528" y="372303"/>
                </a:cubicBezTo>
                <a:cubicBezTo>
                  <a:pt x="149528" y="362720"/>
                  <a:pt x="157253" y="355015"/>
                  <a:pt x="166861" y="355015"/>
                </a:cubicBezTo>
                <a:close/>
                <a:moveTo>
                  <a:pt x="166861" y="272524"/>
                </a:moveTo>
                <a:lnTo>
                  <a:pt x="421301" y="272524"/>
                </a:lnTo>
                <a:cubicBezTo>
                  <a:pt x="430910" y="272524"/>
                  <a:pt x="438634" y="280229"/>
                  <a:pt x="438634" y="289813"/>
                </a:cubicBezTo>
                <a:cubicBezTo>
                  <a:pt x="438634" y="299396"/>
                  <a:pt x="430910" y="307101"/>
                  <a:pt x="421301" y="307101"/>
                </a:cubicBezTo>
                <a:lnTo>
                  <a:pt x="166861" y="307101"/>
                </a:lnTo>
                <a:cubicBezTo>
                  <a:pt x="157253" y="307101"/>
                  <a:pt x="149528" y="299396"/>
                  <a:pt x="149528" y="289813"/>
                </a:cubicBezTo>
                <a:cubicBezTo>
                  <a:pt x="149528" y="280229"/>
                  <a:pt x="157253" y="272524"/>
                  <a:pt x="166861" y="272524"/>
                </a:cubicBezTo>
                <a:close/>
                <a:moveTo>
                  <a:pt x="166861" y="190033"/>
                </a:moveTo>
                <a:lnTo>
                  <a:pt x="421301" y="190033"/>
                </a:lnTo>
                <a:cubicBezTo>
                  <a:pt x="430910" y="190033"/>
                  <a:pt x="438634" y="197842"/>
                  <a:pt x="438634" y="207439"/>
                </a:cubicBezTo>
                <a:cubicBezTo>
                  <a:pt x="438634" y="216942"/>
                  <a:pt x="430910" y="224751"/>
                  <a:pt x="421301" y="224751"/>
                </a:cubicBezTo>
                <a:lnTo>
                  <a:pt x="166861" y="224751"/>
                </a:lnTo>
                <a:cubicBezTo>
                  <a:pt x="157253" y="224751"/>
                  <a:pt x="149528" y="216942"/>
                  <a:pt x="149528" y="207439"/>
                </a:cubicBezTo>
                <a:cubicBezTo>
                  <a:pt x="149528" y="197842"/>
                  <a:pt x="157253" y="190033"/>
                  <a:pt x="166861" y="190033"/>
                </a:cubicBezTo>
                <a:close/>
                <a:moveTo>
                  <a:pt x="166861" y="107612"/>
                </a:moveTo>
                <a:lnTo>
                  <a:pt x="421301" y="107612"/>
                </a:lnTo>
                <a:cubicBezTo>
                  <a:pt x="430910" y="107612"/>
                  <a:pt x="438634" y="115317"/>
                  <a:pt x="438634" y="124901"/>
                </a:cubicBezTo>
                <a:cubicBezTo>
                  <a:pt x="438634" y="134484"/>
                  <a:pt x="430910" y="142189"/>
                  <a:pt x="421301" y="142189"/>
                </a:cubicBezTo>
                <a:lnTo>
                  <a:pt x="166861" y="142189"/>
                </a:lnTo>
                <a:cubicBezTo>
                  <a:pt x="157253" y="142189"/>
                  <a:pt x="149528" y="134484"/>
                  <a:pt x="149528" y="124901"/>
                </a:cubicBezTo>
                <a:cubicBezTo>
                  <a:pt x="149528" y="115317"/>
                  <a:pt x="157253" y="107612"/>
                  <a:pt x="166861" y="107612"/>
                </a:cubicBezTo>
                <a:close/>
                <a:moveTo>
                  <a:pt x="43330" y="105635"/>
                </a:moveTo>
                <a:cubicBezTo>
                  <a:pt x="38526" y="105635"/>
                  <a:pt x="34664" y="109492"/>
                  <a:pt x="34664" y="114289"/>
                </a:cubicBezTo>
                <a:lnTo>
                  <a:pt x="34664" y="563922"/>
                </a:lnTo>
                <a:cubicBezTo>
                  <a:pt x="34664" y="568719"/>
                  <a:pt x="38526" y="572576"/>
                  <a:pt x="43330" y="572576"/>
                </a:cubicBezTo>
                <a:lnTo>
                  <a:pt x="379237" y="572576"/>
                </a:lnTo>
                <a:cubicBezTo>
                  <a:pt x="384041" y="572576"/>
                  <a:pt x="387903" y="568719"/>
                  <a:pt x="387903" y="563922"/>
                </a:cubicBezTo>
                <a:lnTo>
                  <a:pt x="387903" y="536267"/>
                </a:lnTo>
                <a:lnTo>
                  <a:pt x="126223" y="536267"/>
                </a:lnTo>
                <a:cubicBezTo>
                  <a:pt x="102297" y="536267"/>
                  <a:pt x="82799" y="516889"/>
                  <a:pt x="82799" y="492997"/>
                </a:cubicBezTo>
                <a:lnTo>
                  <a:pt x="82799" y="105635"/>
                </a:lnTo>
                <a:close/>
                <a:moveTo>
                  <a:pt x="126223" y="34616"/>
                </a:moveTo>
                <a:cubicBezTo>
                  <a:pt x="121419" y="34616"/>
                  <a:pt x="117557" y="38567"/>
                  <a:pt x="117557" y="43270"/>
                </a:cubicBezTo>
                <a:lnTo>
                  <a:pt x="117557" y="492997"/>
                </a:lnTo>
                <a:cubicBezTo>
                  <a:pt x="117557" y="497794"/>
                  <a:pt x="121419" y="501651"/>
                  <a:pt x="126223" y="501651"/>
                </a:cubicBezTo>
                <a:lnTo>
                  <a:pt x="462130" y="501651"/>
                </a:lnTo>
                <a:cubicBezTo>
                  <a:pt x="466840" y="501651"/>
                  <a:pt x="470796" y="497794"/>
                  <a:pt x="470796" y="492997"/>
                </a:cubicBezTo>
                <a:lnTo>
                  <a:pt x="470796" y="43270"/>
                </a:lnTo>
                <a:cubicBezTo>
                  <a:pt x="470796" y="38567"/>
                  <a:pt x="466840" y="34616"/>
                  <a:pt x="462130" y="34616"/>
                </a:cubicBezTo>
                <a:close/>
                <a:moveTo>
                  <a:pt x="126223" y="0"/>
                </a:moveTo>
                <a:lnTo>
                  <a:pt x="462130" y="0"/>
                </a:lnTo>
                <a:cubicBezTo>
                  <a:pt x="485961" y="0"/>
                  <a:pt x="505460" y="19472"/>
                  <a:pt x="505460" y="43270"/>
                </a:cubicBezTo>
                <a:lnTo>
                  <a:pt x="505460" y="492997"/>
                </a:lnTo>
                <a:cubicBezTo>
                  <a:pt x="505460" y="516889"/>
                  <a:pt x="485961" y="536267"/>
                  <a:pt x="462130" y="536267"/>
                </a:cubicBezTo>
                <a:lnTo>
                  <a:pt x="422661" y="536267"/>
                </a:lnTo>
                <a:lnTo>
                  <a:pt x="422661" y="563922"/>
                </a:lnTo>
                <a:cubicBezTo>
                  <a:pt x="422661" y="587815"/>
                  <a:pt x="403163" y="607286"/>
                  <a:pt x="379237" y="607286"/>
                </a:cubicBezTo>
                <a:lnTo>
                  <a:pt x="43330" y="607286"/>
                </a:lnTo>
                <a:cubicBezTo>
                  <a:pt x="19404" y="607286"/>
                  <a:pt x="0" y="587815"/>
                  <a:pt x="0" y="563922"/>
                </a:cubicBezTo>
                <a:lnTo>
                  <a:pt x="0" y="114289"/>
                </a:lnTo>
                <a:cubicBezTo>
                  <a:pt x="0" y="90397"/>
                  <a:pt x="19404" y="70925"/>
                  <a:pt x="43330" y="70925"/>
                </a:cubicBezTo>
                <a:lnTo>
                  <a:pt x="82799" y="70925"/>
                </a:lnTo>
                <a:lnTo>
                  <a:pt x="82799" y="43270"/>
                </a:lnTo>
                <a:cubicBezTo>
                  <a:pt x="82799" y="19472"/>
                  <a:pt x="102297" y="0"/>
                  <a:pt x="126223" y="0"/>
                </a:cubicBez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9" name="椭圆 80">
            <a:extLst>
              <a:ext uri="{FF2B5EF4-FFF2-40B4-BE49-F238E27FC236}">
                <a16:creationId xmlns:a16="http://schemas.microsoft.com/office/drawing/2014/main" id="{74438108-073D-4E13-B26C-4F70262A80E7}"/>
              </a:ext>
            </a:extLst>
          </p:cNvPr>
          <p:cNvSpPr/>
          <p:nvPr/>
        </p:nvSpPr>
        <p:spPr>
          <a:xfrm>
            <a:off x="8390891" y="2466998"/>
            <a:ext cx="660400" cy="654004"/>
          </a:xfrm>
          <a:custGeom>
            <a:avLst/>
            <a:gdLst>
              <a:gd name="connsiteX0" fmla="*/ 251451 w 608736"/>
              <a:gd name="connsiteY0" fmla="*/ 247191 h 602841"/>
              <a:gd name="connsiteX1" fmla="*/ 262137 w 608736"/>
              <a:gd name="connsiteY1" fmla="*/ 250055 h 602841"/>
              <a:gd name="connsiteX2" fmla="*/ 323645 w 608736"/>
              <a:gd name="connsiteY2" fmla="*/ 285209 h 602841"/>
              <a:gd name="connsiteX3" fmla="*/ 359872 w 608736"/>
              <a:gd name="connsiteY3" fmla="*/ 350307 h 602841"/>
              <a:gd name="connsiteX4" fmla="*/ 363521 w 608736"/>
              <a:gd name="connsiteY4" fmla="*/ 365670 h 602841"/>
              <a:gd name="connsiteX5" fmla="*/ 347753 w 608736"/>
              <a:gd name="connsiteY5" fmla="*/ 364108 h 602841"/>
              <a:gd name="connsiteX6" fmla="*/ 342801 w 608736"/>
              <a:gd name="connsiteY6" fmla="*/ 363587 h 602841"/>
              <a:gd name="connsiteX7" fmla="*/ 326121 w 608736"/>
              <a:gd name="connsiteY7" fmla="*/ 362676 h 602841"/>
              <a:gd name="connsiteX8" fmla="*/ 323776 w 608736"/>
              <a:gd name="connsiteY8" fmla="*/ 354734 h 602841"/>
              <a:gd name="connsiteX9" fmla="*/ 298104 w 608736"/>
              <a:gd name="connsiteY9" fmla="*/ 310727 h 602841"/>
              <a:gd name="connsiteX10" fmla="*/ 251842 w 608736"/>
              <a:gd name="connsiteY10" fmla="*/ 284558 h 602841"/>
              <a:gd name="connsiteX11" fmla="*/ 238550 w 608736"/>
              <a:gd name="connsiteY11" fmla="*/ 281042 h 602841"/>
              <a:gd name="connsiteX12" fmla="*/ 244284 w 608736"/>
              <a:gd name="connsiteY12" fmla="*/ 268674 h 602841"/>
              <a:gd name="connsiteX13" fmla="*/ 248324 w 608736"/>
              <a:gd name="connsiteY13" fmla="*/ 257737 h 602841"/>
              <a:gd name="connsiteX14" fmla="*/ 246454 w 608736"/>
              <a:gd name="connsiteY14" fmla="*/ 168722 h 602841"/>
              <a:gd name="connsiteX15" fmla="*/ 261971 w 608736"/>
              <a:gd name="connsiteY15" fmla="*/ 171325 h 602841"/>
              <a:gd name="connsiteX16" fmla="*/ 378414 w 608736"/>
              <a:gd name="connsiteY16" fmla="*/ 230549 h 602841"/>
              <a:gd name="connsiteX17" fmla="*/ 439699 w 608736"/>
              <a:gd name="connsiteY17" fmla="*/ 360970 h 602841"/>
              <a:gd name="connsiteX18" fmla="*/ 441003 w 608736"/>
              <a:gd name="connsiteY18" fmla="*/ 373856 h 602841"/>
              <a:gd name="connsiteX19" fmla="*/ 425225 w 608736"/>
              <a:gd name="connsiteY19" fmla="*/ 373335 h 602841"/>
              <a:gd name="connsiteX20" fmla="*/ 417923 w 608736"/>
              <a:gd name="connsiteY20" fmla="*/ 373075 h 602841"/>
              <a:gd name="connsiteX21" fmla="*/ 404753 w 608736"/>
              <a:gd name="connsiteY21" fmla="*/ 371253 h 602841"/>
              <a:gd name="connsiteX22" fmla="*/ 403841 w 608736"/>
              <a:gd name="connsiteY22" fmla="*/ 362532 h 602841"/>
              <a:gd name="connsiteX23" fmla="*/ 352856 w 608736"/>
              <a:gd name="connsiteY23" fmla="*/ 256060 h 602841"/>
              <a:gd name="connsiteX24" fmla="*/ 260015 w 608736"/>
              <a:gd name="connsiteY24" fmla="*/ 207640 h 602841"/>
              <a:gd name="connsiteX25" fmla="*/ 251800 w 608736"/>
              <a:gd name="connsiteY25" fmla="*/ 206078 h 602841"/>
              <a:gd name="connsiteX26" fmla="*/ 250757 w 608736"/>
              <a:gd name="connsiteY26" fmla="*/ 197878 h 602841"/>
              <a:gd name="connsiteX27" fmla="*/ 248932 w 608736"/>
              <a:gd name="connsiteY27" fmla="*/ 184211 h 602841"/>
              <a:gd name="connsiteX28" fmla="*/ 73371 w 608736"/>
              <a:gd name="connsiteY28" fmla="*/ 111141 h 602841"/>
              <a:gd name="connsiteX29" fmla="*/ 97098 w 608736"/>
              <a:gd name="connsiteY29" fmla="*/ 120514 h 602841"/>
              <a:gd name="connsiteX30" fmla="*/ 175057 w 608736"/>
              <a:gd name="connsiteY30" fmla="*/ 198363 h 602841"/>
              <a:gd name="connsiteX31" fmla="*/ 174014 w 608736"/>
              <a:gd name="connsiteY31" fmla="*/ 247963 h 602841"/>
              <a:gd name="connsiteX32" fmla="*/ 131906 w 608736"/>
              <a:gd name="connsiteY32" fmla="*/ 290142 h 602841"/>
              <a:gd name="connsiteX33" fmla="*/ 138033 w 608736"/>
              <a:gd name="connsiteY33" fmla="*/ 301208 h 602841"/>
              <a:gd name="connsiteX34" fmla="*/ 207388 w 608736"/>
              <a:gd name="connsiteY34" fmla="*/ 396892 h 602841"/>
              <a:gd name="connsiteX35" fmla="*/ 302947 w 608736"/>
              <a:gd name="connsiteY35" fmla="*/ 466019 h 602841"/>
              <a:gd name="connsiteX36" fmla="*/ 314419 w 608736"/>
              <a:gd name="connsiteY36" fmla="*/ 472268 h 602841"/>
              <a:gd name="connsiteX37" fmla="*/ 356528 w 608736"/>
              <a:gd name="connsiteY37" fmla="*/ 430219 h 602841"/>
              <a:gd name="connsiteX38" fmla="*/ 382340 w 608736"/>
              <a:gd name="connsiteY38" fmla="*/ 419804 h 602841"/>
              <a:gd name="connsiteX39" fmla="*/ 406198 w 608736"/>
              <a:gd name="connsiteY39" fmla="*/ 429177 h 602841"/>
              <a:gd name="connsiteX40" fmla="*/ 484157 w 608736"/>
              <a:gd name="connsiteY40" fmla="*/ 507027 h 602841"/>
              <a:gd name="connsiteX41" fmla="*/ 483114 w 608736"/>
              <a:gd name="connsiteY41" fmla="*/ 556496 h 602841"/>
              <a:gd name="connsiteX42" fmla="*/ 465123 w 608736"/>
              <a:gd name="connsiteY42" fmla="*/ 574071 h 602841"/>
              <a:gd name="connsiteX43" fmla="*/ 460821 w 608736"/>
              <a:gd name="connsiteY43" fmla="*/ 577586 h 602841"/>
              <a:gd name="connsiteX44" fmla="*/ 430446 w 608736"/>
              <a:gd name="connsiteY44" fmla="*/ 594770 h 602841"/>
              <a:gd name="connsiteX45" fmla="*/ 399288 w 608736"/>
              <a:gd name="connsiteY45" fmla="*/ 602581 h 602841"/>
              <a:gd name="connsiteX46" fmla="*/ 390554 w 608736"/>
              <a:gd name="connsiteY46" fmla="*/ 602841 h 602841"/>
              <a:gd name="connsiteX47" fmla="*/ 134513 w 608736"/>
              <a:gd name="connsiteY47" fmla="*/ 469664 h 602841"/>
              <a:gd name="connsiteX48" fmla="*/ 1539 w 608736"/>
              <a:gd name="connsiteY48" fmla="*/ 205263 h 602841"/>
              <a:gd name="connsiteX49" fmla="*/ 9231 w 608736"/>
              <a:gd name="connsiteY49" fmla="*/ 174410 h 602841"/>
              <a:gd name="connsiteX50" fmla="*/ 26569 w 608736"/>
              <a:gd name="connsiteY50" fmla="*/ 143817 h 602841"/>
              <a:gd name="connsiteX51" fmla="*/ 28395 w 608736"/>
              <a:gd name="connsiteY51" fmla="*/ 140953 h 602841"/>
              <a:gd name="connsiteX52" fmla="*/ 47558 w 608736"/>
              <a:gd name="connsiteY52" fmla="*/ 121686 h 602841"/>
              <a:gd name="connsiteX53" fmla="*/ 73371 w 608736"/>
              <a:gd name="connsiteY53" fmla="*/ 111141 h 602841"/>
              <a:gd name="connsiteX54" fmla="*/ 229800 w 608736"/>
              <a:gd name="connsiteY54" fmla="*/ 83832 h 602841"/>
              <a:gd name="connsiteX55" fmla="*/ 244010 w 608736"/>
              <a:gd name="connsiteY55" fmla="*/ 84743 h 602841"/>
              <a:gd name="connsiteX56" fmla="*/ 437738 w 608736"/>
              <a:gd name="connsiteY56" fmla="*/ 171303 h 602841"/>
              <a:gd name="connsiteX57" fmla="*/ 523781 w 608736"/>
              <a:gd name="connsiteY57" fmla="*/ 359001 h 602841"/>
              <a:gd name="connsiteX58" fmla="*/ 524693 w 608736"/>
              <a:gd name="connsiteY58" fmla="*/ 370195 h 602841"/>
              <a:gd name="connsiteX59" fmla="*/ 508788 w 608736"/>
              <a:gd name="connsiteY59" fmla="*/ 371496 h 602841"/>
              <a:gd name="connsiteX60" fmla="*/ 499793 w 608736"/>
              <a:gd name="connsiteY60" fmla="*/ 372147 h 602841"/>
              <a:gd name="connsiteX61" fmla="*/ 488581 w 608736"/>
              <a:gd name="connsiteY61" fmla="*/ 372798 h 602841"/>
              <a:gd name="connsiteX62" fmla="*/ 487799 w 608736"/>
              <a:gd name="connsiteY62" fmla="*/ 361734 h 602841"/>
              <a:gd name="connsiteX63" fmla="*/ 412316 w 608736"/>
              <a:gd name="connsiteY63" fmla="*/ 196685 h 602841"/>
              <a:gd name="connsiteX64" fmla="*/ 245053 w 608736"/>
              <a:gd name="connsiteY64" fmla="*/ 121059 h 602841"/>
              <a:gd name="connsiteX65" fmla="*/ 236449 w 608736"/>
              <a:gd name="connsiteY65" fmla="*/ 120408 h 602841"/>
              <a:gd name="connsiteX66" fmla="*/ 234754 w 608736"/>
              <a:gd name="connsiteY66" fmla="*/ 111948 h 602841"/>
              <a:gd name="connsiteX67" fmla="*/ 232147 w 608736"/>
              <a:gd name="connsiteY67" fmla="*/ 97890 h 602841"/>
              <a:gd name="connsiteX68" fmla="*/ 230344 w 608736"/>
              <a:gd name="connsiteY68" fmla="*/ 0 h 602841"/>
              <a:gd name="connsiteX69" fmla="*/ 241293 w 608736"/>
              <a:gd name="connsiteY69" fmla="*/ 521 h 602841"/>
              <a:gd name="connsiteX70" fmla="*/ 497291 w 608736"/>
              <a:gd name="connsiteY70" fmla="*/ 111947 h 602841"/>
              <a:gd name="connsiteX71" fmla="*/ 607824 w 608736"/>
              <a:gd name="connsiteY71" fmla="*/ 351069 h 602841"/>
              <a:gd name="connsiteX72" fmla="*/ 608736 w 608736"/>
              <a:gd name="connsiteY72" fmla="*/ 362394 h 602841"/>
              <a:gd name="connsiteX73" fmla="*/ 596223 w 608736"/>
              <a:gd name="connsiteY73" fmla="*/ 363305 h 602841"/>
              <a:gd name="connsiteX74" fmla="*/ 584362 w 608736"/>
              <a:gd name="connsiteY74" fmla="*/ 364347 h 602841"/>
              <a:gd name="connsiteX75" fmla="*/ 572761 w 608736"/>
              <a:gd name="connsiteY75" fmla="*/ 365388 h 602841"/>
              <a:gd name="connsiteX76" fmla="*/ 571849 w 608736"/>
              <a:gd name="connsiteY76" fmla="*/ 353933 h 602841"/>
              <a:gd name="connsiteX77" fmla="*/ 471744 w 608736"/>
              <a:gd name="connsiteY77" fmla="*/ 137460 h 602841"/>
              <a:gd name="connsiteX78" fmla="*/ 239860 w 608736"/>
              <a:gd name="connsiteY78" fmla="*/ 36578 h 602841"/>
              <a:gd name="connsiteX79" fmla="*/ 228389 w 608736"/>
              <a:gd name="connsiteY79" fmla="*/ 36187 h 602841"/>
              <a:gd name="connsiteX80" fmla="*/ 229041 w 608736"/>
              <a:gd name="connsiteY80" fmla="*/ 20176 h 602841"/>
              <a:gd name="connsiteX81" fmla="*/ 229562 w 608736"/>
              <a:gd name="connsiteY81" fmla="*/ 11065 h 60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08736" h="602841">
                <a:moveTo>
                  <a:pt x="251451" y="247191"/>
                </a:moveTo>
                <a:lnTo>
                  <a:pt x="262137" y="250055"/>
                </a:lnTo>
                <a:cubicBezTo>
                  <a:pt x="285463" y="256175"/>
                  <a:pt x="306704" y="268283"/>
                  <a:pt x="323645" y="285209"/>
                </a:cubicBezTo>
                <a:cubicBezTo>
                  <a:pt x="341498" y="303045"/>
                  <a:pt x="354008" y="325569"/>
                  <a:pt x="359872" y="350307"/>
                </a:cubicBezTo>
                <a:lnTo>
                  <a:pt x="363521" y="365670"/>
                </a:lnTo>
                <a:lnTo>
                  <a:pt x="347753" y="364108"/>
                </a:lnTo>
                <a:cubicBezTo>
                  <a:pt x="346190" y="363978"/>
                  <a:pt x="344495" y="363847"/>
                  <a:pt x="342801" y="363587"/>
                </a:cubicBezTo>
                <a:lnTo>
                  <a:pt x="326121" y="362676"/>
                </a:lnTo>
                <a:lnTo>
                  <a:pt x="323776" y="354734"/>
                </a:lnTo>
                <a:cubicBezTo>
                  <a:pt x="319215" y="338068"/>
                  <a:pt x="310353" y="322835"/>
                  <a:pt x="298104" y="310727"/>
                </a:cubicBezTo>
                <a:cubicBezTo>
                  <a:pt x="285463" y="297968"/>
                  <a:pt x="269435" y="288984"/>
                  <a:pt x="251842" y="284558"/>
                </a:cubicBezTo>
                <a:lnTo>
                  <a:pt x="238550" y="281042"/>
                </a:lnTo>
                <a:lnTo>
                  <a:pt x="244284" y="268674"/>
                </a:lnTo>
                <a:cubicBezTo>
                  <a:pt x="245848" y="265419"/>
                  <a:pt x="247151" y="261643"/>
                  <a:pt x="248324" y="257737"/>
                </a:cubicBezTo>
                <a:close/>
                <a:moveTo>
                  <a:pt x="246454" y="168722"/>
                </a:moveTo>
                <a:lnTo>
                  <a:pt x="261971" y="171325"/>
                </a:lnTo>
                <a:cubicBezTo>
                  <a:pt x="306566" y="178614"/>
                  <a:pt x="346858" y="199180"/>
                  <a:pt x="378414" y="230549"/>
                </a:cubicBezTo>
                <a:cubicBezTo>
                  <a:pt x="413620" y="265822"/>
                  <a:pt x="434744" y="310858"/>
                  <a:pt x="439699" y="360970"/>
                </a:cubicBezTo>
                <a:lnTo>
                  <a:pt x="441003" y="373856"/>
                </a:lnTo>
                <a:lnTo>
                  <a:pt x="425225" y="373335"/>
                </a:lnTo>
                <a:cubicBezTo>
                  <a:pt x="422096" y="373205"/>
                  <a:pt x="420010" y="373335"/>
                  <a:pt x="417923" y="373075"/>
                </a:cubicBezTo>
                <a:lnTo>
                  <a:pt x="404753" y="371253"/>
                </a:lnTo>
                <a:lnTo>
                  <a:pt x="403841" y="362532"/>
                </a:lnTo>
                <a:cubicBezTo>
                  <a:pt x="399407" y="321792"/>
                  <a:pt x="381674" y="284956"/>
                  <a:pt x="352856" y="256060"/>
                </a:cubicBezTo>
                <a:cubicBezTo>
                  <a:pt x="327690" y="231069"/>
                  <a:pt x="295613" y="214278"/>
                  <a:pt x="260015" y="207640"/>
                </a:cubicBezTo>
                <a:lnTo>
                  <a:pt x="251800" y="206078"/>
                </a:lnTo>
                <a:lnTo>
                  <a:pt x="250757" y="197878"/>
                </a:lnTo>
                <a:cubicBezTo>
                  <a:pt x="250236" y="193323"/>
                  <a:pt x="249714" y="188767"/>
                  <a:pt x="248932" y="184211"/>
                </a:cubicBezTo>
                <a:close/>
                <a:moveTo>
                  <a:pt x="73371" y="111141"/>
                </a:moveTo>
                <a:cubicBezTo>
                  <a:pt x="82627" y="111141"/>
                  <a:pt x="91101" y="114526"/>
                  <a:pt x="97098" y="120514"/>
                </a:cubicBezTo>
                <a:lnTo>
                  <a:pt x="175057" y="198363"/>
                </a:lnTo>
                <a:cubicBezTo>
                  <a:pt x="188485" y="211772"/>
                  <a:pt x="187963" y="234034"/>
                  <a:pt x="174014" y="247963"/>
                </a:cubicBezTo>
                <a:lnTo>
                  <a:pt x="131906" y="290142"/>
                </a:lnTo>
                <a:lnTo>
                  <a:pt x="138033" y="301208"/>
                </a:lnTo>
                <a:cubicBezTo>
                  <a:pt x="151982" y="326333"/>
                  <a:pt x="171016" y="360701"/>
                  <a:pt x="207388" y="396892"/>
                </a:cubicBezTo>
                <a:cubicBezTo>
                  <a:pt x="243630" y="433083"/>
                  <a:pt x="277917" y="452090"/>
                  <a:pt x="302947" y="466019"/>
                </a:cubicBezTo>
                <a:lnTo>
                  <a:pt x="314419" y="472268"/>
                </a:lnTo>
                <a:lnTo>
                  <a:pt x="356528" y="430219"/>
                </a:lnTo>
                <a:cubicBezTo>
                  <a:pt x="363177" y="423580"/>
                  <a:pt x="372563" y="419804"/>
                  <a:pt x="382340" y="419804"/>
                </a:cubicBezTo>
                <a:cubicBezTo>
                  <a:pt x="391597" y="419804"/>
                  <a:pt x="400070" y="423059"/>
                  <a:pt x="406198" y="429177"/>
                </a:cubicBezTo>
                <a:lnTo>
                  <a:pt x="484157" y="507027"/>
                </a:lnTo>
                <a:cubicBezTo>
                  <a:pt x="497454" y="520435"/>
                  <a:pt x="497063" y="542566"/>
                  <a:pt x="483114" y="556496"/>
                </a:cubicBezTo>
                <a:lnTo>
                  <a:pt x="465123" y="574071"/>
                </a:lnTo>
                <a:lnTo>
                  <a:pt x="460821" y="577586"/>
                </a:lnTo>
                <a:cubicBezTo>
                  <a:pt x="451696" y="584616"/>
                  <a:pt x="441397" y="590474"/>
                  <a:pt x="430446" y="594770"/>
                </a:cubicBezTo>
                <a:cubicBezTo>
                  <a:pt x="420147" y="598675"/>
                  <a:pt x="409978" y="601279"/>
                  <a:pt x="399288" y="602581"/>
                </a:cubicBezTo>
                <a:cubicBezTo>
                  <a:pt x="398506" y="602581"/>
                  <a:pt x="395508" y="602841"/>
                  <a:pt x="390554" y="602841"/>
                </a:cubicBezTo>
                <a:cubicBezTo>
                  <a:pt x="361873" y="602841"/>
                  <a:pt x="258362" y="593338"/>
                  <a:pt x="134513" y="469664"/>
                </a:cubicBezTo>
                <a:cubicBezTo>
                  <a:pt x="29959" y="365258"/>
                  <a:pt x="-8499" y="288710"/>
                  <a:pt x="1539" y="205263"/>
                </a:cubicBezTo>
                <a:cubicBezTo>
                  <a:pt x="2712" y="195109"/>
                  <a:pt x="5189" y="185085"/>
                  <a:pt x="9231" y="174410"/>
                </a:cubicBezTo>
                <a:cubicBezTo>
                  <a:pt x="13663" y="163214"/>
                  <a:pt x="19399" y="152930"/>
                  <a:pt x="26569" y="143817"/>
                </a:cubicBezTo>
                <a:lnTo>
                  <a:pt x="28395" y="140953"/>
                </a:lnTo>
                <a:lnTo>
                  <a:pt x="47558" y="121686"/>
                </a:lnTo>
                <a:cubicBezTo>
                  <a:pt x="54207" y="115047"/>
                  <a:pt x="63594" y="111141"/>
                  <a:pt x="73371" y="111141"/>
                </a:cubicBezTo>
                <a:close/>
                <a:moveTo>
                  <a:pt x="229800" y="83832"/>
                </a:moveTo>
                <a:lnTo>
                  <a:pt x="244010" y="84743"/>
                </a:lnTo>
                <a:cubicBezTo>
                  <a:pt x="317277" y="88908"/>
                  <a:pt x="386112" y="119627"/>
                  <a:pt x="437738" y="171303"/>
                </a:cubicBezTo>
                <a:cubicBezTo>
                  <a:pt x="487799" y="221156"/>
                  <a:pt x="518436" y="287931"/>
                  <a:pt x="523781" y="359001"/>
                </a:cubicBezTo>
                <a:lnTo>
                  <a:pt x="524693" y="370195"/>
                </a:lnTo>
                <a:lnTo>
                  <a:pt x="508788" y="371496"/>
                </a:lnTo>
                <a:cubicBezTo>
                  <a:pt x="505008" y="371887"/>
                  <a:pt x="502400" y="372017"/>
                  <a:pt x="499793" y="372147"/>
                </a:cubicBezTo>
                <a:lnTo>
                  <a:pt x="488581" y="372798"/>
                </a:lnTo>
                <a:lnTo>
                  <a:pt x="487799" y="361734"/>
                </a:lnTo>
                <a:cubicBezTo>
                  <a:pt x="482975" y="299125"/>
                  <a:pt x="456120" y="240551"/>
                  <a:pt x="412316" y="196685"/>
                </a:cubicBezTo>
                <a:cubicBezTo>
                  <a:pt x="367730" y="152169"/>
                  <a:pt x="308282" y="125355"/>
                  <a:pt x="245053" y="121059"/>
                </a:cubicBezTo>
                <a:lnTo>
                  <a:pt x="236449" y="120408"/>
                </a:lnTo>
                <a:lnTo>
                  <a:pt x="234754" y="111948"/>
                </a:lnTo>
                <a:cubicBezTo>
                  <a:pt x="233711" y="107132"/>
                  <a:pt x="232929" y="102446"/>
                  <a:pt x="232147" y="97890"/>
                </a:cubicBezTo>
                <a:close/>
                <a:moveTo>
                  <a:pt x="230344" y="0"/>
                </a:moveTo>
                <a:lnTo>
                  <a:pt x="241293" y="521"/>
                </a:lnTo>
                <a:cubicBezTo>
                  <a:pt x="338009" y="4166"/>
                  <a:pt x="428990" y="43737"/>
                  <a:pt x="497291" y="111947"/>
                </a:cubicBezTo>
                <a:cubicBezTo>
                  <a:pt x="561291" y="175860"/>
                  <a:pt x="600524" y="260731"/>
                  <a:pt x="607824" y="351069"/>
                </a:cubicBezTo>
                <a:lnTo>
                  <a:pt x="608736" y="362394"/>
                </a:lnTo>
                <a:lnTo>
                  <a:pt x="596223" y="363305"/>
                </a:lnTo>
                <a:cubicBezTo>
                  <a:pt x="592182" y="363566"/>
                  <a:pt x="588272" y="363956"/>
                  <a:pt x="584362" y="364347"/>
                </a:cubicBezTo>
                <a:lnTo>
                  <a:pt x="572761" y="365388"/>
                </a:lnTo>
                <a:lnTo>
                  <a:pt x="571849" y="353933"/>
                </a:lnTo>
                <a:cubicBezTo>
                  <a:pt x="565201" y="272186"/>
                  <a:pt x="529617" y="195256"/>
                  <a:pt x="471744" y="137460"/>
                </a:cubicBezTo>
                <a:cubicBezTo>
                  <a:pt x="409830" y="75629"/>
                  <a:pt x="327452" y="39832"/>
                  <a:pt x="239860" y="36578"/>
                </a:cubicBezTo>
                <a:lnTo>
                  <a:pt x="228389" y="36187"/>
                </a:lnTo>
                <a:lnTo>
                  <a:pt x="229041" y="20176"/>
                </a:lnTo>
                <a:cubicBezTo>
                  <a:pt x="229171" y="17183"/>
                  <a:pt x="229302" y="14058"/>
                  <a:pt x="229562" y="11065"/>
                </a:cubicBez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0" name="椭圆 88">
            <a:extLst>
              <a:ext uri="{FF2B5EF4-FFF2-40B4-BE49-F238E27FC236}">
                <a16:creationId xmlns:a16="http://schemas.microsoft.com/office/drawing/2014/main" id="{B85E9BB1-6FD0-42B4-9CCC-FAAD44CCD242}"/>
              </a:ext>
            </a:extLst>
          </p:cNvPr>
          <p:cNvSpPr/>
          <p:nvPr/>
        </p:nvSpPr>
        <p:spPr>
          <a:xfrm>
            <a:off x="10140951" y="2512805"/>
            <a:ext cx="660400" cy="562387"/>
          </a:xfrm>
          <a:custGeom>
            <a:avLst/>
            <a:gdLst>
              <a:gd name="connsiteX0" fmla="*/ 303714 w 607639"/>
              <a:gd name="connsiteY0" fmla="*/ 173520 h 517456"/>
              <a:gd name="connsiteX1" fmla="*/ 337586 w 607639"/>
              <a:gd name="connsiteY1" fmla="*/ 207321 h 517456"/>
              <a:gd name="connsiteX2" fmla="*/ 303714 w 607639"/>
              <a:gd name="connsiteY2" fmla="*/ 241122 h 517456"/>
              <a:gd name="connsiteX3" fmla="*/ 269842 w 607639"/>
              <a:gd name="connsiteY3" fmla="*/ 207321 h 517456"/>
              <a:gd name="connsiteX4" fmla="*/ 303714 w 607639"/>
              <a:gd name="connsiteY4" fmla="*/ 173520 h 517456"/>
              <a:gd name="connsiteX5" fmla="*/ 303758 w 607639"/>
              <a:gd name="connsiteY5" fmla="*/ 139994 h 517456"/>
              <a:gd name="connsiteX6" fmla="*/ 236373 w 607639"/>
              <a:gd name="connsiteY6" fmla="*/ 207277 h 517456"/>
              <a:gd name="connsiteX7" fmla="*/ 303758 w 607639"/>
              <a:gd name="connsiteY7" fmla="*/ 274559 h 517456"/>
              <a:gd name="connsiteX8" fmla="*/ 371054 w 607639"/>
              <a:gd name="connsiteY8" fmla="*/ 207277 h 517456"/>
              <a:gd name="connsiteX9" fmla="*/ 303758 w 607639"/>
              <a:gd name="connsiteY9" fmla="*/ 139994 h 517456"/>
              <a:gd name="connsiteX10" fmla="*/ 282839 w 607639"/>
              <a:gd name="connsiteY10" fmla="*/ 68801 h 517456"/>
              <a:gd name="connsiteX11" fmla="*/ 303669 w 607639"/>
              <a:gd name="connsiteY11" fmla="*/ 68801 h 517456"/>
              <a:gd name="connsiteX12" fmla="*/ 303847 w 607639"/>
              <a:gd name="connsiteY12" fmla="*/ 68801 h 517456"/>
              <a:gd name="connsiteX13" fmla="*/ 324588 w 607639"/>
              <a:gd name="connsiteY13" fmla="*/ 68801 h 517456"/>
              <a:gd name="connsiteX14" fmla="*/ 327703 w 607639"/>
              <a:gd name="connsiteY14" fmla="*/ 99465 h 517456"/>
              <a:gd name="connsiteX15" fmla="*/ 363221 w 607639"/>
              <a:gd name="connsiteY15" fmla="*/ 114219 h 517456"/>
              <a:gd name="connsiteX16" fmla="*/ 387166 w 607639"/>
              <a:gd name="connsiteY16" fmla="*/ 94665 h 517456"/>
              <a:gd name="connsiteX17" fmla="*/ 416541 w 607639"/>
              <a:gd name="connsiteY17" fmla="*/ 124085 h 517456"/>
              <a:gd name="connsiteX18" fmla="*/ 396958 w 607639"/>
              <a:gd name="connsiteY18" fmla="*/ 147993 h 517456"/>
              <a:gd name="connsiteX19" fmla="*/ 411645 w 607639"/>
              <a:gd name="connsiteY19" fmla="*/ 183457 h 517456"/>
              <a:gd name="connsiteX20" fmla="*/ 442445 w 607639"/>
              <a:gd name="connsiteY20" fmla="*/ 186479 h 517456"/>
              <a:gd name="connsiteX21" fmla="*/ 442445 w 607639"/>
              <a:gd name="connsiteY21" fmla="*/ 228075 h 517456"/>
              <a:gd name="connsiteX22" fmla="*/ 411645 w 607639"/>
              <a:gd name="connsiteY22" fmla="*/ 231185 h 517456"/>
              <a:gd name="connsiteX23" fmla="*/ 396958 w 607639"/>
              <a:gd name="connsiteY23" fmla="*/ 266649 h 517456"/>
              <a:gd name="connsiteX24" fmla="*/ 416541 w 607639"/>
              <a:gd name="connsiteY24" fmla="*/ 290558 h 517456"/>
              <a:gd name="connsiteX25" fmla="*/ 387166 w 607639"/>
              <a:gd name="connsiteY25" fmla="*/ 319977 h 517456"/>
              <a:gd name="connsiteX26" fmla="*/ 363221 w 607639"/>
              <a:gd name="connsiteY26" fmla="*/ 300423 h 517456"/>
              <a:gd name="connsiteX27" fmla="*/ 327703 w 607639"/>
              <a:gd name="connsiteY27" fmla="*/ 315177 h 517456"/>
              <a:gd name="connsiteX28" fmla="*/ 324588 w 607639"/>
              <a:gd name="connsiteY28" fmla="*/ 345841 h 517456"/>
              <a:gd name="connsiteX29" fmla="*/ 303847 w 607639"/>
              <a:gd name="connsiteY29" fmla="*/ 345841 h 517456"/>
              <a:gd name="connsiteX30" fmla="*/ 303669 w 607639"/>
              <a:gd name="connsiteY30" fmla="*/ 345841 h 517456"/>
              <a:gd name="connsiteX31" fmla="*/ 282839 w 607639"/>
              <a:gd name="connsiteY31" fmla="*/ 345841 h 517456"/>
              <a:gd name="connsiteX32" fmla="*/ 279813 w 607639"/>
              <a:gd name="connsiteY32" fmla="*/ 315177 h 517456"/>
              <a:gd name="connsiteX33" fmla="*/ 244295 w 607639"/>
              <a:gd name="connsiteY33" fmla="*/ 300423 h 517456"/>
              <a:gd name="connsiteX34" fmla="*/ 220350 w 607639"/>
              <a:gd name="connsiteY34" fmla="*/ 319977 h 517456"/>
              <a:gd name="connsiteX35" fmla="*/ 190886 w 607639"/>
              <a:gd name="connsiteY35" fmla="*/ 290558 h 517456"/>
              <a:gd name="connsiteX36" fmla="*/ 210558 w 607639"/>
              <a:gd name="connsiteY36" fmla="*/ 266649 h 517456"/>
              <a:gd name="connsiteX37" fmla="*/ 195782 w 607639"/>
              <a:gd name="connsiteY37" fmla="*/ 231185 h 517456"/>
              <a:gd name="connsiteX38" fmla="*/ 164982 w 607639"/>
              <a:gd name="connsiteY38" fmla="*/ 228075 h 517456"/>
              <a:gd name="connsiteX39" fmla="*/ 164982 w 607639"/>
              <a:gd name="connsiteY39" fmla="*/ 186568 h 517456"/>
              <a:gd name="connsiteX40" fmla="*/ 195782 w 607639"/>
              <a:gd name="connsiteY40" fmla="*/ 183457 h 517456"/>
              <a:gd name="connsiteX41" fmla="*/ 210558 w 607639"/>
              <a:gd name="connsiteY41" fmla="*/ 147993 h 517456"/>
              <a:gd name="connsiteX42" fmla="*/ 190886 w 607639"/>
              <a:gd name="connsiteY42" fmla="*/ 124085 h 517456"/>
              <a:gd name="connsiteX43" fmla="*/ 220350 w 607639"/>
              <a:gd name="connsiteY43" fmla="*/ 94665 h 517456"/>
              <a:gd name="connsiteX44" fmla="*/ 244295 w 607639"/>
              <a:gd name="connsiteY44" fmla="*/ 114219 h 517456"/>
              <a:gd name="connsiteX45" fmla="*/ 279813 w 607639"/>
              <a:gd name="connsiteY45" fmla="*/ 99465 h 517456"/>
              <a:gd name="connsiteX46" fmla="*/ 38005 w 607639"/>
              <a:gd name="connsiteY46" fmla="*/ 37951 h 517456"/>
              <a:gd name="connsiteX47" fmla="*/ 38005 w 607639"/>
              <a:gd name="connsiteY47" fmla="*/ 376049 h 517456"/>
              <a:gd name="connsiteX48" fmla="*/ 569634 w 607639"/>
              <a:gd name="connsiteY48" fmla="*/ 376049 h 517456"/>
              <a:gd name="connsiteX49" fmla="*/ 569634 w 607639"/>
              <a:gd name="connsiteY49" fmla="*/ 37951 h 517456"/>
              <a:gd name="connsiteX50" fmla="*/ 28482 w 607639"/>
              <a:gd name="connsiteY50" fmla="*/ 0 h 517456"/>
              <a:gd name="connsiteX51" fmla="*/ 579157 w 607639"/>
              <a:gd name="connsiteY51" fmla="*/ 0 h 517456"/>
              <a:gd name="connsiteX52" fmla="*/ 607639 w 607639"/>
              <a:gd name="connsiteY52" fmla="*/ 28441 h 517456"/>
              <a:gd name="connsiteX53" fmla="*/ 607639 w 607639"/>
              <a:gd name="connsiteY53" fmla="*/ 385559 h 517456"/>
              <a:gd name="connsiteX54" fmla="*/ 579157 w 607639"/>
              <a:gd name="connsiteY54" fmla="*/ 414000 h 517456"/>
              <a:gd name="connsiteX55" fmla="*/ 351304 w 607639"/>
              <a:gd name="connsiteY55" fmla="*/ 414000 h 517456"/>
              <a:gd name="connsiteX56" fmla="*/ 351304 w 607639"/>
              <a:gd name="connsiteY56" fmla="*/ 479593 h 517456"/>
              <a:gd name="connsiteX57" fmla="*/ 437906 w 607639"/>
              <a:gd name="connsiteY57" fmla="*/ 479593 h 517456"/>
              <a:gd name="connsiteX58" fmla="*/ 437906 w 607639"/>
              <a:gd name="connsiteY58" fmla="*/ 517456 h 517456"/>
              <a:gd name="connsiteX59" fmla="*/ 169733 w 607639"/>
              <a:gd name="connsiteY59" fmla="*/ 517456 h 517456"/>
              <a:gd name="connsiteX60" fmla="*/ 169733 w 607639"/>
              <a:gd name="connsiteY60" fmla="*/ 479593 h 517456"/>
              <a:gd name="connsiteX61" fmla="*/ 256335 w 607639"/>
              <a:gd name="connsiteY61" fmla="*/ 479593 h 517456"/>
              <a:gd name="connsiteX62" fmla="*/ 256335 w 607639"/>
              <a:gd name="connsiteY62" fmla="*/ 414000 h 517456"/>
              <a:gd name="connsiteX63" fmla="*/ 28482 w 607639"/>
              <a:gd name="connsiteY63" fmla="*/ 414000 h 517456"/>
              <a:gd name="connsiteX64" fmla="*/ 0 w 607639"/>
              <a:gd name="connsiteY64" fmla="*/ 385559 h 517456"/>
              <a:gd name="connsiteX65" fmla="*/ 0 w 607639"/>
              <a:gd name="connsiteY65" fmla="*/ 28441 h 517456"/>
              <a:gd name="connsiteX66" fmla="*/ 28482 w 607639"/>
              <a:gd name="connsiteY66" fmla="*/ 0 h 51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7639" h="517456">
                <a:moveTo>
                  <a:pt x="303714" y="173520"/>
                </a:moveTo>
                <a:cubicBezTo>
                  <a:pt x="322421" y="173520"/>
                  <a:pt x="337586" y="188653"/>
                  <a:pt x="337586" y="207321"/>
                </a:cubicBezTo>
                <a:cubicBezTo>
                  <a:pt x="337586" y="225989"/>
                  <a:pt x="322421" y="241122"/>
                  <a:pt x="303714" y="241122"/>
                </a:cubicBezTo>
                <a:cubicBezTo>
                  <a:pt x="285007" y="241122"/>
                  <a:pt x="269842" y="225989"/>
                  <a:pt x="269842" y="207321"/>
                </a:cubicBezTo>
                <a:cubicBezTo>
                  <a:pt x="269842" y="188653"/>
                  <a:pt x="285007" y="173520"/>
                  <a:pt x="303714" y="173520"/>
                </a:cubicBezTo>
                <a:close/>
                <a:moveTo>
                  <a:pt x="303758" y="139994"/>
                </a:moveTo>
                <a:cubicBezTo>
                  <a:pt x="266549" y="139994"/>
                  <a:pt x="236373" y="170125"/>
                  <a:pt x="236373" y="207277"/>
                </a:cubicBezTo>
                <a:cubicBezTo>
                  <a:pt x="236373" y="244517"/>
                  <a:pt x="266549" y="274559"/>
                  <a:pt x="303758" y="274559"/>
                </a:cubicBezTo>
                <a:cubicBezTo>
                  <a:pt x="340967" y="274559"/>
                  <a:pt x="371054" y="244517"/>
                  <a:pt x="371054" y="207277"/>
                </a:cubicBezTo>
                <a:cubicBezTo>
                  <a:pt x="371054" y="170125"/>
                  <a:pt x="340967" y="139994"/>
                  <a:pt x="303758" y="139994"/>
                </a:cubicBezTo>
                <a:close/>
                <a:moveTo>
                  <a:pt x="282839" y="68801"/>
                </a:moveTo>
                <a:lnTo>
                  <a:pt x="303669" y="68801"/>
                </a:lnTo>
                <a:lnTo>
                  <a:pt x="303847" y="68801"/>
                </a:lnTo>
                <a:lnTo>
                  <a:pt x="324588" y="68801"/>
                </a:lnTo>
                <a:lnTo>
                  <a:pt x="327703" y="99465"/>
                </a:lnTo>
                <a:cubicBezTo>
                  <a:pt x="340522" y="102309"/>
                  <a:pt x="352450" y="107375"/>
                  <a:pt x="363221" y="114219"/>
                </a:cubicBezTo>
                <a:lnTo>
                  <a:pt x="387166" y="94665"/>
                </a:lnTo>
                <a:lnTo>
                  <a:pt x="416541" y="124085"/>
                </a:lnTo>
                <a:lnTo>
                  <a:pt x="396958" y="147993"/>
                </a:lnTo>
                <a:cubicBezTo>
                  <a:pt x="403812" y="158748"/>
                  <a:pt x="408797" y="170658"/>
                  <a:pt x="411645" y="183457"/>
                </a:cubicBezTo>
                <a:lnTo>
                  <a:pt x="442445" y="186479"/>
                </a:lnTo>
                <a:lnTo>
                  <a:pt x="442445" y="228075"/>
                </a:lnTo>
                <a:lnTo>
                  <a:pt x="411645" y="231185"/>
                </a:lnTo>
                <a:cubicBezTo>
                  <a:pt x="408886" y="243984"/>
                  <a:pt x="403812" y="255894"/>
                  <a:pt x="396958" y="266649"/>
                </a:cubicBezTo>
                <a:lnTo>
                  <a:pt x="416541" y="290558"/>
                </a:lnTo>
                <a:lnTo>
                  <a:pt x="387166" y="319977"/>
                </a:lnTo>
                <a:lnTo>
                  <a:pt x="363221" y="300423"/>
                </a:lnTo>
                <a:cubicBezTo>
                  <a:pt x="352450" y="307267"/>
                  <a:pt x="340522" y="312333"/>
                  <a:pt x="327703" y="315177"/>
                </a:cubicBezTo>
                <a:lnTo>
                  <a:pt x="324588" y="345841"/>
                </a:lnTo>
                <a:lnTo>
                  <a:pt x="303847" y="345841"/>
                </a:lnTo>
                <a:lnTo>
                  <a:pt x="303669" y="345841"/>
                </a:lnTo>
                <a:lnTo>
                  <a:pt x="282839" y="345841"/>
                </a:lnTo>
                <a:lnTo>
                  <a:pt x="279813" y="315177"/>
                </a:lnTo>
                <a:cubicBezTo>
                  <a:pt x="266994" y="312333"/>
                  <a:pt x="254977" y="307267"/>
                  <a:pt x="244295" y="300423"/>
                </a:cubicBezTo>
                <a:lnTo>
                  <a:pt x="220350" y="319977"/>
                </a:lnTo>
                <a:lnTo>
                  <a:pt x="190886" y="290558"/>
                </a:lnTo>
                <a:lnTo>
                  <a:pt x="210558" y="266649"/>
                </a:lnTo>
                <a:cubicBezTo>
                  <a:pt x="203704" y="255894"/>
                  <a:pt x="198630" y="243984"/>
                  <a:pt x="195782" y="231185"/>
                </a:cubicBezTo>
                <a:lnTo>
                  <a:pt x="164982" y="228075"/>
                </a:lnTo>
                <a:lnTo>
                  <a:pt x="164982" y="186568"/>
                </a:lnTo>
                <a:lnTo>
                  <a:pt x="195782" y="183457"/>
                </a:lnTo>
                <a:cubicBezTo>
                  <a:pt x="198630" y="170658"/>
                  <a:pt x="203704" y="158748"/>
                  <a:pt x="210558" y="147993"/>
                </a:cubicBezTo>
                <a:lnTo>
                  <a:pt x="190886" y="124085"/>
                </a:lnTo>
                <a:lnTo>
                  <a:pt x="220350" y="94665"/>
                </a:lnTo>
                <a:lnTo>
                  <a:pt x="244295" y="114219"/>
                </a:lnTo>
                <a:cubicBezTo>
                  <a:pt x="254977" y="107375"/>
                  <a:pt x="266905" y="102309"/>
                  <a:pt x="279813" y="99465"/>
                </a:cubicBezTo>
                <a:close/>
                <a:moveTo>
                  <a:pt x="38005" y="37951"/>
                </a:moveTo>
                <a:lnTo>
                  <a:pt x="38005" y="376049"/>
                </a:lnTo>
                <a:lnTo>
                  <a:pt x="569634" y="376049"/>
                </a:lnTo>
                <a:lnTo>
                  <a:pt x="569634" y="37951"/>
                </a:lnTo>
                <a:close/>
                <a:moveTo>
                  <a:pt x="28482" y="0"/>
                </a:moveTo>
                <a:lnTo>
                  <a:pt x="579157" y="0"/>
                </a:lnTo>
                <a:cubicBezTo>
                  <a:pt x="594822" y="0"/>
                  <a:pt x="607639" y="12799"/>
                  <a:pt x="607639" y="28441"/>
                </a:cubicBezTo>
                <a:lnTo>
                  <a:pt x="607639" y="385559"/>
                </a:lnTo>
                <a:cubicBezTo>
                  <a:pt x="607639" y="401202"/>
                  <a:pt x="594822" y="414000"/>
                  <a:pt x="579157" y="414000"/>
                </a:cubicBezTo>
                <a:lnTo>
                  <a:pt x="351304" y="414000"/>
                </a:lnTo>
                <a:lnTo>
                  <a:pt x="351304" y="479593"/>
                </a:lnTo>
                <a:lnTo>
                  <a:pt x="437906" y="479593"/>
                </a:lnTo>
                <a:lnTo>
                  <a:pt x="437906" y="517456"/>
                </a:lnTo>
                <a:lnTo>
                  <a:pt x="169733" y="517456"/>
                </a:lnTo>
                <a:lnTo>
                  <a:pt x="169733" y="479593"/>
                </a:lnTo>
                <a:lnTo>
                  <a:pt x="256335" y="479593"/>
                </a:lnTo>
                <a:lnTo>
                  <a:pt x="256335" y="414000"/>
                </a:lnTo>
                <a:lnTo>
                  <a:pt x="28482" y="414000"/>
                </a:lnTo>
                <a:cubicBezTo>
                  <a:pt x="12817" y="414000"/>
                  <a:pt x="0" y="401202"/>
                  <a:pt x="0" y="385559"/>
                </a:cubicBezTo>
                <a:lnTo>
                  <a:pt x="0" y="28441"/>
                </a:lnTo>
                <a:cubicBezTo>
                  <a:pt x="0" y="12799"/>
                  <a:pt x="12817" y="0"/>
                  <a:pt x="28482" y="0"/>
                </a:cubicBez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grpSp>
        <p:nvGrpSpPr>
          <p:cNvPr id="11" name="组合 10">
            <a:extLst>
              <a:ext uri="{FF2B5EF4-FFF2-40B4-BE49-F238E27FC236}">
                <a16:creationId xmlns:a16="http://schemas.microsoft.com/office/drawing/2014/main" id="{116BCA57-B7E3-4AA6-8AA2-52D39DB934D1}"/>
              </a:ext>
            </a:extLst>
          </p:cNvPr>
          <p:cNvGrpSpPr/>
          <p:nvPr/>
        </p:nvGrpSpPr>
        <p:grpSpPr>
          <a:xfrm>
            <a:off x="874714" y="3587751"/>
            <a:ext cx="10442575" cy="266700"/>
            <a:chOff x="874713" y="3587750"/>
            <a:chExt cx="10442575" cy="266700"/>
          </a:xfrm>
          <a:solidFill>
            <a:srgbClr val="00B0F0"/>
          </a:solidFill>
        </p:grpSpPr>
        <p:cxnSp>
          <p:nvCxnSpPr>
            <p:cNvPr id="12" name="直接连接符 11">
              <a:extLst>
                <a:ext uri="{FF2B5EF4-FFF2-40B4-BE49-F238E27FC236}">
                  <a16:creationId xmlns:a16="http://schemas.microsoft.com/office/drawing/2014/main" id="{E07D9B00-0E9C-4995-85D1-8AF698B32DCE}"/>
                </a:ext>
              </a:extLst>
            </p:cNvPr>
            <p:cNvCxnSpPr/>
            <p:nvPr/>
          </p:nvCxnSpPr>
          <p:spPr>
            <a:xfrm>
              <a:off x="874713" y="3721100"/>
              <a:ext cx="10442575" cy="0"/>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id="{52FD53AA-BD86-40B0-837A-E58E0FB8E0C7}"/>
                </a:ext>
              </a:extLst>
            </p:cNvPr>
            <p:cNvSpPr/>
            <p:nvPr/>
          </p:nvSpPr>
          <p:spPr>
            <a:xfrm>
              <a:off x="1587500" y="3587750"/>
              <a:ext cx="266700" cy="266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4" name="椭圆 13">
              <a:extLst>
                <a:ext uri="{FF2B5EF4-FFF2-40B4-BE49-F238E27FC236}">
                  <a16:creationId xmlns:a16="http://schemas.microsoft.com/office/drawing/2014/main" id="{C2FA1E27-FCBD-42E8-92A9-0DCC06D5566D}"/>
                </a:ext>
              </a:extLst>
            </p:cNvPr>
            <p:cNvSpPr/>
            <p:nvPr/>
          </p:nvSpPr>
          <p:spPr>
            <a:xfrm>
              <a:off x="3337560" y="3587750"/>
              <a:ext cx="266700" cy="266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5" name="椭圆 14">
              <a:extLst>
                <a:ext uri="{FF2B5EF4-FFF2-40B4-BE49-F238E27FC236}">
                  <a16:creationId xmlns:a16="http://schemas.microsoft.com/office/drawing/2014/main" id="{CD69088E-4C42-48FE-86B9-3F094D33FA0F}"/>
                </a:ext>
              </a:extLst>
            </p:cNvPr>
            <p:cNvSpPr/>
            <p:nvPr/>
          </p:nvSpPr>
          <p:spPr>
            <a:xfrm>
              <a:off x="5087620" y="3587750"/>
              <a:ext cx="266700" cy="266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6" name="椭圆 15">
              <a:extLst>
                <a:ext uri="{FF2B5EF4-FFF2-40B4-BE49-F238E27FC236}">
                  <a16:creationId xmlns:a16="http://schemas.microsoft.com/office/drawing/2014/main" id="{53F1D0B5-8263-4ACE-B9C3-8906EF48B59B}"/>
                </a:ext>
              </a:extLst>
            </p:cNvPr>
            <p:cNvSpPr/>
            <p:nvPr/>
          </p:nvSpPr>
          <p:spPr>
            <a:xfrm>
              <a:off x="6837680" y="3587750"/>
              <a:ext cx="266700" cy="266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7" name="椭圆 16">
              <a:extLst>
                <a:ext uri="{FF2B5EF4-FFF2-40B4-BE49-F238E27FC236}">
                  <a16:creationId xmlns:a16="http://schemas.microsoft.com/office/drawing/2014/main" id="{1CF35998-E0EF-4B27-BEE4-41396629EDE4}"/>
                </a:ext>
              </a:extLst>
            </p:cNvPr>
            <p:cNvSpPr/>
            <p:nvPr/>
          </p:nvSpPr>
          <p:spPr>
            <a:xfrm>
              <a:off x="8587740" y="3587750"/>
              <a:ext cx="266700" cy="266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8" name="椭圆 17">
              <a:extLst>
                <a:ext uri="{FF2B5EF4-FFF2-40B4-BE49-F238E27FC236}">
                  <a16:creationId xmlns:a16="http://schemas.microsoft.com/office/drawing/2014/main" id="{56B3534B-F887-4D22-88ED-3C6B66FBC3EC}"/>
                </a:ext>
              </a:extLst>
            </p:cNvPr>
            <p:cNvSpPr/>
            <p:nvPr/>
          </p:nvSpPr>
          <p:spPr>
            <a:xfrm>
              <a:off x="10337800" y="3587750"/>
              <a:ext cx="266700" cy="266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grpSp>
      <p:sp>
        <p:nvSpPr>
          <p:cNvPr id="20" name="文本框 19">
            <a:extLst>
              <a:ext uri="{FF2B5EF4-FFF2-40B4-BE49-F238E27FC236}">
                <a16:creationId xmlns:a16="http://schemas.microsoft.com/office/drawing/2014/main" id="{0A7D242A-FFE5-449C-866D-86647D9ADC7F}"/>
              </a:ext>
            </a:extLst>
          </p:cNvPr>
          <p:cNvSpPr txBox="1"/>
          <p:nvPr/>
        </p:nvSpPr>
        <p:spPr>
          <a:xfrm>
            <a:off x="807720" y="3988014"/>
            <a:ext cx="1797141" cy="992195"/>
          </a:xfrm>
          <a:prstGeom prst="rect">
            <a:avLst/>
          </a:prstGeom>
          <a:noFill/>
        </p:spPr>
        <p:txBody>
          <a:bodyPr wrap="square" rtlCol="0">
            <a:spAutoFit/>
            <a:scene3d>
              <a:camera prst="orthographicFront"/>
              <a:lightRig rig="threePt" dir="t"/>
            </a:scene3d>
            <a:sp3d contourW="12700"/>
          </a:bodyPr>
          <a:lstStyle/>
          <a:p>
            <a:pPr algn="ctr">
              <a:lnSpc>
                <a:spcPts val="1800"/>
              </a:lnSpc>
            </a:pPr>
            <a:r>
              <a:rPr lang="zh-CN" altLang="en-US" sz="10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28" name="文本框 27">
            <a:extLst>
              <a:ext uri="{FF2B5EF4-FFF2-40B4-BE49-F238E27FC236}">
                <a16:creationId xmlns:a16="http://schemas.microsoft.com/office/drawing/2014/main" id="{3E478D3B-4ED4-4F4E-A583-4016E888AE86}"/>
              </a:ext>
            </a:extLst>
          </p:cNvPr>
          <p:cNvSpPr txBox="1"/>
          <p:nvPr/>
        </p:nvSpPr>
        <p:spPr>
          <a:xfrm>
            <a:off x="2557779" y="3988014"/>
            <a:ext cx="1797141" cy="992195"/>
          </a:xfrm>
          <a:prstGeom prst="rect">
            <a:avLst/>
          </a:prstGeom>
          <a:noFill/>
        </p:spPr>
        <p:txBody>
          <a:bodyPr wrap="square" rtlCol="0">
            <a:spAutoFit/>
            <a:scene3d>
              <a:camera prst="orthographicFront"/>
              <a:lightRig rig="threePt" dir="t"/>
            </a:scene3d>
            <a:sp3d contourW="12700"/>
          </a:bodyPr>
          <a:lstStyle/>
          <a:p>
            <a:pPr algn="ctr">
              <a:lnSpc>
                <a:spcPts val="1800"/>
              </a:lnSpc>
            </a:pPr>
            <a:r>
              <a:rPr lang="zh-CN" altLang="en-US" sz="10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33" name="文本框 32">
            <a:extLst>
              <a:ext uri="{FF2B5EF4-FFF2-40B4-BE49-F238E27FC236}">
                <a16:creationId xmlns:a16="http://schemas.microsoft.com/office/drawing/2014/main" id="{D5B83E96-08FA-45DB-90D5-A6594DECD90F}"/>
              </a:ext>
            </a:extLst>
          </p:cNvPr>
          <p:cNvSpPr txBox="1"/>
          <p:nvPr/>
        </p:nvSpPr>
        <p:spPr>
          <a:xfrm>
            <a:off x="4307840" y="3988014"/>
            <a:ext cx="1797141" cy="992195"/>
          </a:xfrm>
          <a:prstGeom prst="rect">
            <a:avLst/>
          </a:prstGeom>
          <a:noFill/>
        </p:spPr>
        <p:txBody>
          <a:bodyPr wrap="square" rtlCol="0">
            <a:spAutoFit/>
            <a:scene3d>
              <a:camera prst="orthographicFront"/>
              <a:lightRig rig="threePt" dir="t"/>
            </a:scene3d>
            <a:sp3d contourW="12700"/>
          </a:bodyPr>
          <a:lstStyle/>
          <a:p>
            <a:pPr algn="ctr">
              <a:lnSpc>
                <a:spcPts val="1800"/>
              </a:lnSpc>
            </a:pPr>
            <a:r>
              <a:rPr lang="zh-CN" altLang="en-US" sz="10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38" name="文本框 37">
            <a:extLst>
              <a:ext uri="{FF2B5EF4-FFF2-40B4-BE49-F238E27FC236}">
                <a16:creationId xmlns:a16="http://schemas.microsoft.com/office/drawing/2014/main" id="{6657866C-2305-4657-B094-0FE3B1E6600D}"/>
              </a:ext>
            </a:extLst>
          </p:cNvPr>
          <p:cNvSpPr txBox="1"/>
          <p:nvPr/>
        </p:nvSpPr>
        <p:spPr>
          <a:xfrm>
            <a:off x="6057900" y="3988014"/>
            <a:ext cx="1797141" cy="992195"/>
          </a:xfrm>
          <a:prstGeom prst="rect">
            <a:avLst/>
          </a:prstGeom>
          <a:noFill/>
        </p:spPr>
        <p:txBody>
          <a:bodyPr wrap="square" rtlCol="0">
            <a:spAutoFit/>
            <a:scene3d>
              <a:camera prst="orthographicFront"/>
              <a:lightRig rig="threePt" dir="t"/>
            </a:scene3d>
            <a:sp3d contourW="12700"/>
          </a:bodyPr>
          <a:lstStyle/>
          <a:p>
            <a:pPr algn="ctr">
              <a:lnSpc>
                <a:spcPts val="1800"/>
              </a:lnSpc>
            </a:pPr>
            <a:r>
              <a:rPr lang="zh-CN" altLang="en-US" sz="10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43" name="文本框 42">
            <a:extLst>
              <a:ext uri="{FF2B5EF4-FFF2-40B4-BE49-F238E27FC236}">
                <a16:creationId xmlns:a16="http://schemas.microsoft.com/office/drawing/2014/main" id="{949BC53F-3459-45D5-866A-1F83ACD365B8}"/>
              </a:ext>
            </a:extLst>
          </p:cNvPr>
          <p:cNvSpPr txBox="1"/>
          <p:nvPr/>
        </p:nvSpPr>
        <p:spPr>
          <a:xfrm>
            <a:off x="7807960" y="3988014"/>
            <a:ext cx="1797141" cy="992195"/>
          </a:xfrm>
          <a:prstGeom prst="rect">
            <a:avLst/>
          </a:prstGeom>
          <a:noFill/>
        </p:spPr>
        <p:txBody>
          <a:bodyPr wrap="square" rtlCol="0">
            <a:spAutoFit/>
            <a:scene3d>
              <a:camera prst="orthographicFront"/>
              <a:lightRig rig="threePt" dir="t"/>
            </a:scene3d>
            <a:sp3d contourW="12700"/>
          </a:bodyPr>
          <a:lstStyle/>
          <a:p>
            <a:pPr algn="ctr">
              <a:lnSpc>
                <a:spcPts val="1800"/>
              </a:lnSpc>
            </a:pPr>
            <a:r>
              <a:rPr lang="zh-CN" altLang="en-US" sz="10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48" name="文本框 47">
            <a:extLst>
              <a:ext uri="{FF2B5EF4-FFF2-40B4-BE49-F238E27FC236}">
                <a16:creationId xmlns:a16="http://schemas.microsoft.com/office/drawing/2014/main" id="{C2086580-1DE0-4F26-B5FD-F03B4A0506E2}"/>
              </a:ext>
            </a:extLst>
          </p:cNvPr>
          <p:cNvSpPr txBox="1"/>
          <p:nvPr/>
        </p:nvSpPr>
        <p:spPr>
          <a:xfrm>
            <a:off x="9558020" y="3988014"/>
            <a:ext cx="1797141" cy="992195"/>
          </a:xfrm>
          <a:prstGeom prst="rect">
            <a:avLst/>
          </a:prstGeom>
          <a:noFill/>
        </p:spPr>
        <p:txBody>
          <a:bodyPr wrap="square" rtlCol="0">
            <a:spAutoFit/>
            <a:scene3d>
              <a:camera prst="orthographicFront"/>
              <a:lightRig rig="threePt" dir="t"/>
            </a:scene3d>
            <a:sp3d contourW="12700"/>
          </a:bodyPr>
          <a:lstStyle/>
          <a:p>
            <a:pPr algn="ctr">
              <a:lnSpc>
                <a:spcPts val="1800"/>
              </a:lnSpc>
            </a:pPr>
            <a:r>
              <a:rPr lang="zh-CN" altLang="en-US" sz="10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Tree>
    <p:extLst>
      <p:ext uri="{BB962C8B-B14F-4D97-AF65-F5344CB8AC3E}">
        <p14:creationId xmlns:p14="http://schemas.microsoft.com/office/powerpoint/2010/main" val="3269350243"/>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par>
                          <p:cTn id="48" fill="hold">
                            <p:stCondLst>
                              <p:cond delay="1500"/>
                            </p:stCondLst>
                            <p:childTnLst>
                              <p:par>
                                <p:cTn id="49" presetID="2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2000"/>
                            </p:stCondLst>
                            <p:childTnLst>
                              <p:par>
                                <p:cTn id="53" presetID="2" presetClass="entr" presetSubtype="4"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additive="base">
                                        <p:cTn id="67" dur="500" fill="hold"/>
                                        <p:tgtEl>
                                          <p:spTgt spid="38"/>
                                        </p:tgtEl>
                                        <p:attrNameLst>
                                          <p:attrName>ppt_x</p:attrName>
                                        </p:attrNameLst>
                                      </p:cBhvr>
                                      <p:tavLst>
                                        <p:tav tm="0">
                                          <p:val>
                                            <p:strVal val="#ppt_x"/>
                                          </p:val>
                                        </p:tav>
                                        <p:tav tm="100000">
                                          <p:val>
                                            <p:strVal val="#ppt_x"/>
                                          </p:val>
                                        </p:tav>
                                      </p:tavLst>
                                    </p:anim>
                                    <p:anim calcmode="lin" valueType="num">
                                      <p:cBhvr additive="base">
                                        <p:cTn id="68" dur="500" fill="hold"/>
                                        <p:tgtEl>
                                          <p:spTgt spid="3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 calcmode="lin" valueType="num">
                                      <p:cBhvr additive="base">
                                        <p:cTn id="75" dur="500" fill="hold"/>
                                        <p:tgtEl>
                                          <p:spTgt spid="48"/>
                                        </p:tgtEl>
                                        <p:attrNameLst>
                                          <p:attrName>ppt_x</p:attrName>
                                        </p:attrNameLst>
                                      </p:cBhvr>
                                      <p:tavLst>
                                        <p:tav tm="0">
                                          <p:val>
                                            <p:strVal val="#ppt_x"/>
                                          </p:val>
                                        </p:tav>
                                        <p:tav tm="100000">
                                          <p:val>
                                            <p:strVal val="#ppt_x"/>
                                          </p:val>
                                        </p:tav>
                                      </p:tavLst>
                                    </p:anim>
                                    <p:anim calcmode="lin" valueType="num">
                                      <p:cBhvr additive="base">
                                        <p:cTn id="7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P spid="6" grpId="0" animBg="1"/>
      <p:bldP spid="7" grpId="0" animBg="1"/>
      <p:bldP spid="8" grpId="0" animBg="1"/>
      <p:bldP spid="9" grpId="0" animBg="1"/>
      <p:bldP spid="10" grpId="0" animBg="1"/>
      <p:bldP spid="20" grpId="0"/>
      <p:bldP spid="28" grpId="0"/>
      <p:bldP spid="33" grpId="0"/>
      <p:bldP spid="38" grpId="0"/>
      <p:bldP spid="43"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118" y="0"/>
            <a:ext cx="7788881" cy="6125029"/>
          </a:xfrm>
          <a:prstGeom prst="rect">
            <a:avLst/>
          </a:prstGeom>
        </p:spPr>
      </p:pic>
      <p:sp>
        <p:nvSpPr>
          <p:cNvPr id="6" name="文本框 5"/>
          <p:cNvSpPr txBox="1"/>
          <p:nvPr/>
        </p:nvSpPr>
        <p:spPr>
          <a:xfrm>
            <a:off x="521905" y="2985089"/>
            <a:ext cx="5056861" cy="1015663"/>
          </a:xfrm>
          <a:prstGeom prst="rect">
            <a:avLst/>
          </a:prstGeom>
          <a:noFill/>
        </p:spPr>
        <p:txBody>
          <a:bodyPr wrap="square" rtlCol="0">
            <a:spAutoFit/>
            <a:scene3d>
              <a:camera prst="orthographicFront"/>
              <a:lightRig rig="threePt" dir="t"/>
            </a:scene3d>
            <a:sp3d contourW="12700"/>
          </a:bodyPr>
          <a:lstStyle/>
          <a:p>
            <a:r>
              <a:rPr lang="zh-CN" altLang="en-US" sz="6000" dirty="0">
                <a:solidFill>
                  <a:schemeClr val="tx1">
                    <a:lumMod val="85000"/>
                    <a:lumOff val="15000"/>
                  </a:schemeClr>
                </a:solidFill>
                <a:latin typeface="+mn-ea"/>
              </a:rPr>
              <a:t>THANK YOU</a:t>
            </a:r>
            <a:endParaRPr lang="en-US" altLang="zh-CN" sz="6000" dirty="0">
              <a:solidFill>
                <a:schemeClr val="tx1">
                  <a:lumMod val="85000"/>
                  <a:lumOff val="15000"/>
                </a:schemeClr>
              </a:solidFill>
              <a:latin typeface="+mn-ea"/>
            </a:endParaRPr>
          </a:p>
        </p:txBody>
      </p:sp>
      <p:sp>
        <p:nvSpPr>
          <p:cNvPr id="7" name="文本框 6"/>
          <p:cNvSpPr txBox="1"/>
          <p:nvPr/>
        </p:nvSpPr>
        <p:spPr>
          <a:xfrm>
            <a:off x="563484" y="3936605"/>
            <a:ext cx="5159375" cy="447430"/>
          </a:xfrm>
          <a:prstGeom prst="rect">
            <a:avLst/>
          </a:prstGeom>
          <a:noFill/>
        </p:spPr>
        <p:txBody>
          <a:bodyPr wrap="square" rtlCol="0">
            <a:spAutoFit/>
            <a:scene3d>
              <a:camera prst="orthographicFront"/>
              <a:lightRig rig="threePt" dir="t"/>
            </a:scene3d>
            <a:sp3d contourW="12700"/>
          </a:bodyPr>
          <a:lstStyle/>
          <a:p>
            <a:pPr>
              <a:lnSpc>
                <a:spcPct val="120000"/>
              </a:lnSpc>
            </a:pPr>
            <a:r>
              <a:rPr lang="en-US" altLang="zh-CN" sz="1000" dirty="0">
                <a:solidFill>
                  <a:schemeClr val="tx1">
                    <a:lumMod val="85000"/>
                    <a:lumOff val="15000"/>
                  </a:schemeClr>
                </a:solidFill>
                <a:latin typeface="+mn-ea"/>
                <a:sym typeface="FZHei-B01S" panose="02010601030101010101" pitchFamily="2" charset="-122"/>
              </a:rPr>
              <a:t>The user-document can on a project or or computer, or print the presentation and make it into a film to let a edd er field The user can't</a:t>
            </a:r>
          </a:p>
        </p:txBody>
      </p:sp>
      <p:sp>
        <p:nvSpPr>
          <p:cNvPr id="11" name="文本框 10"/>
          <p:cNvSpPr txBox="1"/>
          <p:nvPr/>
        </p:nvSpPr>
        <p:spPr>
          <a:xfrm>
            <a:off x="544434" y="1511117"/>
            <a:ext cx="3451224" cy="1569660"/>
          </a:xfrm>
          <a:prstGeom prst="rect">
            <a:avLst/>
          </a:prstGeom>
          <a:noFill/>
        </p:spPr>
        <p:txBody>
          <a:bodyPr wrap="square" rtlCol="0">
            <a:spAutoFit/>
            <a:scene3d>
              <a:camera prst="orthographicFront"/>
              <a:lightRig rig="threePt" dir="t"/>
            </a:scene3d>
            <a:sp3d contourW="12700"/>
          </a:bodyPr>
          <a:lstStyle/>
          <a:p>
            <a:r>
              <a:rPr lang="en-US" altLang="zh-CN" sz="9600" dirty="0">
                <a:solidFill>
                  <a:schemeClr val="tx1">
                    <a:lumMod val="85000"/>
                    <a:lumOff val="15000"/>
                  </a:schemeClr>
                </a:solidFill>
                <a:latin typeface="+mn-ea"/>
                <a:cs typeface="经典综艺体简" panose="02010609000101010101" pitchFamily="49" charset="-122"/>
                <a:sym typeface="FZHei-B01S" panose="02010601030101010101" pitchFamily="2" charset="-122"/>
              </a:rPr>
              <a:t>202X</a:t>
            </a:r>
            <a:endParaRPr lang="zh-CN" altLang="en-US" sz="9600" dirty="0">
              <a:solidFill>
                <a:schemeClr val="tx1">
                  <a:lumMod val="85000"/>
                  <a:lumOff val="15000"/>
                </a:schemeClr>
              </a:solidFill>
              <a:latin typeface="+mn-ea"/>
              <a:cs typeface="经典综艺体简" panose="02010609000101010101" pitchFamily="49" charset="-122"/>
              <a:sym typeface="FZHei-B01S" panose="02010601030101010101" pitchFamily="2" charset="-122"/>
            </a:endParaRPr>
          </a:p>
        </p:txBody>
      </p:sp>
    </p:spTree>
    <p:extLst>
      <p:ext uri="{BB962C8B-B14F-4D97-AF65-F5344CB8AC3E}">
        <p14:creationId xmlns:p14="http://schemas.microsoft.com/office/powerpoint/2010/main" val="903307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118" y="0"/>
            <a:ext cx="7788881" cy="6125029"/>
          </a:xfrm>
          <a:prstGeom prst="rect">
            <a:avLst/>
          </a:prstGeom>
        </p:spPr>
      </p:pic>
      <p:grpSp>
        <p:nvGrpSpPr>
          <p:cNvPr id="8" name="组合 7">
            <a:extLst>
              <a:ext uri="{FF2B5EF4-FFF2-40B4-BE49-F238E27FC236}">
                <a16:creationId xmlns:a16="http://schemas.microsoft.com/office/drawing/2014/main" id="{9C354340-0FDE-4AC8-BF4D-2F040EBB7704}"/>
              </a:ext>
            </a:extLst>
          </p:cNvPr>
          <p:cNvGrpSpPr>
            <a:grpSpLocks noChangeAspect="1"/>
          </p:cNvGrpSpPr>
          <p:nvPr/>
        </p:nvGrpSpPr>
        <p:grpSpPr>
          <a:xfrm>
            <a:off x="1778962" y="4485118"/>
            <a:ext cx="562697" cy="562697"/>
            <a:chOff x="2492224" y="1959430"/>
            <a:chExt cx="2148114" cy="2148114"/>
          </a:xfrm>
        </p:grpSpPr>
        <p:sp>
          <p:nvSpPr>
            <p:cNvPr id="9" name="椭圆 8">
              <a:extLst>
                <a:ext uri="{FF2B5EF4-FFF2-40B4-BE49-F238E27FC236}">
                  <a16:creationId xmlns:a16="http://schemas.microsoft.com/office/drawing/2014/main" id="{54C4253D-F24E-4A1D-B352-8CFF2B30F031}"/>
                </a:ext>
              </a:extLst>
            </p:cNvPr>
            <p:cNvSpPr/>
            <p:nvPr/>
          </p:nvSpPr>
          <p:spPr>
            <a:xfrm>
              <a:off x="2492224" y="1959430"/>
              <a:ext cx="2148114" cy="2148114"/>
            </a:xfrm>
            <a:prstGeom prst="ellipse">
              <a:avLst/>
            </a:prstGeom>
            <a:solidFill>
              <a:srgbClr val="E74C2E"/>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 name="图片 9">
              <a:extLst>
                <a:ext uri="{FF2B5EF4-FFF2-40B4-BE49-F238E27FC236}">
                  <a16:creationId xmlns:a16="http://schemas.microsoft.com/office/drawing/2014/main" id="{77116977-994F-41F5-8726-CBBF4894CE03}"/>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072056" y="2549554"/>
              <a:ext cx="1162402" cy="1190723"/>
            </a:xfrm>
            <a:prstGeom prst="rect">
              <a:avLst/>
            </a:prstGeom>
          </p:spPr>
        </p:pic>
      </p:grpSp>
      <p:grpSp>
        <p:nvGrpSpPr>
          <p:cNvPr id="12" name="组合 11">
            <a:extLst>
              <a:ext uri="{FF2B5EF4-FFF2-40B4-BE49-F238E27FC236}">
                <a16:creationId xmlns:a16="http://schemas.microsoft.com/office/drawing/2014/main" id="{FB493681-7ABE-4536-8EA2-C235DEE8EE1A}"/>
              </a:ext>
            </a:extLst>
          </p:cNvPr>
          <p:cNvGrpSpPr>
            <a:grpSpLocks noChangeAspect="1"/>
          </p:cNvGrpSpPr>
          <p:nvPr/>
        </p:nvGrpSpPr>
        <p:grpSpPr>
          <a:xfrm>
            <a:off x="3328499" y="4485118"/>
            <a:ext cx="562697" cy="562697"/>
            <a:chOff x="6564085" y="1959430"/>
            <a:chExt cx="2148114" cy="2148114"/>
          </a:xfrm>
        </p:grpSpPr>
        <p:sp>
          <p:nvSpPr>
            <p:cNvPr id="13" name="椭圆 12">
              <a:extLst>
                <a:ext uri="{FF2B5EF4-FFF2-40B4-BE49-F238E27FC236}">
                  <a16:creationId xmlns:a16="http://schemas.microsoft.com/office/drawing/2014/main" id="{BD66F8D6-B59E-4A59-BF0C-82C6D90FC97F}"/>
                </a:ext>
              </a:extLst>
            </p:cNvPr>
            <p:cNvSpPr/>
            <p:nvPr/>
          </p:nvSpPr>
          <p:spPr>
            <a:xfrm>
              <a:off x="6564085" y="1959430"/>
              <a:ext cx="2148114" cy="2148114"/>
            </a:xfrm>
            <a:prstGeom prst="ellipse">
              <a:avLst/>
            </a:prstGeom>
            <a:solidFill>
              <a:srgbClr val="E74C2E"/>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4" name="组合 13">
              <a:extLst>
                <a:ext uri="{FF2B5EF4-FFF2-40B4-BE49-F238E27FC236}">
                  <a16:creationId xmlns:a16="http://schemas.microsoft.com/office/drawing/2014/main" id="{C53437C1-7C12-40A0-8E8D-F341BB5D8D4D}"/>
                </a:ext>
              </a:extLst>
            </p:cNvPr>
            <p:cNvGrpSpPr/>
            <p:nvPr/>
          </p:nvGrpSpPr>
          <p:grpSpPr>
            <a:xfrm>
              <a:off x="7033174" y="2413982"/>
              <a:ext cx="1209936" cy="1239010"/>
              <a:chOff x="3598200" y="1732459"/>
              <a:chExt cx="1947600" cy="1994400"/>
            </a:xfrm>
          </p:grpSpPr>
          <p:sp>
            <p:nvSpPr>
              <p:cNvPr id="15" name="Freeform 5">
                <a:extLst>
                  <a:ext uri="{FF2B5EF4-FFF2-40B4-BE49-F238E27FC236}">
                    <a16:creationId xmlns:a16="http://schemas.microsoft.com/office/drawing/2014/main" id="{37530E3F-1386-4C2B-8E3A-E658E8760C92}"/>
                  </a:ext>
                </a:extLst>
              </p:cNvPr>
              <p:cNvSpPr>
                <a:spLocks/>
              </p:cNvSpPr>
              <p:nvPr/>
            </p:nvSpPr>
            <p:spPr bwMode="auto">
              <a:xfrm>
                <a:off x="4815450" y="1732459"/>
                <a:ext cx="417924" cy="1423836"/>
              </a:xfrm>
              <a:custGeom>
                <a:avLst/>
                <a:gdLst>
                  <a:gd name="T0" fmla="*/ 2 w 43"/>
                  <a:gd name="T1" fmla="*/ 115 h 115"/>
                  <a:gd name="T2" fmla="*/ 3 w 43"/>
                  <a:gd name="T3" fmla="*/ 115 h 115"/>
                  <a:gd name="T4" fmla="*/ 3 w 43"/>
                  <a:gd name="T5" fmla="*/ 115 h 115"/>
                  <a:gd name="T6" fmla="*/ 3 w 43"/>
                  <a:gd name="T7" fmla="*/ 115 h 115"/>
                  <a:gd name="T8" fmla="*/ 4 w 43"/>
                  <a:gd name="T9" fmla="*/ 115 h 115"/>
                  <a:gd name="T10" fmla="*/ 4 w 43"/>
                  <a:gd name="T11" fmla="*/ 115 h 115"/>
                  <a:gd name="T12" fmla="*/ 5 w 43"/>
                  <a:gd name="T13" fmla="*/ 114 h 115"/>
                  <a:gd name="T14" fmla="*/ 22 w 43"/>
                  <a:gd name="T15" fmla="*/ 98 h 115"/>
                  <a:gd name="T16" fmla="*/ 38 w 43"/>
                  <a:gd name="T17" fmla="*/ 114 h 115"/>
                  <a:gd name="T18" fmla="*/ 39 w 43"/>
                  <a:gd name="T19" fmla="*/ 115 h 115"/>
                  <a:gd name="T20" fmla="*/ 39 w 43"/>
                  <a:gd name="T21" fmla="*/ 115 h 115"/>
                  <a:gd name="T22" fmla="*/ 40 w 43"/>
                  <a:gd name="T23" fmla="*/ 115 h 115"/>
                  <a:gd name="T24" fmla="*/ 40 w 43"/>
                  <a:gd name="T25" fmla="*/ 115 h 115"/>
                  <a:gd name="T26" fmla="*/ 40 w 43"/>
                  <a:gd name="T27" fmla="*/ 115 h 115"/>
                  <a:gd name="T28" fmla="*/ 41 w 43"/>
                  <a:gd name="T29" fmla="*/ 115 h 115"/>
                  <a:gd name="T30" fmla="*/ 42 w 43"/>
                  <a:gd name="T31" fmla="*/ 114 h 115"/>
                  <a:gd name="T32" fmla="*/ 43 w 43"/>
                  <a:gd name="T33" fmla="*/ 112 h 115"/>
                  <a:gd name="T34" fmla="*/ 43 w 43"/>
                  <a:gd name="T35" fmla="*/ 27 h 115"/>
                  <a:gd name="T36" fmla="*/ 43 w 43"/>
                  <a:gd name="T37" fmla="*/ 13 h 115"/>
                  <a:gd name="T38" fmla="*/ 43 w 43"/>
                  <a:gd name="T39" fmla="*/ 3 h 115"/>
                  <a:gd name="T40" fmla="*/ 42 w 43"/>
                  <a:gd name="T41" fmla="*/ 1 h 115"/>
                  <a:gd name="T42" fmla="*/ 40 w 43"/>
                  <a:gd name="T43" fmla="*/ 0 h 115"/>
                  <a:gd name="T44" fmla="*/ 3 w 43"/>
                  <a:gd name="T45" fmla="*/ 0 h 115"/>
                  <a:gd name="T46" fmla="*/ 3 w 43"/>
                  <a:gd name="T47" fmla="*/ 0 h 115"/>
                  <a:gd name="T48" fmla="*/ 2 w 43"/>
                  <a:gd name="T49" fmla="*/ 1 h 115"/>
                  <a:gd name="T50" fmla="*/ 2 w 43"/>
                  <a:gd name="T51" fmla="*/ 1 h 115"/>
                  <a:gd name="T52" fmla="*/ 0 w 43"/>
                  <a:gd name="T53" fmla="*/ 3 h 115"/>
                  <a:gd name="T54" fmla="*/ 0 w 43"/>
                  <a:gd name="T55" fmla="*/ 13 h 115"/>
                  <a:gd name="T56" fmla="*/ 0 w 43"/>
                  <a:gd name="T57" fmla="*/ 27 h 115"/>
                  <a:gd name="T58" fmla="*/ 0 w 43"/>
                  <a:gd name="T59" fmla="*/ 112 h 115"/>
                  <a:gd name="T60" fmla="*/ 2 w 43"/>
                  <a:gd name="T6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115">
                    <a:moveTo>
                      <a:pt x="2" y="115"/>
                    </a:moveTo>
                    <a:cubicBezTo>
                      <a:pt x="2" y="115"/>
                      <a:pt x="2" y="115"/>
                      <a:pt x="3" y="115"/>
                    </a:cubicBezTo>
                    <a:cubicBezTo>
                      <a:pt x="3" y="115"/>
                      <a:pt x="3" y="115"/>
                      <a:pt x="3" y="115"/>
                    </a:cubicBezTo>
                    <a:cubicBezTo>
                      <a:pt x="3" y="115"/>
                      <a:pt x="3" y="115"/>
                      <a:pt x="3" y="115"/>
                    </a:cubicBezTo>
                    <a:cubicBezTo>
                      <a:pt x="3" y="115"/>
                      <a:pt x="4" y="115"/>
                      <a:pt x="4" y="115"/>
                    </a:cubicBezTo>
                    <a:cubicBezTo>
                      <a:pt x="4" y="115"/>
                      <a:pt x="4" y="115"/>
                      <a:pt x="4" y="115"/>
                    </a:cubicBezTo>
                    <a:cubicBezTo>
                      <a:pt x="4" y="115"/>
                      <a:pt x="5" y="114"/>
                      <a:pt x="5" y="114"/>
                    </a:cubicBezTo>
                    <a:cubicBezTo>
                      <a:pt x="22" y="98"/>
                      <a:pt x="22" y="98"/>
                      <a:pt x="22" y="98"/>
                    </a:cubicBezTo>
                    <a:cubicBezTo>
                      <a:pt x="38" y="114"/>
                      <a:pt x="38" y="114"/>
                      <a:pt x="38" y="114"/>
                    </a:cubicBezTo>
                    <a:cubicBezTo>
                      <a:pt x="38" y="114"/>
                      <a:pt x="39" y="115"/>
                      <a:pt x="39" y="115"/>
                    </a:cubicBezTo>
                    <a:cubicBezTo>
                      <a:pt x="39" y="115"/>
                      <a:pt x="39" y="115"/>
                      <a:pt x="39" y="115"/>
                    </a:cubicBezTo>
                    <a:cubicBezTo>
                      <a:pt x="40" y="115"/>
                      <a:pt x="40" y="115"/>
                      <a:pt x="40" y="115"/>
                    </a:cubicBezTo>
                    <a:cubicBezTo>
                      <a:pt x="40" y="115"/>
                      <a:pt x="40" y="115"/>
                      <a:pt x="40" y="115"/>
                    </a:cubicBezTo>
                    <a:cubicBezTo>
                      <a:pt x="40" y="115"/>
                      <a:pt x="40" y="115"/>
                      <a:pt x="40" y="115"/>
                    </a:cubicBezTo>
                    <a:cubicBezTo>
                      <a:pt x="41" y="115"/>
                      <a:pt x="41" y="115"/>
                      <a:pt x="41" y="115"/>
                    </a:cubicBezTo>
                    <a:cubicBezTo>
                      <a:pt x="42" y="115"/>
                      <a:pt x="42" y="114"/>
                      <a:pt x="42" y="114"/>
                    </a:cubicBezTo>
                    <a:cubicBezTo>
                      <a:pt x="43" y="114"/>
                      <a:pt x="43" y="113"/>
                      <a:pt x="43" y="112"/>
                    </a:cubicBezTo>
                    <a:cubicBezTo>
                      <a:pt x="43" y="27"/>
                      <a:pt x="43" y="27"/>
                      <a:pt x="43" y="27"/>
                    </a:cubicBezTo>
                    <a:cubicBezTo>
                      <a:pt x="43" y="13"/>
                      <a:pt x="43" y="13"/>
                      <a:pt x="43" y="13"/>
                    </a:cubicBezTo>
                    <a:cubicBezTo>
                      <a:pt x="43" y="3"/>
                      <a:pt x="43" y="3"/>
                      <a:pt x="43" y="3"/>
                    </a:cubicBezTo>
                    <a:cubicBezTo>
                      <a:pt x="43" y="3"/>
                      <a:pt x="43" y="2"/>
                      <a:pt x="42" y="1"/>
                    </a:cubicBezTo>
                    <a:cubicBezTo>
                      <a:pt x="42" y="1"/>
                      <a:pt x="41" y="0"/>
                      <a:pt x="40" y="0"/>
                    </a:cubicBezTo>
                    <a:cubicBezTo>
                      <a:pt x="3" y="0"/>
                      <a:pt x="3" y="0"/>
                      <a:pt x="3" y="0"/>
                    </a:cubicBezTo>
                    <a:cubicBezTo>
                      <a:pt x="3" y="0"/>
                      <a:pt x="3" y="0"/>
                      <a:pt x="3" y="0"/>
                    </a:cubicBezTo>
                    <a:cubicBezTo>
                      <a:pt x="3" y="0"/>
                      <a:pt x="2" y="0"/>
                      <a:pt x="2" y="1"/>
                    </a:cubicBezTo>
                    <a:cubicBezTo>
                      <a:pt x="2" y="1"/>
                      <a:pt x="2" y="1"/>
                      <a:pt x="2" y="1"/>
                    </a:cubicBezTo>
                    <a:cubicBezTo>
                      <a:pt x="1" y="1"/>
                      <a:pt x="0" y="2"/>
                      <a:pt x="0" y="3"/>
                    </a:cubicBezTo>
                    <a:cubicBezTo>
                      <a:pt x="0" y="13"/>
                      <a:pt x="0" y="13"/>
                      <a:pt x="0" y="13"/>
                    </a:cubicBezTo>
                    <a:cubicBezTo>
                      <a:pt x="0" y="27"/>
                      <a:pt x="0" y="27"/>
                      <a:pt x="0" y="27"/>
                    </a:cubicBezTo>
                    <a:cubicBezTo>
                      <a:pt x="0" y="112"/>
                      <a:pt x="0" y="112"/>
                      <a:pt x="0" y="112"/>
                    </a:cubicBezTo>
                    <a:cubicBezTo>
                      <a:pt x="0" y="113"/>
                      <a:pt x="1" y="114"/>
                      <a:pt x="2" y="115"/>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6">
                <a:extLst>
                  <a:ext uri="{FF2B5EF4-FFF2-40B4-BE49-F238E27FC236}">
                    <a16:creationId xmlns:a16="http://schemas.microsoft.com/office/drawing/2014/main" id="{7FFA39F4-C139-4A98-8093-B5A8E3B636FF}"/>
                  </a:ext>
                </a:extLst>
              </p:cNvPr>
              <p:cNvSpPr>
                <a:spLocks/>
              </p:cNvSpPr>
              <p:nvPr/>
            </p:nvSpPr>
            <p:spPr bwMode="auto">
              <a:xfrm>
                <a:off x="3853824" y="2462367"/>
                <a:ext cx="515304" cy="61683"/>
              </a:xfrm>
              <a:custGeom>
                <a:avLst/>
                <a:gdLst>
                  <a:gd name="T0" fmla="*/ 0 w 53"/>
                  <a:gd name="T1" fmla="*/ 3 h 5"/>
                  <a:gd name="T2" fmla="*/ 3 w 53"/>
                  <a:gd name="T3" fmla="*/ 5 h 5"/>
                  <a:gd name="T4" fmla="*/ 50 w 53"/>
                  <a:gd name="T5" fmla="*/ 5 h 5"/>
                  <a:gd name="T6" fmla="*/ 53 w 53"/>
                  <a:gd name="T7" fmla="*/ 3 h 5"/>
                  <a:gd name="T8" fmla="*/ 50 w 53"/>
                  <a:gd name="T9" fmla="*/ 0 h 5"/>
                  <a:gd name="T10" fmla="*/ 3 w 53"/>
                  <a:gd name="T11" fmla="*/ 0 h 5"/>
                  <a:gd name="T12" fmla="*/ 0 w 53"/>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0" y="3"/>
                    </a:moveTo>
                    <a:cubicBezTo>
                      <a:pt x="0" y="4"/>
                      <a:pt x="2" y="5"/>
                      <a:pt x="3" y="5"/>
                    </a:cubicBezTo>
                    <a:cubicBezTo>
                      <a:pt x="50" y="5"/>
                      <a:pt x="50" y="5"/>
                      <a:pt x="50" y="5"/>
                    </a:cubicBezTo>
                    <a:cubicBezTo>
                      <a:pt x="52" y="5"/>
                      <a:pt x="53" y="4"/>
                      <a:pt x="53" y="3"/>
                    </a:cubicBezTo>
                    <a:cubicBezTo>
                      <a:pt x="53" y="1"/>
                      <a:pt x="52" y="0"/>
                      <a:pt x="50" y="0"/>
                    </a:cubicBezTo>
                    <a:cubicBezTo>
                      <a:pt x="3" y="0"/>
                      <a:pt x="3" y="0"/>
                      <a:pt x="3" y="0"/>
                    </a:cubicBezTo>
                    <a:cubicBezTo>
                      <a:pt x="2" y="0"/>
                      <a:pt x="0" y="1"/>
                      <a:pt x="0" y="3"/>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7">
                <a:extLst>
                  <a:ext uri="{FF2B5EF4-FFF2-40B4-BE49-F238E27FC236}">
                    <a16:creationId xmlns:a16="http://schemas.microsoft.com/office/drawing/2014/main" id="{462E9D33-35CD-4410-967E-B3A2DF86EFA8}"/>
                  </a:ext>
                </a:extLst>
              </p:cNvPr>
              <p:cNvSpPr>
                <a:spLocks/>
              </p:cNvSpPr>
              <p:nvPr/>
            </p:nvSpPr>
            <p:spPr bwMode="auto">
              <a:xfrm>
                <a:off x="3853824" y="2750218"/>
                <a:ext cx="515304" cy="61683"/>
              </a:xfrm>
              <a:custGeom>
                <a:avLst/>
                <a:gdLst>
                  <a:gd name="T0" fmla="*/ 50 w 53"/>
                  <a:gd name="T1" fmla="*/ 0 h 5"/>
                  <a:gd name="T2" fmla="*/ 3 w 53"/>
                  <a:gd name="T3" fmla="*/ 0 h 5"/>
                  <a:gd name="T4" fmla="*/ 0 w 53"/>
                  <a:gd name="T5" fmla="*/ 2 h 5"/>
                  <a:gd name="T6" fmla="*/ 3 w 53"/>
                  <a:gd name="T7" fmla="*/ 5 h 5"/>
                  <a:gd name="T8" fmla="*/ 50 w 53"/>
                  <a:gd name="T9" fmla="*/ 5 h 5"/>
                  <a:gd name="T10" fmla="*/ 53 w 53"/>
                  <a:gd name="T11" fmla="*/ 2 h 5"/>
                  <a:gd name="T12" fmla="*/ 50 w 5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50" y="0"/>
                    </a:moveTo>
                    <a:cubicBezTo>
                      <a:pt x="3" y="0"/>
                      <a:pt x="3" y="0"/>
                      <a:pt x="3" y="0"/>
                    </a:cubicBezTo>
                    <a:cubicBezTo>
                      <a:pt x="2" y="0"/>
                      <a:pt x="0" y="1"/>
                      <a:pt x="0" y="2"/>
                    </a:cubicBezTo>
                    <a:cubicBezTo>
                      <a:pt x="0" y="4"/>
                      <a:pt x="2" y="5"/>
                      <a:pt x="3" y="5"/>
                    </a:cubicBezTo>
                    <a:cubicBezTo>
                      <a:pt x="50" y="5"/>
                      <a:pt x="50" y="5"/>
                      <a:pt x="50" y="5"/>
                    </a:cubicBezTo>
                    <a:cubicBezTo>
                      <a:pt x="52" y="5"/>
                      <a:pt x="53" y="4"/>
                      <a:pt x="53" y="2"/>
                    </a:cubicBezTo>
                    <a:cubicBezTo>
                      <a:pt x="53" y="1"/>
                      <a:pt x="52" y="0"/>
                      <a:pt x="50" y="0"/>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8">
                <a:extLst>
                  <a:ext uri="{FF2B5EF4-FFF2-40B4-BE49-F238E27FC236}">
                    <a16:creationId xmlns:a16="http://schemas.microsoft.com/office/drawing/2014/main" id="{291A3BA9-BD8C-4AA6-9C82-1EDB29EAD1B1}"/>
                  </a:ext>
                </a:extLst>
              </p:cNvPr>
              <p:cNvSpPr>
                <a:spLocks/>
              </p:cNvSpPr>
              <p:nvPr/>
            </p:nvSpPr>
            <p:spPr bwMode="auto">
              <a:xfrm>
                <a:off x="3853824" y="3032931"/>
                <a:ext cx="515304" cy="61683"/>
              </a:xfrm>
              <a:custGeom>
                <a:avLst/>
                <a:gdLst>
                  <a:gd name="T0" fmla="*/ 50 w 53"/>
                  <a:gd name="T1" fmla="*/ 0 h 5"/>
                  <a:gd name="T2" fmla="*/ 3 w 53"/>
                  <a:gd name="T3" fmla="*/ 0 h 5"/>
                  <a:gd name="T4" fmla="*/ 0 w 53"/>
                  <a:gd name="T5" fmla="*/ 2 h 5"/>
                  <a:gd name="T6" fmla="*/ 3 w 53"/>
                  <a:gd name="T7" fmla="*/ 5 h 5"/>
                  <a:gd name="T8" fmla="*/ 50 w 53"/>
                  <a:gd name="T9" fmla="*/ 5 h 5"/>
                  <a:gd name="T10" fmla="*/ 53 w 53"/>
                  <a:gd name="T11" fmla="*/ 2 h 5"/>
                  <a:gd name="T12" fmla="*/ 50 w 5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50" y="0"/>
                    </a:moveTo>
                    <a:cubicBezTo>
                      <a:pt x="3" y="0"/>
                      <a:pt x="3" y="0"/>
                      <a:pt x="3" y="0"/>
                    </a:cubicBezTo>
                    <a:cubicBezTo>
                      <a:pt x="2" y="0"/>
                      <a:pt x="0" y="1"/>
                      <a:pt x="0" y="2"/>
                    </a:cubicBezTo>
                    <a:cubicBezTo>
                      <a:pt x="0" y="4"/>
                      <a:pt x="2" y="5"/>
                      <a:pt x="3" y="5"/>
                    </a:cubicBezTo>
                    <a:cubicBezTo>
                      <a:pt x="50" y="5"/>
                      <a:pt x="50" y="5"/>
                      <a:pt x="50" y="5"/>
                    </a:cubicBezTo>
                    <a:cubicBezTo>
                      <a:pt x="52" y="5"/>
                      <a:pt x="53" y="4"/>
                      <a:pt x="53" y="2"/>
                    </a:cubicBezTo>
                    <a:cubicBezTo>
                      <a:pt x="53" y="1"/>
                      <a:pt x="52" y="0"/>
                      <a:pt x="50" y="0"/>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9">
                <a:extLst>
                  <a:ext uri="{FF2B5EF4-FFF2-40B4-BE49-F238E27FC236}">
                    <a16:creationId xmlns:a16="http://schemas.microsoft.com/office/drawing/2014/main" id="{401F6DFB-EB5E-45CF-A1D5-7F142C8CA2E2}"/>
                  </a:ext>
                </a:extLst>
              </p:cNvPr>
              <p:cNvSpPr>
                <a:spLocks noEditPoints="1"/>
              </p:cNvSpPr>
              <p:nvPr/>
            </p:nvSpPr>
            <p:spPr bwMode="auto">
              <a:xfrm>
                <a:off x="3598200" y="1881526"/>
                <a:ext cx="1947600" cy="1845333"/>
              </a:xfrm>
              <a:custGeom>
                <a:avLst/>
                <a:gdLst>
                  <a:gd name="T0" fmla="*/ 177 w 200"/>
                  <a:gd name="T1" fmla="*/ 3 h 149"/>
                  <a:gd name="T2" fmla="*/ 177 w 200"/>
                  <a:gd name="T3" fmla="*/ 17 h 149"/>
                  <a:gd name="T4" fmla="*/ 186 w 200"/>
                  <a:gd name="T5" fmla="*/ 21 h 149"/>
                  <a:gd name="T6" fmla="*/ 186 w 200"/>
                  <a:gd name="T7" fmla="*/ 134 h 149"/>
                  <a:gd name="T8" fmla="*/ 107 w 200"/>
                  <a:gd name="T9" fmla="*/ 134 h 149"/>
                  <a:gd name="T10" fmla="*/ 107 w 200"/>
                  <a:gd name="T11" fmla="*/ 21 h 149"/>
                  <a:gd name="T12" fmla="*/ 117 w 200"/>
                  <a:gd name="T13" fmla="*/ 17 h 149"/>
                  <a:gd name="T14" fmla="*/ 117 w 200"/>
                  <a:gd name="T15" fmla="*/ 3 h 149"/>
                  <a:gd name="T16" fmla="*/ 100 w 200"/>
                  <a:gd name="T17" fmla="*/ 9 h 149"/>
                  <a:gd name="T18" fmla="*/ 53 w 200"/>
                  <a:gd name="T19" fmla="*/ 0 h 149"/>
                  <a:gd name="T20" fmla="*/ 0 w 200"/>
                  <a:gd name="T21" fmla="*/ 20 h 149"/>
                  <a:gd name="T22" fmla="*/ 0 w 200"/>
                  <a:gd name="T23" fmla="*/ 142 h 149"/>
                  <a:gd name="T24" fmla="*/ 2 w 200"/>
                  <a:gd name="T25" fmla="*/ 147 h 149"/>
                  <a:gd name="T26" fmla="*/ 8 w 200"/>
                  <a:gd name="T27" fmla="*/ 149 h 149"/>
                  <a:gd name="T28" fmla="*/ 53 w 200"/>
                  <a:gd name="T29" fmla="*/ 145 h 149"/>
                  <a:gd name="T30" fmla="*/ 99 w 200"/>
                  <a:gd name="T31" fmla="*/ 149 h 149"/>
                  <a:gd name="T32" fmla="*/ 99 w 200"/>
                  <a:gd name="T33" fmla="*/ 149 h 149"/>
                  <a:gd name="T34" fmla="*/ 100 w 200"/>
                  <a:gd name="T35" fmla="*/ 149 h 149"/>
                  <a:gd name="T36" fmla="*/ 100 w 200"/>
                  <a:gd name="T37" fmla="*/ 149 h 149"/>
                  <a:gd name="T38" fmla="*/ 101 w 200"/>
                  <a:gd name="T39" fmla="*/ 149 h 149"/>
                  <a:gd name="T40" fmla="*/ 101 w 200"/>
                  <a:gd name="T41" fmla="*/ 149 h 149"/>
                  <a:gd name="T42" fmla="*/ 146 w 200"/>
                  <a:gd name="T43" fmla="*/ 145 h 149"/>
                  <a:gd name="T44" fmla="*/ 192 w 200"/>
                  <a:gd name="T45" fmla="*/ 149 h 149"/>
                  <a:gd name="T46" fmla="*/ 193 w 200"/>
                  <a:gd name="T47" fmla="*/ 149 h 149"/>
                  <a:gd name="T48" fmla="*/ 197 w 200"/>
                  <a:gd name="T49" fmla="*/ 147 h 149"/>
                  <a:gd name="T50" fmla="*/ 200 w 200"/>
                  <a:gd name="T51" fmla="*/ 142 h 149"/>
                  <a:gd name="T52" fmla="*/ 200 w 200"/>
                  <a:gd name="T53" fmla="*/ 20 h 149"/>
                  <a:gd name="T54" fmla="*/ 177 w 200"/>
                  <a:gd name="T55" fmla="*/ 3 h 149"/>
                  <a:gd name="T56" fmla="*/ 93 w 200"/>
                  <a:gd name="T57" fmla="*/ 134 h 149"/>
                  <a:gd name="T58" fmla="*/ 53 w 200"/>
                  <a:gd name="T59" fmla="*/ 131 h 149"/>
                  <a:gd name="T60" fmla="*/ 14 w 200"/>
                  <a:gd name="T61" fmla="*/ 134 h 149"/>
                  <a:gd name="T62" fmla="*/ 14 w 200"/>
                  <a:gd name="T63" fmla="*/ 21 h 149"/>
                  <a:gd name="T64" fmla="*/ 53 w 200"/>
                  <a:gd name="T65" fmla="*/ 14 h 149"/>
                  <a:gd name="T66" fmla="*/ 93 w 200"/>
                  <a:gd name="T67" fmla="*/ 21 h 149"/>
                  <a:gd name="T68" fmla="*/ 93 w 200"/>
                  <a:gd name="T69" fmla="*/ 13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149">
                    <a:moveTo>
                      <a:pt x="177" y="3"/>
                    </a:moveTo>
                    <a:cubicBezTo>
                      <a:pt x="177" y="17"/>
                      <a:pt x="177" y="17"/>
                      <a:pt x="177" y="17"/>
                    </a:cubicBezTo>
                    <a:cubicBezTo>
                      <a:pt x="181" y="18"/>
                      <a:pt x="185" y="20"/>
                      <a:pt x="186" y="21"/>
                    </a:cubicBezTo>
                    <a:cubicBezTo>
                      <a:pt x="186" y="134"/>
                      <a:pt x="186" y="134"/>
                      <a:pt x="186" y="134"/>
                    </a:cubicBezTo>
                    <a:cubicBezTo>
                      <a:pt x="161" y="130"/>
                      <a:pt x="131" y="130"/>
                      <a:pt x="107" y="134"/>
                    </a:cubicBezTo>
                    <a:cubicBezTo>
                      <a:pt x="107" y="21"/>
                      <a:pt x="107" y="21"/>
                      <a:pt x="107" y="21"/>
                    </a:cubicBezTo>
                    <a:cubicBezTo>
                      <a:pt x="108" y="20"/>
                      <a:pt x="111" y="18"/>
                      <a:pt x="117" y="17"/>
                    </a:cubicBezTo>
                    <a:cubicBezTo>
                      <a:pt x="117" y="3"/>
                      <a:pt x="117" y="3"/>
                      <a:pt x="117" y="3"/>
                    </a:cubicBezTo>
                    <a:cubicBezTo>
                      <a:pt x="110" y="4"/>
                      <a:pt x="104" y="6"/>
                      <a:pt x="100" y="9"/>
                    </a:cubicBezTo>
                    <a:cubicBezTo>
                      <a:pt x="90" y="2"/>
                      <a:pt x="70" y="0"/>
                      <a:pt x="53" y="0"/>
                    </a:cubicBezTo>
                    <a:cubicBezTo>
                      <a:pt x="29" y="0"/>
                      <a:pt x="0" y="5"/>
                      <a:pt x="0" y="20"/>
                    </a:cubicBezTo>
                    <a:cubicBezTo>
                      <a:pt x="0" y="142"/>
                      <a:pt x="0" y="142"/>
                      <a:pt x="0" y="142"/>
                    </a:cubicBezTo>
                    <a:cubicBezTo>
                      <a:pt x="0" y="144"/>
                      <a:pt x="1" y="146"/>
                      <a:pt x="2" y="147"/>
                    </a:cubicBezTo>
                    <a:cubicBezTo>
                      <a:pt x="4" y="148"/>
                      <a:pt x="6" y="149"/>
                      <a:pt x="8" y="149"/>
                    </a:cubicBezTo>
                    <a:cubicBezTo>
                      <a:pt x="22" y="146"/>
                      <a:pt x="37" y="145"/>
                      <a:pt x="53" y="145"/>
                    </a:cubicBezTo>
                    <a:cubicBezTo>
                      <a:pt x="69" y="145"/>
                      <a:pt x="85" y="146"/>
                      <a:pt x="99" y="149"/>
                    </a:cubicBezTo>
                    <a:cubicBezTo>
                      <a:pt x="99" y="149"/>
                      <a:pt x="99" y="149"/>
                      <a:pt x="99" y="149"/>
                    </a:cubicBezTo>
                    <a:cubicBezTo>
                      <a:pt x="99" y="149"/>
                      <a:pt x="99" y="149"/>
                      <a:pt x="100" y="149"/>
                    </a:cubicBezTo>
                    <a:cubicBezTo>
                      <a:pt x="100" y="149"/>
                      <a:pt x="100" y="149"/>
                      <a:pt x="100" y="149"/>
                    </a:cubicBezTo>
                    <a:cubicBezTo>
                      <a:pt x="100" y="149"/>
                      <a:pt x="100" y="149"/>
                      <a:pt x="101" y="149"/>
                    </a:cubicBezTo>
                    <a:cubicBezTo>
                      <a:pt x="101" y="149"/>
                      <a:pt x="101" y="149"/>
                      <a:pt x="101" y="149"/>
                    </a:cubicBezTo>
                    <a:cubicBezTo>
                      <a:pt x="115" y="146"/>
                      <a:pt x="130" y="145"/>
                      <a:pt x="146" y="145"/>
                    </a:cubicBezTo>
                    <a:cubicBezTo>
                      <a:pt x="162" y="145"/>
                      <a:pt x="178" y="146"/>
                      <a:pt x="192" y="149"/>
                    </a:cubicBezTo>
                    <a:cubicBezTo>
                      <a:pt x="192" y="149"/>
                      <a:pt x="192" y="149"/>
                      <a:pt x="193" y="149"/>
                    </a:cubicBezTo>
                    <a:cubicBezTo>
                      <a:pt x="194" y="149"/>
                      <a:pt x="196" y="148"/>
                      <a:pt x="197" y="147"/>
                    </a:cubicBezTo>
                    <a:cubicBezTo>
                      <a:pt x="199" y="146"/>
                      <a:pt x="200" y="144"/>
                      <a:pt x="200" y="142"/>
                    </a:cubicBezTo>
                    <a:cubicBezTo>
                      <a:pt x="200" y="20"/>
                      <a:pt x="200" y="20"/>
                      <a:pt x="200" y="20"/>
                    </a:cubicBezTo>
                    <a:cubicBezTo>
                      <a:pt x="200" y="11"/>
                      <a:pt x="190" y="6"/>
                      <a:pt x="177" y="3"/>
                    </a:cubicBezTo>
                    <a:close/>
                    <a:moveTo>
                      <a:pt x="93" y="134"/>
                    </a:moveTo>
                    <a:cubicBezTo>
                      <a:pt x="80" y="132"/>
                      <a:pt x="67" y="131"/>
                      <a:pt x="53" y="131"/>
                    </a:cubicBezTo>
                    <a:cubicBezTo>
                      <a:pt x="40" y="131"/>
                      <a:pt x="26" y="132"/>
                      <a:pt x="14" y="134"/>
                    </a:cubicBezTo>
                    <a:cubicBezTo>
                      <a:pt x="14" y="21"/>
                      <a:pt x="14" y="21"/>
                      <a:pt x="14" y="21"/>
                    </a:cubicBezTo>
                    <a:cubicBezTo>
                      <a:pt x="16" y="18"/>
                      <a:pt x="30" y="14"/>
                      <a:pt x="53" y="14"/>
                    </a:cubicBezTo>
                    <a:cubicBezTo>
                      <a:pt x="76" y="14"/>
                      <a:pt x="90" y="18"/>
                      <a:pt x="93" y="21"/>
                    </a:cubicBezTo>
                    <a:lnTo>
                      <a:pt x="93" y="134"/>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0" name="组合 19">
            <a:extLst>
              <a:ext uri="{FF2B5EF4-FFF2-40B4-BE49-F238E27FC236}">
                <a16:creationId xmlns:a16="http://schemas.microsoft.com/office/drawing/2014/main" id="{53D7D0E1-8CF3-41DD-AB77-6BB615472191}"/>
              </a:ext>
            </a:extLst>
          </p:cNvPr>
          <p:cNvGrpSpPr>
            <a:grpSpLocks noChangeAspect="1"/>
          </p:cNvGrpSpPr>
          <p:nvPr/>
        </p:nvGrpSpPr>
        <p:grpSpPr>
          <a:xfrm>
            <a:off x="2560414" y="4485118"/>
            <a:ext cx="562697" cy="562697"/>
            <a:chOff x="4528154" y="1959430"/>
            <a:chExt cx="2148114" cy="2148114"/>
          </a:xfrm>
        </p:grpSpPr>
        <p:sp>
          <p:nvSpPr>
            <p:cNvPr id="21" name="椭圆 20">
              <a:extLst>
                <a:ext uri="{FF2B5EF4-FFF2-40B4-BE49-F238E27FC236}">
                  <a16:creationId xmlns:a16="http://schemas.microsoft.com/office/drawing/2014/main" id="{FF1E0CDF-7004-4407-995B-B507B82EE508}"/>
                </a:ext>
              </a:extLst>
            </p:cNvPr>
            <p:cNvSpPr/>
            <p:nvPr/>
          </p:nvSpPr>
          <p:spPr>
            <a:xfrm>
              <a:off x="4528154" y="1959430"/>
              <a:ext cx="2148114" cy="2148114"/>
            </a:xfrm>
            <a:prstGeom prst="ellipse">
              <a:avLst/>
            </a:prstGeom>
            <a:solidFill>
              <a:srgbClr val="E74C2E"/>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2" name="Group 4">
              <a:extLst>
                <a:ext uri="{FF2B5EF4-FFF2-40B4-BE49-F238E27FC236}">
                  <a16:creationId xmlns:a16="http://schemas.microsoft.com/office/drawing/2014/main" id="{700198F3-8D21-4D7E-9FE1-CD9E7F1EDA13}"/>
                </a:ext>
              </a:extLst>
            </p:cNvPr>
            <p:cNvGrpSpPr>
              <a:grpSpLocks noChangeAspect="1"/>
            </p:cNvGrpSpPr>
            <p:nvPr/>
          </p:nvGrpSpPr>
          <p:grpSpPr bwMode="auto">
            <a:xfrm>
              <a:off x="5033378" y="2342981"/>
              <a:ext cx="1137666" cy="1381012"/>
              <a:chOff x="2694" y="1931"/>
              <a:chExt cx="374" cy="454"/>
            </a:xfrm>
            <a:solidFill>
              <a:schemeClr val="bg1"/>
            </a:solidFill>
          </p:grpSpPr>
          <p:sp>
            <p:nvSpPr>
              <p:cNvPr id="23" name="Freeform 5">
                <a:extLst>
                  <a:ext uri="{FF2B5EF4-FFF2-40B4-BE49-F238E27FC236}">
                    <a16:creationId xmlns:a16="http://schemas.microsoft.com/office/drawing/2014/main" id="{2BBE52DB-F3D0-4996-9A25-816F20800D6E}"/>
                  </a:ext>
                </a:extLst>
              </p:cNvPr>
              <p:cNvSpPr>
                <a:spLocks noEditPoints="1"/>
              </p:cNvSpPr>
              <p:nvPr/>
            </p:nvSpPr>
            <p:spPr bwMode="auto">
              <a:xfrm>
                <a:off x="2694" y="1931"/>
                <a:ext cx="374" cy="454"/>
              </a:xfrm>
              <a:custGeom>
                <a:avLst/>
                <a:gdLst>
                  <a:gd name="T0" fmla="*/ 127 w 155"/>
                  <a:gd name="T1" fmla="*/ 7 h 189"/>
                  <a:gd name="T2" fmla="*/ 124 w 155"/>
                  <a:gd name="T3" fmla="*/ 0 h 189"/>
                  <a:gd name="T4" fmla="*/ 122 w 155"/>
                  <a:gd name="T5" fmla="*/ 7 h 189"/>
                  <a:gd name="T6" fmla="*/ 96 w 155"/>
                  <a:gd name="T7" fmla="*/ 3 h 189"/>
                  <a:gd name="T8" fmla="*/ 90 w 155"/>
                  <a:gd name="T9" fmla="*/ 3 h 189"/>
                  <a:gd name="T10" fmla="*/ 64 w 155"/>
                  <a:gd name="T11" fmla="*/ 7 h 189"/>
                  <a:gd name="T12" fmla="*/ 62 w 155"/>
                  <a:gd name="T13" fmla="*/ 0 h 189"/>
                  <a:gd name="T14" fmla="*/ 59 w 155"/>
                  <a:gd name="T15" fmla="*/ 7 h 189"/>
                  <a:gd name="T16" fmla="*/ 33 w 155"/>
                  <a:gd name="T17" fmla="*/ 3 h 189"/>
                  <a:gd name="T18" fmla="*/ 27 w 155"/>
                  <a:gd name="T19" fmla="*/ 3 h 189"/>
                  <a:gd name="T20" fmla="*/ 7 w 155"/>
                  <a:gd name="T21" fmla="*/ 7 h 189"/>
                  <a:gd name="T22" fmla="*/ 0 w 155"/>
                  <a:gd name="T23" fmla="*/ 182 h 189"/>
                  <a:gd name="T24" fmla="*/ 148 w 155"/>
                  <a:gd name="T25" fmla="*/ 189 h 189"/>
                  <a:gd name="T26" fmla="*/ 155 w 155"/>
                  <a:gd name="T27" fmla="*/ 13 h 189"/>
                  <a:gd name="T28" fmla="*/ 124 w 155"/>
                  <a:gd name="T29" fmla="*/ 40 h 189"/>
                  <a:gd name="T30" fmla="*/ 127 w 155"/>
                  <a:gd name="T31" fmla="*/ 31 h 189"/>
                  <a:gd name="T32" fmla="*/ 124 w 155"/>
                  <a:gd name="T33" fmla="*/ 44 h 189"/>
                  <a:gd name="T34" fmla="*/ 122 w 155"/>
                  <a:gd name="T35" fmla="*/ 31 h 189"/>
                  <a:gd name="T36" fmla="*/ 124 w 155"/>
                  <a:gd name="T37" fmla="*/ 40 h 189"/>
                  <a:gd name="T38" fmla="*/ 96 w 155"/>
                  <a:gd name="T39" fmla="*/ 37 h 189"/>
                  <a:gd name="T40" fmla="*/ 100 w 155"/>
                  <a:gd name="T41" fmla="*/ 37 h 189"/>
                  <a:gd name="T42" fmla="*/ 86 w 155"/>
                  <a:gd name="T43" fmla="*/ 37 h 189"/>
                  <a:gd name="T44" fmla="*/ 90 w 155"/>
                  <a:gd name="T45" fmla="*/ 37 h 189"/>
                  <a:gd name="T46" fmla="*/ 62 w 155"/>
                  <a:gd name="T47" fmla="*/ 40 h 189"/>
                  <a:gd name="T48" fmla="*/ 64 w 155"/>
                  <a:gd name="T49" fmla="*/ 31 h 189"/>
                  <a:gd name="T50" fmla="*/ 62 w 155"/>
                  <a:gd name="T51" fmla="*/ 44 h 189"/>
                  <a:gd name="T52" fmla="*/ 59 w 155"/>
                  <a:gd name="T53" fmla="*/ 31 h 189"/>
                  <a:gd name="T54" fmla="*/ 62 w 155"/>
                  <a:gd name="T55" fmla="*/ 40 h 189"/>
                  <a:gd name="T56" fmla="*/ 33 w 155"/>
                  <a:gd name="T57" fmla="*/ 37 h 189"/>
                  <a:gd name="T58" fmla="*/ 37 w 155"/>
                  <a:gd name="T59" fmla="*/ 37 h 189"/>
                  <a:gd name="T60" fmla="*/ 23 w 155"/>
                  <a:gd name="T61" fmla="*/ 37 h 189"/>
                  <a:gd name="T62" fmla="*/ 27 w 155"/>
                  <a:gd name="T63" fmla="*/ 37 h 189"/>
                  <a:gd name="T64" fmla="*/ 141 w 155"/>
                  <a:gd name="T65" fmla="*/ 175 h 189"/>
                  <a:gd name="T66" fmla="*/ 14 w 155"/>
                  <a:gd name="T67" fmla="*/ 20 h 189"/>
                  <a:gd name="T68" fmla="*/ 27 w 155"/>
                  <a:gd name="T69" fmla="*/ 25 h 189"/>
                  <a:gd name="T70" fmla="*/ 30 w 155"/>
                  <a:gd name="T71" fmla="*/ 50 h 189"/>
                  <a:gd name="T72" fmla="*/ 33 w 155"/>
                  <a:gd name="T73" fmla="*/ 25 h 189"/>
                  <a:gd name="T74" fmla="*/ 59 w 155"/>
                  <a:gd name="T75" fmla="*/ 20 h 189"/>
                  <a:gd name="T76" fmla="*/ 49 w 155"/>
                  <a:gd name="T77" fmla="*/ 37 h 189"/>
                  <a:gd name="T78" fmla="*/ 74 w 155"/>
                  <a:gd name="T79" fmla="*/ 37 h 189"/>
                  <a:gd name="T80" fmla="*/ 64 w 155"/>
                  <a:gd name="T81" fmla="*/ 20 h 189"/>
                  <a:gd name="T82" fmla="*/ 90 w 155"/>
                  <a:gd name="T83" fmla="*/ 25 h 189"/>
                  <a:gd name="T84" fmla="*/ 93 w 155"/>
                  <a:gd name="T85" fmla="*/ 50 h 189"/>
                  <a:gd name="T86" fmla="*/ 96 w 155"/>
                  <a:gd name="T87" fmla="*/ 25 h 189"/>
                  <a:gd name="T88" fmla="*/ 122 w 155"/>
                  <a:gd name="T89" fmla="*/ 20 h 189"/>
                  <a:gd name="T90" fmla="*/ 112 w 155"/>
                  <a:gd name="T91" fmla="*/ 37 h 189"/>
                  <a:gd name="T92" fmla="*/ 137 w 155"/>
                  <a:gd name="T93" fmla="*/ 37 h 189"/>
                  <a:gd name="T94" fmla="*/ 127 w 155"/>
                  <a:gd name="T95" fmla="*/ 20 h 189"/>
                  <a:gd name="T96" fmla="*/ 141 w 155"/>
                  <a:gd name="T97" fmla="*/ 1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5" h="189">
                    <a:moveTo>
                      <a:pt x="148" y="7"/>
                    </a:moveTo>
                    <a:cubicBezTo>
                      <a:pt x="127" y="7"/>
                      <a:pt x="127" y="7"/>
                      <a:pt x="127" y="7"/>
                    </a:cubicBezTo>
                    <a:cubicBezTo>
                      <a:pt x="127" y="3"/>
                      <a:pt x="127" y="3"/>
                      <a:pt x="127" y="3"/>
                    </a:cubicBezTo>
                    <a:cubicBezTo>
                      <a:pt x="127" y="1"/>
                      <a:pt x="126" y="0"/>
                      <a:pt x="124" y="0"/>
                    </a:cubicBezTo>
                    <a:cubicBezTo>
                      <a:pt x="123" y="0"/>
                      <a:pt x="122" y="1"/>
                      <a:pt x="122" y="3"/>
                    </a:cubicBezTo>
                    <a:cubicBezTo>
                      <a:pt x="122" y="7"/>
                      <a:pt x="122" y="7"/>
                      <a:pt x="122" y="7"/>
                    </a:cubicBezTo>
                    <a:cubicBezTo>
                      <a:pt x="96" y="7"/>
                      <a:pt x="96" y="7"/>
                      <a:pt x="96" y="7"/>
                    </a:cubicBezTo>
                    <a:cubicBezTo>
                      <a:pt x="96" y="3"/>
                      <a:pt x="96" y="3"/>
                      <a:pt x="96" y="3"/>
                    </a:cubicBezTo>
                    <a:cubicBezTo>
                      <a:pt x="96" y="1"/>
                      <a:pt x="94" y="0"/>
                      <a:pt x="93" y="0"/>
                    </a:cubicBezTo>
                    <a:cubicBezTo>
                      <a:pt x="91" y="0"/>
                      <a:pt x="90" y="1"/>
                      <a:pt x="90" y="3"/>
                    </a:cubicBezTo>
                    <a:cubicBezTo>
                      <a:pt x="90" y="7"/>
                      <a:pt x="90" y="7"/>
                      <a:pt x="90" y="7"/>
                    </a:cubicBezTo>
                    <a:cubicBezTo>
                      <a:pt x="64" y="7"/>
                      <a:pt x="64" y="7"/>
                      <a:pt x="64" y="7"/>
                    </a:cubicBezTo>
                    <a:cubicBezTo>
                      <a:pt x="64" y="3"/>
                      <a:pt x="64" y="3"/>
                      <a:pt x="64" y="3"/>
                    </a:cubicBezTo>
                    <a:cubicBezTo>
                      <a:pt x="64" y="1"/>
                      <a:pt x="63" y="0"/>
                      <a:pt x="62" y="0"/>
                    </a:cubicBezTo>
                    <a:cubicBezTo>
                      <a:pt x="60" y="0"/>
                      <a:pt x="59" y="1"/>
                      <a:pt x="59" y="3"/>
                    </a:cubicBezTo>
                    <a:cubicBezTo>
                      <a:pt x="59" y="7"/>
                      <a:pt x="59" y="7"/>
                      <a:pt x="59" y="7"/>
                    </a:cubicBezTo>
                    <a:cubicBezTo>
                      <a:pt x="33" y="7"/>
                      <a:pt x="33" y="7"/>
                      <a:pt x="33" y="7"/>
                    </a:cubicBezTo>
                    <a:cubicBezTo>
                      <a:pt x="33" y="3"/>
                      <a:pt x="33" y="3"/>
                      <a:pt x="33" y="3"/>
                    </a:cubicBezTo>
                    <a:cubicBezTo>
                      <a:pt x="33" y="1"/>
                      <a:pt x="32" y="0"/>
                      <a:pt x="30" y="0"/>
                    </a:cubicBezTo>
                    <a:cubicBezTo>
                      <a:pt x="29" y="0"/>
                      <a:pt x="27" y="1"/>
                      <a:pt x="27" y="3"/>
                    </a:cubicBezTo>
                    <a:cubicBezTo>
                      <a:pt x="27" y="7"/>
                      <a:pt x="27" y="7"/>
                      <a:pt x="27" y="7"/>
                    </a:cubicBezTo>
                    <a:cubicBezTo>
                      <a:pt x="7" y="7"/>
                      <a:pt x="7" y="7"/>
                      <a:pt x="7" y="7"/>
                    </a:cubicBezTo>
                    <a:cubicBezTo>
                      <a:pt x="3" y="7"/>
                      <a:pt x="0" y="10"/>
                      <a:pt x="0" y="13"/>
                    </a:cubicBezTo>
                    <a:cubicBezTo>
                      <a:pt x="0" y="182"/>
                      <a:pt x="0" y="182"/>
                      <a:pt x="0" y="182"/>
                    </a:cubicBezTo>
                    <a:cubicBezTo>
                      <a:pt x="0" y="186"/>
                      <a:pt x="3" y="189"/>
                      <a:pt x="7" y="189"/>
                    </a:cubicBezTo>
                    <a:cubicBezTo>
                      <a:pt x="148" y="189"/>
                      <a:pt x="148" y="189"/>
                      <a:pt x="148" y="189"/>
                    </a:cubicBezTo>
                    <a:cubicBezTo>
                      <a:pt x="152" y="189"/>
                      <a:pt x="155" y="186"/>
                      <a:pt x="155" y="182"/>
                    </a:cubicBezTo>
                    <a:cubicBezTo>
                      <a:pt x="155" y="13"/>
                      <a:pt x="155" y="13"/>
                      <a:pt x="155" y="13"/>
                    </a:cubicBezTo>
                    <a:cubicBezTo>
                      <a:pt x="155" y="10"/>
                      <a:pt x="152" y="7"/>
                      <a:pt x="148" y="7"/>
                    </a:cubicBezTo>
                    <a:close/>
                    <a:moveTo>
                      <a:pt x="124" y="40"/>
                    </a:moveTo>
                    <a:cubicBezTo>
                      <a:pt x="126" y="40"/>
                      <a:pt x="127" y="39"/>
                      <a:pt x="127" y="37"/>
                    </a:cubicBezTo>
                    <a:cubicBezTo>
                      <a:pt x="127" y="31"/>
                      <a:pt x="127" y="31"/>
                      <a:pt x="127" y="31"/>
                    </a:cubicBezTo>
                    <a:cubicBezTo>
                      <a:pt x="130" y="32"/>
                      <a:pt x="131" y="35"/>
                      <a:pt x="131" y="37"/>
                    </a:cubicBezTo>
                    <a:cubicBezTo>
                      <a:pt x="131" y="41"/>
                      <a:pt x="128" y="44"/>
                      <a:pt x="124" y="44"/>
                    </a:cubicBezTo>
                    <a:cubicBezTo>
                      <a:pt x="120" y="44"/>
                      <a:pt x="117" y="41"/>
                      <a:pt x="117" y="37"/>
                    </a:cubicBezTo>
                    <a:cubicBezTo>
                      <a:pt x="117" y="34"/>
                      <a:pt x="119" y="32"/>
                      <a:pt x="122" y="31"/>
                    </a:cubicBezTo>
                    <a:cubicBezTo>
                      <a:pt x="122" y="37"/>
                      <a:pt x="122" y="37"/>
                      <a:pt x="122" y="37"/>
                    </a:cubicBezTo>
                    <a:cubicBezTo>
                      <a:pt x="122" y="39"/>
                      <a:pt x="123" y="40"/>
                      <a:pt x="124" y="40"/>
                    </a:cubicBezTo>
                    <a:close/>
                    <a:moveTo>
                      <a:pt x="93" y="40"/>
                    </a:moveTo>
                    <a:cubicBezTo>
                      <a:pt x="94" y="40"/>
                      <a:pt x="96" y="39"/>
                      <a:pt x="96" y="37"/>
                    </a:cubicBezTo>
                    <a:cubicBezTo>
                      <a:pt x="96" y="31"/>
                      <a:pt x="96" y="31"/>
                      <a:pt x="96" y="31"/>
                    </a:cubicBezTo>
                    <a:cubicBezTo>
                      <a:pt x="98" y="32"/>
                      <a:pt x="100" y="35"/>
                      <a:pt x="100" y="37"/>
                    </a:cubicBezTo>
                    <a:cubicBezTo>
                      <a:pt x="100" y="41"/>
                      <a:pt x="97" y="44"/>
                      <a:pt x="93" y="44"/>
                    </a:cubicBezTo>
                    <a:cubicBezTo>
                      <a:pt x="89" y="44"/>
                      <a:pt x="86" y="41"/>
                      <a:pt x="86" y="37"/>
                    </a:cubicBezTo>
                    <a:cubicBezTo>
                      <a:pt x="86" y="34"/>
                      <a:pt x="88" y="32"/>
                      <a:pt x="90" y="31"/>
                    </a:cubicBezTo>
                    <a:cubicBezTo>
                      <a:pt x="90" y="37"/>
                      <a:pt x="90" y="37"/>
                      <a:pt x="90" y="37"/>
                    </a:cubicBezTo>
                    <a:cubicBezTo>
                      <a:pt x="90" y="39"/>
                      <a:pt x="91" y="40"/>
                      <a:pt x="93" y="40"/>
                    </a:cubicBezTo>
                    <a:close/>
                    <a:moveTo>
                      <a:pt x="62" y="40"/>
                    </a:moveTo>
                    <a:cubicBezTo>
                      <a:pt x="63" y="40"/>
                      <a:pt x="64" y="39"/>
                      <a:pt x="64" y="37"/>
                    </a:cubicBezTo>
                    <a:cubicBezTo>
                      <a:pt x="64" y="31"/>
                      <a:pt x="64" y="31"/>
                      <a:pt x="64" y="31"/>
                    </a:cubicBezTo>
                    <a:cubicBezTo>
                      <a:pt x="67" y="32"/>
                      <a:pt x="69" y="35"/>
                      <a:pt x="69" y="37"/>
                    </a:cubicBezTo>
                    <a:cubicBezTo>
                      <a:pt x="69" y="41"/>
                      <a:pt x="65" y="44"/>
                      <a:pt x="62" y="44"/>
                    </a:cubicBezTo>
                    <a:cubicBezTo>
                      <a:pt x="58" y="44"/>
                      <a:pt x="54" y="41"/>
                      <a:pt x="54" y="37"/>
                    </a:cubicBezTo>
                    <a:cubicBezTo>
                      <a:pt x="54" y="34"/>
                      <a:pt x="56" y="32"/>
                      <a:pt x="59" y="31"/>
                    </a:cubicBezTo>
                    <a:cubicBezTo>
                      <a:pt x="59" y="37"/>
                      <a:pt x="59" y="37"/>
                      <a:pt x="59" y="37"/>
                    </a:cubicBezTo>
                    <a:cubicBezTo>
                      <a:pt x="59" y="39"/>
                      <a:pt x="60" y="40"/>
                      <a:pt x="62" y="40"/>
                    </a:cubicBezTo>
                    <a:close/>
                    <a:moveTo>
                      <a:pt x="30" y="40"/>
                    </a:moveTo>
                    <a:cubicBezTo>
                      <a:pt x="32" y="40"/>
                      <a:pt x="33" y="39"/>
                      <a:pt x="33" y="37"/>
                    </a:cubicBezTo>
                    <a:cubicBezTo>
                      <a:pt x="33" y="31"/>
                      <a:pt x="33" y="31"/>
                      <a:pt x="33" y="31"/>
                    </a:cubicBezTo>
                    <a:cubicBezTo>
                      <a:pt x="35" y="32"/>
                      <a:pt x="37" y="35"/>
                      <a:pt x="37" y="37"/>
                    </a:cubicBezTo>
                    <a:cubicBezTo>
                      <a:pt x="37" y="41"/>
                      <a:pt x="34" y="44"/>
                      <a:pt x="30" y="44"/>
                    </a:cubicBezTo>
                    <a:cubicBezTo>
                      <a:pt x="26" y="44"/>
                      <a:pt x="23" y="41"/>
                      <a:pt x="23" y="37"/>
                    </a:cubicBezTo>
                    <a:cubicBezTo>
                      <a:pt x="23" y="34"/>
                      <a:pt x="25" y="32"/>
                      <a:pt x="27" y="31"/>
                    </a:cubicBezTo>
                    <a:cubicBezTo>
                      <a:pt x="27" y="37"/>
                      <a:pt x="27" y="37"/>
                      <a:pt x="27" y="37"/>
                    </a:cubicBezTo>
                    <a:cubicBezTo>
                      <a:pt x="27" y="39"/>
                      <a:pt x="29" y="40"/>
                      <a:pt x="30" y="40"/>
                    </a:cubicBezTo>
                    <a:close/>
                    <a:moveTo>
                      <a:pt x="141" y="175"/>
                    </a:moveTo>
                    <a:cubicBezTo>
                      <a:pt x="14" y="175"/>
                      <a:pt x="14" y="175"/>
                      <a:pt x="14" y="175"/>
                    </a:cubicBezTo>
                    <a:cubicBezTo>
                      <a:pt x="14" y="20"/>
                      <a:pt x="14" y="20"/>
                      <a:pt x="14" y="20"/>
                    </a:cubicBezTo>
                    <a:cubicBezTo>
                      <a:pt x="27" y="20"/>
                      <a:pt x="27" y="20"/>
                      <a:pt x="27" y="20"/>
                    </a:cubicBezTo>
                    <a:cubicBezTo>
                      <a:pt x="27" y="25"/>
                      <a:pt x="27" y="25"/>
                      <a:pt x="27" y="25"/>
                    </a:cubicBezTo>
                    <a:cubicBezTo>
                      <a:pt x="22" y="26"/>
                      <a:pt x="18" y="31"/>
                      <a:pt x="18" y="37"/>
                    </a:cubicBezTo>
                    <a:cubicBezTo>
                      <a:pt x="18" y="44"/>
                      <a:pt x="23" y="50"/>
                      <a:pt x="30" y="50"/>
                    </a:cubicBezTo>
                    <a:cubicBezTo>
                      <a:pt x="37" y="50"/>
                      <a:pt x="43" y="44"/>
                      <a:pt x="43" y="37"/>
                    </a:cubicBezTo>
                    <a:cubicBezTo>
                      <a:pt x="43" y="31"/>
                      <a:pt x="39" y="26"/>
                      <a:pt x="33" y="25"/>
                    </a:cubicBezTo>
                    <a:cubicBezTo>
                      <a:pt x="33" y="20"/>
                      <a:pt x="33" y="20"/>
                      <a:pt x="33" y="20"/>
                    </a:cubicBezTo>
                    <a:cubicBezTo>
                      <a:pt x="59" y="20"/>
                      <a:pt x="59" y="20"/>
                      <a:pt x="59" y="20"/>
                    </a:cubicBezTo>
                    <a:cubicBezTo>
                      <a:pt x="59" y="25"/>
                      <a:pt x="59" y="25"/>
                      <a:pt x="59" y="25"/>
                    </a:cubicBezTo>
                    <a:cubicBezTo>
                      <a:pt x="53" y="26"/>
                      <a:pt x="49" y="31"/>
                      <a:pt x="49" y="37"/>
                    </a:cubicBezTo>
                    <a:cubicBezTo>
                      <a:pt x="49" y="44"/>
                      <a:pt x="55" y="50"/>
                      <a:pt x="62" y="50"/>
                    </a:cubicBezTo>
                    <a:cubicBezTo>
                      <a:pt x="68" y="50"/>
                      <a:pt x="74" y="44"/>
                      <a:pt x="74" y="37"/>
                    </a:cubicBezTo>
                    <a:cubicBezTo>
                      <a:pt x="74" y="31"/>
                      <a:pt x="70" y="26"/>
                      <a:pt x="64" y="25"/>
                    </a:cubicBezTo>
                    <a:cubicBezTo>
                      <a:pt x="64" y="20"/>
                      <a:pt x="64" y="20"/>
                      <a:pt x="64" y="20"/>
                    </a:cubicBezTo>
                    <a:cubicBezTo>
                      <a:pt x="90" y="20"/>
                      <a:pt x="90" y="20"/>
                      <a:pt x="90" y="20"/>
                    </a:cubicBezTo>
                    <a:cubicBezTo>
                      <a:pt x="90" y="25"/>
                      <a:pt x="90" y="25"/>
                      <a:pt x="90" y="25"/>
                    </a:cubicBezTo>
                    <a:cubicBezTo>
                      <a:pt x="85" y="26"/>
                      <a:pt x="80" y="31"/>
                      <a:pt x="80" y="37"/>
                    </a:cubicBezTo>
                    <a:cubicBezTo>
                      <a:pt x="80" y="44"/>
                      <a:pt x="86" y="50"/>
                      <a:pt x="93" y="50"/>
                    </a:cubicBezTo>
                    <a:cubicBezTo>
                      <a:pt x="100" y="50"/>
                      <a:pt x="105" y="44"/>
                      <a:pt x="105" y="37"/>
                    </a:cubicBezTo>
                    <a:cubicBezTo>
                      <a:pt x="105" y="31"/>
                      <a:pt x="101" y="26"/>
                      <a:pt x="96" y="25"/>
                    </a:cubicBezTo>
                    <a:cubicBezTo>
                      <a:pt x="96" y="20"/>
                      <a:pt x="96" y="20"/>
                      <a:pt x="96" y="20"/>
                    </a:cubicBezTo>
                    <a:cubicBezTo>
                      <a:pt x="122" y="20"/>
                      <a:pt x="122" y="20"/>
                      <a:pt x="122" y="20"/>
                    </a:cubicBezTo>
                    <a:cubicBezTo>
                      <a:pt x="122" y="25"/>
                      <a:pt x="122" y="25"/>
                      <a:pt x="122" y="25"/>
                    </a:cubicBezTo>
                    <a:cubicBezTo>
                      <a:pt x="116" y="26"/>
                      <a:pt x="112" y="31"/>
                      <a:pt x="112" y="37"/>
                    </a:cubicBezTo>
                    <a:cubicBezTo>
                      <a:pt x="112" y="44"/>
                      <a:pt x="117" y="50"/>
                      <a:pt x="124" y="50"/>
                    </a:cubicBezTo>
                    <a:cubicBezTo>
                      <a:pt x="131" y="50"/>
                      <a:pt x="137" y="44"/>
                      <a:pt x="137" y="37"/>
                    </a:cubicBezTo>
                    <a:cubicBezTo>
                      <a:pt x="137" y="31"/>
                      <a:pt x="133" y="26"/>
                      <a:pt x="127" y="25"/>
                    </a:cubicBezTo>
                    <a:cubicBezTo>
                      <a:pt x="127" y="20"/>
                      <a:pt x="127" y="20"/>
                      <a:pt x="127" y="20"/>
                    </a:cubicBezTo>
                    <a:cubicBezTo>
                      <a:pt x="141" y="20"/>
                      <a:pt x="141" y="20"/>
                      <a:pt x="141" y="20"/>
                    </a:cubicBezTo>
                    <a:lnTo>
                      <a:pt x="141"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6">
                <a:extLst>
                  <a:ext uri="{FF2B5EF4-FFF2-40B4-BE49-F238E27FC236}">
                    <a16:creationId xmlns:a16="http://schemas.microsoft.com/office/drawing/2014/main" id="{FD7DEB19-5D5B-46C3-82CA-FEEF812A500C}"/>
                  </a:ext>
                </a:extLst>
              </p:cNvPr>
              <p:cNvSpPr>
                <a:spLocks/>
              </p:cNvSpPr>
              <p:nvPr/>
            </p:nvSpPr>
            <p:spPr bwMode="auto">
              <a:xfrm>
                <a:off x="2820" y="2272"/>
                <a:ext cx="181" cy="12"/>
              </a:xfrm>
              <a:custGeom>
                <a:avLst/>
                <a:gdLst>
                  <a:gd name="T0" fmla="*/ 73 w 75"/>
                  <a:gd name="T1" fmla="*/ 0 h 5"/>
                  <a:gd name="T2" fmla="*/ 2 w 75"/>
                  <a:gd name="T3" fmla="*/ 0 h 5"/>
                  <a:gd name="T4" fmla="*/ 0 w 75"/>
                  <a:gd name="T5" fmla="*/ 3 h 5"/>
                  <a:gd name="T6" fmla="*/ 2 w 75"/>
                  <a:gd name="T7" fmla="*/ 5 h 5"/>
                  <a:gd name="T8" fmla="*/ 73 w 75"/>
                  <a:gd name="T9" fmla="*/ 5 h 5"/>
                  <a:gd name="T10" fmla="*/ 75 w 75"/>
                  <a:gd name="T11" fmla="*/ 3 h 5"/>
                  <a:gd name="T12" fmla="*/ 73 w 7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5" h="5">
                    <a:moveTo>
                      <a:pt x="73" y="0"/>
                    </a:moveTo>
                    <a:cubicBezTo>
                      <a:pt x="2" y="0"/>
                      <a:pt x="2" y="0"/>
                      <a:pt x="2" y="0"/>
                    </a:cubicBezTo>
                    <a:cubicBezTo>
                      <a:pt x="1" y="0"/>
                      <a:pt x="0" y="1"/>
                      <a:pt x="0" y="3"/>
                    </a:cubicBezTo>
                    <a:cubicBezTo>
                      <a:pt x="0" y="4"/>
                      <a:pt x="1" y="5"/>
                      <a:pt x="2" y="5"/>
                    </a:cubicBezTo>
                    <a:cubicBezTo>
                      <a:pt x="73" y="5"/>
                      <a:pt x="73" y="5"/>
                      <a:pt x="73" y="5"/>
                    </a:cubicBezTo>
                    <a:cubicBezTo>
                      <a:pt x="74" y="5"/>
                      <a:pt x="75" y="4"/>
                      <a:pt x="75" y="3"/>
                    </a:cubicBezTo>
                    <a:cubicBezTo>
                      <a:pt x="75" y="1"/>
                      <a:pt x="74"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7">
                <a:extLst>
                  <a:ext uri="{FF2B5EF4-FFF2-40B4-BE49-F238E27FC236}">
                    <a16:creationId xmlns:a16="http://schemas.microsoft.com/office/drawing/2014/main" id="{01C2ADC9-1C8E-4990-A58D-B52596E04287}"/>
                  </a:ext>
                </a:extLst>
              </p:cNvPr>
              <p:cNvSpPr>
                <a:spLocks/>
              </p:cNvSpPr>
              <p:nvPr/>
            </p:nvSpPr>
            <p:spPr bwMode="auto">
              <a:xfrm>
                <a:off x="2820" y="2190"/>
                <a:ext cx="181" cy="14"/>
              </a:xfrm>
              <a:custGeom>
                <a:avLst/>
                <a:gdLst>
                  <a:gd name="T0" fmla="*/ 73 w 75"/>
                  <a:gd name="T1" fmla="*/ 0 h 6"/>
                  <a:gd name="T2" fmla="*/ 2 w 75"/>
                  <a:gd name="T3" fmla="*/ 0 h 6"/>
                  <a:gd name="T4" fmla="*/ 0 w 75"/>
                  <a:gd name="T5" fmla="*/ 3 h 6"/>
                  <a:gd name="T6" fmla="*/ 2 w 75"/>
                  <a:gd name="T7" fmla="*/ 6 h 6"/>
                  <a:gd name="T8" fmla="*/ 73 w 75"/>
                  <a:gd name="T9" fmla="*/ 6 h 6"/>
                  <a:gd name="T10" fmla="*/ 75 w 75"/>
                  <a:gd name="T11" fmla="*/ 3 h 6"/>
                  <a:gd name="T12" fmla="*/ 73 w 7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5" h="6">
                    <a:moveTo>
                      <a:pt x="73" y="0"/>
                    </a:moveTo>
                    <a:cubicBezTo>
                      <a:pt x="2" y="0"/>
                      <a:pt x="2" y="0"/>
                      <a:pt x="2" y="0"/>
                    </a:cubicBezTo>
                    <a:cubicBezTo>
                      <a:pt x="1" y="0"/>
                      <a:pt x="0" y="2"/>
                      <a:pt x="0" y="3"/>
                    </a:cubicBezTo>
                    <a:cubicBezTo>
                      <a:pt x="0" y="5"/>
                      <a:pt x="1" y="6"/>
                      <a:pt x="2" y="6"/>
                    </a:cubicBezTo>
                    <a:cubicBezTo>
                      <a:pt x="73" y="6"/>
                      <a:pt x="73" y="6"/>
                      <a:pt x="73" y="6"/>
                    </a:cubicBezTo>
                    <a:cubicBezTo>
                      <a:pt x="74" y="6"/>
                      <a:pt x="75" y="5"/>
                      <a:pt x="75" y="3"/>
                    </a:cubicBezTo>
                    <a:cubicBezTo>
                      <a:pt x="75" y="2"/>
                      <a:pt x="74"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8">
                <a:extLst>
                  <a:ext uri="{FF2B5EF4-FFF2-40B4-BE49-F238E27FC236}">
                    <a16:creationId xmlns:a16="http://schemas.microsoft.com/office/drawing/2014/main" id="{F693B240-90D3-488E-84AD-3E1CA9945EA1}"/>
                  </a:ext>
                </a:extLst>
              </p:cNvPr>
              <p:cNvSpPr>
                <a:spLocks/>
              </p:cNvSpPr>
              <p:nvPr/>
            </p:nvSpPr>
            <p:spPr bwMode="auto">
              <a:xfrm>
                <a:off x="2820" y="2111"/>
                <a:ext cx="181" cy="12"/>
              </a:xfrm>
              <a:custGeom>
                <a:avLst/>
                <a:gdLst>
                  <a:gd name="T0" fmla="*/ 73 w 75"/>
                  <a:gd name="T1" fmla="*/ 0 h 5"/>
                  <a:gd name="T2" fmla="*/ 2 w 75"/>
                  <a:gd name="T3" fmla="*/ 0 h 5"/>
                  <a:gd name="T4" fmla="*/ 0 w 75"/>
                  <a:gd name="T5" fmla="*/ 3 h 5"/>
                  <a:gd name="T6" fmla="*/ 2 w 75"/>
                  <a:gd name="T7" fmla="*/ 5 h 5"/>
                  <a:gd name="T8" fmla="*/ 73 w 75"/>
                  <a:gd name="T9" fmla="*/ 5 h 5"/>
                  <a:gd name="T10" fmla="*/ 75 w 75"/>
                  <a:gd name="T11" fmla="*/ 3 h 5"/>
                  <a:gd name="T12" fmla="*/ 73 w 7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5" h="5">
                    <a:moveTo>
                      <a:pt x="73" y="0"/>
                    </a:moveTo>
                    <a:cubicBezTo>
                      <a:pt x="2" y="0"/>
                      <a:pt x="2" y="0"/>
                      <a:pt x="2" y="0"/>
                    </a:cubicBezTo>
                    <a:cubicBezTo>
                      <a:pt x="1" y="0"/>
                      <a:pt x="0" y="1"/>
                      <a:pt x="0" y="3"/>
                    </a:cubicBezTo>
                    <a:cubicBezTo>
                      <a:pt x="0" y="4"/>
                      <a:pt x="1" y="5"/>
                      <a:pt x="2" y="5"/>
                    </a:cubicBezTo>
                    <a:cubicBezTo>
                      <a:pt x="73" y="5"/>
                      <a:pt x="73" y="5"/>
                      <a:pt x="73" y="5"/>
                    </a:cubicBezTo>
                    <a:cubicBezTo>
                      <a:pt x="74" y="5"/>
                      <a:pt x="75" y="4"/>
                      <a:pt x="75" y="3"/>
                    </a:cubicBezTo>
                    <a:cubicBezTo>
                      <a:pt x="75" y="1"/>
                      <a:pt x="74"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9">
                <a:extLst>
                  <a:ext uri="{FF2B5EF4-FFF2-40B4-BE49-F238E27FC236}">
                    <a16:creationId xmlns:a16="http://schemas.microsoft.com/office/drawing/2014/main" id="{CC356368-F6F9-4F64-B74D-BD2927D45582}"/>
                  </a:ext>
                </a:extLst>
              </p:cNvPr>
              <p:cNvSpPr>
                <a:spLocks/>
              </p:cNvSpPr>
              <p:nvPr/>
            </p:nvSpPr>
            <p:spPr bwMode="auto">
              <a:xfrm>
                <a:off x="2755" y="2096"/>
                <a:ext cx="41" cy="41"/>
              </a:xfrm>
              <a:custGeom>
                <a:avLst/>
                <a:gdLst>
                  <a:gd name="T0" fmla="*/ 15 w 17"/>
                  <a:gd name="T1" fmla="*/ 0 h 17"/>
                  <a:gd name="T2" fmla="*/ 3 w 17"/>
                  <a:gd name="T3" fmla="*/ 0 h 17"/>
                  <a:gd name="T4" fmla="*/ 0 w 17"/>
                  <a:gd name="T5" fmla="*/ 3 h 17"/>
                  <a:gd name="T6" fmla="*/ 0 w 17"/>
                  <a:gd name="T7" fmla="*/ 15 h 17"/>
                  <a:gd name="T8" fmla="*/ 3 w 17"/>
                  <a:gd name="T9" fmla="*/ 17 h 17"/>
                  <a:gd name="T10" fmla="*/ 15 w 17"/>
                  <a:gd name="T11" fmla="*/ 17 h 17"/>
                  <a:gd name="T12" fmla="*/ 17 w 17"/>
                  <a:gd name="T13" fmla="*/ 15 h 17"/>
                  <a:gd name="T14" fmla="*/ 17 w 17"/>
                  <a:gd name="T15" fmla="*/ 3 h 17"/>
                  <a:gd name="T16" fmla="*/ 15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5" y="0"/>
                    </a:moveTo>
                    <a:cubicBezTo>
                      <a:pt x="3" y="0"/>
                      <a:pt x="3" y="0"/>
                      <a:pt x="3" y="0"/>
                    </a:cubicBezTo>
                    <a:cubicBezTo>
                      <a:pt x="1" y="0"/>
                      <a:pt x="0" y="1"/>
                      <a:pt x="0" y="3"/>
                    </a:cubicBezTo>
                    <a:cubicBezTo>
                      <a:pt x="0" y="15"/>
                      <a:pt x="0" y="15"/>
                      <a:pt x="0" y="15"/>
                    </a:cubicBezTo>
                    <a:cubicBezTo>
                      <a:pt x="0" y="16"/>
                      <a:pt x="1" y="17"/>
                      <a:pt x="3" y="17"/>
                    </a:cubicBezTo>
                    <a:cubicBezTo>
                      <a:pt x="15" y="17"/>
                      <a:pt x="15" y="17"/>
                      <a:pt x="15" y="17"/>
                    </a:cubicBezTo>
                    <a:cubicBezTo>
                      <a:pt x="16" y="17"/>
                      <a:pt x="17" y="16"/>
                      <a:pt x="17" y="15"/>
                    </a:cubicBezTo>
                    <a:cubicBezTo>
                      <a:pt x="17" y="3"/>
                      <a:pt x="17" y="3"/>
                      <a:pt x="17" y="3"/>
                    </a:cubicBezTo>
                    <a:cubicBezTo>
                      <a:pt x="17" y="1"/>
                      <a:pt x="16"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10">
                <a:extLst>
                  <a:ext uri="{FF2B5EF4-FFF2-40B4-BE49-F238E27FC236}">
                    <a16:creationId xmlns:a16="http://schemas.microsoft.com/office/drawing/2014/main" id="{B5F652BA-B8BD-4F7D-A797-FEE2BF727A8A}"/>
                  </a:ext>
                </a:extLst>
              </p:cNvPr>
              <p:cNvSpPr>
                <a:spLocks/>
              </p:cNvSpPr>
              <p:nvPr/>
            </p:nvSpPr>
            <p:spPr bwMode="auto">
              <a:xfrm>
                <a:off x="2755" y="2176"/>
                <a:ext cx="41" cy="43"/>
              </a:xfrm>
              <a:custGeom>
                <a:avLst/>
                <a:gdLst>
                  <a:gd name="T0" fmla="*/ 15 w 17"/>
                  <a:gd name="T1" fmla="*/ 0 h 18"/>
                  <a:gd name="T2" fmla="*/ 3 w 17"/>
                  <a:gd name="T3" fmla="*/ 0 h 18"/>
                  <a:gd name="T4" fmla="*/ 0 w 17"/>
                  <a:gd name="T5" fmla="*/ 3 h 18"/>
                  <a:gd name="T6" fmla="*/ 0 w 17"/>
                  <a:gd name="T7" fmla="*/ 15 h 18"/>
                  <a:gd name="T8" fmla="*/ 3 w 17"/>
                  <a:gd name="T9" fmla="*/ 18 h 18"/>
                  <a:gd name="T10" fmla="*/ 15 w 17"/>
                  <a:gd name="T11" fmla="*/ 18 h 18"/>
                  <a:gd name="T12" fmla="*/ 17 w 17"/>
                  <a:gd name="T13" fmla="*/ 15 h 18"/>
                  <a:gd name="T14" fmla="*/ 17 w 17"/>
                  <a:gd name="T15" fmla="*/ 3 h 18"/>
                  <a:gd name="T16" fmla="*/ 15 w 17"/>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8">
                    <a:moveTo>
                      <a:pt x="15" y="0"/>
                    </a:moveTo>
                    <a:cubicBezTo>
                      <a:pt x="3" y="0"/>
                      <a:pt x="3" y="0"/>
                      <a:pt x="3" y="0"/>
                    </a:cubicBezTo>
                    <a:cubicBezTo>
                      <a:pt x="1" y="0"/>
                      <a:pt x="0" y="2"/>
                      <a:pt x="0" y="3"/>
                    </a:cubicBezTo>
                    <a:cubicBezTo>
                      <a:pt x="0" y="15"/>
                      <a:pt x="0" y="15"/>
                      <a:pt x="0" y="15"/>
                    </a:cubicBezTo>
                    <a:cubicBezTo>
                      <a:pt x="0" y="17"/>
                      <a:pt x="1" y="18"/>
                      <a:pt x="3" y="18"/>
                    </a:cubicBezTo>
                    <a:cubicBezTo>
                      <a:pt x="15" y="18"/>
                      <a:pt x="15" y="18"/>
                      <a:pt x="15" y="18"/>
                    </a:cubicBezTo>
                    <a:cubicBezTo>
                      <a:pt x="16" y="18"/>
                      <a:pt x="17" y="17"/>
                      <a:pt x="17" y="15"/>
                    </a:cubicBezTo>
                    <a:cubicBezTo>
                      <a:pt x="17" y="3"/>
                      <a:pt x="17" y="3"/>
                      <a:pt x="17" y="3"/>
                    </a:cubicBezTo>
                    <a:cubicBezTo>
                      <a:pt x="17" y="2"/>
                      <a:pt x="16"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11">
                <a:extLst>
                  <a:ext uri="{FF2B5EF4-FFF2-40B4-BE49-F238E27FC236}">
                    <a16:creationId xmlns:a16="http://schemas.microsoft.com/office/drawing/2014/main" id="{7A45E622-ED9D-4010-B30E-3A6CC5D3F459}"/>
                  </a:ext>
                </a:extLst>
              </p:cNvPr>
              <p:cNvSpPr>
                <a:spLocks/>
              </p:cNvSpPr>
              <p:nvPr/>
            </p:nvSpPr>
            <p:spPr bwMode="auto">
              <a:xfrm>
                <a:off x="2755" y="2257"/>
                <a:ext cx="41" cy="41"/>
              </a:xfrm>
              <a:custGeom>
                <a:avLst/>
                <a:gdLst>
                  <a:gd name="T0" fmla="*/ 15 w 17"/>
                  <a:gd name="T1" fmla="*/ 0 h 17"/>
                  <a:gd name="T2" fmla="*/ 3 w 17"/>
                  <a:gd name="T3" fmla="*/ 0 h 17"/>
                  <a:gd name="T4" fmla="*/ 0 w 17"/>
                  <a:gd name="T5" fmla="*/ 3 h 17"/>
                  <a:gd name="T6" fmla="*/ 0 w 17"/>
                  <a:gd name="T7" fmla="*/ 15 h 17"/>
                  <a:gd name="T8" fmla="*/ 3 w 17"/>
                  <a:gd name="T9" fmla="*/ 17 h 17"/>
                  <a:gd name="T10" fmla="*/ 15 w 17"/>
                  <a:gd name="T11" fmla="*/ 17 h 17"/>
                  <a:gd name="T12" fmla="*/ 17 w 17"/>
                  <a:gd name="T13" fmla="*/ 15 h 17"/>
                  <a:gd name="T14" fmla="*/ 17 w 17"/>
                  <a:gd name="T15" fmla="*/ 3 h 17"/>
                  <a:gd name="T16" fmla="*/ 15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5" y="0"/>
                    </a:moveTo>
                    <a:cubicBezTo>
                      <a:pt x="3" y="0"/>
                      <a:pt x="3" y="0"/>
                      <a:pt x="3" y="0"/>
                    </a:cubicBezTo>
                    <a:cubicBezTo>
                      <a:pt x="1" y="0"/>
                      <a:pt x="0" y="1"/>
                      <a:pt x="0" y="3"/>
                    </a:cubicBezTo>
                    <a:cubicBezTo>
                      <a:pt x="0" y="15"/>
                      <a:pt x="0" y="15"/>
                      <a:pt x="0" y="15"/>
                    </a:cubicBezTo>
                    <a:cubicBezTo>
                      <a:pt x="0" y="16"/>
                      <a:pt x="1" y="17"/>
                      <a:pt x="3" y="17"/>
                    </a:cubicBezTo>
                    <a:cubicBezTo>
                      <a:pt x="15" y="17"/>
                      <a:pt x="15" y="17"/>
                      <a:pt x="15" y="17"/>
                    </a:cubicBezTo>
                    <a:cubicBezTo>
                      <a:pt x="16" y="17"/>
                      <a:pt x="17" y="16"/>
                      <a:pt x="17" y="15"/>
                    </a:cubicBezTo>
                    <a:cubicBezTo>
                      <a:pt x="17" y="3"/>
                      <a:pt x="17" y="3"/>
                      <a:pt x="17" y="3"/>
                    </a:cubicBezTo>
                    <a:cubicBezTo>
                      <a:pt x="17" y="1"/>
                      <a:pt x="16"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400">
                  <a:solidFill>
                    <a:srgbClr val="F38E02"/>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30" name="矩形 26">
            <a:hlinkClick r:id="rId5"/>
            <a:extLst>
              <a:ext uri="{FF2B5EF4-FFF2-40B4-BE49-F238E27FC236}">
                <a16:creationId xmlns:a16="http://schemas.microsoft.com/office/drawing/2014/main" id="{4DC8FE9B-E1F5-4C56-965D-DAAF1529C33F}"/>
              </a:ext>
            </a:extLst>
          </p:cNvPr>
          <p:cNvSpPr>
            <a:spLocks noChangeArrowheads="1"/>
          </p:cNvSpPr>
          <p:nvPr/>
        </p:nvSpPr>
        <p:spPr bwMode="auto">
          <a:xfrm>
            <a:off x="497025" y="3367958"/>
            <a:ext cx="4554013" cy="65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p>
            <a:pPr algn="ctr"/>
            <a:r>
              <a:rPr lang="en-US" altLang="zh-CN" sz="2133" dirty="0">
                <a:solidFill>
                  <a:schemeClr val="bg2">
                    <a:lumMod val="50000"/>
                  </a:schemeClr>
                </a:solidFill>
                <a:latin typeface="微软雅黑" panose="020B0503020204020204" pitchFamily="34" charset="-122"/>
                <a:ea typeface="微软雅黑" panose="020B0503020204020204" pitchFamily="34" charset="-122"/>
                <a:hlinkClick r:id="rId5">
                  <a:extLst>
                    <a:ext uri="{A12FA001-AC4F-418D-AE19-62706E023703}">
                      <ahyp:hlinkClr xmlns:ahyp="http://schemas.microsoft.com/office/drawing/2018/hyperlinkcolor" val="tx"/>
                    </a:ext>
                  </a:extLst>
                </a:hlinkClick>
              </a:rPr>
              <a:t>https://www.freeppt7.com</a:t>
            </a:r>
            <a:endParaRPr lang="zh-CN" altLang="en-US" sz="2133"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1" name="椭圆 30">
            <a:extLst>
              <a:ext uri="{FF2B5EF4-FFF2-40B4-BE49-F238E27FC236}">
                <a16:creationId xmlns:a16="http://schemas.microsoft.com/office/drawing/2014/main" id="{583C135F-96B3-4123-B958-B8A395E42BA4}"/>
              </a:ext>
            </a:extLst>
          </p:cNvPr>
          <p:cNvSpPr/>
          <p:nvPr/>
        </p:nvSpPr>
        <p:spPr>
          <a:xfrm>
            <a:off x="1888791" y="1220755"/>
            <a:ext cx="1727287" cy="1727287"/>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733" dirty="0">
                <a:solidFill>
                  <a:srgbClr val="E74C2E"/>
                </a:solidFill>
                <a:latin typeface="Impact" pitchFamily="34" charset="0"/>
              </a:rPr>
              <a:t>LOGO</a:t>
            </a:r>
            <a:endParaRPr lang="zh-CN" altLang="en-US" sz="3733" dirty="0">
              <a:solidFill>
                <a:srgbClr val="E74C2E"/>
              </a:solidFill>
              <a:latin typeface="Impact" pitchFamily="34" charset="0"/>
            </a:endParaRPr>
          </a:p>
        </p:txBody>
      </p:sp>
    </p:spTree>
    <p:extLst>
      <p:ext uri="{BB962C8B-B14F-4D97-AF65-F5344CB8AC3E}">
        <p14:creationId xmlns:p14="http://schemas.microsoft.com/office/powerpoint/2010/main" val="994668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Effect transition="in" filter="fade">
                                      <p:cBhvr>
                                        <p:cTn id="13" dur="500"/>
                                        <p:tgtEl>
                                          <p:spTgt spid="31"/>
                                        </p:tgtEl>
                                      </p:cBhvr>
                                    </p:animEffect>
                                  </p:childTnLst>
                                </p:cTn>
                              </p:par>
                            </p:childTnLst>
                          </p:cTn>
                        </p:par>
                        <p:par>
                          <p:cTn id="14" fill="hold">
                            <p:stCondLst>
                              <p:cond delay="5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30"/>
                                        </p:tgtEl>
                                        <p:attrNameLst>
                                          <p:attrName>style.visibility</p:attrName>
                                        </p:attrNameLst>
                                      </p:cBhvr>
                                      <p:to>
                                        <p:strVal val="visible"/>
                                      </p:to>
                                    </p:set>
                                    <p:anim calcmode="discrete" valueType="clr">
                                      <p:cBhvr override="childStyle">
                                        <p:cTn id="17" dur="20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18" dur="200"/>
                                        <p:tgtEl>
                                          <p:spTgt spid="30"/>
                                        </p:tgtEl>
                                        <p:attrNameLst>
                                          <p:attrName>fillcolor</p:attrName>
                                        </p:attrNameLst>
                                      </p:cBhvr>
                                      <p:tavLst>
                                        <p:tav tm="0">
                                          <p:val>
                                            <p:clrVal>
                                              <a:schemeClr val="accent2"/>
                                            </p:clrVal>
                                          </p:val>
                                        </p:tav>
                                        <p:tav tm="50000">
                                          <p:val>
                                            <p:clrVal>
                                              <a:schemeClr val="hlink"/>
                                            </p:clrVal>
                                          </p:val>
                                        </p:tav>
                                      </p:tavLst>
                                    </p:anim>
                                    <p:set>
                                      <p:cBhvr>
                                        <p:cTn id="19" dur="200"/>
                                        <p:tgtEl>
                                          <p:spTgt spid="30"/>
                                        </p:tgtEl>
                                        <p:attrNameLst>
                                          <p:attrName>fill.type</p:attrName>
                                        </p:attrNameLst>
                                      </p:cBhvr>
                                      <p:to>
                                        <p:strVal val="solid"/>
                                      </p:to>
                                    </p:set>
                                  </p:childTnLst>
                                </p:cTn>
                              </p:par>
                            </p:childTnLst>
                          </p:cTn>
                        </p:par>
                        <p:par>
                          <p:cTn id="20" fill="hold">
                            <p:stCondLst>
                              <p:cond delay="3000"/>
                            </p:stCondLst>
                            <p:childTnLst>
                              <p:par>
                                <p:cTn id="21" presetID="5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400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utoUpdateAnimBg="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603" y="1494970"/>
            <a:ext cx="4384987" cy="4165602"/>
          </a:xfrm>
          <a:prstGeom prst="rect">
            <a:avLst/>
          </a:prstGeom>
        </p:spPr>
      </p:pic>
      <p:sp>
        <p:nvSpPr>
          <p:cNvPr id="8" name="TextBox 4"/>
          <p:cNvSpPr txBox="1"/>
          <p:nvPr/>
        </p:nvSpPr>
        <p:spPr>
          <a:xfrm>
            <a:off x="5598415" y="2158460"/>
            <a:ext cx="1928733" cy="646331"/>
          </a:xfrm>
          <a:prstGeom prst="rect">
            <a:avLst/>
          </a:prstGeom>
          <a:noFill/>
        </p:spPr>
        <p:txBody>
          <a:bodyPr wrap="none" rtlCol="0">
            <a:spAutoFit/>
          </a:bodyPr>
          <a:lstStyle/>
          <a:p>
            <a:r>
              <a:rPr lang="en-US" altLang="zh-CN" sz="3600" dirty="0">
                <a:solidFill>
                  <a:schemeClr val="tx1">
                    <a:lumMod val="85000"/>
                    <a:lumOff val="15000"/>
                  </a:schemeClr>
                </a:solidFill>
                <a:latin typeface="Arial Unicode MS" panose="020B0604020202020204" pitchFamily="34" charset="-122"/>
                <a:ea typeface="Arial Unicode MS" panose="020B0604020202020204" pitchFamily="34" charset="-122"/>
                <a:cs typeface="Arial Unicode MS" panose="020B0604020202020204" pitchFamily="34" charset="-122"/>
                <a:sym typeface="微软雅黑" panose="020B0503020204020204" pitchFamily="34" charset="-122"/>
              </a:rPr>
              <a:t>Part one</a:t>
            </a:r>
            <a:endParaRPr lang="zh-CN" altLang="en-US" sz="3600" dirty="0">
              <a:solidFill>
                <a:schemeClr val="tx1">
                  <a:lumMod val="85000"/>
                  <a:lumOff val="15000"/>
                </a:schemeClr>
              </a:solidFill>
              <a:latin typeface="Arial Unicode MS" panose="020B0604020202020204" pitchFamily="34" charset="-122"/>
              <a:ea typeface="Arial Unicode MS" panose="020B0604020202020204" pitchFamily="34" charset="-122"/>
              <a:cs typeface="Arial Unicode MS" panose="020B0604020202020204" pitchFamily="34" charset="-122"/>
              <a:sym typeface="微软雅黑" panose="020B0503020204020204" pitchFamily="34" charset="-122"/>
            </a:endParaRPr>
          </a:p>
        </p:txBody>
      </p:sp>
      <p:grpSp>
        <p:nvGrpSpPr>
          <p:cNvPr id="9" name="组合 8"/>
          <p:cNvGrpSpPr/>
          <p:nvPr/>
        </p:nvGrpSpPr>
        <p:grpSpPr>
          <a:xfrm>
            <a:off x="5616953" y="2808699"/>
            <a:ext cx="2645758" cy="439172"/>
            <a:chOff x="4673997" y="1988841"/>
            <a:chExt cx="2100152" cy="348606"/>
          </a:xfrm>
        </p:grpSpPr>
        <p:sp>
          <p:nvSpPr>
            <p:cNvPr id="10" name="Round Same Side Corner Rectangle 48"/>
            <p:cNvSpPr/>
            <p:nvPr/>
          </p:nvSpPr>
          <p:spPr>
            <a:xfrm rot="5400000">
              <a:off x="5549770" y="1113068"/>
              <a:ext cx="348606" cy="2100151"/>
            </a:xfrm>
            <a:prstGeom prst="round2SameRect">
              <a:avLst>
                <a:gd name="adj1" fmla="val 50000"/>
                <a:gd name="adj2" fmla="val 50000"/>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bg1"/>
                </a:solidFill>
              </a:endParaRPr>
            </a:p>
          </p:txBody>
        </p:sp>
        <p:sp>
          <p:nvSpPr>
            <p:cNvPr id="11" name="Rectangle 49"/>
            <p:cNvSpPr/>
            <p:nvPr/>
          </p:nvSpPr>
          <p:spPr>
            <a:xfrm>
              <a:off x="4787368" y="2019847"/>
              <a:ext cx="1986781" cy="317600"/>
            </a:xfrm>
            <a:prstGeom prst="rect">
              <a:avLst/>
            </a:prstGeom>
          </p:spPr>
          <p:txBody>
            <a:bodyPr wrap="square">
              <a:spAutoFit/>
            </a:bodyPr>
            <a:lstStyle/>
            <a:p>
              <a:r>
                <a:rPr lang="zh-CN" altLang="en-US" sz="20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Course outline</a:t>
              </a:r>
              <a:endParaRPr lang="en-US" sz="20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sp>
        <p:nvSpPr>
          <p:cNvPr id="12" name="TextBox 8"/>
          <p:cNvSpPr txBox="1"/>
          <p:nvPr/>
        </p:nvSpPr>
        <p:spPr>
          <a:xfrm>
            <a:off x="5616954" y="3381698"/>
            <a:ext cx="3190452" cy="583878"/>
          </a:xfrm>
          <a:prstGeom prst="rect">
            <a:avLst/>
          </a:prstGeom>
          <a:noFill/>
        </p:spPr>
        <p:txBody>
          <a:bodyPr wrap="square" rtlCol="0">
            <a:spAutoFit/>
          </a:bodyPr>
          <a:lstStyle/>
          <a:p>
            <a:pPr>
              <a:lnSpc>
                <a:spcPts val="2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Dream of the future of us!</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ts val="2000"/>
              </a:lnSpc>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We dream of future success</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13" name="文本框 14"/>
          <p:cNvSpPr txBox="1"/>
          <p:nvPr/>
        </p:nvSpPr>
        <p:spPr>
          <a:xfrm>
            <a:off x="5616955" y="3996687"/>
            <a:ext cx="3375566" cy="766941"/>
          </a:xfrm>
          <a:prstGeom prst="rect">
            <a:avLst/>
          </a:prstGeom>
          <a:noFill/>
        </p:spPr>
        <p:txBody>
          <a:bodyPr wrap="square" rtlCol="0">
            <a:spAutoFit/>
          </a:bodyPr>
          <a:lstStyle/>
          <a:p>
            <a:pPr>
              <a:lnSpc>
                <a:spcPts val="1800"/>
              </a:lnSpc>
            </a:pPr>
            <a:r>
              <a:rPr lang="en-US" altLang="zh-CN" sz="1200" dirty="0"/>
              <a:t>The man who has made his mind to win will never say "impossible". I can make it through the rain. I can stand up once son my own. </a:t>
            </a:r>
            <a:endParaRPr lang="zh-CN" altLang="en-US" sz="1200" dirty="0">
              <a:solidFill>
                <a:schemeClr val="tx1">
                  <a:lumMod val="85000"/>
                  <a:lumOff val="15000"/>
                </a:schemeClr>
              </a:solidFill>
              <a:latin typeface="Roboto Light" panose="02000000000000000000" pitchFamily="2" charset="0"/>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712" y="5258"/>
            <a:ext cx="813489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0">
        <p:dissolve/>
      </p:transition>
    </mc:Choice>
    <mc:Fallback xmlns:a14="http://schemas.microsoft.com/office/drawing/2010/main"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52" presetClass="entr" presetSubtype="0" fill="hold" grpId="0" nodeType="withEffect">
                                  <p:stCondLst>
                                    <p:cond delay="100"/>
                                  </p:stCondLst>
                                  <p:childTnLst>
                                    <p:set>
                                      <p:cBhvr>
                                        <p:cTn id="31" dur="1" fill="hold">
                                          <p:stCondLst>
                                            <p:cond delay="0"/>
                                          </p:stCondLst>
                                        </p:cTn>
                                        <p:tgtEl>
                                          <p:spTgt spid="13"/>
                                        </p:tgtEl>
                                        <p:attrNameLst>
                                          <p:attrName>style.visibility</p:attrName>
                                        </p:attrNameLst>
                                      </p:cBhvr>
                                      <p:to>
                                        <p:strVal val="visible"/>
                                      </p:to>
                                    </p:set>
                                    <p:animScale>
                                      <p:cBhvr>
                                        <p:cTn id="3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3"/>
                                        </p:tgtEl>
                                        <p:attrNameLst>
                                          <p:attrName>ppt_x</p:attrName>
                                          <p:attrName>ppt_y</p:attrName>
                                        </p:attrNameLst>
                                      </p:cBhvr>
                                    </p:animMotion>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412000" y="-77040"/>
            <a:ext cx="2195673" cy="1083348"/>
          </a:xfrm>
          <a:prstGeom prst="rect">
            <a:avLst/>
          </a:prstGeom>
        </p:spPr>
      </p:pic>
      <p:grpSp>
        <p:nvGrpSpPr>
          <p:cNvPr id="12" name="组合 11"/>
          <p:cNvGrpSpPr/>
          <p:nvPr/>
        </p:nvGrpSpPr>
        <p:grpSpPr>
          <a:xfrm>
            <a:off x="874713" y="3729734"/>
            <a:ext cx="10442576" cy="238519"/>
            <a:chOff x="874713" y="3729733"/>
            <a:chExt cx="10442576" cy="238519"/>
          </a:xfrm>
          <a:solidFill>
            <a:srgbClr val="00B0F0"/>
          </a:solidFill>
        </p:grpSpPr>
        <p:cxnSp>
          <p:nvCxnSpPr>
            <p:cNvPr id="3" name="直接连接符 2"/>
            <p:cNvCxnSpPr/>
            <p:nvPr/>
          </p:nvCxnSpPr>
          <p:spPr>
            <a:xfrm>
              <a:off x="874713" y="3836292"/>
              <a:ext cx="10442576" cy="0"/>
            </a:xfrm>
            <a:prstGeom prst="line">
              <a:avLst/>
            </a:prstGeom>
            <a:grp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1390136" y="3729733"/>
              <a:ext cx="238518" cy="2385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5" name="椭圆 4"/>
            <p:cNvSpPr/>
            <p:nvPr/>
          </p:nvSpPr>
          <p:spPr>
            <a:xfrm>
              <a:off x="5127957" y="3729733"/>
              <a:ext cx="238518" cy="238519"/>
            </a:xfrm>
            <a:prstGeom prst="ellipse">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6" name="椭圆 5"/>
            <p:cNvSpPr/>
            <p:nvPr/>
          </p:nvSpPr>
          <p:spPr>
            <a:xfrm>
              <a:off x="8865777" y="3729733"/>
              <a:ext cx="238518" cy="2385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grpSp>
      <p:sp>
        <p:nvSpPr>
          <p:cNvPr id="7" name="菱形 6"/>
          <p:cNvSpPr/>
          <p:nvPr/>
        </p:nvSpPr>
        <p:spPr>
          <a:xfrm>
            <a:off x="933079" y="2065538"/>
            <a:ext cx="1152632" cy="1152633"/>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8" name="文本框 7"/>
          <p:cNvSpPr txBox="1"/>
          <p:nvPr/>
        </p:nvSpPr>
        <p:spPr>
          <a:xfrm>
            <a:off x="933079" y="4360557"/>
            <a:ext cx="2908463" cy="1248410"/>
          </a:xfrm>
          <a:prstGeom prst="rect">
            <a:avLst/>
          </a:prstGeom>
          <a:noFill/>
        </p:spPr>
        <p:txBody>
          <a:bodyPr wrap="square" rtlCol="0">
            <a:spAutoFit/>
            <a:scene3d>
              <a:camera prst="orthographicFront"/>
              <a:lightRig rig="threePt" dir="t"/>
            </a:scene3d>
            <a:sp3d contourW="12700"/>
          </a:bodyPr>
          <a:lstStyle/>
          <a:p>
            <a:pPr algn="just">
              <a:lnSpc>
                <a:spcPct val="114000"/>
              </a:lnSpc>
            </a:pPr>
            <a:r>
              <a:rPr lang="zh-CN" altLang="en-US" sz="1400" dirty="0">
                <a:solidFill>
                  <a:schemeClr val="tx1">
                    <a:lumMod val="50000"/>
                    <a:lumOff val="50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zh-CN" altLang="en-US" sz="1200" dirty="0">
              <a:solidFill>
                <a:schemeClr val="tx1">
                  <a:lumMod val="50000"/>
                  <a:lumOff val="50000"/>
                </a:schemeClr>
              </a:solidFill>
              <a:latin typeface="FZHei-B01S" panose="02010601030101010101" pitchFamily="2" charset="-122"/>
              <a:ea typeface="FZHei-B01S" panose="02010601030101010101" pitchFamily="2" charset="-122"/>
              <a:sym typeface="FZHei-B01S" panose="02010601030101010101" pitchFamily="2" charset="-122"/>
            </a:endParaRPr>
          </a:p>
          <a:p>
            <a:pPr algn="just">
              <a:lnSpc>
                <a:spcPct val="114000"/>
              </a:lnSpc>
            </a:pPr>
            <a:endParaRPr lang="zh-CN" altLang="en-US" sz="1200" dirty="0">
              <a:solidFill>
                <a:schemeClr val="tx1">
                  <a:lumMod val="50000"/>
                  <a:lumOff val="50000"/>
                </a:schemeClr>
              </a:solidFill>
              <a:latin typeface="FZHei-B01S" panose="02010601030101010101" pitchFamily="2" charset="-122"/>
              <a:ea typeface="FZHei-B01S" panose="02010601030101010101" pitchFamily="2" charset="-122"/>
              <a:sym typeface="FZHei-B01S" panose="02010601030101010101" pitchFamily="2" charset="-122"/>
            </a:endParaRPr>
          </a:p>
          <a:p>
            <a:pPr algn="just">
              <a:lnSpc>
                <a:spcPct val="114000"/>
              </a:lnSpc>
            </a:pPr>
            <a:endParaRPr lang="zh-CN" altLang="en-US" sz="1200" dirty="0">
              <a:solidFill>
                <a:schemeClr val="tx1">
                  <a:lumMod val="50000"/>
                  <a:lumOff val="5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 name="矩形 8"/>
          <p:cNvSpPr/>
          <p:nvPr/>
        </p:nvSpPr>
        <p:spPr>
          <a:xfrm>
            <a:off x="2212779" y="2267950"/>
            <a:ext cx="1357143" cy="80259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rPr>
              <a:t>Title text</a:t>
            </a:r>
            <a:endParaRPr lang="en-US" altLang="zh-CN"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endParaRPr>
          </a:p>
          <a:p>
            <a:pPr algn="just">
              <a:lnSpc>
                <a:spcPct val="120000"/>
              </a:lnSpc>
            </a:pPr>
            <a:r>
              <a:rPr lang="zh-CN" altLang="en-US"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rPr>
              <a:t>Add to</a:t>
            </a:r>
          </a:p>
        </p:txBody>
      </p:sp>
      <p:sp>
        <p:nvSpPr>
          <p:cNvPr id="11" name="文本框 10"/>
          <p:cNvSpPr txBox="1"/>
          <p:nvPr/>
        </p:nvSpPr>
        <p:spPr>
          <a:xfrm>
            <a:off x="4670901" y="2240789"/>
            <a:ext cx="2908463" cy="828040"/>
          </a:xfrm>
          <a:prstGeom prst="rect">
            <a:avLst/>
          </a:prstGeom>
          <a:noFill/>
        </p:spPr>
        <p:txBody>
          <a:bodyPr wrap="square" rtlCol="0">
            <a:spAutoFit/>
            <a:scene3d>
              <a:camera prst="orthographicFront"/>
              <a:lightRig rig="threePt" dir="t"/>
            </a:scene3d>
            <a:sp3d contourW="12700"/>
          </a:bodyPr>
          <a:lstStyle/>
          <a:p>
            <a:pPr algn="just">
              <a:lnSpc>
                <a:spcPct val="114000"/>
              </a:lnSpc>
            </a:pPr>
            <a:r>
              <a:rPr lang="zh-CN" altLang="en-US" sz="1400" dirty="0">
                <a:solidFill>
                  <a:schemeClr val="tx1">
                    <a:lumMod val="50000"/>
                    <a:lumOff val="50000"/>
                  </a:schemeClr>
                </a:solidFill>
                <a:latin typeface="FZHei-B01S" panose="02010601030101010101" pitchFamily="2" charset="-122"/>
                <a:ea typeface="FZHei-B01S" panose="02010601030101010101" pitchFamily="2" charset="-122"/>
                <a:sym typeface="FZHei-B01S" panose="02010601030101010101" pitchFamily="2" charset="-122"/>
              </a:rPr>
              <a:t>Please add specific content here, the text as concise as possible, simple instructions can be, do not have to be too cumbersome, pay attention to the appearance of the board</a:t>
            </a:r>
            <a:r>
              <a:rPr lang="zh-CN" altLang="en-US" sz="1200" dirty="0">
                <a:solidFill>
                  <a:schemeClr val="tx1">
                    <a:lumMod val="50000"/>
                    <a:lumOff val="50000"/>
                  </a:schemeClr>
                </a:solidFill>
                <a:latin typeface="FZHei-B01S" panose="02010601030101010101" pitchFamily="2" charset="-122"/>
                <a:ea typeface="FZHei-B01S" panose="02010601030101010101" pitchFamily="2" charset="-122"/>
                <a:sym typeface="FZHei-B01S" panose="02010601030101010101" pitchFamily="2" charset="-122"/>
              </a:rPr>
              <a:t>。</a:t>
            </a:r>
          </a:p>
        </p:txBody>
      </p:sp>
      <p:sp>
        <p:nvSpPr>
          <p:cNvPr id="16" name="菱形 15"/>
          <p:cNvSpPr/>
          <p:nvPr/>
        </p:nvSpPr>
        <p:spPr>
          <a:xfrm>
            <a:off x="8408720" y="2065538"/>
            <a:ext cx="1152632" cy="1152633"/>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7" name="文本框 16"/>
          <p:cNvSpPr txBox="1"/>
          <p:nvPr/>
        </p:nvSpPr>
        <p:spPr>
          <a:xfrm>
            <a:off x="8408721" y="4360556"/>
            <a:ext cx="2908463" cy="1038225"/>
          </a:xfrm>
          <a:prstGeom prst="rect">
            <a:avLst/>
          </a:prstGeom>
          <a:noFill/>
        </p:spPr>
        <p:txBody>
          <a:bodyPr wrap="square" rtlCol="0">
            <a:spAutoFit/>
            <a:scene3d>
              <a:camera prst="orthographicFront"/>
              <a:lightRig rig="threePt" dir="t"/>
            </a:scene3d>
            <a:sp3d contourW="12700"/>
          </a:bodyPr>
          <a:lstStyle/>
          <a:p>
            <a:pPr algn="just">
              <a:lnSpc>
                <a:spcPct val="114000"/>
              </a:lnSpc>
            </a:pPr>
            <a:r>
              <a:rPr lang="zh-CN" altLang="en-US" sz="1400" dirty="0">
                <a:solidFill>
                  <a:schemeClr val="tx1">
                    <a:lumMod val="50000"/>
                    <a:lumOff val="50000"/>
                  </a:schemeClr>
                </a:solidFill>
                <a:latin typeface="FZHei-B01S" panose="02010601030101010101" pitchFamily="2" charset="-122"/>
                <a:ea typeface="FZHei-B01S" panose="02010601030101010101" pitchFamily="2" charset="-122"/>
                <a:sym typeface="FZHei-B01S" panose="02010601030101010101" pitchFamily="2" charset="-122"/>
              </a:rPr>
              <a:t>Please add specific content here, the text as concise as possible, simple instructions can be, do not have to be too cumbersome, pay attention to the appearance of the board.</a:t>
            </a:r>
            <a:endParaRPr lang="zh-CN" altLang="en-US" sz="1200" dirty="0">
              <a:solidFill>
                <a:schemeClr val="tx1">
                  <a:lumMod val="50000"/>
                  <a:lumOff val="50000"/>
                </a:schemeClr>
              </a:solidFill>
              <a:latin typeface="FZHei-B01S" panose="02010601030101010101" pitchFamily="2" charset="-122"/>
              <a:ea typeface="FZHei-B01S" panose="02010601030101010101" pitchFamily="2" charset="-122"/>
              <a:sym typeface="FZHei-B01S" panose="02010601030101010101" pitchFamily="2" charset="-122"/>
            </a:endParaRPr>
          </a:p>
          <a:p>
            <a:pPr algn="just">
              <a:lnSpc>
                <a:spcPct val="114000"/>
              </a:lnSpc>
            </a:pPr>
            <a:endParaRPr lang="zh-CN" altLang="en-US" sz="1200" dirty="0">
              <a:solidFill>
                <a:schemeClr val="tx1">
                  <a:lumMod val="50000"/>
                  <a:lumOff val="5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8" name="矩形 17"/>
          <p:cNvSpPr/>
          <p:nvPr/>
        </p:nvSpPr>
        <p:spPr>
          <a:xfrm>
            <a:off x="9688419" y="2267950"/>
            <a:ext cx="1357143" cy="80259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rPr>
              <a:t>Title text</a:t>
            </a:r>
            <a:endParaRPr lang="en-US" altLang="zh-CN"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endParaRPr>
          </a:p>
          <a:p>
            <a:pPr algn="just">
              <a:lnSpc>
                <a:spcPct val="120000"/>
              </a:lnSpc>
            </a:pPr>
            <a:r>
              <a:rPr lang="zh-CN" altLang="en-US"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rPr>
              <a:t>Add to</a:t>
            </a:r>
          </a:p>
        </p:txBody>
      </p:sp>
      <p:sp>
        <p:nvSpPr>
          <p:cNvPr id="19" name="菱形 18"/>
          <p:cNvSpPr/>
          <p:nvPr/>
        </p:nvSpPr>
        <p:spPr>
          <a:xfrm>
            <a:off x="4670900" y="4360557"/>
            <a:ext cx="1152632" cy="1152633"/>
          </a:xfrm>
          <a:prstGeom prst="diamond">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20" name="矩形 19"/>
          <p:cNvSpPr/>
          <p:nvPr/>
        </p:nvSpPr>
        <p:spPr>
          <a:xfrm>
            <a:off x="5950599" y="4562968"/>
            <a:ext cx="1357143" cy="80259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rPr>
              <a:t>Title text</a:t>
            </a:r>
            <a:endParaRPr lang="en-US" altLang="zh-CN"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endParaRPr>
          </a:p>
          <a:p>
            <a:pPr algn="just">
              <a:lnSpc>
                <a:spcPct val="120000"/>
              </a:lnSpc>
            </a:pPr>
            <a:r>
              <a:rPr lang="zh-CN" altLang="en-US" sz="2000" b="1" dirty="0">
                <a:solidFill>
                  <a:schemeClr val="tx1">
                    <a:lumMod val="75000"/>
                    <a:lumOff val="25000"/>
                  </a:schemeClr>
                </a:solidFill>
                <a:latin typeface="FZHei-B01S" panose="02010601030101010101" pitchFamily="2" charset="-122"/>
                <a:ea typeface="FZHei-B01S" panose="02010601030101010101" pitchFamily="2" charset="-122"/>
                <a:sym typeface="FZHei-B01S" panose="02010601030101010101" pitchFamily="2" charset="-122"/>
              </a:rPr>
              <a:t>Add to</a:t>
            </a:r>
          </a:p>
        </p:txBody>
      </p:sp>
      <p:sp>
        <p:nvSpPr>
          <p:cNvPr id="23" name="椭圆 9"/>
          <p:cNvSpPr/>
          <p:nvPr/>
        </p:nvSpPr>
        <p:spPr>
          <a:xfrm>
            <a:off x="1337770" y="2470486"/>
            <a:ext cx="343252" cy="342735"/>
          </a:xfrm>
          <a:custGeom>
            <a:avLst/>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25" name="椭圆 20"/>
          <p:cNvSpPr/>
          <p:nvPr/>
        </p:nvSpPr>
        <p:spPr>
          <a:xfrm>
            <a:off x="8818969" y="2470227"/>
            <a:ext cx="332137" cy="343252"/>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24" name="椭圆 21"/>
          <p:cNvSpPr/>
          <p:nvPr/>
        </p:nvSpPr>
        <p:spPr>
          <a:xfrm>
            <a:off x="5075591" y="4765669"/>
            <a:ext cx="343252" cy="329971"/>
          </a:xfrm>
          <a:custGeom>
            <a:avLst/>
            <a:gdLst>
              <a:gd name="connsiteX0" fmla="*/ 241391 w 516922"/>
              <a:gd name="connsiteY0" fmla="*/ 466920 h 496921"/>
              <a:gd name="connsiteX1" fmla="*/ 374792 w 516922"/>
              <a:gd name="connsiteY1" fmla="*/ 466920 h 496921"/>
              <a:gd name="connsiteX2" fmla="*/ 394157 w 516922"/>
              <a:gd name="connsiteY2" fmla="*/ 492438 h 496921"/>
              <a:gd name="connsiteX3" fmla="*/ 241391 w 516922"/>
              <a:gd name="connsiteY3" fmla="*/ 492438 h 496921"/>
              <a:gd name="connsiteX4" fmla="*/ 45175 w 516922"/>
              <a:gd name="connsiteY4" fmla="*/ 266910 h 496921"/>
              <a:gd name="connsiteX5" fmla="*/ 178975 w 516922"/>
              <a:gd name="connsiteY5" fmla="*/ 266910 h 496921"/>
              <a:gd name="connsiteX6" fmla="*/ 178975 w 516922"/>
              <a:gd name="connsiteY6" fmla="*/ 312085 h 496921"/>
              <a:gd name="connsiteX7" fmla="*/ 45175 w 516922"/>
              <a:gd name="connsiteY7" fmla="*/ 312085 h 496921"/>
              <a:gd name="connsiteX8" fmla="*/ 45175 w 516922"/>
              <a:gd name="connsiteY8" fmla="*/ 167939 h 496921"/>
              <a:gd name="connsiteX9" fmla="*/ 178975 w 516922"/>
              <a:gd name="connsiteY9" fmla="*/ 167939 h 496921"/>
              <a:gd name="connsiteX10" fmla="*/ 178975 w 516922"/>
              <a:gd name="connsiteY10" fmla="*/ 213114 h 496921"/>
              <a:gd name="connsiteX11" fmla="*/ 45175 w 516922"/>
              <a:gd name="connsiteY11" fmla="*/ 213114 h 496921"/>
              <a:gd name="connsiteX12" fmla="*/ 254150 w 516922"/>
              <a:gd name="connsiteY12" fmla="*/ 92418 h 496921"/>
              <a:gd name="connsiteX13" fmla="*/ 497537 w 516922"/>
              <a:gd name="connsiteY13" fmla="*/ 92418 h 496921"/>
              <a:gd name="connsiteX14" fmla="*/ 516922 w 516922"/>
              <a:gd name="connsiteY14" fmla="*/ 111788 h 496921"/>
              <a:gd name="connsiteX15" fmla="*/ 516922 w 516922"/>
              <a:gd name="connsiteY15" fmla="*/ 402340 h 496921"/>
              <a:gd name="connsiteX16" fmla="*/ 497537 w 516922"/>
              <a:gd name="connsiteY16" fmla="*/ 421710 h 496921"/>
              <a:gd name="connsiteX17" fmla="*/ 359690 w 516922"/>
              <a:gd name="connsiteY17" fmla="*/ 421710 h 496921"/>
              <a:gd name="connsiteX18" fmla="*/ 359690 w 516922"/>
              <a:gd name="connsiteY18" fmla="*/ 458298 h 496921"/>
              <a:gd name="connsiteX19" fmla="*/ 254150 w 516922"/>
              <a:gd name="connsiteY19" fmla="*/ 458298 h 496921"/>
              <a:gd name="connsiteX20" fmla="*/ 254150 w 516922"/>
              <a:gd name="connsiteY20" fmla="*/ 382970 h 496921"/>
              <a:gd name="connsiteX21" fmla="*/ 478152 w 516922"/>
              <a:gd name="connsiteY21" fmla="*/ 382970 h 496921"/>
              <a:gd name="connsiteX22" fmla="*/ 478152 w 516922"/>
              <a:gd name="connsiteY22" fmla="*/ 131158 h 496921"/>
              <a:gd name="connsiteX23" fmla="*/ 254150 w 516922"/>
              <a:gd name="connsiteY23" fmla="*/ 131158 h 496921"/>
              <a:gd name="connsiteX24" fmla="*/ 45175 w 516922"/>
              <a:gd name="connsiteY24" fmla="*/ 75176 h 496921"/>
              <a:gd name="connsiteX25" fmla="*/ 178975 w 516922"/>
              <a:gd name="connsiteY25" fmla="*/ 75176 h 496921"/>
              <a:gd name="connsiteX26" fmla="*/ 178975 w 516922"/>
              <a:gd name="connsiteY26" fmla="*/ 120351 h 496921"/>
              <a:gd name="connsiteX27" fmla="*/ 45175 w 516922"/>
              <a:gd name="connsiteY27" fmla="*/ 120351 h 496921"/>
              <a:gd name="connsiteX28" fmla="*/ 28019 w 516922"/>
              <a:gd name="connsiteY28" fmla="*/ 27965 h 496921"/>
              <a:gd name="connsiteX29" fmla="*/ 28019 w 516922"/>
              <a:gd name="connsiteY29" fmla="*/ 466805 h 496921"/>
              <a:gd name="connsiteX30" fmla="*/ 196130 w 516922"/>
              <a:gd name="connsiteY30" fmla="*/ 466805 h 496921"/>
              <a:gd name="connsiteX31" fmla="*/ 196130 w 516922"/>
              <a:gd name="connsiteY31" fmla="*/ 27965 h 496921"/>
              <a:gd name="connsiteX32" fmla="*/ 28019 w 516922"/>
              <a:gd name="connsiteY32" fmla="*/ 0 h 496921"/>
              <a:gd name="connsiteX33" fmla="*/ 196130 w 516922"/>
              <a:gd name="connsiteY33" fmla="*/ 0 h 496921"/>
              <a:gd name="connsiteX34" fmla="*/ 224149 w 516922"/>
              <a:gd name="connsiteY34" fmla="*/ 27965 h 496921"/>
              <a:gd name="connsiteX35" fmla="*/ 224149 w 516922"/>
              <a:gd name="connsiteY35" fmla="*/ 466805 h 496921"/>
              <a:gd name="connsiteX36" fmla="*/ 196130 w 516922"/>
              <a:gd name="connsiteY36" fmla="*/ 496921 h 496921"/>
              <a:gd name="connsiteX37" fmla="*/ 28019 w 516922"/>
              <a:gd name="connsiteY37" fmla="*/ 496921 h 496921"/>
              <a:gd name="connsiteX38" fmla="*/ 0 w 516922"/>
              <a:gd name="connsiteY38" fmla="*/ 466805 h 496921"/>
              <a:gd name="connsiteX39" fmla="*/ 0 w 516922"/>
              <a:gd name="connsiteY39" fmla="*/ 27965 h 496921"/>
              <a:gd name="connsiteX40" fmla="*/ 28019 w 516922"/>
              <a:gd name="connsiteY40" fmla="*/ 0 h 4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6922" h="496921">
                <a:moveTo>
                  <a:pt x="241391" y="466920"/>
                </a:moveTo>
                <a:lnTo>
                  <a:pt x="374792" y="466920"/>
                </a:lnTo>
                <a:lnTo>
                  <a:pt x="394157" y="492438"/>
                </a:lnTo>
                <a:lnTo>
                  <a:pt x="241391" y="492438"/>
                </a:lnTo>
                <a:close/>
                <a:moveTo>
                  <a:pt x="45175" y="266910"/>
                </a:moveTo>
                <a:lnTo>
                  <a:pt x="178975" y="266910"/>
                </a:lnTo>
                <a:lnTo>
                  <a:pt x="178975" y="312085"/>
                </a:lnTo>
                <a:lnTo>
                  <a:pt x="45175" y="312085"/>
                </a:lnTo>
                <a:close/>
                <a:moveTo>
                  <a:pt x="45175" y="167939"/>
                </a:moveTo>
                <a:lnTo>
                  <a:pt x="178975" y="167939"/>
                </a:lnTo>
                <a:lnTo>
                  <a:pt x="178975" y="213114"/>
                </a:lnTo>
                <a:lnTo>
                  <a:pt x="45175" y="213114"/>
                </a:lnTo>
                <a:close/>
                <a:moveTo>
                  <a:pt x="254150" y="92418"/>
                </a:moveTo>
                <a:lnTo>
                  <a:pt x="497537" y="92418"/>
                </a:lnTo>
                <a:cubicBezTo>
                  <a:pt x="508307" y="92418"/>
                  <a:pt x="516922" y="101027"/>
                  <a:pt x="516922" y="111788"/>
                </a:cubicBezTo>
                <a:lnTo>
                  <a:pt x="516922" y="402340"/>
                </a:lnTo>
                <a:cubicBezTo>
                  <a:pt x="516922" y="413101"/>
                  <a:pt x="508307" y="421710"/>
                  <a:pt x="497537" y="421710"/>
                </a:cubicBezTo>
                <a:lnTo>
                  <a:pt x="359690" y="421710"/>
                </a:lnTo>
                <a:lnTo>
                  <a:pt x="359690" y="458298"/>
                </a:lnTo>
                <a:lnTo>
                  <a:pt x="254150" y="458298"/>
                </a:lnTo>
                <a:lnTo>
                  <a:pt x="254150" y="382970"/>
                </a:lnTo>
                <a:lnTo>
                  <a:pt x="478152" y="382970"/>
                </a:lnTo>
                <a:lnTo>
                  <a:pt x="478152" y="131158"/>
                </a:lnTo>
                <a:lnTo>
                  <a:pt x="254150" y="131158"/>
                </a:lnTo>
                <a:close/>
                <a:moveTo>
                  <a:pt x="45175" y="75176"/>
                </a:moveTo>
                <a:lnTo>
                  <a:pt x="178975" y="75176"/>
                </a:lnTo>
                <a:lnTo>
                  <a:pt x="178975" y="120351"/>
                </a:lnTo>
                <a:lnTo>
                  <a:pt x="45175" y="120351"/>
                </a:lnTo>
                <a:close/>
                <a:moveTo>
                  <a:pt x="28019" y="27965"/>
                </a:moveTo>
                <a:lnTo>
                  <a:pt x="28019" y="466805"/>
                </a:lnTo>
                <a:lnTo>
                  <a:pt x="196130" y="466805"/>
                </a:lnTo>
                <a:lnTo>
                  <a:pt x="196130" y="27965"/>
                </a:lnTo>
                <a:close/>
                <a:moveTo>
                  <a:pt x="28019" y="0"/>
                </a:moveTo>
                <a:lnTo>
                  <a:pt x="196130" y="0"/>
                </a:lnTo>
                <a:cubicBezTo>
                  <a:pt x="211217" y="0"/>
                  <a:pt x="224149" y="12907"/>
                  <a:pt x="224149" y="27965"/>
                </a:cubicBezTo>
                <a:lnTo>
                  <a:pt x="224149" y="466805"/>
                </a:lnTo>
                <a:cubicBezTo>
                  <a:pt x="224149" y="484014"/>
                  <a:pt x="211217" y="496921"/>
                  <a:pt x="196130" y="496921"/>
                </a:cubicBezTo>
                <a:lnTo>
                  <a:pt x="28019" y="496921"/>
                </a:lnTo>
                <a:cubicBezTo>
                  <a:pt x="12932" y="496921"/>
                  <a:pt x="0" y="484014"/>
                  <a:pt x="0" y="466805"/>
                </a:cubicBezTo>
                <a:lnTo>
                  <a:pt x="0" y="27965"/>
                </a:lnTo>
                <a:cubicBezTo>
                  <a:pt x="0" y="12907"/>
                  <a:pt x="12932" y="0"/>
                  <a:pt x="280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21" name="矩形 20"/>
          <p:cNvSpPr/>
          <p:nvPr/>
        </p:nvSpPr>
        <p:spPr>
          <a:xfrm>
            <a:off x="807719" y="493395"/>
            <a:ext cx="5870171"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One: Outline of the Course</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42065" y="5489282"/>
            <a:ext cx="3248945" cy="16030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a14="http://schemas.microsoft.com/office/drawing/2010/main" xmlns="">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9" grpId="0"/>
      <p:bldP spid="11" grpId="0"/>
      <p:bldP spid="16" grpId="0" bldLvl="0" animBg="1"/>
      <p:bldP spid="17" grpId="0"/>
      <p:bldP spid="18" grpId="0"/>
      <p:bldP spid="19" grpId="0" bldLvl="0" animBg="1"/>
      <p:bldP spid="20" grpId="0"/>
      <p:bldP spid="23" grpId="0" animBg="1"/>
      <p:bldP spid="25" grpId="0" animBg="1"/>
      <p:bldP spid="24"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 name="c73305ce-4f11-4c8a-a858-75cdca8ccef4"/>
          <p:cNvGrpSpPr>
            <a:grpSpLocks noChangeAspect="1"/>
          </p:cNvGrpSpPr>
          <p:nvPr/>
        </p:nvGrpSpPr>
        <p:grpSpPr>
          <a:xfrm>
            <a:off x="1623110" y="1777099"/>
            <a:ext cx="9017221" cy="3018385"/>
            <a:chOff x="1750864" y="1807564"/>
            <a:chExt cx="9017295" cy="3018410"/>
          </a:xfrm>
        </p:grpSpPr>
        <p:sp>
          <p:nvSpPr>
            <p:cNvPr id="235" name="Oval 13"/>
            <p:cNvSpPr/>
            <p:nvPr/>
          </p:nvSpPr>
          <p:spPr>
            <a:xfrm>
              <a:off x="2495731" y="2784755"/>
              <a:ext cx="474111" cy="490564"/>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rgbClr val="3D7CFF"/>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36" name="TextBox 15"/>
            <p:cNvSpPr txBox="1"/>
            <p:nvPr/>
          </p:nvSpPr>
          <p:spPr bwMode="auto">
            <a:xfrm>
              <a:off x="2246975" y="3016107"/>
              <a:ext cx="971623" cy="193002"/>
            </a:xfrm>
            <a:prstGeom prst="rect">
              <a:avLst/>
            </a:prstGeom>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37" name="Oval 18"/>
            <p:cNvSpPr/>
            <p:nvPr/>
          </p:nvSpPr>
          <p:spPr>
            <a:xfrm>
              <a:off x="4040780" y="3195303"/>
              <a:ext cx="623657" cy="568197"/>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rgbClr val="3D7CFF"/>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38" name="TextBox 20"/>
            <p:cNvSpPr txBox="1"/>
            <p:nvPr/>
          </p:nvSpPr>
          <p:spPr bwMode="auto">
            <a:xfrm>
              <a:off x="3866798" y="3410498"/>
              <a:ext cx="971623" cy="225126"/>
            </a:xfrm>
            <a:prstGeom prst="rect">
              <a:avLst/>
            </a:prstGeom>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39" name="Oval 23"/>
            <p:cNvSpPr/>
            <p:nvPr/>
          </p:nvSpPr>
          <p:spPr>
            <a:xfrm>
              <a:off x="5757690" y="2771553"/>
              <a:ext cx="501514" cy="516964"/>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3D7CFF"/>
            </a:solidFill>
            <a:ln w="3175">
              <a:solidFill>
                <a:srgbClr val="3D7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40" name="TextBox 25"/>
            <p:cNvSpPr txBox="1"/>
            <p:nvPr/>
          </p:nvSpPr>
          <p:spPr bwMode="auto">
            <a:xfrm>
              <a:off x="5522635" y="2995491"/>
              <a:ext cx="971623" cy="193002"/>
            </a:xfrm>
            <a:prstGeom prst="rect">
              <a:avLst/>
            </a:prstGeom>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41" name="Oval 28"/>
            <p:cNvSpPr/>
            <p:nvPr/>
          </p:nvSpPr>
          <p:spPr>
            <a:xfrm>
              <a:off x="7245040" y="3304978"/>
              <a:ext cx="499364" cy="403790"/>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3D7CFF"/>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42" name="TextBox 30"/>
            <p:cNvSpPr txBox="1"/>
            <p:nvPr/>
          </p:nvSpPr>
          <p:spPr bwMode="auto">
            <a:xfrm>
              <a:off x="7008910" y="3472328"/>
              <a:ext cx="971623" cy="193002"/>
            </a:xfrm>
            <a:prstGeom prst="rect">
              <a:avLst/>
            </a:prstGeom>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43" name="Oval 33"/>
            <p:cNvSpPr/>
            <p:nvPr/>
          </p:nvSpPr>
          <p:spPr>
            <a:xfrm>
              <a:off x="8802116" y="2684752"/>
              <a:ext cx="491521" cy="565988"/>
            </a:xfrm>
            <a:custGeom>
              <a:avLst/>
              <a:gdLst>
                <a:gd name="connsiteX0" fmla="*/ 184010 w 292270"/>
                <a:gd name="connsiteY0" fmla="*/ 131763 h 336550"/>
                <a:gd name="connsiteX1" fmla="*/ 178567 w 292270"/>
                <a:gd name="connsiteY1" fmla="*/ 141923 h 336550"/>
                <a:gd name="connsiteX2" fmla="*/ 184010 w 292270"/>
                <a:gd name="connsiteY2" fmla="*/ 150813 h 336550"/>
                <a:gd name="connsiteX3" fmla="*/ 188092 w 292270"/>
                <a:gd name="connsiteY3" fmla="*/ 141923 h 336550"/>
                <a:gd name="connsiteX4" fmla="*/ 184010 w 292270"/>
                <a:gd name="connsiteY4" fmla="*/ 131763 h 336550"/>
                <a:gd name="connsiteX5" fmla="*/ 141147 w 292270"/>
                <a:gd name="connsiteY5" fmla="*/ 131763 h 336550"/>
                <a:gd name="connsiteX6" fmla="*/ 135704 w 292270"/>
                <a:gd name="connsiteY6" fmla="*/ 141923 h 336550"/>
                <a:gd name="connsiteX7" fmla="*/ 141147 w 292270"/>
                <a:gd name="connsiteY7" fmla="*/ 150813 h 336550"/>
                <a:gd name="connsiteX8" fmla="*/ 145229 w 292270"/>
                <a:gd name="connsiteY8" fmla="*/ 141923 h 336550"/>
                <a:gd name="connsiteX9" fmla="*/ 141147 w 292270"/>
                <a:gd name="connsiteY9" fmla="*/ 131763 h 336550"/>
                <a:gd name="connsiteX10" fmla="*/ 96811 w 292270"/>
                <a:gd name="connsiteY10" fmla="*/ 131763 h 336550"/>
                <a:gd name="connsiteX11" fmla="*/ 92842 w 292270"/>
                <a:gd name="connsiteY11" fmla="*/ 134938 h 336550"/>
                <a:gd name="connsiteX12" fmla="*/ 100780 w 292270"/>
                <a:gd name="connsiteY12" fmla="*/ 134938 h 336550"/>
                <a:gd name="connsiteX13" fmla="*/ 96811 w 292270"/>
                <a:gd name="connsiteY13" fmla="*/ 131763 h 336550"/>
                <a:gd name="connsiteX14" fmla="*/ 225310 w 292270"/>
                <a:gd name="connsiteY14" fmla="*/ 127000 h 336550"/>
                <a:gd name="connsiteX15" fmla="*/ 226721 w 292270"/>
                <a:gd name="connsiteY15" fmla="*/ 127000 h 336550"/>
                <a:gd name="connsiteX16" fmla="*/ 229543 w 292270"/>
                <a:gd name="connsiteY16" fmla="*/ 127000 h 336550"/>
                <a:gd name="connsiteX17" fmla="*/ 230954 w 292270"/>
                <a:gd name="connsiteY17" fmla="*/ 127000 h 336550"/>
                <a:gd name="connsiteX18" fmla="*/ 230954 w 292270"/>
                <a:gd name="connsiteY18" fmla="*/ 155792 h 336550"/>
                <a:gd name="connsiteX19" fmla="*/ 229543 w 292270"/>
                <a:gd name="connsiteY19" fmla="*/ 157163 h 336550"/>
                <a:gd name="connsiteX20" fmla="*/ 225310 w 292270"/>
                <a:gd name="connsiteY20" fmla="*/ 157163 h 336550"/>
                <a:gd name="connsiteX21" fmla="*/ 225310 w 292270"/>
                <a:gd name="connsiteY21" fmla="*/ 155792 h 336550"/>
                <a:gd name="connsiteX22" fmla="*/ 225310 w 292270"/>
                <a:gd name="connsiteY22" fmla="*/ 132484 h 336550"/>
                <a:gd name="connsiteX23" fmla="*/ 221076 w 292270"/>
                <a:gd name="connsiteY23" fmla="*/ 133855 h 336550"/>
                <a:gd name="connsiteX24" fmla="*/ 221076 w 292270"/>
                <a:gd name="connsiteY24" fmla="*/ 135227 h 336550"/>
                <a:gd name="connsiteX25" fmla="*/ 219665 w 292270"/>
                <a:gd name="connsiteY25" fmla="*/ 133855 h 336550"/>
                <a:gd name="connsiteX26" fmla="*/ 219665 w 292270"/>
                <a:gd name="connsiteY26" fmla="*/ 131113 h 336550"/>
                <a:gd name="connsiteX27" fmla="*/ 219665 w 292270"/>
                <a:gd name="connsiteY27" fmla="*/ 129742 h 336550"/>
                <a:gd name="connsiteX28" fmla="*/ 225310 w 292270"/>
                <a:gd name="connsiteY28" fmla="*/ 127000 h 336550"/>
                <a:gd name="connsiteX29" fmla="*/ 203791 w 292270"/>
                <a:gd name="connsiteY29" fmla="*/ 127000 h 336550"/>
                <a:gd name="connsiteX30" fmla="*/ 207495 w 292270"/>
                <a:gd name="connsiteY30" fmla="*/ 127000 h 336550"/>
                <a:gd name="connsiteX31" fmla="*/ 208730 w 292270"/>
                <a:gd name="connsiteY31" fmla="*/ 127000 h 336550"/>
                <a:gd name="connsiteX32" fmla="*/ 208730 w 292270"/>
                <a:gd name="connsiteY32" fmla="*/ 155792 h 336550"/>
                <a:gd name="connsiteX33" fmla="*/ 207495 w 292270"/>
                <a:gd name="connsiteY33" fmla="*/ 157163 h 336550"/>
                <a:gd name="connsiteX34" fmla="*/ 203791 w 292270"/>
                <a:gd name="connsiteY34" fmla="*/ 157163 h 336550"/>
                <a:gd name="connsiteX35" fmla="*/ 202556 w 292270"/>
                <a:gd name="connsiteY35" fmla="*/ 155792 h 336550"/>
                <a:gd name="connsiteX36" fmla="*/ 202556 w 292270"/>
                <a:gd name="connsiteY36" fmla="*/ 132484 h 336550"/>
                <a:gd name="connsiteX37" fmla="*/ 200086 w 292270"/>
                <a:gd name="connsiteY37" fmla="*/ 133855 h 336550"/>
                <a:gd name="connsiteX38" fmla="*/ 198852 w 292270"/>
                <a:gd name="connsiteY38" fmla="*/ 135227 h 336550"/>
                <a:gd name="connsiteX39" fmla="*/ 198852 w 292270"/>
                <a:gd name="connsiteY39" fmla="*/ 133855 h 336550"/>
                <a:gd name="connsiteX40" fmla="*/ 197617 w 292270"/>
                <a:gd name="connsiteY40" fmla="*/ 131113 h 336550"/>
                <a:gd name="connsiteX41" fmla="*/ 198852 w 292270"/>
                <a:gd name="connsiteY41" fmla="*/ 129742 h 336550"/>
                <a:gd name="connsiteX42" fmla="*/ 203791 w 292270"/>
                <a:gd name="connsiteY42" fmla="*/ 127000 h 336550"/>
                <a:gd name="connsiteX43" fmla="*/ 183964 w 292270"/>
                <a:gd name="connsiteY43" fmla="*/ 127000 h 336550"/>
                <a:gd name="connsiteX44" fmla="*/ 192854 w 292270"/>
                <a:gd name="connsiteY44" fmla="*/ 141426 h 336550"/>
                <a:gd name="connsiteX45" fmla="*/ 182694 w 292270"/>
                <a:gd name="connsiteY45" fmla="*/ 157163 h 336550"/>
                <a:gd name="connsiteX46" fmla="*/ 173804 w 292270"/>
                <a:gd name="connsiteY46" fmla="*/ 142737 h 336550"/>
                <a:gd name="connsiteX47" fmla="*/ 183964 w 292270"/>
                <a:gd name="connsiteY47" fmla="*/ 127000 h 336550"/>
                <a:gd name="connsiteX48" fmla="*/ 161699 w 292270"/>
                <a:gd name="connsiteY48" fmla="*/ 127000 h 336550"/>
                <a:gd name="connsiteX49" fmla="*/ 164478 w 292270"/>
                <a:gd name="connsiteY49" fmla="*/ 127000 h 336550"/>
                <a:gd name="connsiteX50" fmla="*/ 165867 w 292270"/>
                <a:gd name="connsiteY50" fmla="*/ 127000 h 336550"/>
                <a:gd name="connsiteX51" fmla="*/ 165867 w 292270"/>
                <a:gd name="connsiteY51" fmla="*/ 155792 h 336550"/>
                <a:gd name="connsiteX52" fmla="*/ 164478 w 292270"/>
                <a:gd name="connsiteY52" fmla="*/ 157163 h 336550"/>
                <a:gd name="connsiteX53" fmla="*/ 161699 w 292270"/>
                <a:gd name="connsiteY53" fmla="*/ 157163 h 336550"/>
                <a:gd name="connsiteX54" fmla="*/ 160310 w 292270"/>
                <a:gd name="connsiteY54" fmla="*/ 155792 h 336550"/>
                <a:gd name="connsiteX55" fmla="*/ 160310 w 292270"/>
                <a:gd name="connsiteY55" fmla="*/ 132484 h 336550"/>
                <a:gd name="connsiteX56" fmla="*/ 156143 w 292270"/>
                <a:gd name="connsiteY56" fmla="*/ 133855 h 336550"/>
                <a:gd name="connsiteX57" fmla="*/ 156143 w 292270"/>
                <a:gd name="connsiteY57" fmla="*/ 135227 h 336550"/>
                <a:gd name="connsiteX58" fmla="*/ 154754 w 292270"/>
                <a:gd name="connsiteY58" fmla="*/ 133855 h 336550"/>
                <a:gd name="connsiteX59" fmla="*/ 154754 w 292270"/>
                <a:gd name="connsiteY59" fmla="*/ 131113 h 336550"/>
                <a:gd name="connsiteX60" fmla="*/ 154754 w 292270"/>
                <a:gd name="connsiteY60" fmla="*/ 129742 h 336550"/>
                <a:gd name="connsiteX61" fmla="*/ 161699 w 292270"/>
                <a:gd name="connsiteY61" fmla="*/ 127000 h 336550"/>
                <a:gd name="connsiteX62" fmla="*/ 141261 w 292270"/>
                <a:gd name="connsiteY62" fmla="*/ 127000 h 336550"/>
                <a:gd name="connsiteX63" fmla="*/ 151580 w 292270"/>
                <a:gd name="connsiteY63" fmla="*/ 141426 h 336550"/>
                <a:gd name="connsiteX64" fmla="*/ 141261 w 292270"/>
                <a:gd name="connsiteY64" fmla="*/ 157163 h 336550"/>
                <a:gd name="connsiteX65" fmla="*/ 130942 w 292270"/>
                <a:gd name="connsiteY65" fmla="*/ 142737 h 336550"/>
                <a:gd name="connsiteX66" fmla="*/ 141261 w 292270"/>
                <a:gd name="connsiteY66" fmla="*/ 127000 h 336550"/>
                <a:gd name="connsiteX67" fmla="*/ 247736 w 292270"/>
                <a:gd name="connsiteY67" fmla="*/ 80963 h 336550"/>
                <a:gd name="connsiteX68" fmla="*/ 243654 w 292270"/>
                <a:gd name="connsiteY68" fmla="*/ 91970 h 336550"/>
                <a:gd name="connsiteX69" fmla="*/ 247736 w 292270"/>
                <a:gd name="connsiteY69" fmla="*/ 101601 h 336550"/>
                <a:gd name="connsiteX70" fmla="*/ 253179 w 292270"/>
                <a:gd name="connsiteY70" fmla="*/ 90594 h 336550"/>
                <a:gd name="connsiteX71" fmla="*/ 247736 w 292270"/>
                <a:gd name="connsiteY71" fmla="*/ 80963 h 336550"/>
                <a:gd name="connsiteX72" fmla="*/ 205328 w 292270"/>
                <a:gd name="connsiteY72" fmla="*/ 80963 h 336550"/>
                <a:gd name="connsiteX73" fmla="*/ 200792 w 292270"/>
                <a:gd name="connsiteY73" fmla="*/ 91970 h 336550"/>
                <a:gd name="connsiteX74" fmla="*/ 205328 w 292270"/>
                <a:gd name="connsiteY74" fmla="*/ 101601 h 336550"/>
                <a:gd name="connsiteX75" fmla="*/ 208730 w 292270"/>
                <a:gd name="connsiteY75" fmla="*/ 90594 h 336550"/>
                <a:gd name="connsiteX76" fmla="*/ 205328 w 292270"/>
                <a:gd name="connsiteY76" fmla="*/ 80963 h 336550"/>
                <a:gd name="connsiteX77" fmla="*/ 184010 w 292270"/>
                <a:gd name="connsiteY77" fmla="*/ 80963 h 336550"/>
                <a:gd name="connsiteX78" fmla="*/ 178567 w 292270"/>
                <a:gd name="connsiteY78" fmla="*/ 91970 h 336550"/>
                <a:gd name="connsiteX79" fmla="*/ 184010 w 292270"/>
                <a:gd name="connsiteY79" fmla="*/ 101601 h 336550"/>
                <a:gd name="connsiteX80" fmla="*/ 188092 w 292270"/>
                <a:gd name="connsiteY80" fmla="*/ 90594 h 336550"/>
                <a:gd name="connsiteX81" fmla="*/ 184010 w 292270"/>
                <a:gd name="connsiteY81" fmla="*/ 80963 h 336550"/>
                <a:gd name="connsiteX82" fmla="*/ 162011 w 292270"/>
                <a:gd name="connsiteY82" fmla="*/ 80963 h 336550"/>
                <a:gd name="connsiteX83" fmla="*/ 157929 w 292270"/>
                <a:gd name="connsiteY83" fmla="*/ 91970 h 336550"/>
                <a:gd name="connsiteX84" fmla="*/ 162011 w 292270"/>
                <a:gd name="connsiteY84" fmla="*/ 101601 h 336550"/>
                <a:gd name="connsiteX85" fmla="*/ 167454 w 292270"/>
                <a:gd name="connsiteY85" fmla="*/ 90594 h 336550"/>
                <a:gd name="connsiteX86" fmla="*/ 162011 w 292270"/>
                <a:gd name="connsiteY86" fmla="*/ 80963 h 336550"/>
                <a:gd name="connsiteX87" fmla="*/ 76173 w 292270"/>
                <a:gd name="connsiteY87" fmla="*/ 80963 h 336550"/>
                <a:gd name="connsiteX88" fmla="*/ 72204 w 292270"/>
                <a:gd name="connsiteY88" fmla="*/ 91970 h 336550"/>
                <a:gd name="connsiteX89" fmla="*/ 76173 w 292270"/>
                <a:gd name="connsiteY89" fmla="*/ 101601 h 336550"/>
                <a:gd name="connsiteX90" fmla="*/ 80142 w 292270"/>
                <a:gd name="connsiteY90" fmla="*/ 90594 h 336550"/>
                <a:gd name="connsiteX91" fmla="*/ 76173 w 292270"/>
                <a:gd name="connsiteY91" fmla="*/ 80963 h 336550"/>
                <a:gd name="connsiteX92" fmla="*/ 225310 w 292270"/>
                <a:gd name="connsiteY92" fmla="*/ 76200 h 336550"/>
                <a:gd name="connsiteX93" fmla="*/ 226721 w 292270"/>
                <a:gd name="connsiteY93" fmla="*/ 76200 h 336550"/>
                <a:gd name="connsiteX94" fmla="*/ 229543 w 292270"/>
                <a:gd name="connsiteY94" fmla="*/ 76200 h 336550"/>
                <a:gd name="connsiteX95" fmla="*/ 230954 w 292270"/>
                <a:gd name="connsiteY95" fmla="*/ 77511 h 336550"/>
                <a:gd name="connsiteX96" fmla="*/ 230954 w 292270"/>
                <a:gd name="connsiteY96" fmla="*/ 105052 h 336550"/>
                <a:gd name="connsiteX97" fmla="*/ 229543 w 292270"/>
                <a:gd name="connsiteY97" fmla="*/ 106363 h 336550"/>
                <a:gd name="connsiteX98" fmla="*/ 225310 w 292270"/>
                <a:gd name="connsiteY98" fmla="*/ 106363 h 336550"/>
                <a:gd name="connsiteX99" fmla="*/ 225310 w 292270"/>
                <a:gd name="connsiteY99" fmla="*/ 105052 h 336550"/>
                <a:gd name="connsiteX100" fmla="*/ 225310 w 292270"/>
                <a:gd name="connsiteY100" fmla="*/ 82757 h 336550"/>
                <a:gd name="connsiteX101" fmla="*/ 221076 w 292270"/>
                <a:gd name="connsiteY101" fmla="*/ 84069 h 336550"/>
                <a:gd name="connsiteX102" fmla="*/ 219665 w 292270"/>
                <a:gd name="connsiteY102" fmla="*/ 84069 h 336550"/>
                <a:gd name="connsiteX103" fmla="*/ 219665 w 292270"/>
                <a:gd name="connsiteY103" fmla="*/ 81446 h 336550"/>
                <a:gd name="connsiteX104" fmla="*/ 219665 w 292270"/>
                <a:gd name="connsiteY104" fmla="*/ 80134 h 336550"/>
                <a:gd name="connsiteX105" fmla="*/ 225310 w 292270"/>
                <a:gd name="connsiteY105" fmla="*/ 76200 h 336550"/>
                <a:gd name="connsiteX106" fmla="*/ 205555 w 292270"/>
                <a:gd name="connsiteY106" fmla="*/ 76200 h 336550"/>
                <a:gd name="connsiteX107" fmla="*/ 216667 w 292270"/>
                <a:gd name="connsiteY107" fmla="*/ 90626 h 336550"/>
                <a:gd name="connsiteX108" fmla="*/ 205555 w 292270"/>
                <a:gd name="connsiteY108" fmla="*/ 106363 h 336550"/>
                <a:gd name="connsiteX109" fmla="*/ 194442 w 292270"/>
                <a:gd name="connsiteY109" fmla="*/ 91937 h 336550"/>
                <a:gd name="connsiteX110" fmla="*/ 205555 w 292270"/>
                <a:gd name="connsiteY110" fmla="*/ 76200 h 336550"/>
                <a:gd name="connsiteX111" fmla="*/ 183964 w 292270"/>
                <a:gd name="connsiteY111" fmla="*/ 76200 h 336550"/>
                <a:gd name="connsiteX112" fmla="*/ 192854 w 292270"/>
                <a:gd name="connsiteY112" fmla="*/ 90626 h 336550"/>
                <a:gd name="connsiteX113" fmla="*/ 182694 w 292270"/>
                <a:gd name="connsiteY113" fmla="*/ 106363 h 336550"/>
                <a:gd name="connsiteX114" fmla="*/ 173804 w 292270"/>
                <a:gd name="connsiteY114" fmla="*/ 91937 h 336550"/>
                <a:gd name="connsiteX115" fmla="*/ 183964 w 292270"/>
                <a:gd name="connsiteY115" fmla="*/ 76200 h 336550"/>
                <a:gd name="connsiteX116" fmla="*/ 161898 w 292270"/>
                <a:gd name="connsiteY116" fmla="*/ 76200 h 336550"/>
                <a:gd name="connsiteX117" fmla="*/ 172217 w 292270"/>
                <a:gd name="connsiteY117" fmla="*/ 90626 h 336550"/>
                <a:gd name="connsiteX118" fmla="*/ 161898 w 292270"/>
                <a:gd name="connsiteY118" fmla="*/ 106363 h 336550"/>
                <a:gd name="connsiteX119" fmla="*/ 151579 w 292270"/>
                <a:gd name="connsiteY119" fmla="*/ 91937 h 336550"/>
                <a:gd name="connsiteX120" fmla="*/ 161898 w 292270"/>
                <a:gd name="connsiteY120" fmla="*/ 76200 h 336550"/>
                <a:gd name="connsiteX121" fmla="*/ 139584 w 292270"/>
                <a:gd name="connsiteY121" fmla="*/ 76200 h 336550"/>
                <a:gd name="connsiteX122" fmla="*/ 140996 w 292270"/>
                <a:gd name="connsiteY122" fmla="*/ 76200 h 336550"/>
                <a:gd name="connsiteX123" fmla="*/ 143818 w 292270"/>
                <a:gd name="connsiteY123" fmla="*/ 76200 h 336550"/>
                <a:gd name="connsiteX124" fmla="*/ 145229 w 292270"/>
                <a:gd name="connsiteY124" fmla="*/ 77511 h 336550"/>
                <a:gd name="connsiteX125" fmla="*/ 145229 w 292270"/>
                <a:gd name="connsiteY125" fmla="*/ 105052 h 336550"/>
                <a:gd name="connsiteX126" fmla="*/ 143818 w 292270"/>
                <a:gd name="connsiteY126" fmla="*/ 106363 h 336550"/>
                <a:gd name="connsiteX127" fmla="*/ 139584 w 292270"/>
                <a:gd name="connsiteY127" fmla="*/ 106363 h 336550"/>
                <a:gd name="connsiteX128" fmla="*/ 139584 w 292270"/>
                <a:gd name="connsiteY128" fmla="*/ 105052 h 336550"/>
                <a:gd name="connsiteX129" fmla="*/ 139584 w 292270"/>
                <a:gd name="connsiteY129" fmla="*/ 82757 h 336550"/>
                <a:gd name="connsiteX130" fmla="*/ 135351 w 292270"/>
                <a:gd name="connsiteY130" fmla="*/ 84069 h 336550"/>
                <a:gd name="connsiteX131" fmla="*/ 133940 w 292270"/>
                <a:gd name="connsiteY131" fmla="*/ 84069 h 336550"/>
                <a:gd name="connsiteX132" fmla="*/ 132529 w 292270"/>
                <a:gd name="connsiteY132" fmla="*/ 81446 h 336550"/>
                <a:gd name="connsiteX133" fmla="*/ 133940 w 292270"/>
                <a:gd name="connsiteY133" fmla="*/ 80134 h 336550"/>
                <a:gd name="connsiteX134" fmla="*/ 139584 w 292270"/>
                <a:gd name="connsiteY134" fmla="*/ 76200 h 336550"/>
                <a:gd name="connsiteX135" fmla="*/ 118837 w 292270"/>
                <a:gd name="connsiteY135" fmla="*/ 76200 h 336550"/>
                <a:gd name="connsiteX136" fmla="*/ 123005 w 292270"/>
                <a:gd name="connsiteY136" fmla="*/ 76200 h 336550"/>
                <a:gd name="connsiteX137" fmla="*/ 123005 w 292270"/>
                <a:gd name="connsiteY137" fmla="*/ 77511 h 336550"/>
                <a:gd name="connsiteX138" fmla="*/ 123005 w 292270"/>
                <a:gd name="connsiteY138" fmla="*/ 105052 h 336550"/>
                <a:gd name="connsiteX139" fmla="*/ 123005 w 292270"/>
                <a:gd name="connsiteY139" fmla="*/ 106363 h 336550"/>
                <a:gd name="connsiteX140" fmla="*/ 118837 w 292270"/>
                <a:gd name="connsiteY140" fmla="*/ 106363 h 336550"/>
                <a:gd name="connsiteX141" fmla="*/ 117448 w 292270"/>
                <a:gd name="connsiteY141" fmla="*/ 105052 h 336550"/>
                <a:gd name="connsiteX142" fmla="*/ 117448 w 292270"/>
                <a:gd name="connsiteY142" fmla="*/ 82757 h 336550"/>
                <a:gd name="connsiteX143" fmla="*/ 114670 w 292270"/>
                <a:gd name="connsiteY143" fmla="*/ 84069 h 336550"/>
                <a:gd name="connsiteX144" fmla="*/ 113281 w 292270"/>
                <a:gd name="connsiteY144" fmla="*/ 84069 h 336550"/>
                <a:gd name="connsiteX145" fmla="*/ 111892 w 292270"/>
                <a:gd name="connsiteY145" fmla="*/ 81446 h 336550"/>
                <a:gd name="connsiteX146" fmla="*/ 111892 w 292270"/>
                <a:gd name="connsiteY146" fmla="*/ 80134 h 336550"/>
                <a:gd name="connsiteX147" fmla="*/ 118837 w 292270"/>
                <a:gd name="connsiteY147" fmla="*/ 76200 h 336550"/>
                <a:gd name="connsiteX148" fmla="*/ 97207 w 292270"/>
                <a:gd name="connsiteY148" fmla="*/ 76200 h 336550"/>
                <a:gd name="connsiteX149" fmla="*/ 99588 w 292270"/>
                <a:gd name="connsiteY149" fmla="*/ 76200 h 336550"/>
                <a:gd name="connsiteX150" fmla="*/ 100779 w 292270"/>
                <a:gd name="connsiteY150" fmla="*/ 77511 h 336550"/>
                <a:gd name="connsiteX151" fmla="*/ 100779 w 292270"/>
                <a:gd name="connsiteY151" fmla="*/ 105052 h 336550"/>
                <a:gd name="connsiteX152" fmla="*/ 99588 w 292270"/>
                <a:gd name="connsiteY152" fmla="*/ 106363 h 336550"/>
                <a:gd name="connsiteX153" fmla="*/ 97207 w 292270"/>
                <a:gd name="connsiteY153" fmla="*/ 106363 h 336550"/>
                <a:gd name="connsiteX154" fmla="*/ 96016 w 292270"/>
                <a:gd name="connsiteY154" fmla="*/ 105052 h 336550"/>
                <a:gd name="connsiteX155" fmla="*/ 96016 w 292270"/>
                <a:gd name="connsiteY155" fmla="*/ 82757 h 336550"/>
                <a:gd name="connsiteX156" fmla="*/ 92444 w 292270"/>
                <a:gd name="connsiteY156" fmla="*/ 84069 h 336550"/>
                <a:gd name="connsiteX157" fmla="*/ 91254 w 292270"/>
                <a:gd name="connsiteY157" fmla="*/ 84069 h 336550"/>
                <a:gd name="connsiteX158" fmla="*/ 91254 w 292270"/>
                <a:gd name="connsiteY158" fmla="*/ 81446 h 336550"/>
                <a:gd name="connsiteX159" fmla="*/ 91254 w 292270"/>
                <a:gd name="connsiteY159" fmla="*/ 80134 h 336550"/>
                <a:gd name="connsiteX160" fmla="*/ 97207 w 292270"/>
                <a:gd name="connsiteY160" fmla="*/ 76200 h 336550"/>
                <a:gd name="connsiteX161" fmla="*/ 201926 w 292270"/>
                <a:gd name="connsiteY161" fmla="*/ 36513 h 336550"/>
                <a:gd name="connsiteX162" fmla="*/ 200792 w 292270"/>
                <a:gd name="connsiteY162" fmla="*/ 40409 h 336550"/>
                <a:gd name="connsiteX163" fmla="*/ 205328 w 292270"/>
                <a:gd name="connsiteY163" fmla="*/ 50801 h 336550"/>
                <a:gd name="connsiteX164" fmla="*/ 208730 w 292270"/>
                <a:gd name="connsiteY164" fmla="*/ 40409 h 336550"/>
                <a:gd name="connsiteX165" fmla="*/ 208730 w 292270"/>
                <a:gd name="connsiteY165" fmla="*/ 39111 h 336550"/>
                <a:gd name="connsiteX166" fmla="*/ 201926 w 292270"/>
                <a:gd name="connsiteY166" fmla="*/ 36513 h 336550"/>
                <a:gd name="connsiteX167" fmla="*/ 123005 w 292270"/>
                <a:gd name="connsiteY167" fmla="*/ 34925 h 336550"/>
                <a:gd name="connsiteX168" fmla="*/ 116201 w 292270"/>
                <a:gd name="connsiteY168" fmla="*/ 37571 h 336550"/>
                <a:gd name="connsiteX169" fmla="*/ 115067 w 292270"/>
                <a:gd name="connsiteY169" fmla="*/ 38894 h 336550"/>
                <a:gd name="connsiteX170" fmla="*/ 115067 w 292270"/>
                <a:gd name="connsiteY170" fmla="*/ 40216 h 336550"/>
                <a:gd name="connsiteX171" fmla="*/ 119603 w 292270"/>
                <a:gd name="connsiteY171" fmla="*/ 50800 h 336550"/>
                <a:gd name="connsiteX172" fmla="*/ 123005 w 292270"/>
                <a:gd name="connsiteY172" fmla="*/ 40216 h 336550"/>
                <a:gd name="connsiteX173" fmla="*/ 123005 w 292270"/>
                <a:gd name="connsiteY173" fmla="*/ 34925 h 336550"/>
                <a:gd name="connsiteX174" fmla="*/ 162011 w 292270"/>
                <a:gd name="connsiteY174" fmla="*/ 31750 h 336550"/>
                <a:gd name="connsiteX175" fmla="*/ 157929 w 292270"/>
                <a:gd name="connsiteY175" fmla="*/ 40640 h 336550"/>
                <a:gd name="connsiteX176" fmla="*/ 162011 w 292270"/>
                <a:gd name="connsiteY176" fmla="*/ 50800 h 336550"/>
                <a:gd name="connsiteX177" fmla="*/ 167454 w 292270"/>
                <a:gd name="connsiteY177" fmla="*/ 40640 h 336550"/>
                <a:gd name="connsiteX178" fmla="*/ 162011 w 292270"/>
                <a:gd name="connsiteY178" fmla="*/ 31750 h 336550"/>
                <a:gd name="connsiteX179" fmla="*/ 144703 w 292270"/>
                <a:gd name="connsiteY179" fmla="*/ 28575 h 336550"/>
                <a:gd name="connsiteX180" fmla="*/ 144703 w 292270"/>
                <a:gd name="connsiteY180" fmla="*/ 55075 h 336550"/>
                <a:gd name="connsiteX181" fmla="*/ 143389 w 292270"/>
                <a:gd name="connsiteY181" fmla="*/ 55075 h 336550"/>
                <a:gd name="connsiteX182" fmla="*/ 139447 w 292270"/>
                <a:gd name="connsiteY182" fmla="*/ 55075 h 336550"/>
                <a:gd name="connsiteX183" fmla="*/ 139447 w 292270"/>
                <a:gd name="connsiteY183" fmla="*/ 32550 h 336550"/>
                <a:gd name="connsiteX184" fmla="*/ 135504 w 292270"/>
                <a:gd name="connsiteY184" fmla="*/ 33875 h 336550"/>
                <a:gd name="connsiteX185" fmla="*/ 134190 w 292270"/>
                <a:gd name="connsiteY185" fmla="*/ 33875 h 336550"/>
                <a:gd name="connsiteX186" fmla="*/ 132876 w 292270"/>
                <a:gd name="connsiteY186" fmla="*/ 31225 h 336550"/>
                <a:gd name="connsiteX187" fmla="*/ 127619 w 292270"/>
                <a:gd name="connsiteY187" fmla="*/ 32550 h 336550"/>
                <a:gd name="connsiteX188" fmla="*/ 128934 w 292270"/>
                <a:gd name="connsiteY188" fmla="*/ 40500 h 336550"/>
                <a:gd name="connsiteX189" fmla="*/ 118420 w 292270"/>
                <a:gd name="connsiteY189" fmla="*/ 56400 h 336550"/>
                <a:gd name="connsiteX190" fmla="*/ 109221 w 292270"/>
                <a:gd name="connsiteY190" fmla="*/ 41825 h 336550"/>
                <a:gd name="connsiteX191" fmla="*/ 101336 w 292270"/>
                <a:gd name="connsiteY191" fmla="*/ 47125 h 336550"/>
                <a:gd name="connsiteX192" fmla="*/ 101336 w 292270"/>
                <a:gd name="connsiteY192" fmla="*/ 55075 h 336550"/>
                <a:gd name="connsiteX193" fmla="*/ 100022 w 292270"/>
                <a:gd name="connsiteY193" fmla="*/ 55075 h 336550"/>
                <a:gd name="connsiteX194" fmla="*/ 97394 w 292270"/>
                <a:gd name="connsiteY194" fmla="*/ 55075 h 336550"/>
                <a:gd name="connsiteX195" fmla="*/ 96080 w 292270"/>
                <a:gd name="connsiteY195" fmla="*/ 55075 h 336550"/>
                <a:gd name="connsiteX196" fmla="*/ 96080 w 292270"/>
                <a:gd name="connsiteY196" fmla="*/ 49775 h 336550"/>
                <a:gd name="connsiteX197" fmla="*/ 72425 w 292270"/>
                <a:gd name="connsiteY197" fmla="*/ 77600 h 336550"/>
                <a:gd name="connsiteX198" fmla="*/ 76367 w 292270"/>
                <a:gd name="connsiteY198" fmla="*/ 76275 h 336550"/>
                <a:gd name="connsiteX199" fmla="*/ 86880 w 292270"/>
                <a:gd name="connsiteY199" fmla="*/ 90850 h 336550"/>
                <a:gd name="connsiteX200" fmla="*/ 76367 w 292270"/>
                <a:gd name="connsiteY200" fmla="*/ 106750 h 336550"/>
                <a:gd name="connsiteX201" fmla="*/ 67168 w 292270"/>
                <a:gd name="connsiteY201" fmla="*/ 97475 h 336550"/>
                <a:gd name="connsiteX202" fmla="*/ 75053 w 292270"/>
                <a:gd name="connsiteY202" fmla="*/ 127950 h 336550"/>
                <a:gd name="connsiteX203" fmla="*/ 76367 w 292270"/>
                <a:gd name="connsiteY203" fmla="*/ 127950 h 336550"/>
                <a:gd name="connsiteX204" fmla="*/ 78995 w 292270"/>
                <a:gd name="connsiteY204" fmla="*/ 127950 h 336550"/>
                <a:gd name="connsiteX205" fmla="*/ 80310 w 292270"/>
                <a:gd name="connsiteY205" fmla="*/ 127950 h 336550"/>
                <a:gd name="connsiteX206" fmla="*/ 80310 w 292270"/>
                <a:gd name="connsiteY206" fmla="*/ 133250 h 336550"/>
                <a:gd name="connsiteX207" fmla="*/ 88195 w 292270"/>
                <a:gd name="connsiteY207" fmla="*/ 135900 h 336550"/>
                <a:gd name="connsiteX208" fmla="*/ 97394 w 292270"/>
                <a:gd name="connsiteY208" fmla="*/ 126625 h 336550"/>
                <a:gd name="connsiteX209" fmla="*/ 107907 w 292270"/>
                <a:gd name="connsiteY209" fmla="*/ 135900 h 336550"/>
                <a:gd name="connsiteX210" fmla="*/ 114478 w 292270"/>
                <a:gd name="connsiteY210" fmla="*/ 145175 h 336550"/>
                <a:gd name="connsiteX211" fmla="*/ 117106 w 292270"/>
                <a:gd name="connsiteY211" fmla="*/ 151800 h 336550"/>
                <a:gd name="connsiteX212" fmla="*/ 117106 w 292270"/>
                <a:gd name="connsiteY212" fmla="*/ 133250 h 336550"/>
                <a:gd name="connsiteX213" fmla="*/ 114478 w 292270"/>
                <a:gd name="connsiteY213" fmla="*/ 134575 h 336550"/>
                <a:gd name="connsiteX214" fmla="*/ 113164 w 292270"/>
                <a:gd name="connsiteY214" fmla="*/ 135900 h 336550"/>
                <a:gd name="connsiteX215" fmla="*/ 113164 w 292270"/>
                <a:gd name="connsiteY215" fmla="*/ 134575 h 336550"/>
                <a:gd name="connsiteX216" fmla="*/ 111849 w 292270"/>
                <a:gd name="connsiteY216" fmla="*/ 131925 h 336550"/>
                <a:gd name="connsiteX217" fmla="*/ 111849 w 292270"/>
                <a:gd name="connsiteY217" fmla="*/ 130600 h 336550"/>
                <a:gd name="connsiteX218" fmla="*/ 118420 w 292270"/>
                <a:gd name="connsiteY218" fmla="*/ 127950 h 336550"/>
                <a:gd name="connsiteX219" fmla="*/ 122363 w 292270"/>
                <a:gd name="connsiteY219" fmla="*/ 127950 h 336550"/>
                <a:gd name="connsiteX220" fmla="*/ 122363 w 292270"/>
                <a:gd name="connsiteY220" fmla="*/ 155775 h 336550"/>
                <a:gd name="connsiteX221" fmla="*/ 122363 w 292270"/>
                <a:gd name="connsiteY221" fmla="*/ 157100 h 336550"/>
                <a:gd name="connsiteX222" fmla="*/ 121049 w 292270"/>
                <a:gd name="connsiteY222" fmla="*/ 157100 h 336550"/>
                <a:gd name="connsiteX223" fmla="*/ 135504 w 292270"/>
                <a:gd name="connsiteY223" fmla="*/ 162400 h 336550"/>
                <a:gd name="connsiteX224" fmla="*/ 161787 w 292270"/>
                <a:gd name="connsiteY224" fmla="*/ 159750 h 336550"/>
                <a:gd name="connsiteX225" fmla="*/ 181500 w 292270"/>
                <a:gd name="connsiteY225" fmla="*/ 191550 h 336550"/>
                <a:gd name="connsiteX226" fmla="*/ 181500 w 292270"/>
                <a:gd name="connsiteY226" fmla="*/ 183600 h 336550"/>
                <a:gd name="connsiteX227" fmla="*/ 178872 w 292270"/>
                <a:gd name="connsiteY227" fmla="*/ 186250 h 336550"/>
                <a:gd name="connsiteX228" fmla="*/ 177557 w 292270"/>
                <a:gd name="connsiteY228" fmla="*/ 186250 h 336550"/>
                <a:gd name="connsiteX229" fmla="*/ 176243 w 292270"/>
                <a:gd name="connsiteY229" fmla="*/ 184925 h 336550"/>
                <a:gd name="connsiteX230" fmla="*/ 176243 w 292270"/>
                <a:gd name="connsiteY230" fmla="*/ 182275 h 336550"/>
                <a:gd name="connsiteX231" fmla="*/ 176243 w 292270"/>
                <a:gd name="connsiteY231" fmla="*/ 180950 h 336550"/>
                <a:gd name="connsiteX232" fmla="*/ 182814 w 292270"/>
                <a:gd name="connsiteY232" fmla="*/ 178300 h 336550"/>
                <a:gd name="connsiteX233" fmla="*/ 186756 w 292270"/>
                <a:gd name="connsiteY233" fmla="*/ 178300 h 336550"/>
                <a:gd name="connsiteX234" fmla="*/ 186756 w 292270"/>
                <a:gd name="connsiteY234" fmla="*/ 194200 h 336550"/>
                <a:gd name="connsiteX235" fmla="*/ 199898 w 292270"/>
                <a:gd name="connsiteY235" fmla="*/ 186250 h 336550"/>
                <a:gd name="connsiteX236" fmla="*/ 198584 w 292270"/>
                <a:gd name="connsiteY236" fmla="*/ 186250 h 336550"/>
                <a:gd name="connsiteX237" fmla="*/ 198584 w 292270"/>
                <a:gd name="connsiteY237" fmla="*/ 184925 h 336550"/>
                <a:gd name="connsiteX238" fmla="*/ 197270 w 292270"/>
                <a:gd name="connsiteY238" fmla="*/ 182275 h 336550"/>
                <a:gd name="connsiteX239" fmla="*/ 198584 w 292270"/>
                <a:gd name="connsiteY239" fmla="*/ 180950 h 336550"/>
                <a:gd name="connsiteX240" fmla="*/ 199898 w 292270"/>
                <a:gd name="connsiteY240" fmla="*/ 180950 h 336550"/>
                <a:gd name="connsiteX241" fmla="*/ 199898 w 292270"/>
                <a:gd name="connsiteY241" fmla="*/ 166375 h 336550"/>
                <a:gd name="connsiteX242" fmla="*/ 234066 w 292270"/>
                <a:gd name="connsiteY242" fmla="*/ 161075 h 336550"/>
                <a:gd name="connsiteX243" fmla="*/ 241951 w 292270"/>
                <a:gd name="connsiteY243" fmla="*/ 146500 h 336550"/>
                <a:gd name="connsiteX244" fmla="*/ 245894 w 292270"/>
                <a:gd name="connsiteY244" fmla="*/ 143850 h 336550"/>
                <a:gd name="connsiteX245" fmla="*/ 245894 w 292270"/>
                <a:gd name="connsiteY245" fmla="*/ 133250 h 336550"/>
                <a:gd name="connsiteX246" fmla="*/ 241951 w 292270"/>
                <a:gd name="connsiteY246" fmla="*/ 134575 h 336550"/>
                <a:gd name="connsiteX247" fmla="*/ 241951 w 292270"/>
                <a:gd name="connsiteY247" fmla="*/ 135900 h 336550"/>
                <a:gd name="connsiteX248" fmla="*/ 240637 w 292270"/>
                <a:gd name="connsiteY248" fmla="*/ 134575 h 336550"/>
                <a:gd name="connsiteX249" fmla="*/ 240637 w 292270"/>
                <a:gd name="connsiteY249" fmla="*/ 131925 h 336550"/>
                <a:gd name="connsiteX250" fmla="*/ 240637 w 292270"/>
                <a:gd name="connsiteY250" fmla="*/ 130600 h 336550"/>
                <a:gd name="connsiteX251" fmla="*/ 247208 w 292270"/>
                <a:gd name="connsiteY251" fmla="*/ 127950 h 336550"/>
                <a:gd name="connsiteX252" fmla="*/ 249836 w 292270"/>
                <a:gd name="connsiteY252" fmla="*/ 127950 h 336550"/>
                <a:gd name="connsiteX253" fmla="*/ 251151 w 292270"/>
                <a:gd name="connsiteY253" fmla="*/ 127950 h 336550"/>
                <a:gd name="connsiteX254" fmla="*/ 251151 w 292270"/>
                <a:gd name="connsiteY254" fmla="*/ 143850 h 336550"/>
                <a:gd name="connsiteX255" fmla="*/ 252465 w 292270"/>
                <a:gd name="connsiteY255" fmla="*/ 143850 h 336550"/>
                <a:gd name="connsiteX256" fmla="*/ 257721 w 292270"/>
                <a:gd name="connsiteY256" fmla="*/ 94825 h 336550"/>
                <a:gd name="connsiteX257" fmla="*/ 247208 w 292270"/>
                <a:gd name="connsiteY257" fmla="*/ 106750 h 336550"/>
                <a:gd name="connsiteX258" fmla="*/ 238009 w 292270"/>
                <a:gd name="connsiteY258" fmla="*/ 92175 h 336550"/>
                <a:gd name="connsiteX259" fmla="*/ 248522 w 292270"/>
                <a:gd name="connsiteY259" fmla="*/ 76275 h 336550"/>
                <a:gd name="connsiteX260" fmla="*/ 249836 w 292270"/>
                <a:gd name="connsiteY260" fmla="*/ 76275 h 336550"/>
                <a:gd name="connsiteX261" fmla="*/ 230124 w 292270"/>
                <a:gd name="connsiteY261" fmla="*/ 52425 h 336550"/>
                <a:gd name="connsiteX262" fmla="*/ 230124 w 292270"/>
                <a:gd name="connsiteY262" fmla="*/ 55075 h 336550"/>
                <a:gd name="connsiteX263" fmla="*/ 228810 w 292270"/>
                <a:gd name="connsiteY263" fmla="*/ 55075 h 336550"/>
                <a:gd name="connsiteX264" fmla="*/ 224867 w 292270"/>
                <a:gd name="connsiteY264" fmla="*/ 55075 h 336550"/>
                <a:gd name="connsiteX265" fmla="*/ 224867 w 292270"/>
                <a:gd name="connsiteY265" fmla="*/ 48450 h 336550"/>
                <a:gd name="connsiteX266" fmla="*/ 215668 w 292270"/>
                <a:gd name="connsiteY266" fmla="*/ 43150 h 336550"/>
                <a:gd name="connsiteX267" fmla="*/ 205155 w 292270"/>
                <a:gd name="connsiteY267" fmla="*/ 56400 h 336550"/>
                <a:gd name="connsiteX268" fmla="*/ 194641 w 292270"/>
                <a:gd name="connsiteY268" fmla="*/ 40500 h 336550"/>
                <a:gd name="connsiteX269" fmla="*/ 195956 w 292270"/>
                <a:gd name="connsiteY269" fmla="*/ 33875 h 336550"/>
                <a:gd name="connsiteX270" fmla="*/ 186756 w 292270"/>
                <a:gd name="connsiteY270" fmla="*/ 31225 h 336550"/>
                <a:gd name="connsiteX271" fmla="*/ 186756 w 292270"/>
                <a:gd name="connsiteY271" fmla="*/ 55075 h 336550"/>
                <a:gd name="connsiteX272" fmla="*/ 182814 w 292270"/>
                <a:gd name="connsiteY272" fmla="*/ 55075 h 336550"/>
                <a:gd name="connsiteX273" fmla="*/ 181500 w 292270"/>
                <a:gd name="connsiteY273" fmla="*/ 55075 h 336550"/>
                <a:gd name="connsiteX274" fmla="*/ 181500 w 292270"/>
                <a:gd name="connsiteY274" fmla="*/ 32550 h 336550"/>
                <a:gd name="connsiteX275" fmla="*/ 178872 w 292270"/>
                <a:gd name="connsiteY275" fmla="*/ 33875 h 336550"/>
                <a:gd name="connsiteX276" fmla="*/ 177557 w 292270"/>
                <a:gd name="connsiteY276" fmla="*/ 33875 h 336550"/>
                <a:gd name="connsiteX277" fmla="*/ 176243 w 292270"/>
                <a:gd name="connsiteY277" fmla="*/ 33875 h 336550"/>
                <a:gd name="connsiteX278" fmla="*/ 176243 w 292270"/>
                <a:gd name="connsiteY278" fmla="*/ 31225 h 336550"/>
                <a:gd name="connsiteX279" fmla="*/ 176243 w 292270"/>
                <a:gd name="connsiteY279" fmla="*/ 29900 h 336550"/>
                <a:gd name="connsiteX280" fmla="*/ 177557 w 292270"/>
                <a:gd name="connsiteY280" fmla="*/ 29900 h 336550"/>
                <a:gd name="connsiteX281" fmla="*/ 168358 w 292270"/>
                <a:gd name="connsiteY281" fmla="*/ 28575 h 336550"/>
                <a:gd name="connsiteX282" fmla="*/ 172301 w 292270"/>
                <a:gd name="connsiteY282" fmla="*/ 40500 h 336550"/>
                <a:gd name="connsiteX283" fmla="*/ 161787 w 292270"/>
                <a:gd name="connsiteY283" fmla="*/ 56400 h 336550"/>
                <a:gd name="connsiteX284" fmla="*/ 151274 w 292270"/>
                <a:gd name="connsiteY284" fmla="*/ 40500 h 336550"/>
                <a:gd name="connsiteX285" fmla="*/ 156531 w 292270"/>
                <a:gd name="connsiteY285" fmla="*/ 28575 h 336550"/>
                <a:gd name="connsiteX286" fmla="*/ 144703 w 292270"/>
                <a:gd name="connsiteY286" fmla="*/ 28575 h 336550"/>
                <a:gd name="connsiteX287" fmla="*/ 164533 w 292270"/>
                <a:gd name="connsiteY287" fmla="*/ 0 h 336550"/>
                <a:gd name="connsiteX288" fmla="*/ 266895 w 292270"/>
                <a:gd name="connsiteY288" fmla="*/ 48642 h 336550"/>
                <a:gd name="connsiteX289" fmla="*/ 291829 w 292270"/>
                <a:gd name="connsiteY289" fmla="*/ 130150 h 336550"/>
                <a:gd name="connsiteX290" fmla="*/ 269520 w 292270"/>
                <a:gd name="connsiteY290" fmla="*/ 206400 h 336550"/>
                <a:gd name="connsiteX291" fmla="*/ 257709 w 292270"/>
                <a:gd name="connsiteY291" fmla="*/ 324718 h 336550"/>
                <a:gd name="connsiteX292" fmla="*/ 256396 w 292270"/>
                <a:gd name="connsiteY292" fmla="*/ 332606 h 336550"/>
                <a:gd name="connsiteX293" fmla="*/ 249835 w 292270"/>
                <a:gd name="connsiteY293" fmla="*/ 336550 h 336550"/>
                <a:gd name="connsiteX294" fmla="*/ 105478 w 292270"/>
                <a:gd name="connsiteY294" fmla="*/ 336550 h 336550"/>
                <a:gd name="connsiteX295" fmla="*/ 97604 w 292270"/>
                <a:gd name="connsiteY295" fmla="*/ 331292 h 336550"/>
                <a:gd name="connsiteX296" fmla="*/ 96292 w 292270"/>
                <a:gd name="connsiteY296" fmla="*/ 315516 h 336550"/>
                <a:gd name="connsiteX297" fmla="*/ 96292 w 292270"/>
                <a:gd name="connsiteY297" fmla="*/ 312887 h 336550"/>
                <a:gd name="connsiteX298" fmla="*/ 71357 w 292270"/>
                <a:gd name="connsiteY298" fmla="*/ 294481 h 336550"/>
                <a:gd name="connsiteX299" fmla="*/ 31987 w 292270"/>
                <a:gd name="connsiteY299" fmla="*/ 278706 h 336550"/>
                <a:gd name="connsiteX300" fmla="*/ 25426 w 292270"/>
                <a:gd name="connsiteY300" fmla="*/ 236637 h 336550"/>
                <a:gd name="connsiteX301" fmla="*/ 21489 w 292270"/>
                <a:gd name="connsiteY301" fmla="*/ 209029 h 336550"/>
                <a:gd name="connsiteX302" fmla="*/ 16239 w 292270"/>
                <a:gd name="connsiteY302" fmla="*/ 205085 h 336550"/>
                <a:gd name="connsiteX303" fmla="*/ 491 w 292270"/>
                <a:gd name="connsiteY303" fmla="*/ 191939 h 336550"/>
                <a:gd name="connsiteX304" fmla="*/ 4428 w 292270"/>
                <a:gd name="connsiteY304" fmla="*/ 177478 h 336550"/>
                <a:gd name="connsiteX305" fmla="*/ 24113 w 292270"/>
                <a:gd name="connsiteY305" fmla="*/ 126206 h 336550"/>
                <a:gd name="connsiteX306" fmla="*/ 29363 w 292270"/>
                <a:gd name="connsiteY306" fmla="*/ 97284 h 336550"/>
                <a:gd name="connsiteX307" fmla="*/ 81856 w 292270"/>
                <a:gd name="connsiteY307" fmla="*/ 26293 h 336550"/>
                <a:gd name="connsiteX308" fmla="*/ 164533 w 292270"/>
                <a:gd name="connsiteY308"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292270" h="336550">
                  <a:moveTo>
                    <a:pt x="184010" y="131763"/>
                  </a:moveTo>
                  <a:cubicBezTo>
                    <a:pt x="179928" y="131763"/>
                    <a:pt x="178567" y="135573"/>
                    <a:pt x="178567" y="141923"/>
                  </a:cubicBezTo>
                  <a:cubicBezTo>
                    <a:pt x="178567" y="147003"/>
                    <a:pt x="179928" y="150813"/>
                    <a:pt x="184010" y="150813"/>
                  </a:cubicBezTo>
                  <a:cubicBezTo>
                    <a:pt x="188092" y="150813"/>
                    <a:pt x="188092" y="144463"/>
                    <a:pt x="188092" y="141923"/>
                  </a:cubicBezTo>
                  <a:cubicBezTo>
                    <a:pt x="188092" y="138113"/>
                    <a:pt x="188092" y="131763"/>
                    <a:pt x="184010" y="131763"/>
                  </a:cubicBezTo>
                  <a:close/>
                  <a:moveTo>
                    <a:pt x="141147" y="131763"/>
                  </a:moveTo>
                  <a:cubicBezTo>
                    <a:pt x="138425" y="131763"/>
                    <a:pt x="135704" y="135573"/>
                    <a:pt x="135704" y="141923"/>
                  </a:cubicBezTo>
                  <a:cubicBezTo>
                    <a:pt x="135704" y="147003"/>
                    <a:pt x="138425" y="150813"/>
                    <a:pt x="141147" y="150813"/>
                  </a:cubicBezTo>
                  <a:cubicBezTo>
                    <a:pt x="145229" y="150813"/>
                    <a:pt x="145229" y="144463"/>
                    <a:pt x="145229" y="141923"/>
                  </a:cubicBezTo>
                  <a:cubicBezTo>
                    <a:pt x="145229" y="138113"/>
                    <a:pt x="145229" y="131763"/>
                    <a:pt x="141147" y="131763"/>
                  </a:cubicBezTo>
                  <a:close/>
                  <a:moveTo>
                    <a:pt x="96811" y="131763"/>
                  </a:moveTo>
                  <a:cubicBezTo>
                    <a:pt x="95488" y="131763"/>
                    <a:pt x="94165" y="132822"/>
                    <a:pt x="92842" y="134938"/>
                  </a:cubicBezTo>
                  <a:cubicBezTo>
                    <a:pt x="95488" y="134938"/>
                    <a:pt x="98134" y="134938"/>
                    <a:pt x="100780" y="134938"/>
                  </a:cubicBezTo>
                  <a:cubicBezTo>
                    <a:pt x="100780" y="132822"/>
                    <a:pt x="99457" y="131763"/>
                    <a:pt x="96811" y="131763"/>
                  </a:cubicBezTo>
                  <a:close/>
                  <a:moveTo>
                    <a:pt x="225310" y="127000"/>
                  </a:moveTo>
                  <a:cubicBezTo>
                    <a:pt x="226721" y="127000"/>
                    <a:pt x="226721" y="127000"/>
                    <a:pt x="226721" y="127000"/>
                  </a:cubicBezTo>
                  <a:cubicBezTo>
                    <a:pt x="226721" y="127000"/>
                    <a:pt x="226721" y="127000"/>
                    <a:pt x="229543" y="127000"/>
                  </a:cubicBezTo>
                  <a:cubicBezTo>
                    <a:pt x="230954" y="127000"/>
                    <a:pt x="230954" y="127000"/>
                    <a:pt x="230954" y="127000"/>
                  </a:cubicBezTo>
                  <a:cubicBezTo>
                    <a:pt x="230954" y="127000"/>
                    <a:pt x="230954" y="127000"/>
                    <a:pt x="230954" y="155792"/>
                  </a:cubicBezTo>
                  <a:cubicBezTo>
                    <a:pt x="230954" y="155792"/>
                    <a:pt x="230954" y="157163"/>
                    <a:pt x="229543" y="157163"/>
                  </a:cubicBezTo>
                  <a:cubicBezTo>
                    <a:pt x="229543" y="157163"/>
                    <a:pt x="229543" y="157163"/>
                    <a:pt x="225310" y="157163"/>
                  </a:cubicBezTo>
                  <a:cubicBezTo>
                    <a:pt x="225310" y="157163"/>
                    <a:pt x="225310" y="155792"/>
                    <a:pt x="225310" y="155792"/>
                  </a:cubicBezTo>
                  <a:cubicBezTo>
                    <a:pt x="225310" y="155792"/>
                    <a:pt x="225310" y="155792"/>
                    <a:pt x="225310" y="132484"/>
                  </a:cubicBezTo>
                  <a:cubicBezTo>
                    <a:pt x="225310" y="132484"/>
                    <a:pt x="225310" y="132484"/>
                    <a:pt x="221076" y="133855"/>
                  </a:cubicBezTo>
                  <a:cubicBezTo>
                    <a:pt x="221076" y="135227"/>
                    <a:pt x="221076" y="135227"/>
                    <a:pt x="221076" y="135227"/>
                  </a:cubicBezTo>
                  <a:cubicBezTo>
                    <a:pt x="219665" y="133855"/>
                    <a:pt x="219665" y="133855"/>
                    <a:pt x="219665" y="133855"/>
                  </a:cubicBezTo>
                  <a:cubicBezTo>
                    <a:pt x="219665" y="133855"/>
                    <a:pt x="219665" y="133855"/>
                    <a:pt x="219665" y="131113"/>
                  </a:cubicBezTo>
                  <a:cubicBezTo>
                    <a:pt x="218254" y="131113"/>
                    <a:pt x="219665" y="129742"/>
                    <a:pt x="219665" y="129742"/>
                  </a:cubicBezTo>
                  <a:cubicBezTo>
                    <a:pt x="219665" y="129742"/>
                    <a:pt x="219665" y="129742"/>
                    <a:pt x="225310" y="127000"/>
                  </a:cubicBezTo>
                  <a:close/>
                  <a:moveTo>
                    <a:pt x="203791" y="127000"/>
                  </a:moveTo>
                  <a:cubicBezTo>
                    <a:pt x="203791" y="127000"/>
                    <a:pt x="203791" y="127000"/>
                    <a:pt x="207495" y="127000"/>
                  </a:cubicBezTo>
                  <a:cubicBezTo>
                    <a:pt x="207495" y="127000"/>
                    <a:pt x="208730" y="127000"/>
                    <a:pt x="208730" y="127000"/>
                  </a:cubicBezTo>
                  <a:cubicBezTo>
                    <a:pt x="208730" y="127000"/>
                    <a:pt x="208730" y="127000"/>
                    <a:pt x="208730" y="155792"/>
                  </a:cubicBezTo>
                  <a:cubicBezTo>
                    <a:pt x="208730" y="155792"/>
                    <a:pt x="207495" y="157163"/>
                    <a:pt x="207495" y="157163"/>
                  </a:cubicBezTo>
                  <a:cubicBezTo>
                    <a:pt x="207495" y="157163"/>
                    <a:pt x="207495" y="157163"/>
                    <a:pt x="203791" y="157163"/>
                  </a:cubicBezTo>
                  <a:cubicBezTo>
                    <a:pt x="203791" y="157163"/>
                    <a:pt x="202556" y="155792"/>
                    <a:pt x="202556" y="155792"/>
                  </a:cubicBezTo>
                  <a:cubicBezTo>
                    <a:pt x="202556" y="155792"/>
                    <a:pt x="202556" y="155792"/>
                    <a:pt x="202556" y="132484"/>
                  </a:cubicBezTo>
                  <a:cubicBezTo>
                    <a:pt x="202556" y="132484"/>
                    <a:pt x="202556" y="132484"/>
                    <a:pt x="200086" y="133855"/>
                  </a:cubicBezTo>
                  <a:cubicBezTo>
                    <a:pt x="200086" y="135227"/>
                    <a:pt x="198852" y="135227"/>
                    <a:pt x="198852" y="135227"/>
                  </a:cubicBezTo>
                  <a:cubicBezTo>
                    <a:pt x="198852" y="133855"/>
                    <a:pt x="198852" y="133855"/>
                    <a:pt x="198852" y="133855"/>
                  </a:cubicBezTo>
                  <a:cubicBezTo>
                    <a:pt x="198852" y="133855"/>
                    <a:pt x="198852" y="133855"/>
                    <a:pt x="197617" y="131113"/>
                  </a:cubicBezTo>
                  <a:cubicBezTo>
                    <a:pt x="197617" y="131113"/>
                    <a:pt x="197617" y="129742"/>
                    <a:pt x="198852" y="129742"/>
                  </a:cubicBezTo>
                  <a:cubicBezTo>
                    <a:pt x="198852" y="129742"/>
                    <a:pt x="198852" y="129742"/>
                    <a:pt x="203791" y="127000"/>
                  </a:cubicBezTo>
                  <a:close/>
                  <a:moveTo>
                    <a:pt x="183964" y="127000"/>
                  </a:moveTo>
                  <a:cubicBezTo>
                    <a:pt x="189044" y="127000"/>
                    <a:pt x="192854" y="132246"/>
                    <a:pt x="192854" y="141426"/>
                  </a:cubicBezTo>
                  <a:cubicBezTo>
                    <a:pt x="192854" y="151918"/>
                    <a:pt x="189044" y="157163"/>
                    <a:pt x="182694" y="157163"/>
                  </a:cubicBezTo>
                  <a:cubicBezTo>
                    <a:pt x="177614" y="157163"/>
                    <a:pt x="173804" y="151918"/>
                    <a:pt x="173804" y="142737"/>
                  </a:cubicBezTo>
                  <a:cubicBezTo>
                    <a:pt x="173804" y="133557"/>
                    <a:pt x="177614" y="127000"/>
                    <a:pt x="183964" y="127000"/>
                  </a:cubicBezTo>
                  <a:close/>
                  <a:moveTo>
                    <a:pt x="161699" y="127000"/>
                  </a:moveTo>
                  <a:cubicBezTo>
                    <a:pt x="161699" y="127000"/>
                    <a:pt x="161699" y="127000"/>
                    <a:pt x="164478" y="127000"/>
                  </a:cubicBezTo>
                  <a:cubicBezTo>
                    <a:pt x="165867" y="127000"/>
                    <a:pt x="165867" y="127000"/>
                    <a:pt x="165867" y="127000"/>
                  </a:cubicBezTo>
                  <a:cubicBezTo>
                    <a:pt x="165867" y="127000"/>
                    <a:pt x="165867" y="127000"/>
                    <a:pt x="165867" y="155792"/>
                  </a:cubicBezTo>
                  <a:cubicBezTo>
                    <a:pt x="165867" y="155792"/>
                    <a:pt x="165867" y="157163"/>
                    <a:pt x="164478" y="157163"/>
                  </a:cubicBezTo>
                  <a:cubicBezTo>
                    <a:pt x="164478" y="157163"/>
                    <a:pt x="164478" y="157163"/>
                    <a:pt x="161699" y="157163"/>
                  </a:cubicBezTo>
                  <a:cubicBezTo>
                    <a:pt x="160310" y="157163"/>
                    <a:pt x="160310" y="155792"/>
                    <a:pt x="160310" y="155792"/>
                  </a:cubicBezTo>
                  <a:cubicBezTo>
                    <a:pt x="160310" y="155792"/>
                    <a:pt x="160310" y="155792"/>
                    <a:pt x="160310" y="132484"/>
                  </a:cubicBezTo>
                  <a:cubicBezTo>
                    <a:pt x="160310" y="132484"/>
                    <a:pt x="160310" y="132484"/>
                    <a:pt x="156143" y="133855"/>
                  </a:cubicBezTo>
                  <a:cubicBezTo>
                    <a:pt x="156143" y="135227"/>
                    <a:pt x="156143" y="135227"/>
                    <a:pt x="156143" y="135227"/>
                  </a:cubicBezTo>
                  <a:cubicBezTo>
                    <a:pt x="154754" y="133855"/>
                    <a:pt x="154754" y="133855"/>
                    <a:pt x="154754" y="133855"/>
                  </a:cubicBezTo>
                  <a:cubicBezTo>
                    <a:pt x="154754" y="133855"/>
                    <a:pt x="154754" y="133855"/>
                    <a:pt x="154754" y="131113"/>
                  </a:cubicBezTo>
                  <a:cubicBezTo>
                    <a:pt x="154754" y="131113"/>
                    <a:pt x="154754" y="129742"/>
                    <a:pt x="154754" y="129742"/>
                  </a:cubicBezTo>
                  <a:cubicBezTo>
                    <a:pt x="154754" y="129742"/>
                    <a:pt x="154754" y="129742"/>
                    <a:pt x="161699" y="127000"/>
                  </a:cubicBezTo>
                  <a:close/>
                  <a:moveTo>
                    <a:pt x="141261" y="127000"/>
                  </a:moveTo>
                  <a:cubicBezTo>
                    <a:pt x="147710" y="127000"/>
                    <a:pt x="151580" y="132246"/>
                    <a:pt x="151580" y="141426"/>
                  </a:cubicBezTo>
                  <a:cubicBezTo>
                    <a:pt x="151580" y="151918"/>
                    <a:pt x="147710" y="157163"/>
                    <a:pt x="141261" y="157163"/>
                  </a:cubicBezTo>
                  <a:cubicBezTo>
                    <a:pt x="134811" y="157163"/>
                    <a:pt x="130942" y="151918"/>
                    <a:pt x="130942" y="142737"/>
                  </a:cubicBezTo>
                  <a:cubicBezTo>
                    <a:pt x="130942" y="133557"/>
                    <a:pt x="134811" y="127000"/>
                    <a:pt x="141261" y="127000"/>
                  </a:cubicBezTo>
                  <a:close/>
                  <a:moveTo>
                    <a:pt x="247736" y="80963"/>
                  </a:moveTo>
                  <a:cubicBezTo>
                    <a:pt x="245015" y="80963"/>
                    <a:pt x="243654" y="85091"/>
                    <a:pt x="243654" y="91970"/>
                  </a:cubicBezTo>
                  <a:cubicBezTo>
                    <a:pt x="243654" y="97474"/>
                    <a:pt x="245015" y="101601"/>
                    <a:pt x="247736" y="101601"/>
                  </a:cubicBezTo>
                  <a:cubicBezTo>
                    <a:pt x="251818" y="101601"/>
                    <a:pt x="253179" y="94722"/>
                    <a:pt x="253179" y="90594"/>
                  </a:cubicBezTo>
                  <a:cubicBezTo>
                    <a:pt x="253179" y="87843"/>
                    <a:pt x="251818" y="80963"/>
                    <a:pt x="247736" y="80963"/>
                  </a:cubicBezTo>
                  <a:close/>
                  <a:moveTo>
                    <a:pt x="205328" y="80963"/>
                  </a:moveTo>
                  <a:cubicBezTo>
                    <a:pt x="203060" y="80963"/>
                    <a:pt x="200792" y="85091"/>
                    <a:pt x="200792" y="91970"/>
                  </a:cubicBezTo>
                  <a:cubicBezTo>
                    <a:pt x="200792" y="97474"/>
                    <a:pt x="203060" y="101601"/>
                    <a:pt x="205328" y="101601"/>
                  </a:cubicBezTo>
                  <a:cubicBezTo>
                    <a:pt x="208730" y="101601"/>
                    <a:pt x="208730" y="94722"/>
                    <a:pt x="208730" y="90594"/>
                  </a:cubicBezTo>
                  <a:cubicBezTo>
                    <a:pt x="208730" y="87843"/>
                    <a:pt x="208730" y="80963"/>
                    <a:pt x="205328" y="80963"/>
                  </a:cubicBezTo>
                  <a:close/>
                  <a:moveTo>
                    <a:pt x="184010" y="80963"/>
                  </a:moveTo>
                  <a:cubicBezTo>
                    <a:pt x="179928" y="80963"/>
                    <a:pt x="178567" y="85091"/>
                    <a:pt x="178567" y="91970"/>
                  </a:cubicBezTo>
                  <a:cubicBezTo>
                    <a:pt x="178567" y="97474"/>
                    <a:pt x="179928" y="101601"/>
                    <a:pt x="184010" y="101601"/>
                  </a:cubicBezTo>
                  <a:cubicBezTo>
                    <a:pt x="188092" y="101601"/>
                    <a:pt x="188092" y="94722"/>
                    <a:pt x="188092" y="90594"/>
                  </a:cubicBezTo>
                  <a:cubicBezTo>
                    <a:pt x="188092" y="87843"/>
                    <a:pt x="188092" y="80963"/>
                    <a:pt x="184010" y="80963"/>
                  </a:cubicBezTo>
                  <a:close/>
                  <a:moveTo>
                    <a:pt x="162011" y="80963"/>
                  </a:moveTo>
                  <a:cubicBezTo>
                    <a:pt x="159290" y="80963"/>
                    <a:pt x="157929" y="85091"/>
                    <a:pt x="157929" y="91970"/>
                  </a:cubicBezTo>
                  <a:cubicBezTo>
                    <a:pt x="157929" y="97474"/>
                    <a:pt x="159290" y="101601"/>
                    <a:pt x="162011" y="101601"/>
                  </a:cubicBezTo>
                  <a:cubicBezTo>
                    <a:pt x="166093" y="101601"/>
                    <a:pt x="167454" y="94722"/>
                    <a:pt x="167454" y="90594"/>
                  </a:cubicBezTo>
                  <a:cubicBezTo>
                    <a:pt x="167454" y="87843"/>
                    <a:pt x="166093" y="80963"/>
                    <a:pt x="162011" y="80963"/>
                  </a:cubicBezTo>
                  <a:close/>
                  <a:moveTo>
                    <a:pt x="76173" y="80963"/>
                  </a:moveTo>
                  <a:cubicBezTo>
                    <a:pt x="73527" y="80963"/>
                    <a:pt x="72204" y="85091"/>
                    <a:pt x="72204" y="91970"/>
                  </a:cubicBezTo>
                  <a:cubicBezTo>
                    <a:pt x="72204" y="97474"/>
                    <a:pt x="73527" y="101601"/>
                    <a:pt x="76173" y="101601"/>
                  </a:cubicBezTo>
                  <a:cubicBezTo>
                    <a:pt x="80142" y="101601"/>
                    <a:pt x="80142" y="94722"/>
                    <a:pt x="80142" y="90594"/>
                  </a:cubicBezTo>
                  <a:cubicBezTo>
                    <a:pt x="80142" y="87843"/>
                    <a:pt x="80142" y="80963"/>
                    <a:pt x="76173" y="80963"/>
                  </a:cubicBezTo>
                  <a:close/>
                  <a:moveTo>
                    <a:pt x="225310" y="76200"/>
                  </a:moveTo>
                  <a:cubicBezTo>
                    <a:pt x="226721" y="76200"/>
                    <a:pt x="226721" y="76200"/>
                    <a:pt x="226721" y="76200"/>
                  </a:cubicBezTo>
                  <a:cubicBezTo>
                    <a:pt x="226721" y="76200"/>
                    <a:pt x="226721" y="76200"/>
                    <a:pt x="229543" y="76200"/>
                  </a:cubicBezTo>
                  <a:cubicBezTo>
                    <a:pt x="230954" y="76200"/>
                    <a:pt x="230954" y="77511"/>
                    <a:pt x="230954" y="77511"/>
                  </a:cubicBezTo>
                  <a:cubicBezTo>
                    <a:pt x="230954" y="77511"/>
                    <a:pt x="230954" y="77511"/>
                    <a:pt x="230954" y="105052"/>
                  </a:cubicBezTo>
                  <a:cubicBezTo>
                    <a:pt x="230954" y="105052"/>
                    <a:pt x="230954" y="106363"/>
                    <a:pt x="229543" y="106363"/>
                  </a:cubicBezTo>
                  <a:cubicBezTo>
                    <a:pt x="229543" y="106363"/>
                    <a:pt x="229543" y="106363"/>
                    <a:pt x="225310" y="106363"/>
                  </a:cubicBezTo>
                  <a:cubicBezTo>
                    <a:pt x="225310" y="106363"/>
                    <a:pt x="225310" y="105052"/>
                    <a:pt x="225310" y="105052"/>
                  </a:cubicBezTo>
                  <a:cubicBezTo>
                    <a:pt x="225310" y="105052"/>
                    <a:pt x="225310" y="105052"/>
                    <a:pt x="225310" y="82757"/>
                  </a:cubicBezTo>
                  <a:cubicBezTo>
                    <a:pt x="225310" y="82757"/>
                    <a:pt x="225310" y="82757"/>
                    <a:pt x="221076" y="84069"/>
                  </a:cubicBezTo>
                  <a:cubicBezTo>
                    <a:pt x="219665" y="84069"/>
                    <a:pt x="219665" y="84069"/>
                    <a:pt x="219665" y="84069"/>
                  </a:cubicBezTo>
                  <a:cubicBezTo>
                    <a:pt x="219665" y="84069"/>
                    <a:pt x="219665" y="84069"/>
                    <a:pt x="219665" y="81446"/>
                  </a:cubicBezTo>
                  <a:cubicBezTo>
                    <a:pt x="218254" y="80134"/>
                    <a:pt x="219665" y="80134"/>
                    <a:pt x="219665" y="80134"/>
                  </a:cubicBezTo>
                  <a:cubicBezTo>
                    <a:pt x="219665" y="80134"/>
                    <a:pt x="219665" y="80134"/>
                    <a:pt x="225310" y="76200"/>
                  </a:cubicBezTo>
                  <a:close/>
                  <a:moveTo>
                    <a:pt x="205555" y="76200"/>
                  </a:moveTo>
                  <a:cubicBezTo>
                    <a:pt x="212500" y="76200"/>
                    <a:pt x="216667" y="81446"/>
                    <a:pt x="216667" y="90626"/>
                  </a:cubicBezTo>
                  <a:cubicBezTo>
                    <a:pt x="216667" y="101118"/>
                    <a:pt x="212500" y="106363"/>
                    <a:pt x="205555" y="106363"/>
                  </a:cubicBezTo>
                  <a:cubicBezTo>
                    <a:pt x="198609" y="106363"/>
                    <a:pt x="194442" y="101118"/>
                    <a:pt x="194442" y="91937"/>
                  </a:cubicBezTo>
                  <a:cubicBezTo>
                    <a:pt x="194442" y="81446"/>
                    <a:pt x="198609" y="76200"/>
                    <a:pt x="205555" y="76200"/>
                  </a:cubicBezTo>
                  <a:close/>
                  <a:moveTo>
                    <a:pt x="183964" y="76200"/>
                  </a:moveTo>
                  <a:cubicBezTo>
                    <a:pt x="189044" y="76200"/>
                    <a:pt x="192854" y="81446"/>
                    <a:pt x="192854" y="90626"/>
                  </a:cubicBezTo>
                  <a:cubicBezTo>
                    <a:pt x="192854" y="101118"/>
                    <a:pt x="189044" y="106363"/>
                    <a:pt x="182694" y="106363"/>
                  </a:cubicBezTo>
                  <a:cubicBezTo>
                    <a:pt x="177614" y="106363"/>
                    <a:pt x="173804" y="101118"/>
                    <a:pt x="173804" y="91937"/>
                  </a:cubicBezTo>
                  <a:cubicBezTo>
                    <a:pt x="173804" y="81446"/>
                    <a:pt x="177614" y="76200"/>
                    <a:pt x="183964" y="76200"/>
                  </a:cubicBezTo>
                  <a:close/>
                  <a:moveTo>
                    <a:pt x="161898" y="76200"/>
                  </a:moveTo>
                  <a:cubicBezTo>
                    <a:pt x="168347" y="76200"/>
                    <a:pt x="172217" y="81446"/>
                    <a:pt x="172217" y="90626"/>
                  </a:cubicBezTo>
                  <a:cubicBezTo>
                    <a:pt x="172217" y="101118"/>
                    <a:pt x="168347" y="106363"/>
                    <a:pt x="161898" y="106363"/>
                  </a:cubicBezTo>
                  <a:cubicBezTo>
                    <a:pt x="155448" y="106363"/>
                    <a:pt x="152869" y="101118"/>
                    <a:pt x="151579" y="91937"/>
                  </a:cubicBezTo>
                  <a:cubicBezTo>
                    <a:pt x="151579" y="81446"/>
                    <a:pt x="156738" y="76200"/>
                    <a:pt x="161898" y="76200"/>
                  </a:cubicBezTo>
                  <a:close/>
                  <a:moveTo>
                    <a:pt x="139584" y="76200"/>
                  </a:moveTo>
                  <a:cubicBezTo>
                    <a:pt x="139584" y="76200"/>
                    <a:pt x="139584" y="76200"/>
                    <a:pt x="140996" y="76200"/>
                  </a:cubicBezTo>
                  <a:cubicBezTo>
                    <a:pt x="140996" y="76200"/>
                    <a:pt x="140996" y="76200"/>
                    <a:pt x="143818" y="76200"/>
                  </a:cubicBezTo>
                  <a:cubicBezTo>
                    <a:pt x="143818" y="76200"/>
                    <a:pt x="145229" y="77511"/>
                    <a:pt x="145229" y="77511"/>
                  </a:cubicBezTo>
                  <a:cubicBezTo>
                    <a:pt x="145229" y="77511"/>
                    <a:pt x="145229" y="77511"/>
                    <a:pt x="145229" y="105052"/>
                  </a:cubicBezTo>
                  <a:cubicBezTo>
                    <a:pt x="145229" y="105052"/>
                    <a:pt x="143818" y="106363"/>
                    <a:pt x="143818" y="106363"/>
                  </a:cubicBezTo>
                  <a:cubicBezTo>
                    <a:pt x="143818" y="106363"/>
                    <a:pt x="143818" y="106363"/>
                    <a:pt x="139584" y="106363"/>
                  </a:cubicBezTo>
                  <a:cubicBezTo>
                    <a:pt x="139584" y="106363"/>
                    <a:pt x="139584" y="105052"/>
                    <a:pt x="139584" y="105052"/>
                  </a:cubicBezTo>
                  <a:cubicBezTo>
                    <a:pt x="139584" y="105052"/>
                    <a:pt x="139584" y="105052"/>
                    <a:pt x="139584" y="82757"/>
                  </a:cubicBezTo>
                  <a:cubicBezTo>
                    <a:pt x="139584" y="82757"/>
                    <a:pt x="139584" y="82757"/>
                    <a:pt x="135351" y="84069"/>
                  </a:cubicBezTo>
                  <a:cubicBezTo>
                    <a:pt x="135351" y="84069"/>
                    <a:pt x="135351" y="84069"/>
                    <a:pt x="133940" y="84069"/>
                  </a:cubicBezTo>
                  <a:lnTo>
                    <a:pt x="132529" y="81446"/>
                  </a:lnTo>
                  <a:cubicBezTo>
                    <a:pt x="132529" y="80134"/>
                    <a:pt x="132529" y="80134"/>
                    <a:pt x="133940" y="80134"/>
                  </a:cubicBezTo>
                  <a:cubicBezTo>
                    <a:pt x="133940" y="80134"/>
                    <a:pt x="133940" y="80134"/>
                    <a:pt x="139584" y="76200"/>
                  </a:cubicBezTo>
                  <a:close/>
                  <a:moveTo>
                    <a:pt x="118837" y="76200"/>
                  </a:moveTo>
                  <a:cubicBezTo>
                    <a:pt x="118837" y="76200"/>
                    <a:pt x="118837" y="76200"/>
                    <a:pt x="123005" y="76200"/>
                  </a:cubicBezTo>
                  <a:cubicBezTo>
                    <a:pt x="123005" y="76200"/>
                    <a:pt x="123005" y="77511"/>
                    <a:pt x="123005" y="77511"/>
                  </a:cubicBezTo>
                  <a:cubicBezTo>
                    <a:pt x="123005" y="77511"/>
                    <a:pt x="123005" y="77511"/>
                    <a:pt x="123005" y="105052"/>
                  </a:cubicBezTo>
                  <a:cubicBezTo>
                    <a:pt x="123005" y="105052"/>
                    <a:pt x="123005" y="106363"/>
                    <a:pt x="123005" y="106363"/>
                  </a:cubicBezTo>
                  <a:cubicBezTo>
                    <a:pt x="123005" y="106363"/>
                    <a:pt x="123005" y="106363"/>
                    <a:pt x="118837" y="106363"/>
                  </a:cubicBezTo>
                  <a:cubicBezTo>
                    <a:pt x="118837" y="106363"/>
                    <a:pt x="117448" y="105052"/>
                    <a:pt x="117448" y="105052"/>
                  </a:cubicBezTo>
                  <a:cubicBezTo>
                    <a:pt x="117448" y="105052"/>
                    <a:pt x="117448" y="105052"/>
                    <a:pt x="117448" y="82757"/>
                  </a:cubicBezTo>
                  <a:cubicBezTo>
                    <a:pt x="117448" y="82757"/>
                    <a:pt x="117448" y="82757"/>
                    <a:pt x="114670" y="84069"/>
                  </a:cubicBezTo>
                  <a:cubicBezTo>
                    <a:pt x="113281" y="84069"/>
                    <a:pt x="113281" y="84069"/>
                    <a:pt x="113281" y="84069"/>
                  </a:cubicBezTo>
                  <a:cubicBezTo>
                    <a:pt x="113281" y="84069"/>
                    <a:pt x="113281" y="84069"/>
                    <a:pt x="111892" y="81446"/>
                  </a:cubicBezTo>
                  <a:cubicBezTo>
                    <a:pt x="111892" y="80134"/>
                    <a:pt x="111892" y="80134"/>
                    <a:pt x="111892" y="80134"/>
                  </a:cubicBezTo>
                  <a:cubicBezTo>
                    <a:pt x="111892" y="80134"/>
                    <a:pt x="111892" y="80134"/>
                    <a:pt x="118837" y="76200"/>
                  </a:cubicBezTo>
                  <a:close/>
                  <a:moveTo>
                    <a:pt x="97207" y="76200"/>
                  </a:moveTo>
                  <a:cubicBezTo>
                    <a:pt x="97207" y="76200"/>
                    <a:pt x="97207" y="76200"/>
                    <a:pt x="99588" y="76200"/>
                  </a:cubicBezTo>
                  <a:cubicBezTo>
                    <a:pt x="100779" y="76200"/>
                    <a:pt x="100779" y="77511"/>
                    <a:pt x="100779" y="77511"/>
                  </a:cubicBezTo>
                  <a:cubicBezTo>
                    <a:pt x="100779" y="77511"/>
                    <a:pt x="100779" y="77511"/>
                    <a:pt x="100779" y="105052"/>
                  </a:cubicBezTo>
                  <a:cubicBezTo>
                    <a:pt x="100779" y="105052"/>
                    <a:pt x="100779" y="106363"/>
                    <a:pt x="99588" y="106363"/>
                  </a:cubicBezTo>
                  <a:cubicBezTo>
                    <a:pt x="99588" y="106363"/>
                    <a:pt x="99588" y="106363"/>
                    <a:pt x="97207" y="106363"/>
                  </a:cubicBezTo>
                  <a:cubicBezTo>
                    <a:pt x="96016" y="106363"/>
                    <a:pt x="96016" y="105052"/>
                    <a:pt x="96016" y="105052"/>
                  </a:cubicBezTo>
                  <a:cubicBezTo>
                    <a:pt x="96016" y="105052"/>
                    <a:pt x="96016" y="105052"/>
                    <a:pt x="96016" y="82757"/>
                  </a:cubicBezTo>
                  <a:cubicBezTo>
                    <a:pt x="96016" y="82757"/>
                    <a:pt x="96016" y="82757"/>
                    <a:pt x="92444" y="84069"/>
                  </a:cubicBezTo>
                  <a:cubicBezTo>
                    <a:pt x="91254" y="84069"/>
                    <a:pt x="91254" y="84069"/>
                    <a:pt x="91254" y="84069"/>
                  </a:cubicBezTo>
                  <a:cubicBezTo>
                    <a:pt x="91254" y="84069"/>
                    <a:pt x="91254" y="84069"/>
                    <a:pt x="91254" y="81446"/>
                  </a:cubicBezTo>
                  <a:cubicBezTo>
                    <a:pt x="91254" y="80134"/>
                    <a:pt x="91254" y="80134"/>
                    <a:pt x="91254" y="80134"/>
                  </a:cubicBezTo>
                  <a:cubicBezTo>
                    <a:pt x="91254" y="80134"/>
                    <a:pt x="91254" y="80134"/>
                    <a:pt x="97207" y="76200"/>
                  </a:cubicBezTo>
                  <a:close/>
                  <a:moveTo>
                    <a:pt x="201926" y="36513"/>
                  </a:moveTo>
                  <a:cubicBezTo>
                    <a:pt x="200792" y="37812"/>
                    <a:pt x="200792" y="39111"/>
                    <a:pt x="200792" y="40409"/>
                  </a:cubicBezTo>
                  <a:cubicBezTo>
                    <a:pt x="200792" y="46904"/>
                    <a:pt x="203060" y="50801"/>
                    <a:pt x="205328" y="50801"/>
                  </a:cubicBezTo>
                  <a:cubicBezTo>
                    <a:pt x="208730" y="50801"/>
                    <a:pt x="208730" y="44306"/>
                    <a:pt x="208730" y="40409"/>
                  </a:cubicBezTo>
                  <a:cubicBezTo>
                    <a:pt x="208730" y="40409"/>
                    <a:pt x="208730" y="40409"/>
                    <a:pt x="208730" y="39111"/>
                  </a:cubicBezTo>
                  <a:cubicBezTo>
                    <a:pt x="206462" y="37812"/>
                    <a:pt x="204194" y="36513"/>
                    <a:pt x="201926" y="36513"/>
                  </a:cubicBezTo>
                  <a:close/>
                  <a:moveTo>
                    <a:pt x="123005" y="34925"/>
                  </a:moveTo>
                  <a:cubicBezTo>
                    <a:pt x="120737" y="34925"/>
                    <a:pt x="118469" y="36248"/>
                    <a:pt x="116201" y="37571"/>
                  </a:cubicBezTo>
                  <a:cubicBezTo>
                    <a:pt x="116201" y="38894"/>
                    <a:pt x="115067" y="38894"/>
                    <a:pt x="115067" y="38894"/>
                  </a:cubicBezTo>
                  <a:cubicBezTo>
                    <a:pt x="115067" y="38894"/>
                    <a:pt x="115067" y="40216"/>
                    <a:pt x="115067" y="40216"/>
                  </a:cubicBezTo>
                  <a:cubicBezTo>
                    <a:pt x="115067" y="46831"/>
                    <a:pt x="116201" y="50800"/>
                    <a:pt x="119603" y="50800"/>
                  </a:cubicBezTo>
                  <a:cubicBezTo>
                    <a:pt x="123005" y="50800"/>
                    <a:pt x="123005" y="44185"/>
                    <a:pt x="123005" y="40216"/>
                  </a:cubicBezTo>
                  <a:cubicBezTo>
                    <a:pt x="123005" y="38894"/>
                    <a:pt x="123005" y="36248"/>
                    <a:pt x="123005" y="34925"/>
                  </a:cubicBezTo>
                  <a:close/>
                  <a:moveTo>
                    <a:pt x="162011" y="31750"/>
                  </a:moveTo>
                  <a:cubicBezTo>
                    <a:pt x="159290" y="31750"/>
                    <a:pt x="157929" y="35560"/>
                    <a:pt x="157929" y="40640"/>
                  </a:cubicBezTo>
                  <a:cubicBezTo>
                    <a:pt x="157929" y="46990"/>
                    <a:pt x="159290" y="50800"/>
                    <a:pt x="162011" y="50800"/>
                  </a:cubicBezTo>
                  <a:cubicBezTo>
                    <a:pt x="166093" y="50800"/>
                    <a:pt x="167454" y="44450"/>
                    <a:pt x="167454" y="40640"/>
                  </a:cubicBezTo>
                  <a:cubicBezTo>
                    <a:pt x="167454" y="36830"/>
                    <a:pt x="166093" y="31750"/>
                    <a:pt x="162011" y="31750"/>
                  </a:cubicBezTo>
                  <a:close/>
                  <a:moveTo>
                    <a:pt x="144703" y="28575"/>
                  </a:moveTo>
                  <a:cubicBezTo>
                    <a:pt x="144703" y="28575"/>
                    <a:pt x="144703" y="28575"/>
                    <a:pt x="144703" y="55075"/>
                  </a:cubicBezTo>
                  <a:cubicBezTo>
                    <a:pt x="144703" y="55075"/>
                    <a:pt x="143389" y="55075"/>
                    <a:pt x="143389" y="55075"/>
                  </a:cubicBezTo>
                  <a:cubicBezTo>
                    <a:pt x="143389" y="55075"/>
                    <a:pt x="143389" y="55075"/>
                    <a:pt x="139447" y="55075"/>
                  </a:cubicBezTo>
                  <a:cubicBezTo>
                    <a:pt x="139447" y="55075"/>
                    <a:pt x="139447" y="55075"/>
                    <a:pt x="139447" y="32550"/>
                  </a:cubicBezTo>
                  <a:cubicBezTo>
                    <a:pt x="139447" y="32550"/>
                    <a:pt x="139447" y="32550"/>
                    <a:pt x="135504" y="33875"/>
                  </a:cubicBezTo>
                  <a:cubicBezTo>
                    <a:pt x="135504" y="33875"/>
                    <a:pt x="135504" y="33875"/>
                    <a:pt x="134190" y="33875"/>
                  </a:cubicBezTo>
                  <a:cubicBezTo>
                    <a:pt x="134190" y="33875"/>
                    <a:pt x="134190" y="33875"/>
                    <a:pt x="132876" y="31225"/>
                  </a:cubicBezTo>
                  <a:cubicBezTo>
                    <a:pt x="131562" y="31225"/>
                    <a:pt x="130248" y="32550"/>
                    <a:pt x="127619" y="32550"/>
                  </a:cubicBezTo>
                  <a:cubicBezTo>
                    <a:pt x="128934" y="35200"/>
                    <a:pt x="128934" y="37850"/>
                    <a:pt x="128934" y="40500"/>
                  </a:cubicBezTo>
                  <a:cubicBezTo>
                    <a:pt x="128934" y="51100"/>
                    <a:pt x="124991" y="56400"/>
                    <a:pt x="118420" y="56400"/>
                  </a:cubicBezTo>
                  <a:cubicBezTo>
                    <a:pt x="113164" y="56400"/>
                    <a:pt x="109221" y="51100"/>
                    <a:pt x="109221" y="41825"/>
                  </a:cubicBezTo>
                  <a:cubicBezTo>
                    <a:pt x="106593" y="43150"/>
                    <a:pt x="103964" y="44475"/>
                    <a:pt x="101336" y="47125"/>
                  </a:cubicBezTo>
                  <a:cubicBezTo>
                    <a:pt x="101336" y="47125"/>
                    <a:pt x="101336" y="47125"/>
                    <a:pt x="101336" y="55075"/>
                  </a:cubicBezTo>
                  <a:cubicBezTo>
                    <a:pt x="101336" y="55075"/>
                    <a:pt x="101336" y="55075"/>
                    <a:pt x="100022" y="55075"/>
                  </a:cubicBezTo>
                  <a:cubicBezTo>
                    <a:pt x="100022" y="55075"/>
                    <a:pt x="100022" y="55075"/>
                    <a:pt x="97394" y="55075"/>
                  </a:cubicBezTo>
                  <a:cubicBezTo>
                    <a:pt x="96080" y="55075"/>
                    <a:pt x="96080" y="55075"/>
                    <a:pt x="96080" y="55075"/>
                  </a:cubicBezTo>
                  <a:cubicBezTo>
                    <a:pt x="96080" y="55075"/>
                    <a:pt x="96080" y="55075"/>
                    <a:pt x="96080" y="49775"/>
                  </a:cubicBezTo>
                  <a:cubicBezTo>
                    <a:pt x="85566" y="57725"/>
                    <a:pt x="77681" y="65675"/>
                    <a:pt x="72425" y="77600"/>
                  </a:cubicBezTo>
                  <a:cubicBezTo>
                    <a:pt x="73739" y="76275"/>
                    <a:pt x="75053" y="76275"/>
                    <a:pt x="76367" y="76275"/>
                  </a:cubicBezTo>
                  <a:cubicBezTo>
                    <a:pt x="82938" y="76275"/>
                    <a:pt x="86880" y="81575"/>
                    <a:pt x="86880" y="90850"/>
                  </a:cubicBezTo>
                  <a:cubicBezTo>
                    <a:pt x="86880" y="101450"/>
                    <a:pt x="82938" y="106750"/>
                    <a:pt x="76367" y="106750"/>
                  </a:cubicBezTo>
                  <a:cubicBezTo>
                    <a:pt x="71111" y="106750"/>
                    <a:pt x="68482" y="102775"/>
                    <a:pt x="67168" y="97475"/>
                  </a:cubicBezTo>
                  <a:cubicBezTo>
                    <a:pt x="65854" y="106750"/>
                    <a:pt x="69796" y="120000"/>
                    <a:pt x="75053" y="127950"/>
                  </a:cubicBezTo>
                  <a:cubicBezTo>
                    <a:pt x="75053" y="127950"/>
                    <a:pt x="76367" y="127950"/>
                    <a:pt x="76367" y="127950"/>
                  </a:cubicBezTo>
                  <a:cubicBezTo>
                    <a:pt x="76367" y="127950"/>
                    <a:pt x="76367" y="127950"/>
                    <a:pt x="78995" y="127950"/>
                  </a:cubicBezTo>
                  <a:cubicBezTo>
                    <a:pt x="78995" y="127950"/>
                    <a:pt x="80310" y="127950"/>
                    <a:pt x="80310" y="127950"/>
                  </a:cubicBezTo>
                  <a:cubicBezTo>
                    <a:pt x="80310" y="127950"/>
                    <a:pt x="80310" y="127950"/>
                    <a:pt x="80310" y="133250"/>
                  </a:cubicBezTo>
                  <a:cubicBezTo>
                    <a:pt x="82938" y="134575"/>
                    <a:pt x="85566" y="135900"/>
                    <a:pt x="88195" y="135900"/>
                  </a:cubicBezTo>
                  <a:cubicBezTo>
                    <a:pt x="89509" y="130600"/>
                    <a:pt x="93451" y="126625"/>
                    <a:pt x="97394" y="126625"/>
                  </a:cubicBezTo>
                  <a:cubicBezTo>
                    <a:pt x="102650" y="126625"/>
                    <a:pt x="106593" y="130600"/>
                    <a:pt x="107907" y="135900"/>
                  </a:cubicBezTo>
                  <a:cubicBezTo>
                    <a:pt x="110535" y="137225"/>
                    <a:pt x="113164" y="138550"/>
                    <a:pt x="114478" y="145175"/>
                  </a:cubicBezTo>
                  <a:cubicBezTo>
                    <a:pt x="115792" y="147825"/>
                    <a:pt x="115792" y="150475"/>
                    <a:pt x="117106" y="151800"/>
                  </a:cubicBezTo>
                  <a:cubicBezTo>
                    <a:pt x="117106" y="151800"/>
                    <a:pt x="117106" y="151800"/>
                    <a:pt x="117106" y="133250"/>
                  </a:cubicBezTo>
                  <a:cubicBezTo>
                    <a:pt x="117106" y="133250"/>
                    <a:pt x="117106" y="133250"/>
                    <a:pt x="114478" y="134575"/>
                  </a:cubicBezTo>
                  <a:cubicBezTo>
                    <a:pt x="113164" y="135900"/>
                    <a:pt x="113164" y="135900"/>
                    <a:pt x="113164" y="135900"/>
                  </a:cubicBezTo>
                  <a:cubicBezTo>
                    <a:pt x="113164" y="134575"/>
                    <a:pt x="113164" y="134575"/>
                    <a:pt x="113164" y="134575"/>
                  </a:cubicBezTo>
                  <a:cubicBezTo>
                    <a:pt x="113164" y="134575"/>
                    <a:pt x="113164" y="134575"/>
                    <a:pt x="111849" y="131925"/>
                  </a:cubicBezTo>
                  <a:cubicBezTo>
                    <a:pt x="111849" y="131925"/>
                    <a:pt x="111849" y="130600"/>
                    <a:pt x="111849" y="130600"/>
                  </a:cubicBezTo>
                  <a:cubicBezTo>
                    <a:pt x="111849" y="130600"/>
                    <a:pt x="111849" y="130600"/>
                    <a:pt x="118420" y="127950"/>
                  </a:cubicBezTo>
                  <a:cubicBezTo>
                    <a:pt x="118420" y="127950"/>
                    <a:pt x="118420" y="127950"/>
                    <a:pt x="122363" y="127950"/>
                  </a:cubicBezTo>
                  <a:cubicBezTo>
                    <a:pt x="122363" y="127950"/>
                    <a:pt x="122363" y="127950"/>
                    <a:pt x="122363" y="155775"/>
                  </a:cubicBezTo>
                  <a:cubicBezTo>
                    <a:pt x="122363" y="155775"/>
                    <a:pt x="122363" y="157100"/>
                    <a:pt x="122363" y="157100"/>
                  </a:cubicBezTo>
                  <a:cubicBezTo>
                    <a:pt x="122363" y="157100"/>
                    <a:pt x="122363" y="157100"/>
                    <a:pt x="121049" y="157100"/>
                  </a:cubicBezTo>
                  <a:cubicBezTo>
                    <a:pt x="123677" y="159750"/>
                    <a:pt x="128934" y="161075"/>
                    <a:pt x="135504" y="162400"/>
                  </a:cubicBezTo>
                  <a:cubicBezTo>
                    <a:pt x="144703" y="165050"/>
                    <a:pt x="159159" y="151800"/>
                    <a:pt x="161787" y="159750"/>
                  </a:cubicBezTo>
                  <a:cubicBezTo>
                    <a:pt x="164416" y="175650"/>
                    <a:pt x="173615" y="186250"/>
                    <a:pt x="181500" y="191550"/>
                  </a:cubicBezTo>
                  <a:cubicBezTo>
                    <a:pt x="181500" y="191550"/>
                    <a:pt x="181500" y="191550"/>
                    <a:pt x="181500" y="183600"/>
                  </a:cubicBezTo>
                  <a:cubicBezTo>
                    <a:pt x="181500" y="183600"/>
                    <a:pt x="181500" y="183600"/>
                    <a:pt x="178872" y="186250"/>
                  </a:cubicBezTo>
                  <a:cubicBezTo>
                    <a:pt x="177557" y="186250"/>
                    <a:pt x="177557" y="186250"/>
                    <a:pt x="177557" y="186250"/>
                  </a:cubicBezTo>
                  <a:cubicBezTo>
                    <a:pt x="177557" y="186250"/>
                    <a:pt x="177557" y="184925"/>
                    <a:pt x="176243" y="184925"/>
                  </a:cubicBezTo>
                  <a:cubicBezTo>
                    <a:pt x="176243" y="184925"/>
                    <a:pt x="176243" y="184925"/>
                    <a:pt x="176243" y="182275"/>
                  </a:cubicBezTo>
                  <a:cubicBezTo>
                    <a:pt x="176243" y="182275"/>
                    <a:pt x="176243" y="180950"/>
                    <a:pt x="176243" y="180950"/>
                  </a:cubicBezTo>
                  <a:cubicBezTo>
                    <a:pt x="176243" y="180950"/>
                    <a:pt x="176243" y="180950"/>
                    <a:pt x="182814" y="178300"/>
                  </a:cubicBezTo>
                  <a:cubicBezTo>
                    <a:pt x="182814" y="178300"/>
                    <a:pt x="182814" y="178300"/>
                    <a:pt x="186756" y="178300"/>
                  </a:cubicBezTo>
                  <a:cubicBezTo>
                    <a:pt x="186756" y="178300"/>
                    <a:pt x="186756" y="178300"/>
                    <a:pt x="186756" y="194200"/>
                  </a:cubicBezTo>
                  <a:cubicBezTo>
                    <a:pt x="194641" y="196850"/>
                    <a:pt x="201213" y="194200"/>
                    <a:pt x="199898" y="186250"/>
                  </a:cubicBezTo>
                  <a:cubicBezTo>
                    <a:pt x="199898" y="186250"/>
                    <a:pt x="198584" y="186250"/>
                    <a:pt x="198584" y="186250"/>
                  </a:cubicBezTo>
                  <a:cubicBezTo>
                    <a:pt x="198584" y="186250"/>
                    <a:pt x="198584" y="184925"/>
                    <a:pt x="198584" y="184925"/>
                  </a:cubicBezTo>
                  <a:cubicBezTo>
                    <a:pt x="198584" y="184925"/>
                    <a:pt x="198584" y="184925"/>
                    <a:pt x="197270" y="182275"/>
                  </a:cubicBezTo>
                  <a:cubicBezTo>
                    <a:pt x="197270" y="182275"/>
                    <a:pt x="197270" y="180950"/>
                    <a:pt x="198584" y="180950"/>
                  </a:cubicBezTo>
                  <a:cubicBezTo>
                    <a:pt x="198584" y="180950"/>
                    <a:pt x="198584" y="180950"/>
                    <a:pt x="199898" y="180950"/>
                  </a:cubicBezTo>
                  <a:cubicBezTo>
                    <a:pt x="198584" y="167700"/>
                    <a:pt x="199898" y="166375"/>
                    <a:pt x="199898" y="166375"/>
                  </a:cubicBezTo>
                  <a:cubicBezTo>
                    <a:pt x="199898" y="166375"/>
                    <a:pt x="226182" y="169025"/>
                    <a:pt x="234066" y="161075"/>
                  </a:cubicBezTo>
                  <a:cubicBezTo>
                    <a:pt x="238009" y="157100"/>
                    <a:pt x="240637" y="151800"/>
                    <a:pt x="241951" y="146500"/>
                  </a:cubicBezTo>
                  <a:cubicBezTo>
                    <a:pt x="243266" y="145175"/>
                    <a:pt x="244580" y="143850"/>
                    <a:pt x="245894" y="143850"/>
                  </a:cubicBezTo>
                  <a:cubicBezTo>
                    <a:pt x="245894" y="143850"/>
                    <a:pt x="245894" y="143850"/>
                    <a:pt x="245894" y="133250"/>
                  </a:cubicBezTo>
                  <a:cubicBezTo>
                    <a:pt x="245894" y="133250"/>
                    <a:pt x="245894" y="133250"/>
                    <a:pt x="241951" y="134575"/>
                  </a:cubicBezTo>
                  <a:cubicBezTo>
                    <a:pt x="241951" y="135900"/>
                    <a:pt x="241951" y="135900"/>
                    <a:pt x="241951" y="135900"/>
                  </a:cubicBezTo>
                  <a:cubicBezTo>
                    <a:pt x="241951" y="134575"/>
                    <a:pt x="240637" y="134575"/>
                    <a:pt x="240637" y="134575"/>
                  </a:cubicBezTo>
                  <a:cubicBezTo>
                    <a:pt x="240637" y="134575"/>
                    <a:pt x="240637" y="134575"/>
                    <a:pt x="240637" y="131925"/>
                  </a:cubicBezTo>
                  <a:cubicBezTo>
                    <a:pt x="240637" y="131925"/>
                    <a:pt x="240637" y="130600"/>
                    <a:pt x="240637" y="130600"/>
                  </a:cubicBezTo>
                  <a:cubicBezTo>
                    <a:pt x="240637" y="130600"/>
                    <a:pt x="240637" y="130600"/>
                    <a:pt x="247208" y="127950"/>
                  </a:cubicBezTo>
                  <a:cubicBezTo>
                    <a:pt x="247208" y="127950"/>
                    <a:pt x="247208" y="127950"/>
                    <a:pt x="249836" y="127950"/>
                  </a:cubicBezTo>
                  <a:cubicBezTo>
                    <a:pt x="251151" y="127950"/>
                    <a:pt x="251151" y="127950"/>
                    <a:pt x="251151" y="127950"/>
                  </a:cubicBezTo>
                  <a:cubicBezTo>
                    <a:pt x="251151" y="127950"/>
                    <a:pt x="251151" y="127950"/>
                    <a:pt x="251151" y="143850"/>
                  </a:cubicBezTo>
                  <a:cubicBezTo>
                    <a:pt x="251151" y="143850"/>
                    <a:pt x="252465" y="143850"/>
                    <a:pt x="252465" y="143850"/>
                  </a:cubicBezTo>
                  <a:cubicBezTo>
                    <a:pt x="264292" y="137225"/>
                    <a:pt x="262978" y="113375"/>
                    <a:pt x="257721" y="94825"/>
                  </a:cubicBezTo>
                  <a:cubicBezTo>
                    <a:pt x="256407" y="102775"/>
                    <a:pt x="253779" y="106750"/>
                    <a:pt x="247208" y="106750"/>
                  </a:cubicBezTo>
                  <a:cubicBezTo>
                    <a:pt x="241951" y="106750"/>
                    <a:pt x="238009" y="101450"/>
                    <a:pt x="238009" y="92175"/>
                  </a:cubicBezTo>
                  <a:cubicBezTo>
                    <a:pt x="238009" y="81575"/>
                    <a:pt x="241951" y="76275"/>
                    <a:pt x="248522" y="76275"/>
                  </a:cubicBezTo>
                  <a:cubicBezTo>
                    <a:pt x="248522" y="76275"/>
                    <a:pt x="249836" y="76275"/>
                    <a:pt x="249836" y="76275"/>
                  </a:cubicBezTo>
                  <a:cubicBezTo>
                    <a:pt x="244580" y="67000"/>
                    <a:pt x="238009" y="59050"/>
                    <a:pt x="230124" y="52425"/>
                  </a:cubicBezTo>
                  <a:cubicBezTo>
                    <a:pt x="230124" y="52425"/>
                    <a:pt x="230124" y="52425"/>
                    <a:pt x="230124" y="55075"/>
                  </a:cubicBezTo>
                  <a:cubicBezTo>
                    <a:pt x="230124" y="55075"/>
                    <a:pt x="230124" y="55075"/>
                    <a:pt x="228810" y="55075"/>
                  </a:cubicBezTo>
                  <a:cubicBezTo>
                    <a:pt x="228810" y="55075"/>
                    <a:pt x="228810" y="55075"/>
                    <a:pt x="224867" y="55075"/>
                  </a:cubicBezTo>
                  <a:cubicBezTo>
                    <a:pt x="224867" y="55075"/>
                    <a:pt x="224867" y="55075"/>
                    <a:pt x="224867" y="48450"/>
                  </a:cubicBezTo>
                  <a:cubicBezTo>
                    <a:pt x="220925" y="47125"/>
                    <a:pt x="218297" y="44475"/>
                    <a:pt x="215668" y="43150"/>
                  </a:cubicBezTo>
                  <a:cubicBezTo>
                    <a:pt x="214354" y="51100"/>
                    <a:pt x="210412" y="56400"/>
                    <a:pt x="205155" y="56400"/>
                  </a:cubicBezTo>
                  <a:cubicBezTo>
                    <a:pt x="198584" y="56400"/>
                    <a:pt x="194641" y="49775"/>
                    <a:pt x="194641" y="40500"/>
                  </a:cubicBezTo>
                  <a:cubicBezTo>
                    <a:pt x="194641" y="37850"/>
                    <a:pt x="194641" y="36525"/>
                    <a:pt x="195956" y="33875"/>
                  </a:cubicBezTo>
                  <a:cubicBezTo>
                    <a:pt x="193327" y="32550"/>
                    <a:pt x="189385" y="32550"/>
                    <a:pt x="186756" y="31225"/>
                  </a:cubicBezTo>
                  <a:cubicBezTo>
                    <a:pt x="186756" y="31225"/>
                    <a:pt x="186756" y="31225"/>
                    <a:pt x="186756" y="55075"/>
                  </a:cubicBezTo>
                  <a:cubicBezTo>
                    <a:pt x="186756" y="55075"/>
                    <a:pt x="186756" y="55075"/>
                    <a:pt x="182814" y="55075"/>
                  </a:cubicBezTo>
                  <a:cubicBezTo>
                    <a:pt x="181500" y="55075"/>
                    <a:pt x="181500" y="55075"/>
                    <a:pt x="181500" y="55075"/>
                  </a:cubicBezTo>
                  <a:cubicBezTo>
                    <a:pt x="181500" y="55075"/>
                    <a:pt x="181500" y="55075"/>
                    <a:pt x="181500" y="32550"/>
                  </a:cubicBezTo>
                  <a:cubicBezTo>
                    <a:pt x="181500" y="32550"/>
                    <a:pt x="181500" y="32550"/>
                    <a:pt x="178872" y="33875"/>
                  </a:cubicBezTo>
                  <a:cubicBezTo>
                    <a:pt x="177557" y="33875"/>
                    <a:pt x="177557" y="33875"/>
                    <a:pt x="177557" y="33875"/>
                  </a:cubicBezTo>
                  <a:cubicBezTo>
                    <a:pt x="177557" y="33875"/>
                    <a:pt x="177557" y="33875"/>
                    <a:pt x="176243" y="33875"/>
                  </a:cubicBezTo>
                  <a:cubicBezTo>
                    <a:pt x="176243" y="33875"/>
                    <a:pt x="176243" y="33875"/>
                    <a:pt x="176243" y="31225"/>
                  </a:cubicBezTo>
                  <a:cubicBezTo>
                    <a:pt x="176243" y="29900"/>
                    <a:pt x="176243" y="29900"/>
                    <a:pt x="176243" y="29900"/>
                  </a:cubicBezTo>
                  <a:cubicBezTo>
                    <a:pt x="176243" y="29900"/>
                    <a:pt x="176243" y="29900"/>
                    <a:pt x="177557" y="29900"/>
                  </a:cubicBezTo>
                  <a:cubicBezTo>
                    <a:pt x="173615" y="28575"/>
                    <a:pt x="170987" y="28575"/>
                    <a:pt x="168358" y="28575"/>
                  </a:cubicBezTo>
                  <a:cubicBezTo>
                    <a:pt x="170987" y="31225"/>
                    <a:pt x="172301" y="35200"/>
                    <a:pt x="172301" y="40500"/>
                  </a:cubicBezTo>
                  <a:cubicBezTo>
                    <a:pt x="172301" y="51100"/>
                    <a:pt x="168358" y="56400"/>
                    <a:pt x="161787" y="56400"/>
                  </a:cubicBezTo>
                  <a:cubicBezTo>
                    <a:pt x="155217" y="56400"/>
                    <a:pt x="152588" y="49775"/>
                    <a:pt x="151274" y="40500"/>
                  </a:cubicBezTo>
                  <a:cubicBezTo>
                    <a:pt x="151274" y="35200"/>
                    <a:pt x="153903" y="29900"/>
                    <a:pt x="156531" y="28575"/>
                  </a:cubicBezTo>
                  <a:cubicBezTo>
                    <a:pt x="152588" y="28575"/>
                    <a:pt x="148646" y="28575"/>
                    <a:pt x="144703" y="28575"/>
                  </a:cubicBezTo>
                  <a:close/>
                  <a:moveTo>
                    <a:pt x="164533" y="0"/>
                  </a:moveTo>
                  <a:cubicBezTo>
                    <a:pt x="205215" y="0"/>
                    <a:pt x="240648" y="17090"/>
                    <a:pt x="266895" y="48642"/>
                  </a:cubicBezTo>
                  <a:cubicBezTo>
                    <a:pt x="285268" y="72305"/>
                    <a:pt x="294454" y="99914"/>
                    <a:pt x="291829" y="130150"/>
                  </a:cubicBezTo>
                  <a:cubicBezTo>
                    <a:pt x="289205" y="155129"/>
                    <a:pt x="278706" y="181422"/>
                    <a:pt x="269520" y="206400"/>
                  </a:cubicBezTo>
                  <a:cubicBezTo>
                    <a:pt x="253772" y="247154"/>
                    <a:pt x="239336" y="286594"/>
                    <a:pt x="257709" y="324718"/>
                  </a:cubicBezTo>
                  <a:cubicBezTo>
                    <a:pt x="257709" y="327348"/>
                    <a:pt x="257709" y="329977"/>
                    <a:pt x="256396" y="332606"/>
                  </a:cubicBezTo>
                  <a:cubicBezTo>
                    <a:pt x="255084" y="335236"/>
                    <a:pt x="252459" y="336550"/>
                    <a:pt x="249835" y="336550"/>
                  </a:cubicBezTo>
                  <a:cubicBezTo>
                    <a:pt x="249835" y="336550"/>
                    <a:pt x="249835" y="336550"/>
                    <a:pt x="105478" y="336550"/>
                  </a:cubicBezTo>
                  <a:cubicBezTo>
                    <a:pt x="101541" y="336550"/>
                    <a:pt x="98916" y="333921"/>
                    <a:pt x="97604" y="331292"/>
                  </a:cubicBezTo>
                  <a:cubicBezTo>
                    <a:pt x="96292" y="328662"/>
                    <a:pt x="96292" y="327348"/>
                    <a:pt x="96292" y="315516"/>
                  </a:cubicBezTo>
                  <a:cubicBezTo>
                    <a:pt x="96292" y="314201"/>
                    <a:pt x="96292" y="312887"/>
                    <a:pt x="96292" y="312887"/>
                  </a:cubicBezTo>
                  <a:cubicBezTo>
                    <a:pt x="94979" y="294481"/>
                    <a:pt x="87105" y="294481"/>
                    <a:pt x="71357" y="294481"/>
                  </a:cubicBezTo>
                  <a:cubicBezTo>
                    <a:pt x="58234" y="294481"/>
                    <a:pt x="42486" y="294481"/>
                    <a:pt x="31987" y="278706"/>
                  </a:cubicBezTo>
                  <a:cubicBezTo>
                    <a:pt x="24113" y="266874"/>
                    <a:pt x="24113" y="251098"/>
                    <a:pt x="25426" y="236637"/>
                  </a:cubicBezTo>
                  <a:cubicBezTo>
                    <a:pt x="25426" y="224805"/>
                    <a:pt x="25426" y="212973"/>
                    <a:pt x="21489" y="209029"/>
                  </a:cubicBezTo>
                  <a:cubicBezTo>
                    <a:pt x="21489" y="207715"/>
                    <a:pt x="17552" y="206400"/>
                    <a:pt x="16239" y="205085"/>
                  </a:cubicBezTo>
                  <a:cubicBezTo>
                    <a:pt x="10990" y="202456"/>
                    <a:pt x="3116" y="199827"/>
                    <a:pt x="491" y="191939"/>
                  </a:cubicBezTo>
                  <a:cubicBezTo>
                    <a:pt x="-821" y="187995"/>
                    <a:pt x="491" y="182736"/>
                    <a:pt x="4428" y="177478"/>
                  </a:cubicBezTo>
                  <a:cubicBezTo>
                    <a:pt x="17552" y="156443"/>
                    <a:pt x="20176" y="144612"/>
                    <a:pt x="24113" y="126206"/>
                  </a:cubicBezTo>
                  <a:cubicBezTo>
                    <a:pt x="25426" y="118319"/>
                    <a:pt x="26738" y="109116"/>
                    <a:pt x="29363" y="97284"/>
                  </a:cubicBezTo>
                  <a:cubicBezTo>
                    <a:pt x="38549" y="68361"/>
                    <a:pt x="55609" y="43383"/>
                    <a:pt x="81856" y="26293"/>
                  </a:cubicBezTo>
                  <a:cubicBezTo>
                    <a:pt x="105478" y="9202"/>
                    <a:pt x="135662" y="0"/>
                    <a:pt x="164533" y="0"/>
                  </a:cubicBezTo>
                  <a:close/>
                </a:path>
              </a:pathLst>
            </a:custGeom>
            <a:solidFill>
              <a:srgbClr val="3D7CFF"/>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44" name="TextBox 35"/>
            <p:cNvSpPr txBox="1"/>
            <p:nvPr/>
          </p:nvSpPr>
          <p:spPr bwMode="auto">
            <a:xfrm>
              <a:off x="8564214" y="2924946"/>
              <a:ext cx="971623" cy="193002"/>
            </a:xfrm>
            <a:prstGeom prst="rect">
              <a:avLst/>
            </a:prstGeom>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cxnSp>
          <p:nvCxnSpPr>
            <p:cNvPr id="245" name="Straight Connector 3"/>
            <p:cNvCxnSpPr/>
            <p:nvPr/>
          </p:nvCxnSpPr>
          <p:spPr>
            <a:xfrm>
              <a:off x="2882612" y="3896702"/>
              <a:ext cx="1619822" cy="861888"/>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6" name="Straight Connector 4"/>
            <p:cNvCxnSpPr/>
            <p:nvPr/>
          </p:nvCxnSpPr>
          <p:spPr>
            <a:xfrm flipV="1">
              <a:off x="4523834" y="3766329"/>
              <a:ext cx="1557164" cy="98820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7" name="Straight Connector 5"/>
            <p:cNvCxnSpPr/>
            <p:nvPr/>
          </p:nvCxnSpPr>
          <p:spPr>
            <a:xfrm>
              <a:off x="6115875" y="3814141"/>
              <a:ext cx="1440682" cy="728317"/>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8" name="Straight Connector 6"/>
            <p:cNvCxnSpPr/>
            <p:nvPr/>
          </p:nvCxnSpPr>
          <p:spPr>
            <a:xfrm flipV="1">
              <a:off x="7588254" y="3887511"/>
              <a:ext cx="1480637" cy="639011"/>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49" name="Oval 7"/>
            <p:cNvSpPr/>
            <p:nvPr/>
          </p:nvSpPr>
          <p:spPr>
            <a:xfrm>
              <a:off x="2765854" y="3761393"/>
              <a:ext cx="177425" cy="177425"/>
            </a:xfrm>
            <a:prstGeom prst="ellipse">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50" name="Oval 8"/>
            <p:cNvSpPr/>
            <p:nvPr/>
          </p:nvSpPr>
          <p:spPr>
            <a:xfrm>
              <a:off x="4413722" y="4648549"/>
              <a:ext cx="177425" cy="177425"/>
            </a:xfrm>
            <a:prstGeom prst="ellipse">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51" name="Oval 9"/>
            <p:cNvSpPr/>
            <p:nvPr/>
          </p:nvSpPr>
          <p:spPr>
            <a:xfrm>
              <a:off x="5994022" y="3707808"/>
              <a:ext cx="177425" cy="177425"/>
            </a:xfrm>
            <a:prstGeom prst="ellipse">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52" name="Oval 10"/>
            <p:cNvSpPr/>
            <p:nvPr/>
          </p:nvSpPr>
          <p:spPr>
            <a:xfrm>
              <a:off x="7463650" y="4434203"/>
              <a:ext cx="177425" cy="177425"/>
            </a:xfrm>
            <a:prstGeom prst="ellipse">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53" name="Oval 11"/>
            <p:cNvSpPr/>
            <p:nvPr/>
          </p:nvSpPr>
          <p:spPr>
            <a:xfrm>
              <a:off x="9000827" y="3773302"/>
              <a:ext cx="177425" cy="177425"/>
            </a:xfrm>
            <a:prstGeom prst="ellipse">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grpSp>
          <p:nvGrpSpPr>
            <p:cNvPr id="254" name="Group 80"/>
            <p:cNvGrpSpPr/>
            <p:nvPr/>
          </p:nvGrpSpPr>
          <p:grpSpPr>
            <a:xfrm>
              <a:off x="9910267" y="1807564"/>
              <a:ext cx="857892" cy="679125"/>
              <a:chOff x="9910267" y="1327590"/>
              <a:chExt cx="857892" cy="679125"/>
            </a:xfrm>
          </p:grpSpPr>
          <p:sp>
            <p:nvSpPr>
              <p:cNvPr id="262" name="Freeform: Shape 66"/>
              <p:cNvSpPr/>
              <p:nvPr/>
            </p:nvSpPr>
            <p:spPr bwMode="auto">
              <a:xfrm rot="21388595" flipH="1">
                <a:off x="10348827" y="1342831"/>
                <a:ext cx="407145" cy="299194"/>
              </a:xfrm>
              <a:custGeom>
                <a:avLst/>
                <a:gdLst>
                  <a:gd name="T0" fmla="*/ 737 w 743"/>
                  <a:gd name="T1" fmla="*/ 364 h 546"/>
                  <a:gd name="T2" fmla="*/ 743 w 743"/>
                  <a:gd name="T3" fmla="*/ 546 h 546"/>
                  <a:gd name="T4" fmla="*/ 0 w 743"/>
                  <a:gd name="T5" fmla="*/ 0 h 546"/>
                  <a:gd name="T6" fmla="*/ 737 w 743"/>
                  <a:gd name="T7" fmla="*/ 364 h 546"/>
                </a:gdLst>
                <a:ahLst/>
                <a:cxnLst>
                  <a:cxn ang="0">
                    <a:pos x="T0" y="T1"/>
                  </a:cxn>
                  <a:cxn ang="0">
                    <a:pos x="T2" y="T3"/>
                  </a:cxn>
                  <a:cxn ang="0">
                    <a:pos x="T4" y="T5"/>
                  </a:cxn>
                  <a:cxn ang="0">
                    <a:pos x="T6" y="T7"/>
                  </a:cxn>
                </a:cxnLst>
                <a:rect l="0" t="0" r="r" b="b"/>
                <a:pathLst>
                  <a:path w="743" h="546">
                    <a:moveTo>
                      <a:pt x="737" y="364"/>
                    </a:moveTo>
                    <a:lnTo>
                      <a:pt x="743" y="546"/>
                    </a:lnTo>
                    <a:lnTo>
                      <a:pt x="0" y="0"/>
                    </a:lnTo>
                    <a:lnTo>
                      <a:pt x="737" y="364"/>
                    </a:lnTo>
                    <a:close/>
                  </a:path>
                </a:pathLst>
              </a:custGeom>
              <a:solidFill>
                <a:srgbClr val="3D7CF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63" name="Freeform: Shape 67"/>
              <p:cNvSpPr/>
              <p:nvPr/>
            </p:nvSpPr>
            <p:spPr bwMode="auto">
              <a:xfrm rot="21388595" flipH="1">
                <a:off x="10226484" y="1346877"/>
                <a:ext cx="515096" cy="199463"/>
              </a:xfrm>
              <a:custGeom>
                <a:avLst/>
                <a:gdLst>
                  <a:gd name="T0" fmla="*/ 940 w 940"/>
                  <a:gd name="T1" fmla="*/ 225 h 364"/>
                  <a:gd name="T2" fmla="*/ 737 w 940"/>
                  <a:gd name="T3" fmla="*/ 364 h 364"/>
                  <a:gd name="T4" fmla="*/ 0 w 940"/>
                  <a:gd name="T5" fmla="*/ 0 h 364"/>
                  <a:gd name="T6" fmla="*/ 940 w 940"/>
                  <a:gd name="T7" fmla="*/ 225 h 364"/>
                </a:gdLst>
                <a:ahLst/>
                <a:cxnLst>
                  <a:cxn ang="0">
                    <a:pos x="T0" y="T1"/>
                  </a:cxn>
                  <a:cxn ang="0">
                    <a:pos x="T2" y="T3"/>
                  </a:cxn>
                  <a:cxn ang="0">
                    <a:pos x="T4" y="T5"/>
                  </a:cxn>
                  <a:cxn ang="0">
                    <a:pos x="T6" y="T7"/>
                  </a:cxn>
                </a:cxnLst>
                <a:rect l="0" t="0" r="r" b="b"/>
                <a:pathLst>
                  <a:path w="940" h="364">
                    <a:moveTo>
                      <a:pt x="940" y="225"/>
                    </a:moveTo>
                    <a:lnTo>
                      <a:pt x="737" y="364"/>
                    </a:lnTo>
                    <a:lnTo>
                      <a:pt x="0" y="0"/>
                    </a:lnTo>
                    <a:lnTo>
                      <a:pt x="940" y="225"/>
                    </a:lnTo>
                    <a:close/>
                  </a:path>
                </a:pathLst>
              </a:custGeom>
              <a:solidFill>
                <a:srgbClr val="3D7C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64" name="Freeform: Shape 68"/>
              <p:cNvSpPr/>
              <p:nvPr/>
            </p:nvSpPr>
            <p:spPr bwMode="auto">
              <a:xfrm rot="21388595" flipH="1">
                <a:off x="10311590" y="1327590"/>
                <a:ext cx="456569" cy="283212"/>
              </a:xfrm>
              <a:custGeom>
                <a:avLst/>
                <a:gdLst>
                  <a:gd name="T0" fmla="*/ 743 w 743"/>
                  <a:gd name="T1" fmla="*/ 546 h 546"/>
                  <a:gd name="T2" fmla="*/ 680 w 743"/>
                  <a:gd name="T3" fmla="*/ 406 h 546"/>
                  <a:gd name="T4" fmla="*/ 0 w 743"/>
                  <a:gd name="T5" fmla="*/ 0 h 546"/>
                  <a:gd name="T6" fmla="*/ 743 w 743"/>
                  <a:gd name="T7" fmla="*/ 546 h 546"/>
                </a:gdLst>
                <a:ahLst/>
                <a:cxnLst>
                  <a:cxn ang="0">
                    <a:pos x="T0" y="T1"/>
                  </a:cxn>
                  <a:cxn ang="0">
                    <a:pos x="T2" y="T3"/>
                  </a:cxn>
                  <a:cxn ang="0">
                    <a:pos x="T4" y="T5"/>
                  </a:cxn>
                  <a:cxn ang="0">
                    <a:pos x="T6" y="T7"/>
                  </a:cxn>
                </a:cxnLst>
                <a:rect l="0" t="0" r="r" b="b"/>
                <a:pathLst>
                  <a:path w="743" h="546">
                    <a:moveTo>
                      <a:pt x="743" y="546"/>
                    </a:moveTo>
                    <a:lnTo>
                      <a:pt x="680" y="406"/>
                    </a:lnTo>
                    <a:lnTo>
                      <a:pt x="0" y="0"/>
                    </a:lnTo>
                    <a:lnTo>
                      <a:pt x="743" y="546"/>
                    </a:lnTo>
                    <a:close/>
                  </a:path>
                </a:pathLst>
              </a:custGeom>
              <a:solidFill>
                <a:srgbClr val="3D7CF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65" name="Freeform: Shape 69"/>
              <p:cNvSpPr/>
              <p:nvPr/>
            </p:nvSpPr>
            <p:spPr bwMode="auto">
              <a:xfrm rot="21388595" flipH="1">
                <a:off x="10352230" y="1342195"/>
                <a:ext cx="401958" cy="355603"/>
              </a:xfrm>
              <a:custGeom>
                <a:avLst/>
                <a:gdLst>
                  <a:gd name="T0" fmla="*/ 680 w 680"/>
                  <a:gd name="T1" fmla="*/ 406 h 649"/>
                  <a:gd name="T2" fmla="*/ 486 w 680"/>
                  <a:gd name="T3" fmla="*/ 649 h 649"/>
                  <a:gd name="T4" fmla="*/ 0 w 680"/>
                  <a:gd name="T5" fmla="*/ 0 h 649"/>
                  <a:gd name="T6" fmla="*/ 680 w 680"/>
                  <a:gd name="T7" fmla="*/ 406 h 649"/>
                </a:gdLst>
                <a:ahLst/>
                <a:cxnLst>
                  <a:cxn ang="0">
                    <a:pos x="T0" y="T1"/>
                  </a:cxn>
                  <a:cxn ang="0">
                    <a:pos x="T2" y="T3"/>
                  </a:cxn>
                  <a:cxn ang="0">
                    <a:pos x="T4" y="T5"/>
                  </a:cxn>
                  <a:cxn ang="0">
                    <a:pos x="T6" y="T7"/>
                  </a:cxn>
                </a:cxnLst>
                <a:rect l="0" t="0" r="r" b="b"/>
                <a:pathLst>
                  <a:path w="680" h="649">
                    <a:moveTo>
                      <a:pt x="680" y="406"/>
                    </a:moveTo>
                    <a:lnTo>
                      <a:pt x="486" y="649"/>
                    </a:lnTo>
                    <a:lnTo>
                      <a:pt x="0" y="0"/>
                    </a:lnTo>
                    <a:lnTo>
                      <a:pt x="680" y="406"/>
                    </a:lnTo>
                    <a:close/>
                  </a:path>
                </a:pathLst>
              </a:custGeom>
              <a:solidFill>
                <a:srgbClr val="3D7CFF"/>
              </a:solidFill>
              <a:ln>
                <a:solidFill>
                  <a:srgbClr val="3D7CFF"/>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grpSp>
            <p:nvGrpSpPr>
              <p:cNvPr id="266" name="Group 59"/>
              <p:cNvGrpSpPr/>
              <p:nvPr/>
            </p:nvGrpSpPr>
            <p:grpSpPr>
              <a:xfrm>
                <a:off x="10020135" y="1471645"/>
                <a:ext cx="435529" cy="522280"/>
                <a:chOff x="4922837" y="2644532"/>
                <a:chExt cx="712787" cy="854772"/>
              </a:xfrm>
              <a:solidFill>
                <a:schemeClr val="bg1">
                  <a:lumMod val="75000"/>
                </a:schemeClr>
              </a:solidFill>
            </p:grpSpPr>
            <p:sp>
              <p:nvSpPr>
                <p:cNvPr id="268" name="Freeform: Shape 61"/>
                <p:cNvSpPr/>
                <p:nvPr/>
              </p:nvSpPr>
              <p:spPr bwMode="auto">
                <a:xfrm>
                  <a:off x="5510211" y="3243717"/>
                  <a:ext cx="41275" cy="42863"/>
                </a:xfrm>
                <a:custGeom>
                  <a:avLst/>
                  <a:gdLst>
                    <a:gd name="T0" fmla="*/ 19 w 26"/>
                    <a:gd name="T1" fmla="*/ 25 h 27"/>
                    <a:gd name="T2" fmla="*/ 19 w 26"/>
                    <a:gd name="T3" fmla="*/ 25 h 27"/>
                    <a:gd name="T4" fmla="*/ 14 w 26"/>
                    <a:gd name="T5" fmla="*/ 27 h 27"/>
                    <a:gd name="T6" fmla="*/ 9 w 26"/>
                    <a:gd name="T7" fmla="*/ 26 h 27"/>
                    <a:gd name="T8" fmla="*/ 4 w 26"/>
                    <a:gd name="T9" fmla="*/ 24 h 27"/>
                    <a:gd name="T10" fmla="*/ 1 w 26"/>
                    <a:gd name="T11" fmla="*/ 20 h 27"/>
                    <a:gd name="T12" fmla="*/ 1 w 26"/>
                    <a:gd name="T13" fmla="*/ 20 h 27"/>
                    <a:gd name="T14" fmla="*/ 0 w 26"/>
                    <a:gd name="T15" fmla="*/ 15 h 27"/>
                    <a:gd name="T16" fmla="*/ 0 w 26"/>
                    <a:gd name="T17" fmla="*/ 10 h 27"/>
                    <a:gd name="T18" fmla="*/ 3 w 26"/>
                    <a:gd name="T19" fmla="*/ 5 h 27"/>
                    <a:gd name="T20" fmla="*/ 7 w 26"/>
                    <a:gd name="T21" fmla="*/ 2 h 27"/>
                    <a:gd name="T22" fmla="*/ 7 w 26"/>
                    <a:gd name="T23" fmla="*/ 2 h 27"/>
                    <a:gd name="T24" fmla="*/ 12 w 26"/>
                    <a:gd name="T25" fmla="*/ 0 h 27"/>
                    <a:gd name="T26" fmla="*/ 17 w 26"/>
                    <a:gd name="T27" fmla="*/ 1 h 27"/>
                    <a:gd name="T28" fmla="*/ 21 w 26"/>
                    <a:gd name="T29" fmla="*/ 3 h 27"/>
                    <a:gd name="T30" fmla="*/ 25 w 26"/>
                    <a:gd name="T31" fmla="*/ 7 h 27"/>
                    <a:gd name="T32" fmla="*/ 25 w 26"/>
                    <a:gd name="T33" fmla="*/ 7 h 27"/>
                    <a:gd name="T34" fmla="*/ 26 w 26"/>
                    <a:gd name="T35" fmla="*/ 12 h 27"/>
                    <a:gd name="T36" fmla="*/ 25 w 26"/>
                    <a:gd name="T37" fmla="*/ 18 h 27"/>
                    <a:gd name="T38" fmla="*/ 23 w 26"/>
                    <a:gd name="T39" fmla="*/ 22 h 27"/>
                    <a:gd name="T40" fmla="*/ 19 w 26"/>
                    <a:gd name="T41" fmla="*/ 25 h 27"/>
                    <a:gd name="T42" fmla="*/ 19 w 26"/>
                    <a:gd name="T4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7">
                      <a:moveTo>
                        <a:pt x="19" y="25"/>
                      </a:moveTo>
                      <a:lnTo>
                        <a:pt x="19" y="25"/>
                      </a:lnTo>
                      <a:lnTo>
                        <a:pt x="14" y="27"/>
                      </a:lnTo>
                      <a:lnTo>
                        <a:pt x="9" y="26"/>
                      </a:lnTo>
                      <a:lnTo>
                        <a:pt x="4" y="24"/>
                      </a:lnTo>
                      <a:lnTo>
                        <a:pt x="1" y="20"/>
                      </a:lnTo>
                      <a:lnTo>
                        <a:pt x="1" y="20"/>
                      </a:lnTo>
                      <a:lnTo>
                        <a:pt x="0" y="15"/>
                      </a:lnTo>
                      <a:lnTo>
                        <a:pt x="0" y="10"/>
                      </a:lnTo>
                      <a:lnTo>
                        <a:pt x="3" y="5"/>
                      </a:lnTo>
                      <a:lnTo>
                        <a:pt x="7" y="2"/>
                      </a:lnTo>
                      <a:lnTo>
                        <a:pt x="7" y="2"/>
                      </a:lnTo>
                      <a:lnTo>
                        <a:pt x="12" y="0"/>
                      </a:lnTo>
                      <a:lnTo>
                        <a:pt x="17" y="1"/>
                      </a:lnTo>
                      <a:lnTo>
                        <a:pt x="21" y="3"/>
                      </a:lnTo>
                      <a:lnTo>
                        <a:pt x="25" y="7"/>
                      </a:lnTo>
                      <a:lnTo>
                        <a:pt x="25" y="7"/>
                      </a:lnTo>
                      <a:lnTo>
                        <a:pt x="26" y="12"/>
                      </a:lnTo>
                      <a:lnTo>
                        <a:pt x="25" y="18"/>
                      </a:lnTo>
                      <a:lnTo>
                        <a:pt x="23" y="22"/>
                      </a:lnTo>
                      <a:lnTo>
                        <a:pt x="19" y="25"/>
                      </a:lnTo>
                      <a:lnTo>
                        <a:pt x="19" y="25"/>
                      </a:lnTo>
                      <a:close/>
                    </a:path>
                  </a:pathLst>
                </a:custGeom>
                <a:solidFill>
                  <a:srgbClr val="3D7C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69" name="Freeform: Shape 62"/>
                <p:cNvSpPr/>
                <p:nvPr/>
              </p:nvSpPr>
              <p:spPr bwMode="auto">
                <a:xfrm>
                  <a:off x="5332411" y="3410404"/>
                  <a:ext cx="92075" cy="88900"/>
                </a:xfrm>
                <a:custGeom>
                  <a:avLst/>
                  <a:gdLst>
                    <a:gd name="T0" fmla="*/ 42 w 58"/>
                    <a:gd name="T1" fmla="*/ 53 h 56"/>
                    <a:gd name="T2" fmla="*/ 42 w 58"/>
                    <a:gd name="T3" fmla="*/ 53 h 56"/>
                    <a:gd name="T4" fmla="*/ 37 w 58"/>
                    <a:gd name="T5" fmla="*/ 55 h 56"/>
                    <a:gd name="T6" fmla="*/ 31 w 58"/>
                    <a:gd name="T7" fmla="*/ 56 h 56"/>
                    <a:gd name="T8" fmla="*/ 26 w 58"/>
                    <a:gd name="T9" fmla="*/ 56 h 56"/>
                    <a:gd name="T10" fmla="*/ 21 w 58"/>
                    <a:gd name="T11" fmla="*/ 55 h 56"/>
                    <a:gd name="T12" fmla="*/ 15 w 58"/>
                    <a:gd name="T13" fmla="*/ 53 h 56"/>
                    <a:gd name="T14" fmla="*/ 10 w 58"/>
                    <a:gd name="T15" fmla="*/ 50 h 56"/>
                    <a:gd name="T16" fmla="*/ 6 w 58"/>
                    <a:gd name="T17" fmla="*/ 46 h 56"/>
                    <a:gd name="T18" fmla="*/ 3 w 58"/>
                    <a:gd name="T19" fmla="*/ 41 h 56"/>
                    <a:gd name="T20" fmla="*/ 3 w 58"/>
                    <a:gd name="T21" fmla="*/ 41 h 56"/>
                    <a:gd name="T22" fmla="*/ 1 w 58"/>
                    <a:gd name="T23" fmla="*/ 36 h 56"/>
                    <a:gd name="T24" fmla="*/ 0 w 58"/>
                    <a:gd name="T25" fmla="*/ 30 h 56"/>
                    <a:gd name="T26" fmla="*/ 0 w 58"/>
                    <a:gd name="T27" fmla="*/ 25 h 56"/>
                    <a:gd name="T28" fmla="*/ 1 w 58"/>
                    <a:gd name="T29" fmla="*/ 19 h 56"/>
                    <a:gd name="T30" fmla="*/ 3 w 58"/>
                    <a:gd name="T31" fmla="*/ 14 h 56"/>
                    <a:gd name="T32" fmla="*/ 6 w 58"/>
                    <a:gd name="T33" fmla="*/ 10 h 56"/>
                    <a:gd name="T34" fmla="*/ 10 w 58"/>
                    <a:gd name="T35" fmla="*/ 6 h 56"/>
                    <a:gd name="T36" fmla="*/ 15 w 58"/>
                    <a:gd name="T37" fmla="*/ 3 h 56"/>
                    <a:gd name="T38" fmla="*/ 15 w 58"/>
                    <a:gd name="T39" fmla="*/ 3 h 56"/>
                    <a:gd name="T40" fmla="*/ 22 w 58"/>
                    <a:gd name="T41" fmla="*/ 1 h 56"/>
                    <a:gd name="T42" fmla="*/ 27 w 58"/>
                    <a:gd name="T43" fmla="*/ 0 h 56"/>
                    <a:gd name="T44" fmla="*/ 32 w 58"/>
                    <a:gd name="T45" fmla="*/ 0 h 56"/>
                    <a:gd name="T46" fmla="*/ 38 w 58"/>
                    <a:gd name="T47" fmla="*/ 1 h 56"/>
                    <a:gd name="T48" fmla="*/ 43 w 58"/>
                    <a:gd name="T49" fmla="*/ 3 h 56"/>
                    <a:gd name="T50" fmla="*/ 47 w 58"/>
                    <a:gd name="T51" fmla="*/ 6 h 56"/>
                    <a:gd name="T52" fmla="*/ 51 w 58"/>
                    <a:gd name="T53" fmla="*/ 10 h 56"/>
                    <a:gd name="T54" fmla="*/ 54 w 58"/>
                    <a:gd name="T55" fmla="*/ 15 h 56"/>
                    <a:gd name="T56" fmla="*/ 54 w 58"/>
                    <a:gd name="T57" fmla="*/ 15 h 56"/>
                    <a:gd name="T58" fmla="*/ 57 w 58"/>
                    <a:gd name="T59" fmla="*/ 20 h 56"/>
                    <a:gd name="T60" fmla="*/ 58 w 58"/>
                    <a:gd name="T61" fmla="*/ 26 h 56"/>
                    <a:gd name="T62" fmla="*/ 57 w 58"/>
                    <a:gd name="T63" fmla="*/ 31 h 56"/>
                    <a:gd name="T64" fmla="*/ 56 w 58"/>
                    <a:gd name="T65" fmla="*/ 37 h 56"/>
                    <a:gd name="T66" fmla="*/ 54 w 58"/>
                    <a:gd name="T67" fmla="*/ 42 h 56"/>
                    <a:gd name="T68" fmla="*/ 51 w 58"/>
                    <a:gd name="T69" fmla="*/ 46 h 56"/>
                    <a:gd name="T70" fmla="*/ 47 w 58"/>
                    <a:gd name="T71" fmla="*/ 50 h 56"/>
                    <a:gd name="T72" fmla="*/ 42 w 58"/>
                    <a:gd name="T73" fmla="*/ 53 h 56"/>
                    <a:gd name="T74" fmla="*/ 42 w 58"/>
                    <a:gd name="T75"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56">
                      <a:moveTo>
                        <a:pt x="42" y="53"/>
                      </a:moveTo>
                      <a:lnTo>
                        <a:pt x="42" y="53"/>
                      </a:lnTo>
                      <a:lnTo>
                        <a:pt x="37" y="55"/>
                      </a:lnTo>
                      <a:lnTo>
                        <a:pt x="31" y="56"/>
                      </a:lnTo>
                      <a:lnTo>
                        <a:pt x="26" y="56"/>
                      </a:lnTo>
                      <a:lnTo>
                        <a:pt x="21" y="55"/>
                      </a:lnTo>
                      <a:lnTo>
                        <a:pt x="15" y="53"/>
                      </a:lnTo>
                      <a:lnTo>
                        <a:pt x="10" y="50"/>
                      </a:lnTo>
                      <a:lnTo>
                        <a:pt x="6" y="46"/>
                      </a:lnTo>
                      <a:lnTo>
                        <a:pt x="3" y="41"/>
                      </a:lnTo>
                      <a:lnTo>
                        <a:pt x="3" y="41"/>
                      </a:lnTo>
                      <a:lnTo>
                        <a:pt x="1" y="36"/>
                      </a:lnTo>
                      <a:lnTo>
                        <a:pt x="0" y="30"/>
                      </a:lnTo>
                      <a:lnTo>
                        <a:pt x="0" y="25"/>
                      </a:lnTo>
                      <a:lnTo>
                        <a:pt x="1" y="19"/>
                      </a:lnTo>
                      <a:lnTo>
                        <a:pt x="3" y="14"/>
                      </a:lnTo>
                      <a:lnTo>
                        <a:pt x="6" y="10"/>
                      </a:lnTo>
                      <a:lnTo>
                        <a:pt x="10" y="6"/>
                      </a:lnTo>
                      <a:lnTo>
                        <a:pt x="15" y="3"/>
                      </a:lnTo>
                      <a:lnTo>
                        <a:pt x="15" y="3"/>
                      </a:lnTo>
                      <a:lnTo>
                        <a:pt x="22" y="1"/>
                      </a:lnTo>
                      <a:lnTo>
                        <a:pt x="27" y="0"/>
                      </a:lnTo>
                      <a:lnTo>
                        <a:pt x="32" y="0"/>
                      </a:lnTo>
                      <a:lnTo>
                        <a:pt x="38" y="1"/>
                      </a:lnTo>
                      <a:lnTo>
                        <a:pt x="43" y="3"/>
                      </a:lnTo>
                      <a:lnTo>
                        <a:pt x="47" y="6"/>
                      </a:lnTo>
                      <a:lnTo>
                        <a:pt x="51" y="10"/>
                      </a:lnTo>
                      <a:lnTo>
                        <a:pt x="54" y="15"/>
                      </a:lnTo>
                      <a:lnTo>
                        <a:pt x="54" y="15"/>
                      </a:lnTo>
                      <a:lnTo>
                        <a:pt x="57" y="20"/>
                      </a:lnTo>
                      <a:lnTo>
                        <a:pt x="58" y="26"/>
                      </a:lnTo>
                      <a:lnTo>
                        <a:pt x="57" y="31"/>
                      </a:lnTo>
                      <a:lnTo>
                        <a:pt x="56" y="37"/>
                      </a:lnTo>
                      <a:lnTo>
                        <a:pt x="54" y="42"/>
                      </a:lnTo>
                      <a:lnTo>
                        <a:pt x="51" y="46"/>
                      </a:lnTo>
                      <a:lnTo>
                        <a:pt x="47" y="50"/>
                      </a:lnTo>
                      <a:lnTo>
                        <a:pt x="42" y="53"/>
                      </a:lnTo>
                      <a:lnTo>
                        <a:pt x="42" y="53"/>
                      </a:lnTo>
                      <a:close/>
                    </a:path>
                  </a:pathLst>
                </a:custGeom>
                <a:solidFill>
                  <a:srgbClr val="3D7C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70" name="Freeform: Shape 63"/>
                <p:cNvSpPr/>
                <p:nvPr/>
              </p:nvSpPr>
              <p:spPr bwMode="auto">
                <a:xfrm>
                  <a:off x="5522911" y="3370717"/>
                  <a:ext cx="112713" cy="112713"/>
                </a:xfrm>
                <a:custGeom>
                  <a:avLst/>
                  <a:gdLst>
                    <a:gd name="T0" fmla="*/ 36 w 71"/>
                    <a:gd name="T1" fmla="*/ 0 h 71"/>
                    <a:gd name="T2" fmla="*/ 43 w 71"/>
                    <a:gd name="T3" fmla="*/ 29 h 71"/>
                    <a:gd name="T4" fmla="*/ 71 w 71"/>
                    <a:gd name="T5" fmla="*/ 36 h 71"/>
                    <a:gd name="T6" fmla="*/ 43 w 71"/>
                    <a:gd name="T7" fmla="*/ 43 h 71"/>
                    <a:gd name="T8" fmla="*/ 36 w 71"/>
                    <a:gd name="T9" fmla="*/ 71 h 71"/>
                    <a:gd name="T10" fmla="*/ 29 w 71"/>
                    <a:gd name="T11" fmla="*/ 43 h 71"/>
                    <a:gd name="T12" fmla="*/ 0 w 71"/>
                    <a:gd name="T13" fmla="*/ 36 h 71"/>
                    <a:gd name="T14" fmla="*/ 29 w 71"/>
                    <a:gd name="T15" fmla="*/ 29 h 71"/>
                    <a:gd name="T16" fmla="*/ 36 w 71"/>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1">
                      <a:moveTo>
                        <a:pt x="36" y="0"/>
                      </a:moveTo>
                      <a:lnTo>
                        <a:pt x="43" y="29"/>
                      </a:lnTo>
                      <a:lnTo>
                        <a:pt x="71" y="36"/>
                      </a:lnTo>
                      <a:lnTo>
                        <a:pt x="43" y="43"/>
                      </a:lnTo>
                      <a:lnTo>
                        <a:pt x="36" y="71"/>
                      </a:lnTo>
                      <a:lnTo>
                        <a:pt x="29" y="43"/>
                      </a:lnTo>
                      <a:lnTo>
                        <a:pt x="0" y="36"/>
                      </a:lnTo>
                      <a:lnTo>
                        <a:pt x="29" y="29"/>
                      </a:lnTo>
                      <a:lnTo>
                        <a:pt x="36" y="0"/>
                      </a:lnTo>
                      <a:close/>
                    </a:path>
                  </a:pathLst>
                </a:custGeom>
                <a:solidFill>
                  <a:srgbClr val="3D7C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71" name="Freeform: Shape 64"/>
                <p:cNvSpPr/>
                <p:nvPr/>
              </p:nvSpPr>
              <p:spPr bwMode="auto">
                <a:xfrm>
                  <a:off x="5013014" y="2644532"/>
                  <a:ext cx="71812" cy="69336"/>
                </a:xfrm>
                <a:custGeom>
                  <a:avLst/>
                  <a:gdLst>
                    <a:gd name="T0" fmla="*/ 42 w 58"/>
                    <a:gd name="T1" fmla="*/ 53 h 56"/>
                    <a:gd name="T2" fmla="*/ 42 w 58"/>
                    <a:gd name="T3" fmla="*/ 53 h 56"/>
                    <a:gd name="T4" fmla="*/ 37 w 58"/>
                    <a:gd name="T5" fmla="*/ 55 h 56"/>
                    <a:gd name="T6" fmla="*/ 31 w 58"/>
                    <a:gd name="T7" fmla="*/ 56 h 56"/>
                    <a:gd name="T8" fmla="*/ 26 w 58"/>
                    <a:gd name="T9" fmla="*/ 56 h 56"/>
                    <a:gd name="T10" fmla="*/ 21 w 58"/>
                    <a:gd name="T11" fmla="*/ 55 h 56"/>
                    <a:gd name="T12" fmla="*/ 15 w 58"/>
                    <a:gd name="T13" fmla="*/ 53 h 56"/>
                    <a:gd name="T14" fmla="*/ 10 w 58"/>
                    <a:gd name="T15" fmla="*/ 50 h 56"/>
                    <a:gd name="T16" fmla="*/ 6 w 58"/>
                    <a:gd name="T17" fmla="*/ 46 h 56"/>
                    <a:gd name="T18" fmla="*/ 3 w 58"/>
                    <a:gd name="T19" fmla="*/ 41 h 56"/>
                    <a:gd name="T20" fmla="*/ 3 w 58"/>
                    <a:gd name="T21" fmla="*/ 41 h 56"/>
                    <a:gd name="T22" fmla="*/ 1 w 58"/>
                    <a:gd name="T23" fmla="*/ 36 h 56"/>
                    <a:gd name="T24" fmla="*/ 0 w 58"/>
                    <a:gd name="T25" fmla="*/ 30 h 56"/>
                    <a:gd name="T26" fmla="*/ 0 w 58"/>
                    <a:gd name="T27" fmla="*/ 25 h 56"/>
                    <a:gd name="T28" fmla="*/ 1 w 58"/>
                    <a:gd name="T29" fmla="*/ 19 h 56"/>
                    <a:gd name="T30" fmla="*/ 3 w 58"/>
                    <a:gd name="T31" fmla="*/ 14 h 56"/>
                    <a:gd name="T32" fmla="*/ 6 w 58"/>
                    <a:gd name="T33" fmla="*/ 10 h 56"/>
                    <a:gd name="T34" fmla="*/ 10 w 58"/>
                    <a:gd name="T35" fmla="*/ 6 h 56"/>
                    <a:gd name="T36" fmla="*/ 15 w 58"/>
                    <a:gd name="T37" fmla="*/ 3 h 56"/>
                    <a:gd name="T38" fmla="*/ 15 w 58"/>
                    <a:gd name="T39" fmla="*/ 3 h 56"/>
                    <a:gd name="T40" fmla="*/ 22 w 58"/>
                    <a:gd name="T41" fmla="*/ 1 h 56"/>
                    <a:gd name="T42" fmla="*/ 27 w 58"/>
                    <a:gd name="T43" fmla="*/ 0 h 56"/>
                    <a:gd name="T44" fmla="*/ 32 w 58"/>
                    <a:gd name="T45" fmla="*/ 0 h 56"/>
                    <a:gd name="T46" fmla="*/ 38 w 58"/>
                    <a:gd name="T47" fmla="*/ 1 h 56"/>
                    <a:gd name="T48" fmla="*/ 43 w 58"/>
                    <a:gd name="T49" fmla="*/ 3 h 56"/>
                    <a:gd name="T50" fmla="*/ 47 w 58"/>
                    <a:gd name="T51" fmla="*/ 6 h 56"/>
                    <a:gd name="T52" fmla="*/ 51 w 58"/>
                    <a:gd name="T53" fmla="*/ 10 h 56"/>
                    <a:gd name="T54" fmla="*/ 54 w 58"/>
                    <a:gd name="T55" fmla="*/ 15 h 56"/>
                    <a:gd name="T56" fmla="*/ 54 w 58"/>
                    <a:gd name="T57" fmla="*/ 15 h 56"/>
                    <a:gd name="T58" fmla="*/ 57 w 58"/>
                    <a:gd name="T59" fmla="*/ 20 h 56"/>
                    <a:gd name="T60" fmla="*/ 58 w 58"/>
                    <a:gd name="T61" fmla="*/ 26 h 56"/>
                    <a:gd name="T62" fmla="*/ 57 w 58"/>
                    <a:gd name="T63" fmla="*/ 31 h 56"/>
                    <a:gd name="T64" fmla="*/ 56 w 58"/>
                    <a:gd name="T65" fmla="*/ 37 h 56"/>
                    <a:gd name="T66" fmla="*/ 54 w 58"/>
                    <a:gd name="T67" fmla="*/ 42 h 56"/>
                    <a:gd name="T68" fmla="*/ 51 w 58"/>
                    <a:gd name="T69" fmla="*/ 46 h 56"/>
                    <a:gd name="T70" fmla="*/ 47 w 58"/>
                    <a:gd name="T71" fmla="*/ 50 h 56"/>
                    <a:gd name="T72" fmla="*/ 42 w 58"/>
                    <a:gd name="T73" fmla="*/ 53 h 56"/>
                    <a:gd name="T74" fmla="*/ 42 w 58"/>
                    <a:gd name="T75"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56">
                      <a:moveTo>
                        <a:pt x="42" y="53"/>
                      </a:moveTo>
                      <a:lnTo>
                        <a:pt x="42" y="53"/>
                      </a:lnTo>
                      <a:lnTo>
                        <a:pt x="37" y="55"/>
                      </a:lnTo>
                      <a:lnTo>
                        <a:pt x="31" y="56"/>
                      </a:lnTo>
                      <a:lnTo>
                        <a:pt x="26" y="56"/>
                      </a:lnTo>
                      <a:lnTo>
                        <a:pt x="21" y="55"/>
                      </a:lnTo>
                      <a:lnTo>
                        <a:pt x="15" y="53"/>
                      </a:lnTo>
                      <a:lnTo>
                        <a:pt x="10" y="50"/>
                      </a:lnTo>
                      <a:lnTo>
                        <a:pt x="6" y="46"/>
                      </a:lnTo>
                      <a:lnTo>
                        <a:pt x="3" y="41"/>
                      </a:lnTo>
                      <a:lnTo>
                        <a:pt x="3" y="41"/>
                      </a:lnTo>
                      <a:lnTo>
                        <a:pt x="1" y="36"/>
                      </a:lnTo>
                      <a:lnTo>
                        <a:pt x="0" y="30"/>
                      </a:lnTo>
                      <a:lnTo>
                        <a:pt x="0" y="25"/>
                      </a:lnTo>
                      <a:lnTo>
                        <a:pt x="1" y="19"/>
                      </a:lnTo>
                      <a:lnTo>
                        <a:pt x="3" y="14"/>
                      </a:lnTo>
                      <a:lnTo>
                        <a:pt x="6" y="10"/>
                      </a:lnTo>
                      <a:lnTo>
                        <a:pt x="10" y="6"/>
                      </a:lnTo>
                      <a:lnTo>
                        <a:pt x="15" y="3"/>
                      </a:lnTo>
                      <a:lnTo>
                        <a:pt x="15" y="3"/>
                      </a:lnTo>
                      <a:lnTo>
                        <a:pt x="22" y="1"/>
                      </a:lnTo>
                      <a:lnTo>
                        <a:pt x="27" y="0"/>
                      </a:lnTo>
                      <a:lnTo>
                        <a:pt x="32" y="0"/>
                      </a:lnTo>
                      <a:lnTo>
                        <a:pt x="38" y="1"/>
                      </a:lnTo>
                      <a:lnTo>
                        <a:pt x="43" y="3"/>
                      </a:lnTo>
                      <a:lnTo>
                        <a:pt x="47" y="6"/>
                      </a:lnTo>
                      <a:lnTo>
                        <a:pt x="51" y="10"/>
                      </a:lnTo>
                      <a:lnTo>
                        <a:pt x="54" y="15"/>
                      </a:lnTo>
                      <a:lnTo>
                        <a:pt x="54" y="15"/>
                      </a:lnTo>
                      <a:lnTo>
                        <a:pt x="57" y="20"/>
                      </a:lnTo>
                      <a:lnTo>
                        <a:pt x="58" y="26"/>
                      </a:lnTo>
                      <a:lnTo>
                        <a:pt x="57" y="31"/>
                      </a:lnTo>
                      <a:lnTo>
                        <a:pt x="56" y="37"/>
                      </a:lnTo>
                      <a:lnTo>
                        <a:pt x="54" y="42"/>
                      </a:lnTo>
                      <a:lnTo>
                        <a:pt x="51" y="46"/>
                      </a:lnTo>
                      <a:lnTo>
                        <a:pt x="47" y="50"/>
                      </a:lnTo>
                      <a:lnTo>
                        <a:pt x="42" y="53"/>
                      </a:lnTo>
                      <a:lnTo>
                        <a:pt x="42" y="53"/>
                      </a:lnTo>
                      <a:close/>
                    </a:path>
                  </a:pathLst>
                </a:custGeom>
                <a:solidFill>
                  <a:srgbClr val="3D7C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72" name="Freeform: Shape 65"/>
                <p:cNvSpPr/>
                <p:nvPr/>
              </p:nvSpPr>
              <p:spPr bwMode="auto">
                <a:xfrm>
                  <a:off x="4922837" y="2818584"/>
                  <a:ext cx="47352" cy="45719"/>
                </a:xfrm>
                <a:custGeom>
                  <a:avLst/>
                  <a:gdLst>
                    <a:gd name="T0" fmla="*/ 42 w 58"/>
                    <a:gd name="T1" fmla="*/ 53 h 56"/>
                    <a:gd name="T2" fmla="*/ 42 w 58"/>
                    <a:gd name="T3" fmla="*/ 53 h 56"/>
                    <a:gd name="T4" fmla="*/ 37 w 58"/>
                    <a:gd name="T5" fmla="*/ 55 h 56"/>
                    <a:gd name="T6" fmla="*/ 31 w 58"/>
                    <a:gd name="T7" fmla="*/ 56 h 56"/>
                    <a:gd name="T8" fmla="*/ 26 w 58"/>
                    <a:gd name="T9" fmla="*/ 56 h 56"/>
                    <a:gd name="T10" fmla="*/ 21 w 58"/>
                    <a:gd name="T11" fmla="*/ 55 h 56"/>
                    <a:gd name="T12" fmla="*/ 15 w 58"/>
                    <a:gd name="T13" fmla="*/ 53 h 56"/>
                    <a:gd name="T14" fmla="*/ 10 w 58"/>
                    <a:gd name="T15" fmla="*/ 50 h 56"/>
                    <a:gd name="T16" fmla="*/ 6 w 58"/>
                    <a:gd name="T17" fmla="*/ 46 h 56"/>
                    <a:gd name="T18" fmla="*/ 3 w 58"/>
                    <a:gd name="T19" fmla="*/ 41 h 56"/>
                    <a:gd name="T20" fmla="*/ 3 w 58"/>
                    <a:gd name="T21" fmla="*/ 41 h 56"/>
                    <a:gd name="T22" fmla="*/ 1 w 58"/>
                    <a:gd name="T23" fmla="*/ 36 h 56"/>
                    <a:gd name="T24" fmla="*/ 0 w 58"/>
                    <a:gd name="T25" fmla="*/ 30 h 56"/>
                    <a:gd name="T26" fmla="*/ 0 w 58"/>
                    <a:gd name="T27" fmla="*/ 25 h 56"/>
                    <a:gd name="T28" fmla="*/ 1 w 58"/>
                    <a:gd name="T29" fmla="*/ 19 h 56"/>
                    <a:gd name="T30" fmla="*/ 3 w 58"/>
                    <a:gd name="T31" fmla="*/ 14 h 56"/>
                    <a:gd name="T32" fmla="*/ 6 w 58"/>
                    <a:gd name="T33" fmla="*/ 10 h 56"/>
                    <a:gd name="T34" fmla="*/ 10 w 58"/>
                    <a:gd name="T35" fmla="*/ 6 h 56"/>
                    <a:gd name="T36" fmla="*/ 15 w 58"/>
                    <a:gd name="T37" fmla="*/ 3 h 56"/>
                    <a:gd name="T38" fmla="*/ 15 w 58"/>
                    <a:gd name="T39" fmla="*/ 3 h 56"/>
                    <a:gd name="T40" fmla="*/ 22 w 58"/>
                    <a:gd name="T41" fmla="*/ 1 h 56"/>
                    <a:gd name="T42" fmla="*/ 27 w 58"/>
                    <a:gd name="T43" fmla="*/ 0 h 56"/>
                    <a:gd name="T44" fmla="*/ 32 w 58"/>
                    <a:gd name="T45" fmla="*/ 0 h 56"/>
                    <a:gd name="T46" fmla="*/ 38 w 58"/>
                    <a:gd name="T47" fmla="*/ 1 h 56"/>
                    <a:gd name="T48" fmla="*/ 43 w 58"/>
                    <a:gd name="T49" fmla="*/ 3 h 56"/>
                    <a:gd name="T50" fmla="*/ 47 w 58"/>
                    <a:gd name="T51" fmla="*/ 6 h 56"/>
                    <a:gd name="T52" fmla="*/ 51 w 58"/>
                    <a:gd name="T53" fmla="*/ 10 h 56"/>
                    <a:gd name="T54" fmla="*/ 54 w 58"/>
                    <a:gd name="T55" fmla="*/ 15 h 56"/>
                    <a:gd name="T56" fmla="*/ 54 w 58"/>
                    <a:gd name="T57" fmla="*/ 15 h 56"/>
                    <a:gd name="T58" fmla="*/ 57 w 58"/>
                    <a:gd name="T59" fmla="*/ 20 h 56"/>
                    <a:gd name="T60" fmla="*/ 58 w 58"/>
                    <a:gd name="T61" fmla="*/ 26 h 56"/>
                    <a:gd name="T62" fmla="*/ 57 w 58"/>
                    <a:gd name="T63" fmla="*/ 31 h 56"/>
                    <a:gd name="T64" fmla="*/ 56 w 58"/>
                    <a:gd name="T65" fmla="*/ 37 h 56"/>
                    <a:gd name="T66" fmla="*/ 54 w 58"/>
                    <a:gd name="T67" fmla="*/ 42 h 56"/>
                    <a:gd name="T68" fmla="*/ 51 w 58"/>
                    <a:gd name="T69" fmla="*/ 46 h 56"/>
                    <a:gd name="T70" fmla="*/ 47 w 58"/>
                    <a:gd name="T71" fmla="*/ 50 h 56"/>
                    <a:gd name="T72" fmla="*/ 42 w 58"/>
                    <a:gd name="T73" fmla="*/ 53 h 56"/>
                    <a:gd name="T74" fmla="*/ 42 w 58"/>
                    <a:gd name="T75"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56">
                      <a:moveTo>
                        <a:pt x="42" y="53"/>
                      </a:moveTo>
                      <a:lnTo>
                        <a:pt x="42" y="53"/>
                      </a:lnTo>
                      <a:lnTo>
                        <a:pt x="37" y="55"/>
                      </a:lnTo>
                      <a:lnTo>
                        <a:pt x="31" y="56"/>
                      </a:lnTo>
                      <a:lnTo>
                        <a:pt x="26" y="56"/>
                      </a:lnTo>
                      <a:lnTo>
                        <a:pt x="21" y="55"/>
                      </a:lnTo>
                      <a:lnTo>
                        <a:pt x="15" y="53"/>
                      </a:lnTo>
                      <a:lnTo>
                        <a:pt x="10" y="50"/>
                      </a:lnTo>
                      <a:lnTo>
                        <a:pt x="6" y="46"/>
                      </a:lnTo>
                      <a:lnTo>
                        <a:pt x="3" y="41"/>
                      </a:lnTo>
                      <a:lnTo>
                        <a:pt x="3" y="41"/>
                      </a:lnTo>
                      <a:lnTo>
                        <a:pt x="1" y="36"/>
                      </a:lnTo>
                      <a:lnTo>
                        <a:pt x="0" y="30"/>
                      </a:lnTo>
                      <a:lnTo>
                        <a:pt x="0" y="25"/>
                      </a:lnTo>
                      <a:lnTo>
                        <a:pt x="1" y="19"/>
                      </a:lnTo>
                      <a:lnTo>
                        <a:pt x="3" y="14"/>
                      </a:lnTo>
                      <a:lnTo>
                        <a:pt x="6" y="10"/>
                      </a:lnTo>
                      <a:lnTo>
                        <a:pt x="10" y="6"/>
                      </a:lnTo>
                      <a:lnTo>
                        <a:pt x="15" y="3"/>
                      </a:lnTo>
                      <a:lnTo>
                        <a:pt x="15" y="3"/>
                      </a:lnTo>
                      <a:lnTo>
                        <a:pt x="22" y="1"/>
                      </a:lnTo>
                      <a:lnTo>
                        <a:pt x="27" y="0"/>
                      </a:lnTo>
                      <a:lnTo>
                        <a:pt x="32" y="0"/>
                      </a:lnTo>
                      <a:lnTo>
                        <a:pt x="38" y="1"/>
                      </a:lnTo>
                      <a:lnTo>
                        <a:pt x="43" y="3"/>
                      </a:lnTo>
                      <a:lnTo>
                        <a:pt x="47" y="6"/>
                      </a:lnTo>
                      <a:lnTo>
                        <a:pt x="51" y="10"/>
                      </a:lnTo>
                      <a:lnTo>
                        <a:pt x="54" y="15"/>
                      </a:lnTo>
                      <a:lnTo>
                        <a:pt x="54" y="15"/>
                      </a:lnTo>
                      <a:lnTo>
                        <a:pt x="57" y="20"/>
                      </a:lnTo>
                      <a:lnTo>
                        <a:pt x="58" y="26"/>
                      </a:lnTo>
                      <a:lnTo>
                        <a:pt x="57" y="31"/>
                      </a:lnTo>
                      <a:lnTo>
                        <a:pt x="56" y="37"/>
                      </a:lnTo>
                      <a:lnTo>
                        <a:pt x="54" y="42"/>
                      </a:lnTo>
                      <a:lnTo>
                        <a:pt x="51" y="46"/>
                      </a:lnTo>
                      <a:lnTo>
                        <a:pt x="47" y="50"/>
                      </a:lnTo>
                      <a:lnTo>
                        <a:pt x="42" y="53"/>
                      </a:lnTo>
                      <a:lnTo>
                        <a:pt x="42" y="53"/>
                      </a:lnTo>
                      <a:close/>
                    </a:path>
                  </a:pathLst>
                </a:custGeom>
                <a:solidFill>
                  <a:srgbClr val="3D7C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grpSp>
          <p:sp>
            <p:nvSpPr>
              <p:cNvPr id="267" name="Freeform: Shape 60"/>
              <p:cNvSpPr/>
              <p:nvPr/>
            </p:nvSpPr>
            <p:spPr bwMode="auto">
              <a:xfrm rot="1126275">
                <a:off x="9910267" y="1558886"/>
                <a:ext cx="354213" cy="447829"/>
              </a:xfrm>
              <a:custGeom>
                <a:avLst/>
                <a:gdLst>
                  <a:gd name="T0" fmla="*/ 61 w 420"/>
                  <a:gd name="T1" fmla="*/ 499 h 531"/>
                  <a:gd name="T2" fmla="*/ 81 w 420"/>
                  <a:gd name="T3" fmla="*/ 514 h 531"/>
                  <a:gd name="T4" fmla="*/ 84 w 420"/>
                  <a:gd name="T5" fmla="*/ 461 h 531"/>
                  <a:gd name="T6" fmla="*/ 124 w 420"/>
                  <a:gd name="T7" fmla="*/ 432 h 531"/>
                  <a:gd name="T8" fmla="*/ 107 w 420"/>
                  <a:gd name="T9" fmla="*/ 473 h 531"/>
                  <a:gd name="T10" fmla="*/ 113 w 420"/>
                  <a:gd name="T11" fmla="*/ 381 h 531"/>
                  <a:gd name="T12" fmla="*/ 138 w 420"/>
                  <a:gd name="T13" fmla="*/ 387 h 531"/>
                  <a:gd name="T14" fmla="*/ 121 w 420"/>
                  <a:gd name="T15" fmla="*/ 337 h 531"/>
                  <a:gd name="T16" fmla="*/ 107 w 420"/>
                  <a:gd name="T17" fmla="*/ 312 h 531"/>
                  <a:gd name="T18" fmla="*/ 98 w 420"/>
                  <a:gd name="T19" fmla="*/ 282 h 531"/>
                  <a:gd name="T20" fmla="*/ 136 w 420"/>
                  <a:gd name="T21" fmla="*/ 296 h 531"/>
                  <a:gd name="T22" fmla="*/ 148 w 420"/>
                  <a:gd name="T23" fmla="*/ 320 h 531"/>
                  <a:gd name="T24" fmla="*/ 180 w 420"/>
                  <a:gd name="T25" fmla="*/ 324 h 531"/>
                  <a:gd name="T26" fmla="*/ 180 w 420"/>
                  <a:gd name="T27" fmla="*/ 299 h 531"/>
                  <a:gd name="T28" fmla="*/ 180 w 420"/>
                  <a:gd name="T29" fmla="*/ 324 h 531"/>
                  <a:gd name="T30" fmla="*/ 222 w 420"/>
                  <a:gd name="T31" fmla="*/ 294 h 531"/>
                  <a:gd name="T32" fmla="*/ 271 w 420"/>
                  <a:gd name="T33" fmla="*/ 303 h 531"/>
                  <a:gd name="T34" fmla="*/ 228 w 420"/>
                  <a:gd name="T35" fmla="*/ 319 h 531"/>
                  <a:gd name="T36" fmla="*/ 54 w 420"/>
                  <a:gd name="T37" fmla="*/ 288 h 531"/>
                  <a:gd name="T38" fmla="*/ 45 w 420"/>
                  <a:gd name="T39" fmla="*/ 249 h 531"/>
                  <a:gd name="T40" fmla="*/ 67 w 420"/>
                  <a:gd name="T41" fmla="*/ 267 h 531"/>
                  <a:gd name="T42" fmla="*/ 279 w 420"/>
                  <a:gd name="T43" fmla="*/ 268 h 531"/>
                  <a:gd name="T44" fmla="*/ 301 w 420"/>
                  <a:gd name="T45" fmla="*/ 249 h 531"/>
                  <a:gd name="T46" fmla="*/ 319 w 420"/>
                  <a:gd name="T47" fmla="*/ 266 h 531"/>
                  <a:gd name="T48" fmla="*/ 294 w 420"/>
                  <a:gd name="T49" fmla="*/ 289 h 531"/>
                  <a:gd name="T50" fmla="*/ 113 w 420"/>
                  <a:gd name="T51" fmla="*/ 234 h 531"/>
                  <a:gd name="T52" fmla="*/ 143 w 420"/>
                  <a:gd name="T53" fmla="*/ 246 h 531"/>
                  <a:gd name="T54" fmla="*/ 10 w 420"/>
                  <a:gd name="T55" fmla="*/ 244 h 531"/>
                  <a:gd name="T56" fmla="*/ 0 w 420"/>
                  <a:gd name="T57" fmla="*/ 208 h 531"/>
                  <a:gd name="T58" fmla="*/ 26 w 420"/>
                  <a:gd name="T59" fmla="*/ 200 h 531"/>
                  <a:gd name="T60" fmla="*/ 26 w 420"/>
                  <a:gd name="T61" fmla="*/ 214 h 531"/>
                  <a:gd name="T62" fmla="*/ 10 w 420"/>
                  <a:gd name="T63" fmla="*/ 244 h 531"/>
                  <a:gd name="T64" fmla="*/ 324 w 420"/>
                  <a:gd name="T65" fmla="*/ 214 h 531"/>
                  <a:gd name="T66" fmla="*/ 359 w 420"/>
                  <a:gd name="T67" fmla="*/ 193 h 531"/>
                  <a:gd name="T68" fmla="*/ 347 w 420"/>
                  <a:gd name="T69" fmla="*/ 225 h 531"/>
                  <a:gd name="T70" fmla="*/ 104 w 420"/>
                  <a:gd name="T71" fmla="*/ 213 h 531"/>
                  <a:gd name="T72" fmla="*/ 84 w 420"/>
                  <a:gd name="T73" fmla="*/ 190 h 531"/>
                  <a:gd name="T74" fmla="*/ 101 w 420"/>
                  <a:gd name="T75" fmla="*/ 171 h 531"/>
                  <a:gd name="T76" fmla="*/ 121 w 420"/>
                  <a:gd name="T77" fmla="*/ 193 h 531"/>
                  <a:gd name="T78" fmla="*/ 16 w 420"/>
                  <a:gd name="T79" fmla="*/ 167 h 531"/>
                  <a:gd name="T80" fmla="*/ 33 w 420"/>
                  <a:gd name="T81" fmla="*/ 155 h 531"/>
                  <a:gd name="T82" fmla="*/ 59 w 420"/>
                  <a:gd name="T83" fmla="*/ 151 h 531"/>
                  <a:gd name="T84" fmla="*/ 53 w 420"/>
                  <a:gd name="T85" fmla="*/ 176 h 531"/>
                  <a:gd name="T86" fmla="*/ 34 w 420"/>
                  <a:gd name="T87" fmla="*/ 184 h 531"/>
                  <a:gd name="T88" fmla="*/ 340 w 420"/>
                  <a:gd name="T89" fmla="*/ 146 h 531"/>
                  <a:gd name="T90" fmla="*/ 365 w 420"/>
                  <a:gd name="T91" fmla="*/ 128 h 531"/>
                  <a:gd name="T92" fmla="*/ 364 w 420"/>
                  <a:gd name="T93" fmla="*/ 166 h 531"/>
                  <a:gd name="T94" fmla="*/ 343 w 420"/>
                  <a:gd name="T95" fmla="*/ 84 h 531"/>
                  <a:gd name="T96" fmla="*/ 375 w 420"/>
                  <a:gd name="T97" fmla="*/ 62 h 531"/>
                  <a:gd name="T98" fmla="*/ 368 w 420"/>
                  <a:gd name="T99" fmla="*/ 88 h 531"/>
                  <a:gd name="T100" fmla="*/ 368 w 420"/>
                  <a:gd name="T101" fmla="*/ 27 h 531"/>
                  <a:gd name="T102" fmla="*/ 386 w 420"/>
                  <a:gd name="T103" fmla="*/ 12 h 531"/>
                  <a:gd name="T104" fmla="*/ 420 w 420"/>
                  <a:gd name="T105" fmla="*/ 16 h 531"/>
                  <a:gd name="T106" fmla="*/ 394 w 420"/>
                  <a:gd name="T107" fmla="*/ 3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0" h="531">
                    <a:moveTo>
                      <a:pt x="68" y="531"/>
                    </a:moveTo>
                    <a:lnTo>
                      <a:pt x="49" y="515"/>
                    </a:lnTo>
                    <a:lnTo>
                      <a:pt x="49" y="515"/>
                    </a:lnTo>
                    <a:lnTo>
                      <a:pt x="61" y="499"/>
                    </a:lnTo>
                    <a:lnTo>
                      <a:pt x="72" y="482"/>
                    </a:lnTo>
                    <a:lnTo>
                      <a:pt x="94" y="495"/>
                    </a:lnTo>
                    <a:lnTo>
                      <a:pt x="94" y="495"/>
                    </a:lnTo>
                    <a:lnTo>
                      <a:pt x="81" y="514"/>
                    </a:lnTo>
                    <a:lnTo>
                      <a:pt x="68" y="531"/>
                    </a:lnTo>
                    <a:lnTo>
                      <a:pt x="68" y="531"/>
                    </a:lnTo>
                    <a:close/>
                    <a:moveTo>
                      <a:pt x="107" y="473"/>
                    </a:moveTo>
                    <a:lnTo>
                      <a:pt x="84" y="461"/>
                    </a:lnTo>
                    <a:lnTo>
                      <a:pt x="84" y="461"/>
                    </a:lnTo>
                    <a:lnTo>
                      <a:pt x="93" y="443"/>
                    </a:lnTo>
                    <a:lnTo>
                      <a:pt x="100" y="424"/>
                    </a:lnTo>
                    <a:lnTo>
                      <a:pt x="124" y="432"/>
                    </a:lnTo>
                    <a:lnTo>
                      <a:pt x="124" y="432"/>
                    </a:lnTo>
                    <a:lnTo>
                      <a:pt x="116" y="453"/>
                    </a:lnTo>
                    <a:lnTo>
                      <a:pt x="107" y="473"/>
                    </a:lnTo>
                    <a:lnTo>
                      <a:pt x="107" y="473"/>
                    </a:lnTo>
                    <a:close/>
                    <a:moveTo>
                      <a:pt x="132" y="408"/>
                    </a:moveTo>
                    <a:lnTo>
                      <a:pt x="108" y="400"/>
                    </a:lnTo>
                    <a:lnTo>
                      <a:pt x="108" y="400"/>
                    </a:lnTo>
                    <a:lnTo>
                      <a:pt x="113" y="381"/>
                    </a:lnTo>
                    <a:lnTo>
                      <a:pt x="117" y="361"/>
                    </a:lnTo>
                    <a:lnTo>
                      <a:pt x="142" y="365"/>
                    </a:lnTo>
                    <a:lnTo>
                      <a:pt x="142" y="365"/>
                    </a:lnTo>
                    <a:lnTo>
                      <a:pt x="138" y="387"/>
                    </a:lnTo>
                    <a:lnTo>
                      <a:pt x="132" y="408"/>
                    </a:lnTo>
                    <a:lnTo>
                      <a:pt x="132" y="408"/>
                    </a:lnTo>
                    <a:close/>
                    <a:moveTo>
                      <a:pt x="146" y="339"/>
                    </a:moveTo>
                    <a:lnTo>
                      <a:pt x="121" y="337"/>
                    </a:lnTo>
                    <a:lnTo>
                      <a:pt x="121" y="337"/>
                    </a:lnTo>
                    <a:lnTo>
                      <a:pt x="122" y="317"/>
                    </a:lnTo>
                    <a:lnTo>
                      <a:pt x="122" y="317"/>
                    </a:lnTo>
                    <a:lnTo>
                      <a:pt x="107" y="312"/>
                    </a:lnTo>
                    <a:lnTo>
                      <a:pt x="107" y="312"/>
                    </a:lnTo>
                    <a:lnTo>
                      <a:pt x="88" y="306"/>
                    </a:lnTo>
                    <a:lnTo>
                      <a:pt x="98" y="282"/>
                    </a:lnTo>
                    <a:lnTo>
                      <a:pt x="98" y="282"/>
                    </a:lnTo>
                    <a:lnTo>
                      <a:pt x="114" y="288"/>
                    </a:lnTo>
                    <a:lnTo>
                      <a:pt x="114" y="288"/>
                    </a:lnTo>
                    <a:lnTo>
                      <a:pt x="136" y="294"/>
                    </a:lnTo>
                    <a:lnTo>
                      <a:pt x="136" y="296"/>
                    </a:lnTo>
                    <a:lnTo>
                      <a:pt x="148" y="296"/>
                    </a:lnTo>
                    <a:lnTo>
                      <a:pt x="148" y="301"/>
                    </a:lnTo>
                    <a:lnTo>
                      <a:pt x="148" y="301"/>
                    </a:lnTo>
                    <a:lnTo>
                      <a:pt x="148" y="320"/>
                    </a:lnTo>
                    <a:lnTo>
                      <a:pt x="146" y="339"/>
                    </a:lnTo>
                    <a:lnTo>
                      <a:pt x="146" y="339"/>
                    </a:lnTo>
                    <a:close/>
                    <a:moveTo>
                      <a:pt x="180" y="324"/>
                    </a:moveTo>
                    <a:lnTo>
                      <a:pt x="180" y="324"/>
                    </a:lnTo>
                    <a:lnTo>
                      <a:pt x="157" y="323"/>
                    </a:lnTo>
                    <a:lnTo>
                      <a:pt x="160" y="298"/>
                    </a:lnTo>
                    <a:lnTo>
                      <a:pt x="160" y="298"/>
                    </a:lnTo>
                    <a:lnTo>
                      <a:pt x="180" y="299"/>
                    </a:lnTo>
                    <a:lnTo>
                      <a:pt x="199" y="298"/>
                    </a:lnTo>
                    <a:lnTo>
                      <a:pt x="202" y="323"/>
                    </a:lnTo>
                    <a:lnTo>
                      <a:pt x="202" y="323"/>
                    </a:lnTo>
                    <a:lnTo>
                      <a:pt x="180" y="324"/>
                    </a:lnTo>
                    <a:lnTo>
                      <a:pt x="180" y="324"/>
                    </a:lnTo>
                    <a:close/>
                    <a:moveTo>
                      <a:pt x="228" y="319"/>
                    </a:moveTo>
                    <a:lnTo>
                      <a:pt x="222" y="294"/>
                    </a:lnTo>
                    <a:lnTo>
                      <a:pt x="222" y="294"/>
                    </a:lnTo>
                    <a:lnTo>
                      <a:pt x="241" y="288"/>
                    </a:lnTo>
                    <a:lnTo>
                      <a:pt x="259" y="281"/>
                    </a:lnTo>
                    <a:lnTo>
                      <a:pt x="271" y="303"/>
                    </a:lnTo>
                    <a:lnTo>
                      <a:pt x="271" y="303"/>
                    </a:lnTo>
                    <a:lnTo>
                      <a:pt x="261" y="308"/>
                    </a:lnTo>
                    <a:lnTo>
                      <a:pt x="250" y="312"/>
                    </a:lnTo>
                    <a:lnTo>
                      <a:pt x="239" y="316"/>
                    </a:lnTo>
                    <a:lnTo>
                      <a:pt x="228" y="319"/>
                    </a:lnTo>
                    <a:lnTo>
                      <a:pt x="228" y="319"/>
                    </a:lnTo>
                    <a:close/>
                    <a:moveTo>
                      <a:pt x="64" y="294"/>
                    </a:moveTo>
                    <a:lnTo>
                      <a:pt x="64" y="294"/>
                    </a:lnTo>
                    <a:lnTo>
                      <a:pt x="54" y="288"/>
                    </a:lnTo>
                    <a:lnTo>
                      <a:pt x="44" y="282"/>
                    </a:lnTo>
                    <a:lnTo>
                      <a:pt x="35" y="275"/>
                    </a:lnTo>
                    <a:lnTo>
                      <a:pt x="27" y="267"/>
                    </a:lnTo>
                    <a:lnTo>
                      <a:pt x="45" y="249"/>
                    </a:lnTo>
                    <a:lnTo>
                      <a:pt x="45" y="249"/>
                    </a:lnTo>
                    <a:lnTo>
                      <a:pt x="52" y="256"/>
                    </a:lnTo>
                    <a:lnTo>
                      <a:pt x="59" y="261"/>
                    </a:lnTo>
                    <a:lnTo>
                      <a:pt x="67" y="267"/>
                    </a:lnTo>
                    <a:lnTo>
                      <a:pt x="76" y="272"/>
                    </a:lnTo>
                    <a:lnTo>
                      <a:pt x="64" y="294"/>
                    </a:lnTo>
                    <a:close/>
                    <a:moveTo>
                      <a:pt x="294" y="289"/>
                    </a:moveTo>
                    <a:lnTo>
                      <a:pt x="279" y="268"/>
                    </a:lnTo>
                    <a:lnTo>
                      <a:pt x="279" y="268"/>
                    </a:lnTo>
                    <a:lnTo>
                      <a:pt x="287" y="263"/>
                    </a:lnTo>
                    <a:lnTo>
                      <a:pt x="294" y="256"/>
                    </a:lnTo>
                    <a:lnTo>
                      <a:pt x="301" y="249"/>
                    </a:lnTo>
                    <a:lnTo>
                      <a:pt x="307" y="242"/>
                    </a:lnTo>
                    <a:lnTo>
                      <a:pt x="327" y="258"/>
                    </a:lnTo>
                    <a:lnTo>
                      <a:pt x="327" y="258"/>
                    </a:lnTo>
                    <a:lnTo>
                      <a:pt x="319" y="266"/>
                    </a:lnTo>
                    <a:lnTo>
                      <a:pt x="311" y="274"/>
                    </a:lnTo>
                    <a:lnTo>
                      <a:pt x="303" y="282"/>
                    </a:lnTo>
                    <a:lnTo>
                      <a:pt x="294" y="289"/>
                    </a:lnTo>
                    <a:lnTo>
                      <a:pt x="294" y="289"/>
                    </a:lnTo>
                    <a:close/>
                    <a:moveTo>
                      <a:pt x="121" y="272"/>
                    </a:moveTo>
                    <a:lnTo>
                      <a:pt x="121" y="272"/>
                    </a:lnTo>
                    <a:lnTo>
                      <a:pt x="118" y="252"/>
                    </a:lnTo>
                    <a:lnTo>
                      <a:pt x="113" y="234"/>
                    </a:lnTo>
                    <a:lnTo>
                      <a:pt x="137" y="225"/>
                    </a:lnTo>
                    <a:lnTo>
                      <a:pt x="137" y="225"/>
                    </a:lnTo>
                    <a:lnTo>
                      <a:pt x="140" y="235"/>
                    </a:lnTo>
                    <a:lnTo>
                      <a:pt x="143" y="246"/>
                    </a:lnTo>
                    <a:lnTo>
                      <a:pt x="146" y="269"/>
                    </a:lnTo>
                    <a:lnTo>
                      <a:pt x="121" y="272"/>
                    </a:lnTo>
                    <a:close/>
                    <a:moveTo>
                      <a:pt x="10" y="244"/>
                    </a:moveTo>
                    <a:lnTo>
                      <a:pt x="10" y="244"/>
                    </a:lnTo>
                    <a:lnTo>
                      <a:pt x="6" y="235"/>
                    </a:lnTo>
                    <a:lnTo>
                      <a:pt x="3" y="226"/>
                    </a:lnTo>
                    <a:lnTo>
                      <a:pt x="1" y="217"/>
                    </a:lnTo>
                    <a:lnTo>
                      <a:pt x="0" y="208"/>
                    </a:lnTo>
                    <a:lnTo>
                      <a:pt x="0" y="208"/>
                    </a:lnTo>
                    <a:lnTo>
                      <a:pt x="0" y="201"/>
                    </a:lnTo>
                    <a:lnTo>
                      <a:pt x="1" y="195"/>
                    </a:lnTo>
                    <a:lnTo>
                      <a:pt x="26" y="200"/>
                    </a:lnTo>
                    <a:lnTo>
                      <a:pt x="26" y="200"/>
                    </a:lnTo>
                    <a:lnTo>
                      <a:pt x="25" y="208"/>
                    </a:lnTo>
                    <a:lnTo>
                      <a:pt x="25" y="208"/>
                    </a:lnTo>
                    <a:lnTo>
                      <a:pt x="26" y="214"/>
                    </a:lnTo>
                    <a:lnTo>
                      <a:pt x="27" y="220"/>
                    </a:lnTo>
                    <a:lnTo>
                      <a:pt x="29" y="226"/>
                    </a:lnTo>
                    <a:lnTo>
                      <a:pt x="32" y="232"/>
                    </a:lnTo>
                    <a:lnTo>
                      <a:pt x="10" y="244"/>
                    </a:lnTo>
                    <a:close/>
                    <a:moveTo>
                      <a:pt x="342" y="235"/>
                    </a:moveTo>
                    <a:lnTo>
                      <a:pt x="320" y="223"/>
                    </a:lnTo>
                    <a:lnTo>
                      <a:pt x="320" y="223"/>
                    </a:lnTo>
                    <a:lnTo>
                      <a:pt x="324" y="214"/>
                    </a:lnTo>
                    <a:lnTo>
                      <a:pt x="328" y="205"/>
                    </a:lnTo>
                    <a:lnTo>
                      <a:pt x="332" y="196"/>
                    </a:lnTo>
                    <a:lnTo>
                      <a:pt x="334" y="187"/>
                    </a:lnTo>
                    <a:lnTo>
                      <a:pt x="359" y="193"/>
                    </a:lnTo>
                    <a:lnTo>
                      <a:pt x="359" y="193"/>
                    </a:lnTo>
                    <a:lnTo>
                      <a:pt x="356" y="204"/>
                    </a:lnTo>
                    <a:lnTo>
                      <a:pt x="352" y="215"/>
                    </a:lnTo>
                    <a:lnTo>
                      <a:pt x="347" y="225"/>
                    </a:lnTo>
                    <a:lnTo>
                      <a:pt x="342" y="235"/>
                    </a:lnTo>
                    <a:lnTo>
                      <a:pt x="342" y="235"/>
                    </a:lnTo>
                    <a:close/>
                    <a:moveTo>
                      <a:pt x="104" y="213"/>
                    </a:moveTo>
                    <a:lnTo>
                      <a:pt x="104" y="213"/>
                    </a:lnTo>
                    <a:lnTo>
                      <a:pt x="100" y="208"/>
                    </a:lnTo>
                    <a:lnTo>
                      <a:pt x="100" y="208"/>
                    </a:lnTo>
                    <a:lnTo>
                      <a:pt x="90" y="195"/>
                    </a:lnTo>
                    <a:lnTo>
                      <a:pt x="84" y="190"/>
                    </a:lnTo>
                    <a:lnTo>
                      <a:pt x="79" y="186"/>
                    </a:lnTo>
                    <a:lnTo>
                      <a:pt x="94" y="165"/>
                    </a:lnTo>
                    <a:lnTo>
                      <a:pt x="94" y="165"/>
                    </a:lnTo>
                    <a:lnTo>
                      <a:pt x="101" y="171"/>
                    </a:lnTo>
                    <a:lnTo>
                      <a:pt x="108" y="177"/>
                    </a:lnTo>
                    <a:lnTo>
                      <a:pt x="114" y="185"/>
                    </a:lnTo>
                    <a:lnTo>
                      <a:pt x="121" y="193"/>
                    </a:lnTo>
                    <a:lnTo>
                      <a:pt x="121" y="193"/>
                    </a:lnTo>
                    <a:lnTo>
                      <a:pt x="125" y="200"/>
                    </a:lnTo>
                    <a:lnTo>
                      <a:pt x="104" y="213"/>
                    </a:lnTo>
                    <a:close/>
                    <a:moveTo>
                      <a:pt x="34" y="184"/>
                    </a:moveTo>
                    <a:lnTo>
                      <a:pt x="16" y="167"/>
                    </a:lnTo>
                    <a:lnTo>
                      <a:pt x="16" y="167"/>
                    </a:lnTo>
                    <a:lnTo>
                      <a:pt x="21" y="162"/>
                    </a:lnTo>
                    <a:lnTo>
                      <a:pt x="27" y="158"/>
                    </a:lnTo>
                    <a:lnTo>
                      <a:pt x="33" y="155"/>
                    </a:lnTo>
                    <a:lnTo>
                      <a:pt x="39" y="153"/>
                    </a:lnTo>
                    <a:lnTo>
                      <a:pt x="46" y="151"/>
                    </a:lnTo>
                    <a:lnTo>
                      <a:pt x="52" y="151"/>
                    </a:lnTo>
                    <a:lnTo>
                      <a:pt x="59" y="151"/>
                    </a:lnTo>
                    <a:lnTo>
                      <a:pt x="67" y="152"/>
                    </a:lnTo>
                    <a:lnTo>
                      <a:pt x="61" y="177"/>
                    </a:lnTo>
                    <a:lnTo>
                      <a:pt x="61" y="177"/>
                    </a:lnTo>
                    <a:lnTo>
                      <a:pt x="53" y="176"/>
                    </a:lnTo>
                    <a:lnTo>
                      <a:pt x="46" y="177"/>
                    </a:lnTo>
                    <a:lnTo>
                      <a:pt x="40" y="180"/>
                    </a:lnTo>
                    <a:lnTo>
                      <a:pt x="34" y="184"/>
                    </a:lnTo>
                    <a:lnTo>
                      <a:pt x="34" y="184"/>
                    </a:lnTo>
                    <a:close/>
                    <a:moveTo>
                      <a:pt x="364" y="166"/>
                    </a:moveTo>
                    <a:lnTo>
                      <a:pt x="339" y="164"/>
                    </a:lnTo>
                    <a:lnTo>
                      <a:pt x="339" y="164"/>
                    </a:lnTo>
                    <a:lnTo>
                      <a:pt x="340" y="146"/>
                    </a:lnTo>
                    <a:lnTo>
                      <a:pt x="340" y="128"/>
                    </a:lnTo>
                    <a:lnTo>
                      <a:pt x="340" y="123"/>
                    </a:lnTo>
                    <a:lnTo>
                      <a:pt x="365" y="123"/>
                    </a:lnTo>
                    <a:lnTo>
                      <a:pt x="365" y="128"/>
                    </a:lnTo>
                    <a:lnTo>
                      <a:pt x="365" y="128"/>
                    </a:lnTo>
                    <a:lnTo>
                      <a:pt x="365" y="147"/>
                    </a:lnTo>
                    <a:lnTo>
                      <a:pt x="364" y="166"/>
                    </a:lnTo>
                    <a:lnTo>
                      <a:pt x="364" y="166"/>
                    </a:lnTo>
                    <a:close/>
                    <a:moveTo>
                      <a:pt x="366" y="98"/>
                    </a:moveTo>
                    <a:lnTo>
                      <a:pt x="341" y="97"/>
                    </a:lnTo>
                    <a:lnTo>
                      <a:pt x="341" y="97"/>
                    </a:lnTo>
                    <a:lnTo>
                      <a:pt x="343" y="84"/>
                    </a:lnTo>
                    <a:lnTo>
                      <a:pt x="345" y="72"/>
                    </a:lnTo>
                    <a:lnTo>
                      <a:pt x="348" y="61"/>
                    </a:lnTo>
                    <a:lnTo>
                      <a:pt x="352" y="51"/>
                    </a:lnTo>
                    <a:lnTo>
                      <a:pt x="375" y="62"/>
                    </a:lnTo>
                    <a:lnTo>
                      <a:pt x="375" y="62"/>
                    </a:lnTo>
                    <a:lnTo>
                      <a:pt x="372" y="70"/>
                    </a:lnTo>
                    <a:lnTo>
                      <a:pt x="369" y="78"/>
                    </a:lnTo>
                    <a:lnTo>
                      <a:pt x="368" y="88"/>
                    </a:lnTo>
                    <a:lnTo>
                      <a:pt x="366" y="98"/>
                    </a:lnTo>
                    <a:lnTo>
                      <a:pt x="366" y="98"/>
                    </a:lnTo>
                    <a:close/>
                    <a:moveTo>
                      <a:pt x="387" y="45"/>
                    </a:moveTo>
                    <a:lnTo>
                      <a:pt x="368" y="27"/>
                    </a:lnTo>
                    <a:lnTo>
                      <a:pt x="368" y="27"/>
                    </a:lnTo>
                    <a:lnTo>
                      <a:pt x="376" y="19"/>
                    </a:lnTo>
                    <a:lnTo>
                      <a:pt x="386" y="12"/>
                    </a:lnTo>
                    <a:lnTo>
                      <a:pt x="386" y="12"/>
                    </a:lnTo>
                    <a:lnTo>
                      <a:pt x="394" y="6"/>
                    </a:lnTo>
                    <a:lnTo>
                      <a:pt x="400" y="0"/>
                    </a:lnTo>
                    <a:lnTo>
                      <a:pt x="420" y="16"/>
                    </a:lnTo>
                    <a:lnTo>
                      <a:pt x="420" y="16"/>
                    </a:lnTo>
                    <a:lnTo>
                      <a:pt x="412" y="24"/>
                    </a:lnTo>
                    <a:lnTo>
                      <a:pt x="402" y="32"/>
                    </a:lnTo>
                    <a:lnTo>
                      <a:pt x="402" y="32"/>
                    </a:lnTo>
                    <a:lnTo>
                      <a:pt x="394" y="38"/>
                    </a:lnTo>
                    <a:lnTo>
                      <a:pt x="387" y="45"/>
                    </a:lnTo>
                    <a:lnTo>
                      <a:pt x="387" y="45"/>
                    </a:lnTo>
                    <a:close/>
                  </a:path>
                </a:pathLst>
              </a:custGeom>
              <a:solidFill>
                <a:srgbClr val="3D7C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grpSp>
        <p:grpSp>
          <p:nvGrpSpPr>
            <p:cNvPr id="255" name="Group 71"/>
            <p:cNvGrpSpPr/>
            <p:nvPr/>
          </p:nvGrpSpPr>
          <p:grpSpPr>
            <a:xfrm>
              <a:off x="1894700" y="3660264"/>
              <a:ext cx="317255" cy="463681"/>
              <a:chOff x="1279524" y="4223204"/>
              <a:chExt cx="330200" cy="482601"/>
            </a:xfrm>
            <a:solidFill>
              <a:schemeClr val="accent1"/>
            </a:solidFill>
          </p:grpSpPr>
          <p:sp>
            <p:nvSpPr>
              <p:cNvPr id="260" name="Freeform: Shape 76"/>
              <p:cNvSpPr/>
              <p:nvPr/>
            </p:nvSpPr>
            <p:spPr bwMode="auto">
              <a:xfrm>
                <a:off x="1279524" y="4223204"/>
                <a:ext cx="207963" cy="254000"/>
              </a:xfrm>
              <a:custGeom>
                <a:avLst/>
                <a:gdLst>
                  <a:gd name="T0" fmla="*/ 131 w 131"/>
                  <a:gd name="T1" fmla="*/ 94 h 160"/>
                  <a:gd name="T2" fmla="*/ 131 w 131"/>
                  <a:gd name="T3" fmla="*/ 92 h 160"/>
                  <a:gd name="T4" fmla="*/ 131 w 131"/>
                  <a:gd name="T5" fmla="*/ 0 h 160"/>
                  <a:gd name="T6" fmla="*/ 124 w 131"/>
                  <a:gd name="T7" fmla="*/ 3 h 160"/>
                  <a:gd name="T8" fmla="*/ 49 w 131"/>
                  <a:gd name="T9" fmla="*/ 35 h 160"/>
                  <a:gd name="T10" fmla="*/ 42 w 131"/>
                  <a:gd name="T11" fmla="*/ 111 h 160"/>
                  <a:gd name="T12" fmla="*/ 35 w 131"/>
                  <a:gd name="T13" fmla="*/ 110 h 160"/>
                  <a:gd name="T14" fmla="*/ 28 w 131"/>
                  <a:gd name="T15" fmla="*/ 110 h 160"/>
                  <a:gd name="T16" fmla="*/ 17 w 131"/>
                  <a:gd name="T17" fmla="*/ 114 h 160"/>
                  <a:gd name="T18" fmla="*/ 8 w 131"/>
                  <a:gd name="T19" fmla="*/ 121 h 160"/>
                  <a:gd name="T20" fmla="*/ 2 w 131"/>
                  <a:gd name="T21" fmla="*/ 130 h 160"/>
                  <a:gd name="T22" fmla="*/ 0 w 131"/>
                  <a:gd name="T23" fmla="*/ 140 h 160"/>
                  <a:gd name="T24" fmla="*/ 1 w 131"/>
                  <a:gd name="T25" fmla="*/ 144 h 160"/>
                  <a:gd name="T26" fmla="*/ 5 w 131"/>
                  <a:gd name="T27" fmla="*/ 152 h 160"/>
                  <a:gd name="T28" fmla="*/ 13 w 131"/>
                  <a:gd name="T29" fmla="*/ 158 h 160"/>
                  <a:gd name="T30" fmla="*/ 23 w 131"/>
                  <a:gd name="T31" fmla="*/ 160 h 160"/>
                  <a:gd name="T32" fmla="*/ 29 w 131"/>
                  <a:gd name="T33" fmla="*/ 159 h 160"/>
                  <a:gd name="T34" fmla="*/ 39 w 131"/>
                  <a:gd name="T35" fmla="*/ 155 h 160"/>
                  <a:gd name="T36" fmla="*/ 48 w 131"/>
                  <a:gd name="T37" fmla="*/ 148 h 160"/>
                  <a:gd name="T38" fmla="*/ 54 w 131"/>
                  <a:gd name="T39" fmla="*/ 140 h 160"/>
                  <a:gd name="T40" fmla="*/ 56 w 131"/>
                  <a:gd name="T41" fmla="*/ 130 h 160"/>
                  <a:gd name="T42" fmla="*/ 56 w 131"/>
                  <a:gd name="T43" fmla="*/ 127 h 160"/>
                  <a:gd name="T44" fmla="*/ 117 w 131"/>
                  <a:gd name="T45" fmla="*/ 30 h 160"/>
                  <a:gd name="T46" fmla="*/ 117 w 131"/>
                  <a:gd name="T47" fmla="*/ 73 h 160"/>
                  <a:gd name="T48" fmla="*/ 103 w 131"/>
                  <a:gd name="T49" fmla="*/ 72 h 160"/>
                  <a:gd name="T50" fmla="*/ 97 w 131"/>
                  <a:gd name="T51" fmla="*/ 73 h 160"/>
                  <a:gd name="T52" fmla="*/ 87 w 131"/>
                  <a:gd name="T53" fmla="*/ 79 h 160"/>
                  <a:gd name="T54" fmla="*/ 80 w 131"/>
                  <a:gd name="T55" fmla="*/ 87 h 160"/>
                  <a:gd name="T56" fmla="*/ 76 w 131"/>
                  <a:gd name="T57" fmla="*/ 96 h 160"/>
                  <a:gd name="T58" fmla="*/ 75 w 131"/>
                  <a:gd name="T59" fmla="*/ 102 h 160"/>
                  <a:gd name="T60" fmla="*/ 78 w 131"/>
                  <a:gd name="T61" fmla="*/ 111 h 160"/>
                  <a:gd name="T62" fmla="*/ 84 w 131"/>
                  <a:gd name="T63" fmla="*/ 117 h 160"/>
                  <a:gd name="T64" fmla="*/ 93 w 131"/>
                  <a:gd name="T65" fmla="*/ 121 h 160"/>
                  <a:gd name="T66" fmla="*/ 104 w 131"/>
                  <a:gd name="T67" fmla="*/ 121 h 160"/>
                  <a:gd name="T68" fmla="*/ 109 w 131"/>
                  <a:gd name="T69" fmla="*/ 120 h 160"/>
                  <a:gd name="T70" fmla="*/ 118 w 131"/>
                  <a:gd name="T71" fmla="*/ 115 h 160"/>
                  <a:gd name="T72" fmla="*/ 125 w 131"/>
                  <a:gd name="T73" fmla="*/ 108 h 160"/>
                  <a:gd name="T74" fmla="*/ 130 w 131"/>
                  <a:gd name="T75" fmla="*/ 99 h 160"/>
                  <a:gd name="T76" fmla="*/ 131 w 131"/>
                  <a:gd name="T77" fmla="*/ 9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160">
                    <a:moveTo>
                      <a:pt x="131" y="94"/>
                    </a:moveTo>
                    <a:lnTo>
                      <a:pt x="131" y="94"/>
                    </a:lnTo>
                    <a:lnTo>
                      <a:pt x="131" y="92"/>
                    </a:lnTo>
                    <a:lnTo>
                      <a:pt x="131" y="92"/>
                    </a:lnTo>
                    <a:lnTo>
                      <a:pt x="131" y="90"/>
                    </a:lnTo>
                    <a:lnTo>
                      <a:pt x="131" y="0"/>
                    </a:lnTo>
                    <a:lnTo>
                      <a:pt x="124" y="3"/>
                    </a:lnTo>
                    <a:lnTo>
                      <a:pt x="124" y="3"/>
                    </a:lnTo>
                    <a:lnTo>
                      <a:pt x="49" y="34"/>
                    </a:lnTo>
                    <a:lnTo>
                      <a:pt x="49" y="35"/>
                    </a:lnTo>
                    <a:lnTo>
                      <a:pt x="42" y="37"/>
                    </a:lnTo>
                    <a:lnTo>
                      <a:pt x="42" y="111"/>
                    </a:lnTo>
                    <a:lnTo>
                      <a:pt x="42" y="111"/>
                    </a:lnTo>
                    <a:lnTo>
                      <a:pt x="35" y="110"/>
                    </a:lnTo>
                    <a:lnTo>
                      <a:pt x="28" y="110"/>
                    </a:lnTo>
                    <a:lnTo>
                      <a:pt x="28" y="110"/>
                    </a:lnTo>
                    <a:lnTo>
                      <a:pt x="22" y="111"/>
                    </a:lnTo>
                    <a:lnTo>
                      <a:pt x="17" y="114"/>
                    </a:lnTo>
                    <a:lnTo>
                      <a:pt x="12" y="117"/>
                    </a:lnTo>
                    <a:lnTo>
                      <a:pt x="8" y="121"/>
                    </a:lnTo>
                    <a:lnTo>
                      <a:pt x="5" y="125"/>
                    </a:lnTo>
                    <a:lnTo>
                      <a:pt x="2" y="130"/>
                    </a:lnTo>
                    <a:lnTo>
                      <a:pt x="1" y="134"/>
                    </a:lnTo>
                    <a:lnTo>
                      <a:pt x="0" y="140"/>
                    </a:lnTo>
                    <a:lnTo>
                      <a:pt x="0" y="140"/>
                    </a:lnTo>
                    <a:lnTo>
                      <a:pt x="1" y="144"/>
                    </a:lnTo>
                    <a:lnTo>
                      <a:pt x="3" y="149"/>
                    </a:lnTo>
                    <a:lnTo>
                      <a:pt x="5" y="152"/>
                    </a:lnTo>
                    <a:lnTo>
                      <a:pt x="9" y="155"/>
                    </a:lnTo>
                    <a:lnTo>
                      <a:pt x="13" y="158"/>
                    </a:lnTo>
                    <a:lnTo>
                      <a:pt x="18" y="159"/>
                    </a:lnTo>
                    <a:lnTo>
                      <a:pt x="23" y="160"/>
                    </a:lnTo>
                    <a:lnTo>
                      <a:pt x="29" y="159"/>
                    </a:lnTo>
                    <a:lnTo>
                      <a:pt x="29" y="159"/>
                    </a:lnTo>
                    <a:lnTo>
                      <a:pt x="34" y="158"/>
                    </a:lnTo>
                    <a:lnTo>
                      <a:pt x="39" y="155"/>
                    </a:lnTo>
                    <a:lnTo>
                      <a:pt x="44" y="152"/>
                    </a:lnTo>
                    <a:lnTo>
                      <a:pt x="48" y="148"/>
                    </a:lnTo>
                    <a:lnTo>
                      <a:pt x="51" y="144"/>
                    </a:lnTo>
                    <a:lnTo>
                      <a:pt x="54" y="140"/>
                    </a:lnTo>
                    <a:lnTo>
                      <a:pt x="55" y="135"/>
                    </a:lnTo>
                    <a:lnTo>
                      <a:pt x="56" y="130"/>
                    </a:lnTo>
                    <a:lnTo>
                      <a:pt x="56" y="130"/>
                    </a:lnTo>
                    <a:lnTo>
                      <a:pt x="56" y="127"/>
                    </a:lnTo>
                    <a:lnTo>
                      <a:pt x="56" y="58"/>
                    </a:lnTo>
                    <a:lnTo>
                      <a:pt x="117" y="30"/>
                    </a:lnTo>
                    <a:lnTo>
                      <a:pt x="117" y="73"/>
                    </a:lnTo>
                    <a:lnTo>
                      <a:pt x="117" y="73"/>
                    </a:lnTo>
                    <a:lnTo>
                      <a:pt x="110" y="72"/>
                    </a:lnTo>
                    <a:lnTo>
                      <a:pt x="103" y="72"/>
                    </a:lnTo>
                    <a:lnTo>
                      <a:pt x="103" y="72"/>
                    </a:lnTo>
                    <a:lnTo>
                      <a:pt x="97" y="73"/>
                    </a:lnTo>
                    <a:lnTo>
                      <a:pt x="92" y="76"/>
                    </a:lnTo>
                    <a:lnTo>
                      <a:pt x="87" y="79"/>
                    </a:lnTo>
                    <a:lnTo>
                      <a:pt x="83" y="83"/>
                    </a:lnTo>
                    <a:lnTo>
                      <a:pt x="80" y="87"/>
                    </a:lnTo>
                    <a:lnTo>
                      <a:pt x="77" y="92"/>
                    </a:lnTo>
                    <a:lnTo>
                      <a:pt x="76" y="96"/>
                    </a:lnTo>
                    <a:lnTo>
                      <a:pt x="75" y="102"/>
                    </a:lnTo>
                    <a:lnTo>
                      <a:pt x="75" y="102"/>
                    </a:lnTo>
                    <a:lnTo>
                      <a:pt x="76" y="106"/>
                    </a:lnTo>
                    <a:lnTo>
                      <a:pt x="78" y="111"/>
                    </a:lnTo>
                    <a:lnTo>
                      <a:pt x="80" y="114"/>
                    </a:lnTo>
                    <a:lnTo>
                      <a:pt x="84" y="117"/>
                    </a:lnTo>
                    <a:lnTo>
                      <a:pt x="88" y="120"/>
                    </a:lnTo>
                    <a:lnTo>
                      <a:pt x="93" y="121"/>
                    </a:lnTo>
                    <a:lnTo>
                      <a:pt x="98" y="122"/>
                    </a:lnTo>
                    <a:lnTo>
                      <a:pt x="104" y="121"/>
                    </a:lnTo>
                    <a:lnTo>
                      <a:pt x="104" y="121"/>
                    </a:lnTo>
                    <a:lnTo>
                      <a:pt x="109" y="120"/>
                    </a:lnTo>
                    <a:lnTo>
                      <a:pt x="114" y="118"/>
                    </a:lnTo>
                    <a:lnTo>
                      <a:pt x="118" y="115"/>
                    </a:lnTo>
                    <a:lnTo>
                      <a:pt x="122" y="112"/>
                    </a:lnTo>
                    <a:lnTo>
                      <a:pt x="125" y="108"/>
                    </a:lnTo>
                    <a:lnTo>
                      <a:pt x="128" y="104"/>
                    </a:lnTo>
                    <a:lnTo>
                      <a:pt x="130" y="99"/>
                    </a:lnTo>
                    <a:lnTo>
                      <a:pt x="131" y="95"/>
                    </a:lnTo>
                    <a:lnTo>
                      <a:pt x="131" y="95"/>
                    </a:lnTo>
                    <a:lnTo>
                      <a:pt x="131" y="94"/>
                    </a:lnTo>
                    <a:close/>
                  </a:path>
                </a:pathLst>
              </a:custGeom>
              <a:solidFill>
                <a:srgbClr val="3D7CF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61" name="Freeform: Shape 77"/>
              <p:cNvSpPr/>
              <p:nvPr/>
            </p:nvSpPr>
            <p:spPr bwMode="auto">
              <a:xfrm>
                <a:off x="1490661" y="4501017"/>
                <a:ext cx="119063" cy="204788"/>
              </a:xfrm>
              <a:custGeom>
                <a:avLst/>
                <a:gdLst>
                  <a:gd name="T0" fmla="*/ 70 w 75"/>
                  <a:gd name="T1" fmla="*/ 18 h 129"/>
                  <a:gd name="T2" fmla="*/ 61 w 75"/>
                  <a:gd name="T3" fmla="*/ 12 h 129"/>
                  <a:gd name="T4" fmla="*/ 49 w 75"/>
                  <a:gd name="T5" fmla="*/ 10 h 129"/>
                  <a:gd name="T6" fmla="*/ 24 w 75"/>
                  <a:gd name="T7" fmla="*/ 9 h 129"/>
                  <a:gd name="T8" fmla="*/ 16 w 75"/>
                  <a:gd name="T9" fmla="*/ 7 h 129"/>
                  <a:gd name="T10" fmla="*/ 0 w 75"/>
                  <a:gd name="T11" fmla="*/ 0 h 129"/>
                  <a:gd name="T12" fmla="*/ 41 w 75"/>
                  <a:gd name="T13" fmla="*/ 82 h 129"/>
                  <a:gd name="T14" fmla="*/ 30 w 75"/>
                  <a:gd name="T15" fmla="*/ 85 h 129"/>
                  <a:gd name="T16" fmla="*/ 19 w 75"/>
                  <a:gd name="T17" fmla="*/ 93 h 129"/>
                  <a:gd name="T18" fmla="*/ 16 w 75"/>
                  <a:gd name="T19" fmla="*/ 97 h 129"/>
                  <a:gd name="T20" fmla="*/ 12 w 75"/>
                  <a:gd name="T21" fmla="*/ 106 h 129"/>
                  <a:gd name="T22" fmla="*/ 12 w 75"/>
                  <a:gd name="T23" fmla="*/ 115 h 129"/>
                  <a:gd name="T24" fmla="*/ 15 w 75"/>
                  <a:gd name="T25" fmla="*/ 122 h 129"/>
                  <a:gd name="T26" fmla="*/ 17 w 75"/>
                  <a:gd name="T27" fmla="*/ 125 h 129"/>
                  <a:gd name="T28" fmla="*/ 24 w 75"/>
                  <a:gd name="T29" fmla="*/ 128 h 129"/>
                  <a:gd name="T30" fmla="*/ 32 w 75"/>
                  <a:gd name="T31" fmla="*/ 128 h 129"/>
                  <a:gd name="T32" fmla="*/ 41 w 75"/>
                  <a:gd name="T33" fmla="*/ 124 h 129"/>
                  <a:gd name="T34" fmla="*/ 48 w 75"/>
                  <a:gd name="T35" fmla="*/ 117 h 129"/>
                  <a:gd name="T36" fmla="*/ 51 w 75"/>
                  <a:gd name="T37" fmla="*/ 114 h 129"/>
                  <a:gd name="T38" fmla="*/ 56 w 75"/>
                  <a:gd name="T39" fmla="*/ 102 h 129"/>
                  <a:gd name="T40" fmla="*/ 55 w 75"/>
                  <a:gd name="T41" fmla="*/ 94 h 129"/>
                  <a:gd name="T42" fmla="*/ 53 w 75"/>
                  <a:gd name="T43" fmla="*/ 88 h 129"/>
                  <a:gd name="T44" fmla="*/ 23 w 75"/>
                  <a:gd name="T45" fmla="*/ 28 h 129"/>
                  <a:gd name="T46" fmla="*/ 31 w 75"/>
                  <a:gd name="T47" fmla="*/ 24 h 129"/>
                  <a:gd name="T48" fmla="*/ 40 w 75"/>
                  <a:gd name="T49" fmla="*/ 22 h 129"/>
                  <a:gd name="T50" fmla="*/ 52 w 75"/>
                  <a:gd name="T51" fmla="*/ 22 h 129"/>
                  <a:gd name="T52" fmla="*/ 55 w 75"/>
                  <a:gd name="T53" fmla="*/ 23 h 129"/>
                  <a:gd name="T54" fmla="*/ 63 w 75"/>
                  <a:gd name="T55" fmla="*/ 28 h 129"/>
                  <a:gd name="T56" fmla="*/ 70 w 75"/>
                  <a:gd name="T57" fmla="*/ 40 h 129"/>
                  <a:gd name="T58" fmla="*/ 74 w 75"/>
                  <a:gd name="T59" fmla="*/ 55 h 129"/>
                  <a:gd name="T60" fmla="*/ 75 w 75"/>
                  <a:gd name="T61" fmla="*/ 51 h 129"/>
                  <a:gd name="T62" fmla="*/ 75 w 75"/>
                  <a:gd name="T63" fmla="*/ 35 h 129"/>
                  <a:gd name="T64" fmla="*/ 72 w 75"/>
                  <a:gd name="T65" fmla="*/ 23 h 129"/>
                  <a:gd name="T66" fmla="*/ 70 w 75"/>
                  <a:gd name="T67" fmla="*/ 1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 h="129">
                    <a:moveTo>
                      <a:pt x="70" y="18"/>
                    </a:moveTo>
                    <a:lnTo>
                      <a:pt x="70" y="18"/>
                    </a:lnTo>
                    <a:lnTo>
                      <a:pt x="66" y="15"/>
                    </a:lnTo>
                    <a:lnTo>
                      <a:pt x="61" y="12"/>
                    </a:lnTo>
                    <a:lnTo>
                      <a:pt x="55" y="11"/>
                    </a:lnTo>
                    <a:lnTo>
                      <a:pt x="49" y="10"/>
                    </a:lnTo>
                    <a:lnTo>
                      <a:pt x="36" y="10"/>
                    </a:lnTo>
                    <a:lnTo>
                      <a:pt x="24" y="9"/>
                    </a:lnTo>
                    <a:lnTo>
                      <a:pt x="24" y="9"/>
                    </a:lnTo>
                    <a:lnTo>
                      <a:pt x="16" y="7"/>
                    </a:lnTo>
                    <a:lnTo>
                      <a:pt x="8" y="4"/>
                    </a:lnTo>
                    <a:lnTo>
                      <a:pt x="0" y="0"/>
                    </a:lnTo>
                    <a:lnTo>
                      <a:pt x="41" y="82"/>
                    </a:lnTo>
                    <a:lnTo>
                      <a:pt x="41" y="82"/>
                    </a:lnTo>
                    <a:lnTo>
                      <a:pt x="35" y="83"/>
                    </a:lnTo>
                    <a:lnTo>
                      <a:pt x="30" y="85"/>
                    </a:lnTo>
                    <a:lnTo>
                      <a:pt x="24" y="88"/>
                    </a:lnTo>
                    <a:lnTo>
                      <a:pt x="19" y="93"/>
                    </a:lnTo>
                    <a:lnTo>
                      <a:pt x="19" y="93"/>
                    </a:lnTo>
                    <a:lnTo>
                      <a:pt x="16" y="97"/>
                    </a:lnTo>
                    <a:lnTo>
                      <a:pt x="14" y="102"/>
                    </a:lnTo>
                    <a:lnTo>
                      <a:pt x="12" y="106"/>
                    </a:lnTo>
                    <a:lnTo>
                      <a:pt x="12" y="111"/>
                    </a:lnTo>
                    <a:lnTo>
                      <a:pt x="12" y="115"/>
                    </a:lnTo>
                    <a:lnTo>
                      <a:pt x="13" y="119"/>
                    </a:lnTo>
                    <a:lnTo>
                      <a:pt x="15" y="122"/>
                    </a:lnTo>
                    <a:lnTo>
                      <a:pt x="17" y="125"/>
                    </a:lnTo>
                    <a:lnTo>
                      <a:pt x="17" y="125"/>
                    </a:lnTo>
                    <a:lnTo>
                      <a:pt x="21" y="127"/>
                    </a:lnTo>
                    <a:lnTo>
                      <a:pt x="24" y="128"/>
                    </a:lnTo>
                    <a:lnTo>
                      <a:pt x="28" y="129"/>
                    </a:lnTo>
                    <a:lnTo>
                      <a:pt x="32" y="128"/>
                    </a:lnTo>
                    <a:lnTo>
                      <a:pt x="37" y="126"/>
                    </a:lnTo>
                    <a:lnTo>
                      <a:pt x="41" y="124"/>
                    </a:lnTo>
                    <a:lnTo>
                      <a:pt x="45" y="121"/>
                    </a:lnTo>
                    <a:lnTo>
                      <a:pt x="48" y="117"/>
                    </a:lnTo>
                    <a:lnTo>
                      <a:pt x="48" y="117"/>
                    </a:lnTo>
                    <a:lnTo>
                      <a:pt x="51" y="114"/>
                    </a:lnTo>
                    <a:lnTo>
                      <a:pt x="53" y="110"/>
                    </a:lnTo>
                    <a:lnTo>
                      <a:pt x="56" y="102"/>
                    </a:lnTo>
                    <a:lnTo>
                      <a:pt x="56" y="98"/>
                    </a:lnTo>
                    <a:lnTo>
                      <a:pt x="55" y="94"/>
                    </a:lnTo>
                    <a:lnTo>
                      <a:pt x="54" y="91"/>
                    </a:lnTo>
                    <a:lnTo>
                      <a:pt x="53" y="88"/>
                    </a:lnTo>
                    <a:lnTo>
                      <a:pt x="23" y="28"/>
                    </a:lnTo>
                    <a:lnTo>
                      <a:pt x="23" y="28"/>
                    </a:lnTo>
                    <a:lnTo>
                      <a:pt x="25" y="27"/>
                    </a:lnTo>
                    <a:lnTo>
                      <a:pt x="31" y="24"/>
                    </a:lnTo>
                    <a:lnTo>
                      <a:pt x="35" y="23"/>
                    </a:lnTo>
                    <a:lnTo>
                      <a:pt x="40" y="22"/>
                    </a:lnTo>
                    <a:lnTo>
                      <a:pt x="45" y="22"/>
                    </a:lnTo>
                    <a:lnTo>
                      <a:pt x="52" y="22"/>
                    </a:lnTo>
                    <a:lnTo>
                      <a:pt x="52" y="22"/>
                    </a:lnTo>
                    <a:lnTo>
                      <a:pt x="55" y="23"/>
                    </a:lnTo>
                    <a:lnTo>
                      <a:pt x="58" y="24"/>
                    </a:lnTo>
                    <a:lnTo>
                      <a:pt x="63" y="28"/>
                    </a:lnTo>
                    <a:lnTo>
                      <a:pt x="67" y="34"/>
                    </a:lnTo>
                    <a:lnTo>
                      <a:pt x="70" y="40"/>
                    </a:lnTo>
                    <a:lnTo>
                      <a:pt x="73" y="51"/>
                    </a:lnTo>
                    <a:lnTo>
                      <a:pt x="74" y="55"/>
                    </a:lnTo>
                    <a:lnTo>
                      <a:pt x="74" y="55"/>
                    </a:lnTo>
                    <a:lnTo>
                      <a:pt x="75" y="51"/>
                    </a:lnTo>
                    <a:lnTo>
                      <a:pt x="75" y="41"/>
                    </a:lnTo>
                    <a:lnTo>
                      <a:pt x="75" y="35"/>
                    </a:lnTo>
                    <a:lnTo>
                      <a:pt x="74" y="29"/>
                    </a:lnTo>
                    <a:lnTo>
                      <a:pt x="72" y="23"/>
                    </a:lnTo>
                    <a:lnTo>
                      <a:pt x="70" y="18"/>
                    </a:lnTo>
                    <a:lnTo>
                      <a:pt x="70" y="18"/>
                    </a:lnTo>
                    <a:close/>
                  </a:path>
                </a:pathLst>
              </a:custGeom>
              <a:solidFill>
                <a:srgbClr val="3D7CF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grpSp>
        <p:grpSp>
          <p:nvGrpSpPr>
            <p:cNvPr id="256" name="Group 72"/>
            <p:cNvGrpSpPr/>
            <p:nvPr/>
          </p:nvGrpSpPr>
          <p:grpSpPr>
            <a:xfrm>
              <a:off x="1750864" y="4233903"/>
              <a:ext cx="243150" cy="204962"/>
              <a:chOff x="5332411" y="3243717"/>
              <a:chExt cx="303213" cy="255587"/>
            </a:xfrm>
            <a:solidFill>
              <a:schemeClr val="accent2"/>
            </a:solidFill>
          </p:grpSpPr>
          <p:sp>
            <p:nvSpPr>
              <p:cNvPr id="257" name="Freeform: Shape 73"/>
              <p:cNvSpPr/>
              <p:nvPr/>
            </p:nvSpPr>
            <p:spPr bwMode="auto">
              <a:xfrm>
                <a:off x="5510211" y="3243717"/>
                <a:ext cx="41275" cy="42863"/>
              </a:xfrm>
              <a:custGeom>
                <a:avLst/>
                <a:gdLst>
                  <a:gd name="T0" fmla="*/ 19 w 26"/>
                  <a:gd name="T1" fmla="*/ 25 h 27"/>
                  <a:gd name="T2" fmla="*/ 19 w 26"/>
                  <a:gd name="T3" fmla="*/ 25 h 27"/>
                  <a:gd name="T4" fmla="*/ 14 w 26"/>
                  <a:gd name="T5" fmla="*/ 27 h 27"/>
                  <a:gd name="T6" fmla="*/ 9 w 26"/>
                  <a:gd name="T7" fmla="*/ 26 h 27"/>
                  <a:gd name="T8" fmla="*/ 4 w 26"/>
                  <a:gd name="T9" fmla="*/ 24 h 27"/>
                  <a:gd name="T10" fmla="*/ 1 w 26"/>
                  <a:gd name="T11" fmla="*/ 20 h 27"/>
                  <a:gd name="T12" fmla="*/ 1 w 26"/>
                  <a:gd name="T13" fmla="*/ 20 h 27"/>
                  <a:gd name="T14" fmla="*/ 0 w 26"/>
                  <a:gd name="T15" fmla="*/ 15 h 27"/>
                  <a:gd name="T16" fmla="*/ 0 w 26"/>
                  <a:gd name="T17" fmla="*/ 10 h 27"/>
                  <a:gd name="T18" fmla="*/ 3 w 26"/>
                  <a:gd name="T19" fmla="*/ 5 h 27"/>
                  <a:gd name="T20" fmla="*/ 7 w 26"/>
                  <a:gd name="T21" fmla="*/ 2 h 27"/>
                  <a:gd name="T22" fmla="*/ 7 w 26"/>
                  <a:gd name="T23" fmla="*/ 2 h 27"/>
                  <a:gd name="T24" fmla="*/ 12 w 26"/>
                  <a:gd name="T25" fmla="*/ 0 h 27"/>
                  <a:gd name="T26" fmla="*/ 17 w 26"/>
                  <a:gd name="T27" fmla="*/ 1 h 27"/>
                  <a:gd name="T28" fmla="*/ 21 w 26"/>
                  <a:gd name="T29" fmla="*/ 3 h 27"/>
                  <a:gd name="T30" fmla="*/ 25 w 26"/>
                  <a:gd name="T31" fmla="*/ 7 h 27"/>
                  <a:gd name="T32" fmla="*/ 25 w 26"/>
                  <a:gd name="T33" fmla="*/ 7 h 27"/>
                  <a:gd name="T34" fmla="*/ 26 w 26"/>
                  <a:gd name="T35" fmla="*/ 12 h 27"/>
                  <a:gd name="T36" fmla="*/ 25 w 26"/>
                  <a:gd name="T37" fmla="*/ 18 h 27"/>
                  <a:gd name="T38" fmla="*/ 23 w 26"/>
                  <a:gd name="T39" fmla="*/ 22 h 27"/>
                  <a:gd name="T40" fmla="*/ 19 w 26"/>
                  <a:gd name="T41" fmla="*/ 25 h 27"/>
                  <a:gd name="T42" fmla="*/ 19 w 26"/>
                  <a:gd name="T4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7">
                    <a:moveTo>
                      <a:pt x="19" y="25"/>
                    </a:moveTo>
                    <a:lnTo>
                      <a:pt x="19" y="25"/>
                    </a:lnTo>
                    <a:lnTo>
                      <a:pt x="14" y="27"/>
                    </a:lnTo>
                    <a:lnTo>
                      <a:pt x="9" y="26"/>
                    </a:lnTo>
                    <a:lnTo>
                      <a:pt x="4" y="24"/>
                    </a:lnTo>
                    <a:lnTo>
                      <a:pt x="1" y="20"/>
                    </a:lnTo>
                    <a:lnTo>
                      <a:pt x="1" y="20"/>
                    </a:lnTo>
                    <a:lnTo>
                      <a:pt x="0" y="15"/>
                    </a:lnTo>
                    <a:lnTo>
                      <a:pt x="0" y="10"/>
                    </a:lnTo>
                    <a:lnTo>
                      <a:pt x="3" y="5"/>
                    </a:lnTo>
                    <a:lnTo>
                      <a:pt x="7" y="2"/>
                    </a:lnTo>
                    <a:lnTo>
                      <a:pt x="7" y="2"/>
                    </a:lnTo>
                    <a:lnTo>
                      <a:pt x="12" y="0"/>
                    </a:lnTo>
                    <a:lnTo>
                      <a:pt x="17" y="1"/>
                    </a:lnTo>
                    <a:lnTo>
                      <a:pt x="21" y="3"/>
                    </a:lnTo>
                    <a:lnTo>
                      <a:pt x="25" y="7"/>
                    </a:lnTo>
                    <a:lnTo>
                      <a:pt x="25" y="7"/>
                    </a:lnTo>
                    <a:lnTo>
                      <a:pt x="26" y="12"/>
                    </a:lnTo>
                    <a:lnTo>
                      <a:pt x="25" y="18"/>
                    </a:lnTo>
                    <a:lnTo>
                      <a:pt x="23" y="22"/>
                    </a:lnTo>
                    <a:lnTo>
                      <a:pt x="19" y="25"/>
                    </a:lnTo>
                    <a:lnTo>
                      <a:pt x="19" y="25"/>
                    </a:lnTo>
                    <a:close/>
                  </a:path>
                </a:pathLst>
              </a:custGeom>
              <a:solidFill>
                <a:srgbClr val="3D7C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58" name="Freeform: Shape 74"/>
              <p:cNvSpPr/>
              <p:nvPr/>
            </p:nvSpPr>
            <p:spPr bwMode="auto">
              <a:xfrm>
                <a:off x="5332411" y="3410404"/>
                <a:ext cx="92075" cy="88900"/>
              </a:xfrm>
              <a:custGeom>
                <a:avLst/>
                <a:gdLst>
                  <a:gd name="T0" fmla="*/ 42 w 58"/>
                  <a:gd name="T1" fmla="*/ 53 h 56"/>
                  <a:gd name="T2" fmla="*/ 42 w 58"/>
                  <a:gd name="T3" fmla="*/ 53 h 56"/>
                  <a:gd name="T4" fmla="*/ 37 w 58"/>
                  <a:gd name="T5" fmla="*/ 55 h 56"/>
                  <a:gd name="T6" fmla="*/ 31 w 58"/>
                  <a:gd name="T7" fmla="*/ 56 h 56"/>
                  <a:gd name="T8" fmla="*/ 26 w 58"/>
                  <a:gd name="T9" fmla="*/ 56 h 56"/>
                  <a:gd name="T10" fmla="*/ 21 w 58"/>
                  <a:gd name="T11" fmla="*/ 55 h 56"/>
                  <a:gd name="T12" fmla="*/ 15 w 58"/>
                  <a:gd name="T13" fmla="*/ 53 h 56"/>
                  <a:gd name="T14" fmla="*/ 10 w 58"/>
                  <a:gd name="T15" fmla="*/ 50 h 56"/>
                  <a:gd name="T16" fmla="*/ 6 w 58"/>
                  <a:gd name="T17" fmla="*/ 46 h 56"/>
                  <a:gd name="T18" fmla="*/ 3 w 58"/>
                  <a:gd name="T19" fmla="*/ 41 h 56"/>
                  <a:gd name="T20" fmla="*/ 3 w 58"/>
                  <a:gd name="T21" fmla="*/ 41 h 56"/>
                  <a:gd name="T22" fmla="*/ 1 w 58"/>
                  <a:gd name="T23" fmla="*/ 36 h 56"/>
                  <a:gd name="T24" fmla="*/ 0 w 58"/>
                  <a:gd name="T25" fmla="*/ 30 h 56"/>
                  <a:gd name="T26" fmla="*/ 0 w 58"/>
                  <a:gd name="T27" fmla="*/ 25 h 56"/>
                  <a:gd name="T28" fmla="*/ 1 w 58"/>
                  <a:gd name="T29" fmla="*/ 19 h 56"/>
                  <a:gd name="T30" fmla="*/ 3 w 58"/>
                  <a:gd name="T31" fmla="*/ 14 h 56"/>
                  <a:gd name="T32" fmla="*/ 6 w 58"/>
                  <a:gd name="T33" fmla="*/ 10 h 56"/>
                  <a:gd name="T34" fmla="*/ 10 w 58"/>
                  <a:gd name="T35" fmla="*/ 6 h 56"/>
                  <a:gd name="T36" fmla="*/ 15 w 58"/>
                  <a:gd name="T37" fmla="*/ 3 h 56"/>
                  <a:gd name="T38" fmla="*/ 15 w 58"/>
                  <a:gd name="T39" fmla="*/ 3 h 56"/>
                  <a:gd name="T40" fmla="*/ 22 w 58"/>
                  <a:gd name="T41" fmla="*/ 1 h 56"/>
                  <a:gd name="T42" fmla="*/ 27 w 58"/>
                  <a:gd name="T43" fmla="*/ 0 h 56"/>
                  <a:gd name="T44" fmla="*/ 32 w 58"/>
                  <a:gd name="T45" fmla="*/ 0 h 56"/>
                  <a:gd name="T46" fmla="*/ 38 w 58"/>
                  <a:gd name="T47" fmla="*/ 1 h 56"/>
                  <a:gd name="T48" fmla="*/ 43 w 58"/>
                  <a:gd name="T49" fmla="*/ 3 h 56"/>
                  <a:gd name="T50" fmla="*/ 47 w 58"/>
                  <a:gd name="T51" fmla="*/ 6 h 56"/>
                  <a:gd name="T52" fmla="*/ 51 w 58"/>
                  <a:gd name="T53" fmla="*/ 10 h 56"/>
                  <a:gd name="T54" fmla="*/ 54 w 58"/>
                  <a:gd name="T55" fmla="*/ 15 h 56"/>
                  <a:gd name="T56" fmla="*/ 54 w 58"/>
                  <a:gd name="T57" fmla="*/ 15 h 56"/>
                  <a:gd name="T58" fmla="*/ 57 w 58"/>
                  <a:gd name="T59" fmla="*/ 20 h 56"/>
                  <a:gd name="T60" fmla="*/ 58 w 58"/>
                  <a:gd name="T61" fmla="*/ 26 h 56"/>
                  <a:gd name="T62" fmla="*/ 57 w 58"/>
                  <a:gd name="T63" fmla="*/ 31 h 56"/>
                  <a:gd name="T64" fmla="*/ 56 w 58"/>
                  <a:gd name="T65" fmla="*/ 37 h 56"/>
                  <a:gd name="T66" fmla="*/ 54 w 58"/>
                  <a:gd name="T67" fmla="*/ 42 h 56"/>
                  <a:gd name="T68" fmla="*/ 51 w 58"/>
                  <a:gd name="T69" fmla="*/ 46 h 56"/>
                  <a:gd name="T70" fmla="*/ 47 w 58"/>
                  <a:gd name="T71" fmla="*/ 50 h 56"/>
                  <a:gd name="T72" fmla="*/ 42 w 58"/>
                  <a:gd name="T73" fmla="*/ 53 h 56"/>
                  <a:gd name="T74" fmla="*/ 42 w 58"/>
                  <a:gd name="T75"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56">
                    <a:moveTo>
                      <a:pt x="42" y="53"/>
                    </a:moveTo>
                    <a:lnTo>
                      <a:pt x="42" y="53"/>
                    </a:lnTo>
                    <a:lnTo>
                      <a:pt x="37" y="55"/>
                    </a:lnTo>
                    <a:lnTo>
                      <a:pt x="31" y="56"/>
                    </a:lnTo>
                    <a:lnTo>
                      <a:pt x="26" y="56"/>
                    </a:lnTo>
                    <a:lnTo>
                      <a:pt x="21" y="55"/>
                    </a:lnTo>
                    <a:lnTo>
                      <a:pt x="15" y="53"/>
                    </a:lnTo>
                    <a:lnTo>
                      <a:pt x="10" y="50"/>
                    </a:lnTo>
                    <a:lnTo>
                      <a:pt x="6" y="46"/>
                    </a:lnTo>
                    <a:lnTo>
                      <a:pt x="3" y="41"/>
                    </a:lnTo>
                    <a:lnTo>
                      <a:pt x="3" y="41"/>
                    </a:lnTo>
                    <a:lnTo>
                      <a:pt x="1" y="36"/>
                    </a:lnTo>
                    <a:lnTo>
                      <a:pt x="0" y="30"/>
                    </a:lnTo>
                    <a:lnTo>
                      <a:pt x="0" y="25"/>
                    </a:lnTo>
                    <a:lnTo>
                      <a:pt x="1" y="19"/>
                    </a:lnTo>
                    <a:lnTo>
                      <a:pt x="3" y="14"/>
                    </a:lnTo>
                    <a:lnTo>
                      <a:pt x="6" y="10"/>
                    </a:lnTo>
                    <a:lnTo>
                      <a:pt x="10" y="6"/>
                    </a:lnTo>
                    <a:lnTo>
                      <a:pt x="15" y="3"/>
                    </a:lnTo>
                    <a:lnTo>
                      <a:pt x="15" y="3"/>
                    </a:lnTo>
                    <a:lnTo>
                      <a:pt x="22" y="1"/>
                    </a:lnTo>
                    <a:lnTo>
                      <a:pt x="27" y="0"/>
                    </a:lnTo>
                    <a:lnTo>
                      <a:pt x="32" y="0"/>
                    </a:lnTo>
                    <a:lnTo>
                      <a:pt x="38" y="1"/>
                    </a:lnTo>
                    <a:lnTo>
                      <a:pt x="43" y="3"/>
                    </a:lnTo>
                    <a:lnTo>
                      <a:pt x="47" y="6"/>
                    </a:lnTo>
                    <a:lnTo>
                      <a:pt x="51" y="10"/>
                    </a:lnTo>
                    <a:lnTo>
                      <a:pt x="54" y="15"/>
                    </a:lnTo>
                    <a:lnTo>
                      <a:pt x="54" y="15"/>
                    </a:lnTo>
                    <a:lnTo>
                      <a:pt x="57" y="20"/>
                    </a:lnTo>
                    <a:lnTo>
                      <a:pt x="58" y="26"/>
                    </a:lnTo>
                    <a:lnTo>
                      <a:pt x="57" y="31"/>
                    </a:lnTo>
                    <a:lnTo>
                      <a:pt x="56" y="37"/>
                    </a:lnTo>
                    <a:lnTo>
                      <a:pt x="54" y="42"/>
                    </a:lnTo>
                    <a:lnTo>
                      <a:pt x="51" y="46"/>
                    </a:lnTo>
                    <a:lnTo>
                      <a:pt x="47" y="50"/>
                    </a:lnTo>
                    <a:lnTo>
                      <a:pt x="42" y="53"/>
                    </a:lnTo>
                    <a:lnTo>
                      <a:pt x="42" y="53"/>
                    </a:lnTo>
                    <a:close/>
                  </a:path>
                </a:pathLst>
              </a:custGeom>
              <a:solidFill>
                <a:srgbClr val="3D7C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sp>
            <p:nvSpPr>
              <p:cNvPr id="259" name="Freeform: Shape 75"/>
              <p:cNvSpPr/>
              <p:nvPr/>
            </p:nvSpPr>
            <p:spPr bwMode="auto">
              <a:xfrm>
                <a:off x="5522911" y="3370717"/>
                <a:ext cx="112713" cy="112713"/>
              </a:xfrm>
              <a:custGeom>
                <a:avLst/>
                <a:gdLst>
                  <a:gd name="T0" fmla="*/ 36 w 71"/>
                  <a:gd name="T1" fmla="*/ 0 h 71"/>
                  <a:gd name="T2" fmla="*/ 43 w 71"/>
                  <a:gd name="T3" fmla="*/ 29 h 71"/>
                  <a:gd name="T4" fmla="*/ 71 w 71"/>
                  <a:gd name="T5" fmla="*/ 36 h 71"/>
                  <a:gd name="T6" fmla="*/ 43 w 71"/>
                  <a:gd name="T7" fmla="*/ 43 h 71"/>
                  <a:gd name="T8" fmla="*/ 36 w 71"/>
                  <a:gd name="T9" fmla="*/ 71 h 71"/>
                  <a:gd name="T10" fmla="*/ 29 w 71"/>
                  <a:gd name="T11" fmla="*/ 43 h 71"/>
                  <a:gd name="T12" fmla="*/ 0 w 71"/>
                  <a:gd name="T13" fmla="*/ 36 h 71"/>
                  <a:gd name="T14" fmla="*/ 29 w 71"/>
                  <a:gd name="T15" fmla="*/ 29 h 71"/>
                  <a:gd name="T16" fmla="*/ 36 w 71"/>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1">
                    <a:moveTo>
                      <a:pt x="36" y="0"/>
                    </a:moveTo>
                    <a:lnTo>
                      <a:pt x="43" y="29"/>
                    </a:lnTo>
                    <a:lnTo>
                      <a:pt x="71" y="36"/>
                    </a:lnTo>
                    <a:lnTo>
                      <a:pt x="43" y="43"/>
                    </a:lnTo>
                    <a:lnTo>
                      <a:pt x="36" y="71"/>
                    </a:lnTo>
                    <a:lnTo>
                      <a:pt x="29" y="43"/>
                    </a:lnTo>
                    <a:lnTo>
                      <a:pt x="0" y="36"/>
                    </a:lnTo>
                    <a:lnTo>
                      <a:pt x="29" y="29"/>
                    </a:lnTo>
                    <a:lnTo>
                      <a:pt x="36" y="0"/>
                    </a:lnTo>
                    <a:close/>
                  </a:path>
                </a:pathLst>
              </a:custGeom>
              <a:solidFill>
                <a:srgbClr val="3D7C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defRPr/>
                </a:pPr>
                <a:endParaRPr>
                  <a:solidFill>
                    <a:schemeClr val="tx1">
                      <a:lumMod val="85000"/>
                      <a:lumOff val="15000"/>
                    </a:schemeClr>
                  </a:solidFill>
                  <a:latin typeface="+mn-ea"/>
                  <a:sym typeface="FZHei-B01S" panose="02010601030101010101" pitchFamily="2" charset="-122"/>
                </a:endParaRPr>
              </a:p>
            </p:txBody>
          </p:sp>
        </p:grpSp>
      </p:grpSp>
      <p:sp>
        <p:nvSpPr>
          <p:cNvPr id="71" name="矩形 70"/>
          <p:cNvSpPr/>
          <p:nvPr/>
        </p:nvSpPr>
        <p:spPr>
          <a:xfrm>
            <a:off x="1482091" y="5137018"/>
            <a:ext cx="9227823" cy="368755"/>
          </a:xfrm>
          <a:prstGeom prst="rect">
            <a:avLst/>
          </a:prstGeom>
        </p:spPr>
        <p:txBody>
          <a:bodyPr wrap="square">
            <a:spAutoFit/>
            <a:scene3d>
              <a:camera prst="orthographicFront"/>
              <a:lightRig rig="threePt" dir="t"/>
            </a:scene3d>
            <a:sp3d contourW="12700"/>
          </a:bodyPr>
          <a:lstStyle/>
          <a:p>
            <a:pPr algn="just" defTabSz="608965">
              <a:lnSpc>
                <a:spcPct val="120000"/>
              </a:lnSpc>
              <a:defRPr/>
            </a:pPr>
            <a:r>
              <a:rPr lang="zh-CN" altLang="en-US" sz="16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73" name="矩形 72"/>
          <p:cNvSpPr/>
          <p:nvPr/>
        </p:nvSpPr>
        <p:spPr>
          <a:xfrm>
            <a:off x="2018219" y="2285141"/>
            <a:ext cx="1124079" cy="334194"/>
          </a:xfrm>
          <a:prstGeom prst="rect">
            <a:avLst/>
          </a:prstGeom>
        </p:spPr>
        <p:txBody>
          <a:bodyPr wrap="square">
            <a:spAutoFit/>
            <a:scene3d>
              <a:camera prst="orthographicFront"/>
              <a:lightRig rig="threePt" dir="t"/>
            </a:scene3d>
            <a:sp3d contourW="12700"/>
          </a:bodyPr>
          <a:lstStyle/>
          <a:p>
            <a:pPr algn="ctr" defTabSz="608965">
              <a:lnSpc>
                <a:spcPct val="120000"/>
              </a:lnSpc>
              <a:defRPr/>
            </a:pPr>
            <a:r>
              <a:rPr lang="zh-CN" altLang="en-US" sz="1400" dirty="0">
                <a:solidFill>
                  <a:schemeClr val="tx1">
                    <a:lumMod val="85000"/>
                    <a:lumOff val="15000"/>
                  </a:schemeClr>
                </a:solidFill>
                <a:latin typeface="+mn-ea"/>
                <a:sym typeface="FZHei-B01S" panose="02010601030101010101" pitchFamily="2" charset="-122"/>
              </a:rPr>
              <a:t>Text add</a:t>
            </a:r>
          </a:p>
        </p:txBody>
      </p:sp>
      <p:sp>
        <p:nvSpPr>
          <p:cNvPr id="74" name="矩形 73"/>
          <p:cNvSpPr/>
          <p:nvPr/>
        </p:nvSpPr>
        <p:spPr>
          <a:xfrm>
            <a:off x="3638029" y="2657151"/>
            <a:ext cx="1124079" cy="334194"/>
          </a:xfrm>
          <a:prstGeom prst="rect">
            <a:avLst/>
          </a:prstGeom>
        </p:spPr>
        <p:txBody>
          <a:bodyPr wrap="square">
            <a:spAutoFit/>
            <a:scene3d>
              <a:camera prst="orthographicFront"/>
              <a:lightRig rig="threePt" dir="t"/>
            </a:scene3d>
            <a:sp3d contourW="12700"/>
          </a:bodyPr>
          <a:lstStyle/>
          <a:p>
            <a:pPr algn="ctr" defTabSz="608965">
              <a:lnSpc>
                <a:spcPct val="120000"/>
              </a:lnSpc>
              <a:defRPr/>
            </a:pPr>
            <a:r>
              <a:rPr lang="zh-CN" altLang="en-US" sz="1400" dirty="0">
                <a:solidFill>
                  <a:schemeClr val="tx1">
                    <a:lumMod val="85000"/>
                    <a:lumOff val="15000"/>
                  </a:schemeClr>
                </a:solidFill>
                <a:latin typeface="+mn-ea"/>
                <a:sym typeface="FZHei-B01S" panose="02010601030101010101" pitchFamily="2" charset="-122"/>
              </a:rPr>
              <a:t>Text add</a:t>
            </a:r>
          </a:p>
        </p:txBody>
      </p:sp>
      <p:sp>
        <p:nvSpPr>
          <p:cNvPr id="75" name="矩形 74"/>
          <p:cNvSpPr/>
          <p:nvPr/>
        </p:nvSpPr>
        <p:spPr>
          <a:xfrm>
            <a:off x="5293853" y="2253977"/>
            <a:ext cx="1124079" cy="334194"/>
          </a:xfrm>
          <a:prstGeom prst="rect">
            <a:avLst/>
          </a:prstGeom>
        </p:spPr>
        <p:txBody>
          <a:bodyPr wrap="square">
            <a:spAutoFit/>
            <a:scene3d>
              <a:camera prst="orthographicFront"/>
              <a:lightRig rig="threePt" dir="t"/>
            </a:scene3d>
            <a:sp3d contourW="12700"/>
          </a:bodyPr>
          <a:lstStyle/>
          <a:p>
            <a:pPr algn="ctr" defTabSz="608965">
              <a:lnSpc>
                <a:spcPct val="120000"/>
              </a:lnSpc>
              <a:defRPr/>
            </a:pPr>
            <a:r>
              <a:rPr lang="zh-CN" altLang="en-US" sz="1400" dirty="0">
                <a:solidFill>
                  <a:schemeClr val="tx1">
                    <a:lumMod val="85000"/>
                    <a:lumOff val="15000"/>
                  </a:schemeClr>
                </a:solidFill>
                <a:latin typeface="+mn-ea"/>
                <a:sym typeface="FZHei-B01S" panose="02010601030101010101" pitchFamily="2" charset="-122"/>
              </a:rPr>
              <a:t>Text add</a:t>
            </a:r>
          </a:p>
        </p:txBody>
      </p:sp>
      <p:sp>
        <p:nvSpPr>
          <p:cNvPr id="76" name="矩形 75"/>
          <p:cNvSpPr/>
          <p:nvPr/>
        </p:nvSpPr>
        <p:spPr>
          <a:xfrm>
            <a:off x="6780115" y="2752645"/>
            <a:ext cx="1124079" cy="334194"/>
          </a:xfrm>
          <a:prstGeom prst="rect">
            <a:avLst/>
          </a:prstGeom>
        </p:spPr>
        <p:txBody>
          <a:bodyPr wrap="square">
            <a:spAutoFit/>
            <a:scene3d>
              <a:camera prst="orthographicFront"/>
              <a:lightRig rig="threePt" dir="t"/>
            </a:scene3d>
            <a:sp3d contourW="12700"/>
          </a:bodyPr>
          <a:lstStyle/>
          <a:p>
            <a:pPr algn="ctr" defTabSz="608965">
              <a:lnSpc>
                <a:spcPct val="120000"/>
              </a:lnSpc>
              <a:defRPr/>
            </a:pPr>
            <a:r>
              <a:rPr lang="zh-CN" altLang="en-US" sz="1400" dirty="0">
                <a:solidFill>
                  <a:schemeClr val="tx1">
                    <a:lumMod val="85000"/>
                    <a:lumOff val="15000"/>
                  </a:schemeClr>
                </a:solidFill>
                <a:latin typeface="+mn-ea"/>
                <a:sym typeface="FZHei-B01S" panose="02010601030101010101" pitchFamily="2" charset="-122"/>
              </a:rPr>
              <a:t>Text add</a:t>
            </a:r>
          </a:p>
        </p:txBody>
      </p:sp>
      <p:sp>
        <p:nvSpPr>
          <p:cNvPr id="77" name="矩形 76"/>
          <p:cNvSpPr/>
          <p:nvPr/>
        </p:nvSpPr>
        <p:spPr>
          <a:xfrm>
            <a:off x="8333261" y="2170437"/>
            <a:ext cx="1124079" cy="334194"/>
          </a:xfrm>
          <a:prstGeom prst="rect">
            <a:avLst/>
          </a:prstGeom>
        </p:spPr>
        <p:txBody>
          <a:bodyPr wrap="square">
            <a:spAutoFit/>
            <a:scene3d>
              <a:camera prst="orthographicFront"/>
              <a:lightRig rig="threePt" dir="t"/>
            </a:scene3d>
            <a:sp3d contourW="12700"/>
          </a:bodyPr>
          <a:lstStyle/>
          <a:p>
            <a:pPr algn="ctr" defTabSz="608965">
              <a:lnSpc>
                <a:spcPct val="120000"/>
              </a:lnSpc>
              <a:defRPr/>
            </a:pPr>
            <a:r>
              <a:rPr lang="zh-CN" altLang="en-US" sz="1400" dirty="0">
                <a:solidFill>
                  <a:schemeClr val="tx1">
                    <a:lumMod val="85000"/>
                    <a:lumOff val="15000"/>
                  </a:schemeClr>
                </a:solidFill>
                <a:latin typeface="+mn-ea"/>
                <a:sym typeface="FZHei-B01S" panose="02010601030101010101" pitchFamily="2" charset="-122"/>
              </a:rPr>
              <a:t>Text add</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26555" y="-136730"/>
            <a:ext cx="2195673" cy="1083348"/>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50" name="矩形 49">
            <a:extLst>
              <a:ext uri="{FF2B5EF4-FFF2-40B4-BE49-F238E27FC236}">
                <a16:creationId xmlns:a16="http://schemas.microsoft.com/office/drawing/2014/main" id="{9DBD75F8-7C1E-4952-A3AC-3F3A99E45BD5}"/>
              </a:ext>
            </a:extLst>
          </p:cNvPr>
          <p:cNvSpPr/>
          <p:nvPr/>
        </p:nvSpPr>
        <p:spPr>
          <a:xfrm>
            <a:off x="807719" y="493395"/>
            <a:ext cx="5463771"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One: Outline of the Course</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a16="http://schemas.microsoft.com/office/drawing/2014/main" xmlns:a14="http://schemas.microsoft.com/office/drawing/2010/main"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childTnLst>
                          </p:cTn>
                        </p:par>
                        <p:par>
                          <p:cTn id="17" fill="hold">
                            <p:stCondLst>
                              <p:cond delay="1000"/>
                            </p:stCondLst>
                            <p:childTnLst>
                              <p:par>
                                <p:cTn id="18" presetID="2" presetClass="entr" presetSubtype="12" fill="hold" nodeType="afterEffect">
                                  <p:stCondLst>
                                    <p:cond delay="0"/>
                                  </p:stCondLst>
                                  <p:childTnLst>
                                    <p:set>
                                      <p:cBhvr>
                                        <p:cTn id="19" dur="1" fill="hold">
                                          <p:stCondLst>
                                            <p:cond delay="0"/>
                                          </p:stCondLst>
                                        </p:cTn>
                                        <p:tgtEl>
                                          <p:spTgt spid="234"/>
                                        </p:tgtEl>
                                        <p:attrNameLst>
                                          <p:attrName>style.visibility</p:attrName>
                                        </p:attrNameLst>
                                      </p:cBhvr>
                                      <p:to>
                                        <p:strVal val="visible"/>
                                      </p:to>
                                    </p:set>
                                    <p:anim calcmode="lin" valueType="num">
                                      <p:cBhvr additive="base">
                                        <p:cTn id="20" dur="500" fill="hold"/>
                                        <p:tgtEl>
                                          <p:spTgt spid="234"/>
                                        </p:tgtEl>
                                        <p:attrNameLst>
                                          <p:attrName>ppt_x</p:attrName>
                                        </p:attrNameLst>
                                      </p:cBhvr>
                                      <p:tavLst>
                                        <p:tav tm="0">
                                          <p:val>
                                            <p:strVal val="0-#ppt_w/2"/>
                                          </p:val>
                                        </p:tav>
                                        <p:tav tm="100000">
                                          <p:val>
                                            <p:strVal val="#ppt_x"/>
                                          </p:val>
                                        </p:tav>
                                      </p:tavLst>
                                    </p:anim>
                                    <p:anim calcmode="lin" valueType="num">
                                      <p:cBhvr additive="base">
                                        <p:cTn id="21" dur="500" fill="hold"/>
                                        <p:tgtEl>
                                          <p:spTgt spid="23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p:cTn id="25" dur="500" fill="hold"/>
                                        <p:tgtEl>
                                          <p:spTgt spid="73"/>
                                        </p:tgtEl>
                                        <p:attrNameLst>
                                          <p:attrName>ppt_w</p:attrName>
                                        </p:attrNameLst>
                                      </p:cBhvr>
                                      <p:tavLst>
                                        <p:tav tm="0">
                                          <p:val>
                                            <p:fltVal val="0"/>
                                          </p:val>
                                        </p:tav>
                                        <p:tav tm="100000">
                                          <p:val>
                                            <p:strVal val="#ppt_w"/>
                                          </p:val>
                                        </p:tav>
                                      </p:tavLst>
                                    </p:anim>
                                    <p:anim calcmode="lin" valueType="num">
                                      <p:cBhvr>
                                        <p:cTn id="26" dur="500" fill="hold"/>
                                        <p:tgtEl>
                                          <p:spTgt spid="73"/>
                                        </p:tgtEl>
                                        <p:attrNameLst>
                                          <p:attrName>ppt_h</p:attrName>
                                        </p:attrNameLst>
                                      </p:cBhvr>
                                      <p:tavLst>
                                        <p:tav tm="0">
                                          <p:val>
                                            <p:fltVal val="0"/>
                                          </p:val>
                                        </p:tav>
                                        <p:tav tm="100000">
                                          <p:val>
                                            <p:strVal val="#ppt_h"/>
                                          </p:val>
                                        </p:tav>
                                      </p:tavLst>
                                    </p:anim>
                                    <p:animEffect transition="in" filter="fade">
                                      <p:cBhvr>
                                        <p:cTn id="27" dur="500"/>
                                        <p:tgtEl>
                                          <p:spTgt spid="7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500" fill="hold"/>
                                        <p:tgtEl>
                                          <p:spTgt spid="74"/>
                                        </p:tgtEl>
                                        <p:attrNameLst>
                                          <p:attrName>ppt_w</p:attrName>
                                        </p:attrNameLst>
                                      </p:cBhvr>
                                      <p:tavLst>
                                        <p:tav tm="0">
                                          <p:val>
                                            <p:fltVal val="0"/>
                                          </p:val>
                                        </p:tav>
                                        <p:tav tm="100000">
                                          <p:val>
                                            <p:strVal val="#ppt_w"/>
                                          </p:val>
                                        </p:tav>
                                      </p:tavLst>
                                    </p:anim>
                                    <p:anim calcmode="lin" valueType="num">
                                      <p:cBhvr>
                                        <p:cTn id="31" dur="500" fill="hold"/>
                                        <p:tgtEl>
                                          <p:spTgt spid="74"/>
                                        </p:tgtEl>
                                        <p:attrNameLst>
                                          <p:attrName>ppt_h</p:attrName>
                                        </p:attrNameLst>
                                      </p:cBhvr>
                                      <p:tavLst>
                                        <p:tav tm="0">
                                          <p:val>
                                            <p:fltVal val="0"/>
                                          </p:val>
                                        </p:tav>
                                        <p:tav tm="100000">
                                          <p:val>
                                            <p:strVal val="#ppt_h"/>
                                          </p:val>
                                        </p:tav>
                                      </p:tavLst>
                                    </p:anim>
                                    <p:animEffect transition="in" filter="fade">
                                      <p:cBhvr>
                                        <p:cTn id="32" dur="500"/>
                                        <p:tgtEl>
                                          <p:spTgt spid="74"/>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5"/>
                                        </p:tgtEl>
                                        <p:attrNameLst>
                                          <p:attrName>style.visibility</p:attrName>
                                        </p:attrNameLst>
                                      </p:cBhvr>
                                      <p:to>
                                        <p:strVal val="visible"/>
                                      </p:to>
                                    </p:set>
                                    <p:anim calcmode="lin" valueType="num">
                                      <p:cBhvr>
                                        <p:cTn id="35" dur="500" fill="hold"/>
                                        <p:tgtEl>
                                          <p:spTgt spid="75"/>
                                        </p:tgtEl>
                                        <p:attrNameLst>
                                          <p:attrName>ppt_w</p:attrName>
                                        </p:attrNameLst>
                                      </p:cBhvr>
                                      <p:tavLst>
                                        <p:tav tm="0">
                                          <p:val>
                                            <p:fltVal val="0"/>
                                          </p:val>
                                        </p:tav>
                                        <p:tav tm="100000">
                                          <p:val>
                                            <p:strVal val="#ppt_w"/>
                                          </p:val>
                                        </p:tav>
                                      </p:tavLst>
                                    </p:anim>
                                    <p:anim calcmode="lin" valueType="num">
                                      <p:cBhvr>
                                        <p:cTn id="36" dur="500" fill="hold"/>
                                        <p:tgtEl>
                                          <p:spTgt spid="75"/>
                                        </p:tgtEl>
                                        <p:attrNameLst>
                                          <p:attrName>ppt_h</p:attrName>
                                        </p:attrNameLst>
                                      </p:cBhvr>
                                      <p:tavLst>
                                        <p:tav tm="0">
                                          <p:val>
                                            <p:fltVal val="0"/>
                                          </p:val>
                                        </p:tav>
                                        <p:tav tm="100000">
                                          <p:val>
                                            <p:strVal val="#ppt_h"/>
                                          </p:val>
                                        </p:tav>
                                      </p:tavLst>
                                    </p:anim>
                                    <p:animEffect transition="in" filter="fade">
                                      <p:cBhvr>
                                        <p:cTn id="37" dur="500"/>
                                        <p:tgtEl>
                                          <p:spTgt spid="7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cBhvr>
                                        <p:cTn id="40" dur="500" fill="hold"/>
                                        <p:tgtEl>
                                          <p:spTgt spid="76"/>
                                        </p:tgtEl>
                                        <p:attrNameLst>
                                          <p:attrName>ppt_w</p:attrName>
                                        </p:attrNameLst>
                                      </p:cBhvr>
                                      <p:tavLst>
                                        <p:tav tm="0">
                                          <p:val>
                                            <p:fltVal val="0"/>
                                          </p:val>
                                        </p:tav>
                                        <p:tav tm="100000">
                                          <p:val>
                                            <p:strVal val="#ppt_w"/>
                                          </p:val>
                                        </p:tav>
                                      </p:tavLst>
                                    </p:anim>
                                    <p:anim calcmode="lin" valueType="num">
                                      <p:cBhvr>
                                        <p:cTn id="41" dur="500" fill="hold"/>
                                        <p:tgtEl>
                                          <p:spTgt spid="76"/>
                                        </p:tgtEl>
                                        <p:attrNameLst>
                                          <p:attrName>ppt_h</p:attrName>
                                        </p:attrNameLst>
                                      </p:cBhvr>
                                      <p:tavLst>
                                        <p:tav tm="0">
                                          <p:val>
                                            <p:fltVal val="0"/>
                                          </p:val>
                                        </p:tav>
                                        <p:tav tm="100000">
                                          <p:val>
                                            <p:strVal val="#ppt_h"/>
                                          </p:val>
                                        </p:tav>
                                      </p:tavLst>
                                    </p:anim>
                                    <p:animEffect transition="in" filter="fade">
                                      <p:cBhvr>
                                        <p:cTn id="42" dur="500"/>
                                        <p:tgtEl>
                                          <p:spTgt spid="76"/>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 calcmode="lin" valueType="num">
                                      <p:cBhvr>
                                        <p:cTn id="45" dur="500" fill="hold"/>
                                        <p:tgtEl>
                                          <p:spTgt spid="77"/>
                                        </p:tgtEl>
                                        <p:attrNameLst>
                                          <p:attrName>ppt_w</p:attrName>
                                        </p:attrNameLst>
                                      </p:cBhvr>
                                      <p:tavLst>
                                        <p:tav tm="0">
                                          <p:val>
                                            <p:fltVal val="0"/>
                                          </p:val>
                                        </p:tav>
                                        <p:tav tm="100000">
                                          <p:val>
                                            <p:strVal val="#ppt_w"/>
                                          </p:val>
                                        </p:tav>
                                      </p:tavLst>
                                    </p:anim>
                                    <p:anim calcmode="lin" valueType="num">
                                      <p:cBhvr>
                                        <p:cTn id="46" dur="500" fill="hold"/>
                                        <p:tgtEl>
                                          <p:spTgt spid="77"/>
                                        </p:tgtEl>
                                        <p:attrNameLst>
                                          <p:attrName>ppt_h</p:attrName>
                                        </p:attrNameLst>
                                      </p:cBhvr>
                                      <p:tavLst>
                                        <p:tav tm="0">
                                          <p:val>
                                            <p:fltVal val="0"/>
                                          </p:val>
                                        </p:tav>
                                        <p:tav tm="100000">
                                          <p:val>
                                            <p:strVal val="#ppt_h"/>
                                          </p:val>
                                        </p:tav>
                                      </p:tavLst>
                                    </p:anim>
                                    <p:animEffect transition="in" filter="fade">
                                      <p:cBhvr>
                                        <p:cTn id="47" dur="500"/>
                                        <p:tgtEl>
                                          <p:spTgt spid="77"/>
                                        </p:tgtEl>
                                      </p:cBhvr>
                                    </p:animEffect>
                                  </p:childTnLst>
                                </p:cTn>
                              </p:par>
                            </p:childTnLst>
                          </p:cTn>
                        </p:par>
                        <p:par>
                          <p:cTn id="48" fill="hold">
                            <p:stCondLst>
                              <p:cond delay="2000"/>
                            </p:stCondLst>
                            <p:childTnLst>
                              <p:par>
                                <p:cTn id="49" presetID="22" presetClass="entr" presetSubtype="8" fill="hold" grpId="0"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left)">
                                      <p:cBhvr>
                                        <p:cTn id="5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3" grpId="0"/>
      <p:bldP spid="74" grpId="0"/>
      <p:bldP spid="75" grpId="0"/>
      <p:bldP spid="76" grpId="0"/>
      <p:bldP spid="77"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1301443" y="2055079"/>
            <a:ext cx="2194340" cy="3468569"/>
            <a:chOff x="1301441" y="2055079"/>
            <a:chExt cx="2194340" cy="3468568"/>
          </a:xfrm>
        </p:grpSpPr>
        <p:grpSp>
          <p:nvGrpSpPr>
            <p:cNvPr id="4" name="Group 1"/>
            <p:cNvGrpSpPr/>
            <p:nvPr/>
          </p:nvGrpSpPr>
          <p:grpSpPr>
            <a:xfrm>
              <a:off x="1301441" y="2055079"/>
              <a:ext cx="2194340" cy="3468568"/>
              <a:chOff x="1401982" y="1976656"/>
              <a:chExt cx="2194340" cy="3468568"/>
            </a:xfrm>
          </p:grpSpPr>
          <p:sp>
            <p:nvSpPr>
              <p:cNvPr id="26" name="Rectangle: Rounded Corners 60"/>
              <p:cNvSpPr/>
              <p:nvPr/>
            </p:nvSpPr>
            <p:spPr>
              <a:xfrm>
                <a:off x="1401982" y="1976656"/>
                <a:ext cx="2194340" cy="3468568"/>
              </a:xfrm>
              <a:prstGeom prst="roundRect">
                <a:avLst>
                  <a:gd name="adj" fmla="val 5758"/>
                </a:avLst>
              </a:prstGeom>
              <a:noFill/>
              <a:ln w="9525">
                <a:solidFill>
                  <a:srgbClr val="3D7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defRPr/>
                </a:pPr>
                <a:endParaRPr sz="1350">
                  <a:solidFill>
                    <a:prstClr val="white"/>
                  </a:solidFill>
                  <a:latin typeface="+mn-ea"/>
                  <a:sym typeface="FZHei-B01S" panose="02010601030101010101" pitchFamily="2" charset="-122"/>
                </a:endParaRPr>
              </a:p>
            </p:txBody>
          </p:sp>
          <p:sp>
            <p:nvSpPr>
              <p:cNvPr id="27" name="Rectangle: Rounded Corners 63"/>
              <p:cNvSpPr/>
              <p:nvPr/>
            </p:nvSpPr>
            <p:spPr>
              <a:xfrm>
                <a:off x="1719792" y="4585335"/>
                <a:ext cx="1558720" cy="360000"/>
              </a:xfrm>
              <a:prstGeom prst="roundRect">
                <a:avLst>
                  <a:gd name="adj" fmla="val 50000"/>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defRPr/>
                </a:pPr>
                <a:r>
                  <a:rPr lang="zh-CN" altLang="en-US" sz="1350" b="1" dirty="0">
                    <a:solidFill>
                      <a:prstClr val="white"/>
                    </a:solidFill>
                    <a:latin typeface="+mn-ea"/>
                    <a:sym typeface="FZHei-B01S" panose="02010601030101010101" pitchFamily="2" charset="-122"/>
                  </a:rPr>
                  <a:t>Title text added</a:t>
                </a:r>
                <a:endParaRPr sz="1350" dirty="0">
                  <a:solidFill>
                    <a:prstClr val="white"/>
                  </a:solidFill>
                  <a:latin typeface="+mn-ea"/>
                  <a:sym typeface="FZHei-B01S" panose="02010601030101010101" pitchFamily="2" charset="-122"/>
                </a:endParaRPr>
              </a:p>
            </p:txBody>
          </p:sp>
          <p:sp>
            <p:nvSpPr>
              <p:cNvPr id="30" name="Freeform: Shape 145"/>
              <p:cNvSpPr/>
              <p:nvPr/>
            </p:nvSpPr>
            <p:spPr bwMode="auto">
              <a:xfrm>
                <a:off x="2235420" y="2564673"/>
                <a:ext cx="527464" cy="527464"/>
              </a:xfrm>
              <a:custGeom>
                <a:avLst/>
                <a:gdLst>
                  <a:gd name="T0" fmla="*/ 74 w 236"/>
                  <a:gd name="T1" fmla="*/ 160 h 236"/>
                  <a:gd name="T2" fmla="*/ 93 w 236"/>
                  <a:gd name="T3" fmla="*/ 160 h 236"/>
                  <a:gd name="T4" fmla="*/ 93 w 236"/>
                  <a:gd name="T5" fmla="*/ 103 h 236"/>
                  <a:gd name="T6" fmla="*/ 74 w 236"/>
                  <a:gd name="T7" fmla="*/ 103 h 236"/>
                  <a:gd name="T8" fmla="*/ 74 w 236"/>
                  <a:gd name="T9" fmla="*/ 160 h 236"/>
                  <a:gd name="T10" fmla="*/ 140 w 236"/>
                  <a:gd name="T11" fmla="*/ 102 h 236"/>
                  <a:gd name="T12" fmla="*/ 122 w 236"/>
                  <a:gd name="T13" fmla="*/ 111 h 236"/>
                  <a:gd name="T14" fmla="*/ 122 w 236"/>
                  <a:gd name="T15" fmla="*/ 103 h 236"/>
                  <a:gd name="T16" fmla="*/ 103 w 236"/>
                  <a:gd name="T17" fmla="*/ 103 h 236"/>
                  <a:gd name="T18" fmla="*/ 103 w 236"/>
                  <a:gd name="T19" fmla="*/ 160 h 236"/>
                  <a:gd name="T20" fmla="*/ 122 w 236"/>
                  <a:gd name="T21" fmla="*/ 160 h 236"/>
                  <a:gd name="T22" fmla="*/ 122 w 236"/>
                  <a:gd name="T23" fmla="*/ 128 h 236"/>
                  <a:gd name="T24" fmla="*/ 123 w 236"/>
                  <a:gd name="T25" fmla="*/ 124 h 236"/>
                  <a:gd name="T26" fmla="*/ 133 w 236"/>
                  <a:gd name="T27" fmla="*/ 117 h 236"/>
                  <a:gd name="T28" fmla="*/ 142 w 236"/>
                  <a:gd name="T29" fmla="*/ 130 h 236"/>
                  <a:gd name="T30" fmla="*/ 142 w 236"/>
                  <a:gd name="T31" fmla="*/ 160 h 236"/>
                  <a:gd name="T32" fmla="*/ 161 w 236"/>
                  <a:gd name="T33" fmla="*/ 160 h 236"/>
                  <a:gd name="T34" fmla="*/ 161 w 236"/>
                  <a:gd name="T35" fmla="*/ 160 h 236"/>
                  <a:gd name="T36" fmla="*/ 161 w 236"/>
                  <a:gd name="T37" fmla="*/ 127 h 236"/>
                  <a:gd name="T38" fmla="*/ 140 w 236"/>
                  <a:gd name="T39" fmla="*/ 102 h 236"/>
                  <a:gd name="T40" fmla="*/ 122 w 236"/>
                  <a:gd name="T41" fmla="*/ 111 h 236"/>
                  <a:gd name="T42" fmla="*/ 122 w 236"/>
                  <a:gd name="T43" fmla="*/ 111 h 236"/>
                  <a:gd name="T44" fmla="*/ 122 w 236"/>
                  <a:gd name="T45" fmla="*/ 111 h 236"/>
                  <a:gd name="T46" fmla="*/ 83 w 236"/>
                  <a:gd name="T47" fmla="*/ 75 h 236"/>
                  <a:gd name="T48" fmla="*/ 73 w 236"/>
                  <a:gd name="T49" fmla="*/ 85 h 236"/>
                  <a:gd name="T50" fmla="*/ 83 w 236"/>
                  <a:gd name="T51" fmla="*/ 95 h 236"/>
                  <a:gd name="T52" fmla="*/ 83 w 236"/>
                  <a:gd name="T53" fmla="*/ 95 h 236"/>
                  <a:gd name="T54" fmla="*/ 94 w 236"/>
                  <a:gd name="T55" fmla="*/ 85 h 236"/>
                  <a:gd name="T56" fmla="*/ 83 w 236"/>
                  <a:gd name="T57" fmla="*/ 75 h 236"/>
                  <a:gd name="T58" fmla="*/ 118 w 236"/>
                  <a:gd name="T59" fmla="*/ 0 h 236"/>
                  <a:gd name="T60" fmla="*/ 0 w 236"/>
                  <a:gd name="T61" fmla="*/ 118 h 236"/>
                  <a:gd name="T62" fmla="*/ 118 w 236"/>
                  <a:gd name="T63" fmla="*/ 236 h 236"/>
                  <a:gd name="T64" fmla="*/ 236 w 236"/>
                  <a:gd name="T65" fmla="*/ 118 h 236"/>
                  <a:gd name="T66" fmla="*/ 118 w 236"/>
                  <a:gd name="T67" fmla="*/ 0 h 236"/>
                  <a:gd name="T68" fmla="*/ 181 w 236"/>
                  <a:gd name="T69" fmla="*/ 172 h 236"/>
                  <a:gd name="T70" fmla="*/ 171 w 236"/>
                  <a:gd name="T71" fmla="*/ 181 h 236"/>
                  <a:gd name="T72" fmla="*/ 64 w 236"/>
                  <a:gd name="T73" fmla="*/ 181 h 236"/>
                  <a:gd name="T74" fmla="*/ 55 w 236"/>
                  <a:gd name="T75" fmla="*/ 172 h 236"/>
                  <a:gd name="T76" fmla="*/ 55 w 236"/>
                  <a:gd name="T77" fmla="*/ 63 h 236"/>
                  <a:gd name="T78" fmla="*/ 64 w 236"/>
                  <a:gd name="T79" fmla="*/ 54 h 236"/>
                  <a:gd name="T80" fmla="*/ 171 w 236"/>
                  <a:gd name="T81" fmla="*/ 54 h 236"/>
                  <a:gd name="T82" fmla="*/ 181 w 236"/>
                  <a:gd name="T83" fmla="*/ 63 h 236"/>
                  <a:gd name="T84" fmla="*/ 181 w 236"/>
                  <a:gd name="T85" fmla="*/ 17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6" h="236">
                    <a:moveTo>
                      <a:pt x="74" y="160"/>
                    </a:moveTo>
                    <a:cubicBezTo>
                      <a:pt x="93" y="160"/>
                      <a:pt x="93" y="160"/>
                      <a:pt x="93" y="160"/>
                    </a:cubicBezTo>
                    <a:cubicBezTo>
                      <a:pt x="93" y="103"/>
                      <a:pt x="93" y="103"/>
                      <a:pt x="93" y="103"/>
                    </a:cubicBezTo>
                    <a:cubicBezTo>
                      <a:pt x="74" y="103"/>
                      <a:pt x="74" y="103"/>
                      <a:pt x="74" y="103"/>
                    </a:cubicBezTo>
                    <a:lnTo>
                      <a:pt x="74" y="160"/>
                    </a:lnTo>
                    <a:close/>
                    <a:moveTo>
                      <a:pt x="140" y="102"/>
                    </a:moveTo>
                    <a:cubicBezTo>
                      <a:pt x="129" y="102"/>
                      <a:pt x="125" y="107"/>
                      <a:pt x="122" y="111"/>
                    </a:cubicBezTo>
                    <a:cubicBezTo>
                      <a:pt x="122" y="103"/>
                      <a:pt x="122" y="103"/>
                      <a:pt x="122" y="103"/>
                    </a:cubicBezTo>
                    <a:cubicBezTo>
                      <a:pt x="103" y="103"/>
                      <a:pt x="103" y="103"/>
                      <a:pt x="103" y="103"/>
                    </a:cubicBezTo>
                    <a:cubicBezTo>
                      <a:pt x="104" y="108"/>
                      <a:pt x="103" y="160"/>
                      <a:pt x="103" y="160"/>
                    </a:cubicBezTo>
                    <a:cubicBezTo>
                      <a:pt x="122" y="160"/>
                      <a:pt x="122" y="160"/>
                      <a:pt x="122" y="160"/>
                    </a:cubicBezTo>
                    <a:cubicBezTo>
                      <a:pt x="122" y="128"/>
                      <a:pt x="122" y="128"/>
                      <a:pt x="122" y="128"/>
                    </a:cubicBezTo>
                    <a:cubicBezTo>
                      <a:pt x="122" y="127"/>
                      <a:pt x="123" y="125"/>
                      <a:pt x="123" y="124"/>
                    </a:cubicBezTo>
                    <a:cubicBezTo>
                      <a:pt x="124" y="120"/>
                      <a:pt x="128" y="117"/>
                      <a:pt x="133" y="117"/>
                    </a:cubicBezTo>
                    <a:cubicBezTo>
                      <a:pt x="140" y="117"/>
                      <a:pt x="142" y="122"/>
                      <a:pt x="142" y="130"/>
                    </a:cubicBezTo>
                    <a:cubicBezTo>
                      <a:pt x="142" y="160"/>
                      <a:pt x="142" y="160"/>
                      <a:pt x="142" y="160"/>
                    </a:cubicBezTo>
                    <a:cubicBezTo>
                      <a:pt x="161" y="160"/>
                      <a:pt x="161" y="160"/>
                      <a:pt x="161" y="160"/>
                    </a:cubicBezTo>
                    <a:cubicBezTo>
                      <a:pt x="161" y="160"/>
                      <a:pt x="161" y="160"/>
                      <a:pt x="161" y="160"/>
                    </a:cubicBezTo>
                    <a:cubicBezTo>
                      <a:pt x="161" y="127"/>
                      <a:pt x="161" y="127"/>
                      <a:pt x="161" y="127"/>
                    </a:cubicBezTo>
                    <a:cubicBezTo>
                      <a:pt x="161" y="110"/>
                      <a:pt x="152" y="102"/>
                      <a:pt x="140" y="102"/>
                    </a:cubicBezTo>
                    <a:close/>
                    <a:moveTo>
                      <a:pt x="122" y="111"/>
                    </a:moveTo>
                    <a:cubicBezTo>
                      <a:pt x="122" y="111"/>
                      <a:pt x="122" y="111"/>
                      <a:pt x="122" y="111"/>
                    </a:cubicBezTo>
                    <a:cubicBezTo>
                      <a:pt x="122" y="111"/>
                      <a:pt x="122" y="111"/>
                      <a:pt x="122" y="111"/>
                    </a:cubicBezTo>
                    <a:close/>
                    <a:moveTo>
                      <a:pt x="83" y="75"/>
                    </a:moveTo>
                    <a:cubicBezTo>
                      <a:pt x="77" y="75"/>
                      <a:pt x="73" y="80"/>
                      <a:pt x="73" y="85"/>
                    </a:cubicBezTo>
                    <a:cubicBezTo>
                      <a:pt x="73" y="91"/>
                      <a:pt x="77" y="95"/>
                      <a:pt x="83" y="95"/>
                    </a:cubicBezTo>
                    <a:cubicBezTo>
                      <a:pt x="83" y="95"/>
                      <a:pt x="83" y="95"/>
                      <a:pt x="83" y="95"/>
                    </a:cubicBezTo>
                    <a:cubicBezTo>
                      <a:pt x="90" y="95"/>
                      <a:pt x="94" y="91"/>
                      <a:pt x="94" y="85"/>
                    </a:cubicBezTo>
                    <a:cubicBezTo>
                      <a:pt x="94" y="80"/>
                      <a:pt x="90" y="75"/>
                      <a:pt x="83" y="75"/>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81" y="172"/>
                    </a:moveTo>
                    <a:cubicBezTo>
                      <a:pt x="181" y="177"/>
                      <a:pt x="176" y="181"/>
                      <a:pt x="171" y="181"/>
                    </a:cubicBezTo>
                    <a:cubicBezTo>
                      <a:pt x="64" y="181"/>
                      <a:pt x="64" y="181"/>
                      <a:pt x="64" y="181"/>
                    </a:cubicBezTo>
                    <a:cubicBezTo>
                      <a:pt x="59" y="181"/>
                      <a:pt x="55" y="177"/>
                      <a:pt x="55" y="172"/>
                    </a:cubicBezTo>
                    <a:cubicBezTo>
                      <a:pt x="55" y="63"/>
                      <a:pt x="55" y="63"/>
                      <a:pt x="55" y="63"/>
                    </a:cubicBezTo>
                    <a:cubicBezTo>
                      <a:pt x="55" y="58"/>
                      <a:pt x="59" y="54"/>
                      <a:pt x="64" y="54"/>
                    </a:cubicBezTo>
                    <a:cubicBezTo>
                      <a:pt x="171" y="54"/>
                      <a:pt x="171" y="54"/>
                      <a:pt x="171" y="54"/>
                    </a:cubicBezTo>
                    <a:cubicBezTo>
                      <a:pt x="176" y="54"/>
                      <a:pt x="181" y="58"/>
                      <a:pt x="181" y="63"/>
                    </a:cubicBezTo>
                    <a:cubicBezTo>
                      <a:pt x="181" y="172"/>
                      <a:pt x="181" y="172"/>
                      <a:pt x="181" y="172"/>
                    </a:cubicBezTo>
                    <a:close/>
                  </a:path>
                </a:pathLst>
              </a:custGeom>
              <a:solidFill>
                <a:schemeClr val="bg1"/>
              </a:solidFill>
              <a:ln>
                <a:noFill/>
              </a:ln>
            </p:spPr>
            <p:txBody>
              <a:bodyPr anchor="ctr"/>
              <a:lstStyle/>
              <a:p>
                <a:pPr algn="ctr" defTabSz="608965">
                  <a:defRPr/>
                </a:pPr>
                <a:endParaRPr sz="1350">
                  <a:solidFill>
                    <a:prstClr val="black"/>
                  </a:solidFill>
                  <a:latin typeface="+mn-ea"/>
                  <a:sym typeface="FZHei-B01S" panose="02010601030101010101" pitchFamily="2" charset="-122"/>
                </a:endParaRPr>
              </a:p>
            </p:txBody>
          </p:sp>
        </p:grpSp>
        <p:sp>
          <p:nvSpPr>
            <p:cNvPr id="36" name="矩形 35"/>
            <p:cNvSpPr/>
            <p:nvPr/>
          </p:nvSpPr>
          <p:spPr>
            <a:xfrm>
              <a:off x="1438168" y="3092364"/>
              <a:ext cx="1914235" cy="1501117"/>
            </a:xfrm>
            <a:prstGeom prst="rect">
              <a:avLst/>
            </a:prstGeom>
          </p:spPr>
          <p:txBody>
            <a:bodyPr wrap="square">
              <a:spAutoFit/>
              <a:scene3d>
                <a:camera prst="orthographicFront"/>
                <a:lightRig rig="threePt" dir="t"/>
              </a:scene3d>
              <a:sp3d contourW="12700"/>
            </a:bodyPr>
            <a:lstStyle/>
            <a:p>
              <a:pPr algn="ctr" defTabSz="608965">
                <a:lnSpc>
                  <a:spcPct val="120000"/>
                </a:lnSpc>
                <a:defRPr/>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48" name="椭圆 43"/>
            <p:cNvSpPr/>
            <p:nvPr/>
          </p:nvSpPr>
          <p:spPr>
            <a:xfrm>
              <a:off x="2208695" y="2441924"/>
              <a:ext cx="373180" cy="369609"/>
            </a:xfrm>
            <a:custGeom>
              <a:avLst/>
              <a:gdLst>
                <a:gd name="connsiteX0" fmla="*/ 292147 w 331788"/>
                <a:gd name="connsiteY0" fmla="*/ 109538 h 328613"/>
                <a:gd name="connsiteX1" fmla="*/ 327025 w 331788"/>
                <a:gd name="connsiteY1" fmla="*/ 145621 h 328613"/>
                <a:gd name="connsiteX2" fmla="*/ 327025 w 331788"/>
                <a:gd name="connsiteY2" fmla="*/ 229385 h 328613"/>
                <a:gd name="connsiteX3" fmla="*/ 293438 w 331788"/>
                <a:gd name="connsiteY3" fmla="*/ 264179 h 328613"/>
                <a:gd name="connsiteX4" fmla="*/ 252101 w 331788"/>
                <a:gd name="connsiteY4" fmla="*/ 264179 h 328613"/>
                <a:gd name="connsiteX5" fmla="*/ 252101 w 331788"/>
                <a:gd name="connsiteY5" fmla="*/ 319593 h 328613"/>
                <a:gd name="connsiteX6" fmla="*/ 243059 w 331788"/>
                <a:gd name="connsiteY6" fmla="*/ 328613 h 328613"/>
                <a:gd name="connsiteX7" fmla="*/ 205596 w 331788"/>
                <a:gd name="connsiteY7" fmla="*/ 328613 h 328613"/>
                <a:gd name="connsiteX8" fmla="*/ 195262 w 331788"/>
                <a:gd name="connsiteY8" fmla="*/ 319593 h 328613"/>
                <a:gd name="connsiteX9" fmla="*/ 195262 w 331788"/>
                <a:gd name="connsiteY9" fmla="*/ 235829 h 328613"/>
                <a:gd name="connsiteX10" fmla="*/ 224973 w 331788"/>
                <a:gd name="connsiteY10" fmla="*/ 207478 h 328613"/>
                <a:gd name="connsiteX11" fmla="*/ 255976 w 331788"/>
                <a:gd name="connsiteY11" fmla="*/ 207478 h 328613"/>
                <a:gd name="connsiteX12" fmla="*/ 255976 w 331788"/>
                <a:gd name="connsiteY12" fmla="*/ 145621 h 328613"/>
                <a:gd name="connsiteX13" fmla="*/ 292147 w 331788"/>
                <a:gd name="connsiteY13" fmla="*/ 109538 h 328613"/>
                <a:gd name="connsiteX14" fmla="*/ 38473 w 331788"/>
                <a:gd name="connsiteY14" fmla="*/ 109538 h 328613"/>
                <a:gd name="connsiteX15" fmla="*/ 75079 w 331788"/>
                <a:gd name="connsiteY15" fmla="*/ 145621 h 328613"/>
                <a:gd name="connsiteX16" fmla="*/ 75079 w 331788"/>
                <a:gd name="connsiteY16" fmla="*/ 207478 h 328613"/>
                <a:gd name="connsiteX17" fmla="*/ 106456 w 331788"/>
                <a:gd name="connsiteY17" fmla="*/ 207478 h 328613"/>
                <a:gd name="connsiteX18" fmla="*/ 136525 w 331788"/>
                <a:gd name="connsiteY18" fmla="*/ 235829 h 328613"/>
                <a:gd name="connsiteX19" fmla="*/ 136525 w 331788"/>
                <a:gd name="connsiteY19" fmla="*/ 319593 h 328613"/>
                <a:gd name="connsiteX20" fmla="*/ 126066 w 331788"/>
                <a:gd name="connsiteY20" fmla="*/ 328613 h 328613"/>
                <a:gd name="connsiteX21" fmla="*/ 88153 w 331788"/>
                <a:gd name="connsiteY21" fmla="*/ 328613 h 328613"/>
                <a:gd name="connsiteX22" fmla="*/ 79001 w 331788"/>
                <a:gd name="connsiteY22" fmla="*/ 319593 h 328613"/>
                <a:gd name="connsiteX23" fmla="*/ 79001 w 331788"/>
                <a:gd name="connsiteY23" fmla="*/ 264179 h 328613"/>
                <a:gd name="connsiteX24" fmla="*/ 37166 w 331788"/>
                <a:gd name="connsiteY24" fmla="*/ 264179 h 328613"/>
                <a:gd name="connsiteX25" fmla="*/ 3175 w 331788"/>
                <a:gd name="connsiteY25" fmla="*/ 229385 h 328613"/>
                <a:gd name="connsiteX26" fmla="*/ 3175 w 331788"/>
                <a:gd name="connsiteY26" fmla="*/ 145621 h 328613"/>
                <a:gd name="connsiteX27" fmla="*/ 38473 w 331788"/>
                <a:gd name="connsiteY27" fmla="*/ 109538 h 328613"/>
                <a:gd name="connsiteX28" fmla="*/ 160734 w 331788"/>
                <a:gd name="connsiteY28" fmla="*/ 88900 h 328613"/>
                <a:gd name="connsiteX29" fmla="*/ 171053 w 331788"/>
                <a:gd name="connsiteY29" fmla="*/ 88900 h 328613"/>
                <a:gd name="connsiteX30" fmla="*/ 173633 w 331788"/>
                <a:gd name="connsiteY30" fmla="*/ 90195 h 328613"/>
                <a:gd name="connsiteX31" fmla="*/ 174923 w 331788"/>
                <a:gd name="connsiteY31" fmla="*/ 95375 h 328613"/>
                <a:gd name="connsiteX32" fmla="*/ 169763 w 331788"/>
                <a:gd name="connsiteY32" fmla="*/ 103146 h 328613"/>
                <a:gd name="connsiteX33" fmla="*/ 172343 w 331788"/>
                <a:gd name="connsiteY33" fmla="*/ 123867 h 328613"/>
                <a:gd name="connsiteX34" fmla="*/ 167184 w 331788"/>
                <a:gd name="connsiteY34" fmla="*/ 136818 h 328613"/>
                <a:gd name="connsiteX35" fmla="*/ 164604 w 331788"/>
                <a:gd name="connsiteY35" fmla="*/ 136818 h 328613"/>
                <a:gd name="connsiteX36" fmla="*/ 159444 w 331788"/>
                <a:gd name="connsiteY36" fmla="*/ 123867 h 328613"/>
                <a:gd name="connsiteX37" fmla="*/ 162024 w 331788"/>
                <a:gd name="connsiteY37" fmla="*/ 103146 h 328613"/>
                <a:gd name="connsiteX38" fmla="*/ 156865 w 331788"/>
                <a:gd name="connsiteY38" fmla="*/ 95375 h 328613"/>
                <a:gd name="connsiteX39" fmla="*/ 158155 w 331788"/>
                <a:gd name="connsiteY39" fmla="*/ 90195 h 328613"/>
                <a:gd name="connsiteX40" fmla="*/ 160734 w 331788"/>
                <a:gd name="connsiteY40" fmla="*/ 88900 h 328613"/>
                <a:gd name="connsiteX41" fmla="*/ 136182 w 331788"/>
                <a:gd name="connsiteY41" fmla="*/ 88900 h 328613"/>
                <a:gd name="connsiteX42" fmla="*/ 138766 w 331788"/>
                <a:gd name="connsiteY42" fmla="*/ 91502 h 328613"/>
                <a:gd name="connsiteX43" fmla="*/ 165893 w 331788"/>
                <a:gd name="connsiteY43" fmla="*/ 165652 h 328613"/>
                <a:gd name="connsiteX44" fmla="*/ 193021 w 331788"/>
                <a:gd name="connsiteY44" fmla="*/ 91502 h 328613"/>
                <a:gd name="connsiteX45" fmla="*/ 196897 w 331788"/>
                <a:gd name="connsiteY45" fmla="*/ 90201 h 328613"/>
                <a:gd name="connsiteX46" fmla="*/ 208523 w 331788"/>
                <a:gd name="connsiteY46" fmla="*/ 92802 h 328613"/>
                <a:gd name="connsiteX47" fmla="*/ 231775 w 331788"/>
                <a:gd name="connsiteY47" fmla="*/ 125325 h 328613"/>
                <a:gd name="connsiteX48" fmla="*/ 231775 w 331788"/>
                <a:gd name="connsiteY48" fmla="*/ 176059 h 328613"/>
                <a:gd name="connsiteX49" fmla="*/ 226608 w 331788"/>
                <a:gd name="connsiteY49" fmla="*/ 182563 h 328613"/>
                <a:gd name="connsiteX50" fmla="*/ 105179 w 331788"/>
                <a:gd name="connsiteY50" fmla="*/ 182563 h 328613"/>
                <a:gd name="connsiteX51" fmla="*/ 100012 w 331788"/>
                <a:gd name="connsiteY51" fmla="*/ 176059 h 328613"/>
                <a:gd name="connsiteX52" fmla="*/ 100012 w 331788"/>
                <a:gd name="connsiteY52" fmla="*/ 125325 h 328613"/>
                <a:gd name="connsiteX53" fmla="*/ 123264 w 331788"/>
                <a:gd name="connsiteY53" fmla="*/ 92802 h 328613"/>
                <a:gd name="connsiteX54" fmla="*/ 134890 w 331788"/>
                <a:gd name="connsiteY54" fmla="*/ 90201 h 328613"/>
                <a:gd name="connsiteX55" fmla="*/ 136182 w 331788"/>
                <a:gd name="connsiteY55" fmla="*/ 88900 h 328613"/>
                <a:gd name="connsiteX56" fmla="*/ 292100 w 331788"/>
                <a:gd name="connsiteY56" fmla="*/ 19050 h 328613"/>
                <a:gd name="connsiteX57" fmla="*/ 331788 w 331788"/>
                <a:gd name="connsiteY57" fmla="*/ 58738 h 328613"/>
                <a:gd name="connsiteX58" fmla="*/ 292100 w 331788"/>
                <a:gd name="connsiteY58" fmla="*/ 98426 h 328613"/>
                <a:gd name="connsiteX59" fmla="*/ 252412 w 331788"/>
                <a:gd name="connsiteY59" fmla="*/ 58738 h 328613"/>
                <a:gd name="connsiteX60" fmla="*/ 292100 w 331788"/>
                <a:gd name="connsiteY60" fmla="*/ 19050 h 328613"/>
                <a:gd name="connsiteX61" fmla="*/ 39688 w 331788"/>
                <a:gd name="connsiteY61" fmla="*/ 19050 h 328613"/>
                <a:gd name="connsiteX62" fmla="*/ 79376 w 331788"/>
                <a:gd name="connsiteY62" fmla="*/ 58738 h 328613"/>
                <a:gd name="connsiteX63" fmla="*/ 39688 w 331788"/>
                <a:gd name="connsiteY63" fmla="*/ 98426 h 328613"/>
                <a:gd name="connsiteX64" fmla="*/ 0 w 331788"/>
                <a:gd name="connsiteY64" fmla="*/ 58738 h 328613"/>
                <a:gd name="connsiteX65" fmla="*/ 39688 w 331788"/>
                <a:gd name="connsiteY65" fmla="*/ 19050 h 328613"/>
                <a:gd name="connsiteX66" fmla="*/ 165894 w 331788"/>
                <a:gd name="connsiteY66" fmla="*/ 0 h 328613"/>
                <a:gd name="connsiteX67" fmla="*/ 204788 w 331788"/>
                <a:gd name="connsiteY67" fmla="*/ 39688 h 328613"/>
                <a:gd name="connsiteX68" fmla="*/ 165894 w 331788"/>
                <a:gd name="connsiteY68" fmla="*/ 79376 h 328613"/>
                <a:gd name="connsiteX69" fmla="*/ 127000 w 331788"/>
                <a:gd name="connsiteY69" fmla="*/ 39688 h 328613"/>
                <a:gd name="connsiteX70" fmla="*/ 165894 w 331788"/>
                <a:gd name="connsiteY70"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88" h="328613">
                  <a:moveTo>
                    <a:pt x="292147" y="109538"/>
                  </a:moveTo>
                  <a:cubicBezTo>
                    <a:pt x="311524" y="109538"/>
                    <a:pt x="327025" y="126291"/>
                    <a:pt x="327025" y="145621"/>
                  </a:cubicBezTo>
                  <a:cubicBezTo>
                    <a:pt x="327025" y="145621"/>
                    <a:pt x="327025" y="145621"/>
                    <a:pt x="327025" y="229385"/>
                  </a:cubicBezTo>
                  <a:cubicBezTo>
                    <a:pt x="327025" y="248715"/>
                    <a:pt x="311524" y="264179"/>
                    <a:pt x="293438" y="264179"/>
                  </a:cubicBezTo>
                  <a:cubicBezTo>
                    <a:pt x="293438" y="264179"/>
                    <a:pt x="293438" y="264179"/>
                    <a:pt x="252101" y="264179"/>
                  </a:cubicBezTo>
                  <a:cubicBezTo>
                    <a:pt x="252101" y="264179"/>
                    <a:pt x="252101" y="264179"/>
                    <a:pt x="252101" y="319593"/>
                  </a:cubicBezTo>
                  <a:cubicBezTo>
                    <a:pt x="252101" y="324747"/>
                    <a:pt x="248226" y="328613"/>
                    <a:pt x="243059" y="328613"/>
                  </a:cubicBezTo>
                  <a:cubicBezTo>
                    <a:pt x="243059" y="328613"/>
                    <a:pt x="243059" y="328613"/>
                    <a:pt x="205596" y="328613"/>
                  </a:cubicBezTo>
                  <a:cubicBezTo>
                    <a:pt x="199138" y="328613"/>
                    <a:pt x="195262" y="324747"/>
                    <a:pt x="195262" y="319593"/>
                  </a:cubicBezTo>
                  <a:cubicBezTo>
                    <a:pt x="195262" y="319593"/>
                    <a:pt x="195262" y="319593"/>
                    <a:pt x="195262" y="235829"/>
                  </a:cubicBezTo>
                  <a:cubicBezTo>
                    <a:pt x="195262" y="220364"/>
                    <a:pt x="208180" y="207478"/>
                    <a:pt x="224973" y="207478"/>
                  </a:cubicBezTo>
                  <a:cubicBezTo>
                    <a:pt x="224973" y="207478"/>
                    <a:pt x="224973" y="207478"/>
                    <a:pt x="255976" y="207478"/>
                  </a:cubicBezTo>
                  <a:cubicBezTo>
                    <a:pt x="255976" y="207478"/>
                    <a:pt x="255976" y="207478"/>
                    <a:pt x="255976" y="145621"/>
                  </a:cubicBezTo>
                  <a:cubicBezTo>
                    <a:pt x="255976" y="126291"/>
                    <a:pt x="271478" y="109538"/>
                    <a:pt x="292147" y="109538"/>
                  </a:cubicBezTo>
                  <a:close/>
                  <a:moveTo>
                    <a:pt x="38473" y="109538"/>
                  </a:moveTo>
                  <a:cubicBezTo>
                    <a:pt x="59391" y="109538"/>
                    <a:pt x="75079" y="126291"/>
                    <a:pt x="75079" y="145621"/>
                  </a:cubicBezTo>
                  <a:cubicBezTo>
                    <a:pt x="75079" y="145621"/>
                    <a:pt x="75079" y="145621"/>
                    <a:pt x="75079" y="207478"/>
                  </a:cubicBezTo>
                  <a:cubicBezTo>
                    <a:pt x="75079" y="207478"/>
                    <a:pt x="75079" y="207478"/>
                    <a:pt x="106456" y="207478"/>
                  </a:cubicBezTo>
                  <a:cubicBezTo>
                    <a:pt x="123451" y="207478"/>
                    <a:pt x="136525" y="220364"/>
                    <a:pt x="136525" y="235829"/>
                  </a:cubicBezTo>
                  <a:cubicBezTo>
                    <a:pt x="136525" y="235829"/>
                    <a:pt x="136525" y="235829"/>
                    <a:pt x="136525" y="319593"/>
                  </a:cubicBezTo>
                  <a:cubicBezTo>
                    <a:pt x="136525" y="324747"/>
                    <a:pt x="132603" y="328613"/>
                    <a:pt x="126066" y="328613"/>
                  </a:cubicBezTo>
                  <a:cubicBezTo>
                    <a:pt x="126066" y="328613"/>
                    <a:pt x="126066" y="328613"/>
                    <a:pt x="88153" y="328613"/>
                  </a:cubicBezTo>
                  <a:cubicBezTo>
                    <a:pt x="82923" y="328613"/>
                    <a:pt x="79001" y="324747"/>
                    <a:pt x="79001" y="319593"/>
                  </a:cubicBezTo>
                  <a:cubicBezTo>
                    <a:pt x="79001" y="319593"/>
                    <a:pt x="79001" y="319593"/>
                    <a:pt x="79001" y="264179"/>
                  </a:cubicBezTo>
                  <a:cubicBezTo>
                    <a:pt x="79001" y="264179"/>
                    <a:pt x="79001" y="264179"/>
                    <a:pt x="37166" y="264179"/>
                  </a:cubicBezTo>
                  <a:cubicBezTo>
                    <a:pt x="18863" y="264179"/>
                    <a:pt x="3175" y="248715"/>
                    <a:pt x="3175" y="229385"/>
                  </a:cubicBezTo>
                  <a:cubicBezTo>
                    <a:pt x="3175" y="229385"/>
                    <a:pt x="3175" y="229385"/>
                    <a:pt x="3175" y="145621"/>
                  </a:cubicBezTo>
                  <a:cubicBezTo>
                    <a:pt x="3175" y="126291"/>
                    <a:pt x="18863" y="109538"/>
                    <a:pt x="38473" y="109538"/>
                  </a:cubicBezTo>
                  <a:close/>
                  <a:moveTo>
                    <a:pt x="160734" y="88900"/>
                  </a:moveTo>
                  <a:cubicBezTo>
                    <a:pt x="160734" y="88900"/>
                    <a:pt x="160734" y="88900"/>
                    <a:pt x="171053" y="88900"/>
                  </a:cubicBezTo>
                  <a:cubicBezTo>
                    <a:pt x="172343" y="88900"/>
                    <a:pt x="173633" y="90195"/>
                    <a:pt x="173633" y="90195"/>
                  </a:cubicBezTo>
                  <a:cubicBezTo>
                    <a:pt x="174923" y="92785"/>
                    <a:pt x="176213" y="94080"/>
                    <a:pt x="174923" y="95375"/>
                  </a:cubicBezTo>
                  <a:cubicBezTo>
                    <a:pt x="174923" y="95375"/>
                    <a:pt x="174923" y="95375"/>
                    <a:pt x="169763" y="103146"/>
                  </a:cubicBezTo>
                  <a:cubicBezTo>
                    <a:pt x="169763" y="103146"/>
                    <a:pt x="169763" y="103146"/>
                    <a:pt x="172343" y="123867"/>
                  </a:cubicBezTo>
                  <a:cubicBezTo>
                    <a:pt x="172343" y="123867"/>
                    <a:pt x="172343" y="123867"/>
                    <a:pt x="167184" y="136818"/>
                  </a:cubicBezTo>
                  <a:cubicBezTo>
                    <a:pt x="167184" y="138113"/>
                    <a:pt x="164604" y="138113"/>
                    <a:pt x="164604" y="136818"/>
                  </a:cubicBezTo>
                  <a:cubicBezTo>
                    <a:pt x="164604" y="136818"/>
                    <a:pt x="164604" y="136818"/>
                    <a:pt x="159444" y="123867"/>
                  </a:cubicBezTo>
                  <a:cubicBezTo>
                    <a:pt x="159444" y="123867"/>
                    <a:pt x="159444" y="123867"/>
                    <a:pt x="162024" y="103146"/>
                  </a:cubicBezTo>
                  <a:cubicBezTo>
                    <a:pt x="162024" y="103146"/>
                    <a:pt x="162024" y="103146"/>
                    <a:pt x="156865" y="95375"/>
                  </a:cubicBezTo>
                  <a:cubicBezTo>
                    <a:pt x="155575" y="94080"/>
                    <a:pt x="156865" y="92785"/>
                    <a:pt x="158155" y="90195"/>
                  </a:cubicBezTo>
                  <a:cubicBezTo>
                    <a:pt x="158155" y="90195"/>
                    <a:pt x="159444" y="88900"/>
                    <a:pt x="160734" y="88900"/>
                  </a:cubicBezTo>
                  <a:close/>
                  <a:moveTo>
                    <a:pt x="136182" y="88900"/>
                  </a:moveTo>
                  <a:cubicBezTo>
                    <a:pt x="137474" y="88900"/>
                    <a:pt x="138766" y="90201"/>
                    <a:pt x="138766" y="91502"/>
                  </a:cubicBezTo>
                  <a:cubicBezTo>
                    <a:pt x="138766" y="91502"/>
                    <a:pt x="138766" y="91502"/>
                    <a:pt x="165893" y="165652"/>
                  </a:cubicBezTo>
                  <a:cubicBezTo>
                    <a:pt x="165893" y="165652"/>
                    <a:pt x="165893" y="165652"/>
                    <a:pt x="193021" y="91502"/>
                  </a:cubicBezTo>
                  <a:cubicBezTo>
                    <a:pt x="193021" y="90201"/>
                    <a:pt x="195605" y="88900"/>
                    <a:pt x="196897" y="90201"/>
                  </a:cubicBezTo>
                  <a:cubicBezTo>
                    <a:pt x="196897" y="90201"/>
                    <a:pt x="196897" y="90201"/>
                    <a:pt x="208523" y="92802"/>
                  </a:cubicBezTo>
                  <a:cubicBezTo>
                    <a:pt x="222733" y="98006"/>
                    <a:pt x="231775" y="111015"/>
                    <a:pt x="231775" y="125325"/>
                  </a:cubicBezTo>
                  <a:cubicBezTo>
                    <a:pt x="231775" y="125325"/>
                    <a:pt x="231775" y="125325"/>
                    <a:pt x="231775" y="176059"/>
                  </a:cubicBezTo>
                  <a:cubicBezTo>
                    <a:pt x="231775" y="179961"/>
                    <a:pt x="229192" y="182563"/>
                    <a:pt x="226608" y="182563"/>
                  </a:cubicBezTo>
                  <a:cubicBezTo>
                    <a:pt x="226608" y="182563"/>
                    <a:pt x="226608" y="182563"/>
                    <a:pt x="105179" y="182563"/>
                  </a:cubicBezTo>
                  <a:cubicBezTo>
                    <a:pt x="102595" y="182563"/>
                    <a:pt x="100012" y="179961"/>
                    <a:pt x="100012" y="176059"/>
                  </a:cubicBezTo>
                  <a:cubicBezTo>
                    <a:pt x="100012" y="176059"/>
                    <a:pt x="100012" y="176059"/>
                    <a:pt x="100012" y="125325"/>
                  </a:cubicBezTo>
                  <a:cubicBezTo>
                    <a:pt x="100012" y="111015"/>
                    <a:pt x="109054" y="98006"/>
                    <a:pt x="123264" y="92802"/>
                  </a:cubicBezTo>
                  <a:cubicBezTo>
                    <a:pt x="123264" y="92802"/>
                    <a:pt x="123264" y="92802"/>
                    <a:pt x="134890" y="90201"/>
                  </a:cubicBezTo>
                  <a:cubicBezTo>
                    <a:pt x="134890" y="88900"/>
                    <a:pt x="134890" y="88900"/>
                    <a:pt x="136182" y="88900"/>
                  </a:cubicBezTo>
                  <a:close/>
                  <a:moveTo>
                    <a:pt x="292100" y="19050"/>
                  </a:moveTo>
                  <a:cubicBezTo>
                    <a:pt x="314019" y="19050"/>
                    <a:pt x="331788" y="36819"/>
                    <a:pt x="331788" y="58738"/>
                  </a:cubicBezTo>
                  <a:cubicBezTo>
                    <a:pt x="331788" y="80657"/>
                    <a:pt x="314019" y="98426"/>
                    <a:pt x="292100" y="98426"/>
                  </a:cubicBezTo>
                  <a:cubicBezTo>
                    <a:pt x="270181" y="98426"/>
                    <a:pt x="252412" y="80657"/>
                    <a:pt x="252412" y="58738"/>
                  </a:cubicBezTo>
                  <a:cubicBezTo>
                    <a:pt x="252412" y="36819"/>
                    <a:pt x="270181" y="19050"/>
                    <a:pt x="292100" y="19050"/>
                  </a:cubicBezTo>
                  <a:close/>
                  <a:moveTo>
                    <a:pt x="39688" y="19050"/>
                  </a:moveTo>
                  <a:cubicBezTo>
                    <a:pt x="61607" y="19050"/>
                    <a:pt x="79376" y="36819"/>
                    <a:pt x="79376" y="58738"/>
                  </a:cubicBezTo>
                  <a:cubicBezTo>
                    <a:pt x="79376" y="80657"/>
                    <a:pt x="61607" y="98426"/>
                    <a:pt x="39688" y="98426"/>
                  </a:cubicBezTo>
                  <a:cubicBezTo>
                    <a:pt x="17769" y="98426"/>
                    <a:pt x="0" y="80657"/>
                    <a:pt x="0" y="58738"/>
                  </a:cubicBezTo>
                  <a:cubicBezTo>
                    <a:pt x="0" y="36819"/>
                    <a:pt x="17769" y="19050"/>
                    <a:pt x="39688" y="19050"/>
                  </a:cubicBezTo>
                  <a:close/>
                  <a:moveTo>
                    <a:pt x="165894" y="0"/>
                  </a:moveTo>
                  <a:cubicBezTo>
                    <a:pt x="187375" y="0"/>
                    <a:pt x="204788" y="17769"/>
                    <a:pt x="204788" y="39688"/>
                  </a:cubicBezTo>
                  <a:cubicBezTo>
                    <a:pt x="204788" y="61607"/>
                    <a:pt x="187375" y="79376"/>
                    <a:pt x="165894" y="79376"/>
                  </a:cubicBezTo>
                  <a:cubicBezTo>
                    <a:pt x="144413" y="79376"/>
                    <a:pt x="127000" y="61607"/>
                    <a:pt x="127000" y="39688"/>
                  </a:cubicBezTo>
                  <a:cubicBezTo>
                    <a:pt x="127000" y="17769"/>
                    <a:pt x="144413" y="0"/>
                    <a:pt x="165894" y="0"/>
                  </a:cubicBez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lang="zh-CN" altLang="en-US">
                <a:solidFill>
                  <a:prstClr val="white"/>
                </a:solidFill>
                <a:latin typeface="+mn-ea"/>
                <a:sym typeface="FZHei-B01S" panose="02010601030101010101" pitchFamily="2" charset="-122"/>
              </a:endParaRPr>
            </a:p>
          </p:txBody>
        </p:sp>
      </p:grpSp>
      <p:grpSp>
        <p:nvGrpSpPr>
          <p:cNvPr id="54" name="组合 53"/>
          <p:cNvGrpSpPr/>
          <p:nvPr/>
        </p:nvGrpSpPr>
        <p:grpSpPr>
          <a:xfrm>
            <a:off x="3766367" y="2055079"/>
            <a:ext cx="2194340" cy="3468569"/>
            <a:chOff x="3766367" y="2055079"/>
            <a:chExt cx="2194340" cy="3468568"/>
          </a:xfrm>
        </p:grpSpPr>
        <p:grpSp>
          <p:nvGrpSpPr>
            <p:cNvPr id="6" name="Group 2"/>
            <p:cNvGrpSpPr/>
            <p:nvPr/>
          </p:nvGrpSpPr>
          <p:grpSpPr>
            <a:xfrm>
              <a:off x="3766367" y="2055079"/>
              <a:ext cx="2194340" cy="3468568"/>
              <a:chOff x="3858506" y="1976656"/>
              <a:chExt cx="2194340" cy="3468568"/>
            </a:xfrm>
          </p:grpSpPr>
          <p:sp>
            <p:nvSpPr>
              <p:cNvPr id="14" name="Rectangle: Rounded Corners 104"/>
              <p:cNvSpPr/>
              <p:nvPr/>
            </p:nvSpPr>
            <p:spPr>
              <a:xfrm>
                <a:off x="3858506" y="1976656"/>
                <a:ext cx="2194340" cy="3468568"/>
              </a:xfrm>
              <a:prstGeom prst="roundRect">
                <a:avLst>
                  <a:gd name="adj" fmla="val 5758"/>
                </a:avLst>
              </a:prstGeom>
              <a:noFill/>
              <a:ln w="9525">
                <a:solidFill>
                  <a:srgbClr val="3D7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defRPr/>
                </a:pPr>
                <a:endParaRPr sz="1350">
                  <a:solidFill>
                    <a:prstClr val="white"/>
                  </a:solidFill>
                  <a:latin typeface="+mn-ea"/>
                  <a:sym typeface="FZHei-B01S" panose="02010601030101010101" pitchFamily="2" charset="-122"/>
                </a:endParaRPr>
              </a:p>
            </p:txBody>
          </p:sp>
          <p:sp>
            <p:nvSpPr>
              <p:cNvPr id="15" name="Rectangle: Rounded Corners 107"/>
              <p:cNvSpPr/>
              <p:nvPr/>
            </p:nvSpPr>
            <p:spPr>
              <a:xfrm>
                <a:off x="4176316" y="4585335"/>
                <a:ext cx="1558720" cy="360000"/>
              </a:xfrm>
              <a:prstGeom prst="roundRect">
                <a:avLst>
                  <a:gd name="adj" fmla="val 50000"/>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defRPr/>
                </a:pPr>
                <a:r>
                  <a:rPr lang="zh-CN" altLang="en-US" sz="1350" b="1" dirty="0">
                    <a:solidFill>
                      <a:prstClr val="white"/>
                    </a:solidFill>
                    <a:latin typeface="+mn-ea"/>
                    <a:sym typeface="FZHei-B01S" panose="02010601030101010101" pitchFamily="2" charset="-122"/>
                  </a:rPr>
                  <a:t>Title text added</a:t>
                </a:r>
                <a:endParaRPr sz="1350">
                  <a:solidFill>
                    <a:prstClr val="white"/>
                  </a:solidFill>
                  <a:latin typeface="+mn-ea"/>
                  <a:sym typeface="FZHei-B01S" panose="02010601030101010101" pitchFamily="2" charset="-122"/>
                </a:endParaRPr>
              </a:p>
            </p:txBody>
          </p:sp>
          <p:sp>
            <p:nvSpPr>
              <p:cNvPr id="19" name="Freeform: Shape 160"/>
              <p:cNvSpPr/>
              <p:nvPr/>
            </p:nvSpPr>
            <p:spPr bwMode="auto">
              <a:xfrm>
                <a:off x="4686929" y="2554642"/>
                <a:ext cx="537495" cy="537495"/>
              </a:xfrm>
              <a:custGeom>
                <a:avLst/>
                <a:gdLst>
                  <a:gd name="T0" fmla="*/ 182 w 236"/>
                  <a:gd name="T1" fmla="*/ 109 h 236"/>
                  <a:gd name="T2" fmla="*/ 157 w 236"/>
                  <a:gd name="T3" fmla="*/ 103 h 236"/>
                  <a:gd name="T4" fmla="*/ 134 w 236"/>
                  <a:gd name="T5" fmla="*/ 102 h 236"/>
                  <a:gd name="T6" fmla="*/ 120 w 236"/>
                  <a:gd name="T7" fmla="*/ 114 h 236"/>
                  <a:gd name="T8" fmla="*/ 118 w 236"/>
                  <a:gd name="T9" fmla="*/ 129 h 236"/>
                  <a:gd name="T10" fmla="*/ 122 w 236"/>
                  <a:gd name="T11" fmla="*/ 141 h 236"/>
                  <a:gd name="T12" fmla="*/ 135 w 236"/>
                  <a:gd name="T13" fmla="*/ 156 h 236"/>
                  <a:gd name="T14" fmla="*/ 139 w 236"/>
                  <a:gd name="T15" fmla="*/ 185 h 236"/>
                  <a:gd name="T16" fmla="*/ 152 w 236"/>
                  <a:gd name="T17" fmla="*/ 198 h 236"/>
                  <a:gd name="T18" fmla="*/ 169 w 236"/>
                  <a:gd name="T19" fmla="*/ 180 h 236"/>
                  <a:gd name="T20" fmla="*/ 187 w 236"/>
                  <a:gd name="T21" fmla="*/ 150 h 236"/>
                  <a:gd name="T22" fmla="*/ 200 w 236"/>
                  <a:gd name="T23" fmla="*/ 122 h 236"/>
                  <a:gd name="T24" fmla="*/ 182 w 236"/>
                  <a:gd name="T25" fmla="*/ 109 h 236"/>
                  <a:gd name="T26" fmla="*/ 118 w 236"/>
                  <a:gd name="T27" fmla="*/ 0 h 236"/>
                  <a:gd name="T28" fmla="*/ 0 w 236"/>
                  <a:gd name="T29" fmla="*/ 118 h 236"/>
                  <a:gd name="T30" fmla="*/ 118 w 236"/>
                  <a:gd name="T31" fmla="*/ 236 h 236"/>
                  <a:gd name="T32" fmla="*/ 236 w 236"/>
                  <a:gd name="T33" fmla="*/ 118 h 236"/>
                  <a:gd name="T34" fmla="*/ 118 w 236"/>
                  <a:gd name="T35" fmla="*/ 0 h 236"/>
                  <a:gd name="T36" fmla="*/ 126 w 236"/>
                  <a:gd name="T37" fmla="*/ 212 h 236"/>
                  <a:gd name="T38" fmla="*/ 128 w 236"/>
                  <a:gd name="T39" fmla="*/ 208 h 236"/>
                  <a:gd name="T40" fmla="*/ 125 w 236"/>
                  <a:gd name="T41" fmla="*/ 186 h 236"/>
                  <a:gd name="T42" fmla="*/ 105 w 236"/>
                  <a:gd name="T43" fmla="*/ 186 h 236"/>
                  <a:gd name="T44" fmla="*/ 98 w 236"/>
                  <a:gd name="T45" fmla="*/ 207 h 236"/>
                  <a:gd name="T46" fmla="*/ 102 w 236"/>
                  <a:gd name="T47" fmla="*/ 211 h 236"/>
                  <a:gd name="T48" fmla="*/ 34 w 236"/>
                  <a:gd name="T49" fmla="*/ 161 h 236"/>
                  <a:gd name="T50" fmla="*/ 44 w 236"/>
                  <a:gd name="T51" fmla="*/ 157 h 236"/>
                  <a:gd name="T52" fmla="*/ 44 w 236"/>
                  <a:gd name="T53" fmla="*/ 157 h 236"/>
                  <a:gd name="T54" fmla="*/ 81 w 236"/>
                  <a:gd name="T55" fmla="*/ 142 h 236"/>
                  <a:gd name="T56" fmla="*/ 81 w 236"/>
                  <a:gd name="T57" fmla="*/ 118 h 236"/>
                  <a:gd name="T58" fmla="*/ 55 w 236"/>
                  <a:gd name="T59" fmla="*/ 94 h 236"/>
                  <a:gd name="T60" fmla="*/ 28 w 236"/>
                  <a:gd name="T61" fmla="*/ 90 h 236"/>
                  <a:gd name="T62" fmla="*/ 84 w 236"/>
                  <a:gd name="T63" fmla="*/ 30 h 236"/>
                  <a:gd name="T64" fmla="*/ 84 w 236"/>
                  <a:gd name="T65" fmla="*/ 31 h 236"/>
                  <a:gd name="T66" fmla="*/ 102 w 236"/>
                  <a:gd name="T67" fmla="*/ 56 h 236"/>
                  <a:gd name="T68" fmla="*/ 120 w 236"/>
                  <a:gd name="T69" fmla="*/ 79 h 236"/>
                  <a:gd name="T70" fmla="*/ 131 w 236"/>
                  <a:gd name="T71" fmla="*/ 97 h 236"/>
                  <a:gd name="T72" fmla="*/ 146 w 236"/>
                  <a:gd name="T73" fmla="*/ 88 h 236"/>
                  <a:gd name="T74" fmla="*/ 177 w 236"/>
                  <a:gd name="T75" fmla="*/ 66 h 236"/>
                  <a:gd name="T76" fmla="*/ 190 w 236"/>
                  <a:gd name="T77" fmla="*/ 57 h 236"/>
                  <a:gd name="T78" fmla="*/ 212 w 236"/>
                  <a:gd name="T79" fmla="*/ 118 h 236"/>
                  <a:gd name="T80" fmla="*/ 126 w 236"/>
                  <a:gd name="T8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36">
                    <a:moveTo>
                      <a:pt x="182" y="109"/>
                    </a:moveTo>
                    <a:cubicBezTo>
                      <a:pt x="172" y="107"/>
                      <a:pt x="161" y="105"/>
                      <a:pt x="157" y="103"/>
                    </a:cubicBezTo>
                    <a:cubicBezTo>
                      <a:pt x="153" y="102"/>
                      <a:pt x="143" y="101"/>
                      <a:pt x="134" y="102"/>
                    </a:cubicBezTo>
                    <a:cubicBezTo>
                      <a:pt x="125" y="103"/>
                      <a:pt x="119" y="109"/>
                      <a:pt x="120" y="114"/>
                    </a:cubicBezTo>
                    <a:cubicBezTo>
                      <a:pt x="121" y="119"/>
                      <a:pt x="120" y="126"/>
                      <a:pt x="118" y="129"/>
                    </a:cubicBezTo>
                    <a:cubicBezTo>
                      <a:pt x="117" y="132"/>
                      <a:pt x="118" y="138"/>
                      <a:pt x="122" y="141"/>
                    </a:cubicBezTo>
                    <a:cubicBezTo>
                      <a:pt x="127" y="144"/>
                      <a:pt x="132" y="151"/>
                      <a:pt x="135" y="156"/>
                    </a:cubicBezTo>
                    <a:cubicBezTo>
                      <a:pt x="138" y="162"/>
                      <a:pt x="140" y="175"/>
                      <a:pt x="139" y="185"/>
                    </a:cubicBezTo>
                    <a:cubicBezTo>
                      <a:pt x="139" y="195"/>
                      <a:pt x="145" y="201"/>
                      <a:pt x="152" y="198"/>
                    </a:cubicBezTo>
                    <a:cubicBezTo>
                      <a:pt x="160" y="195"/>
                      <a:pt x="167" y="187"/>
                      <a:pt x="169" y="180"/>
                    </a:cubicBezTo>
                    <a:cubicBezTo>
                      <a:pt x="171" y="174"/>
                      <a:pt x="179" y="160"/>
                      <a:pt x="187" y="150"/>
                    </a:cubicBezTo>
                    <a:cubicBezTo>
                      <a:pt x="195" y="140"/>
                      <a:pt x="201" y="127"/>
                      <a:pt x="200" y="122"/>
                    </a:cubicBezTo>
                    <a:cubicBezTo>
                      <a:pt x="200" y="116"/>
                      <a:pt x="191" y="111"/>
                      <a:pt x="182" y="109"/>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6" y="212"/>
                    </a:moveTo>
                    <a:cubicBezTo>
                      <a:pt x="127" y="211"/>
                      <a:pt x="128" y="209"/>
                      <a:pt x="128" y="208"/>
                    </a:cubicBezTo>
                    <a:cubicBezTo>
                      <a:pt x="130" y="201"/>
                      <a:pt x="128" y="191"/>
                      <a:pt x="125" y="186"/>
                    </a:cubicBezTo>
                    <a:cubicBezTo>
                      <a:pt x="121" y="181"/>
                      <a:pt x="112" y="181"/>
                      <a:pt x="105" y="186"/>
                    </a:cubicBezTo>
                    <a:cubicBezTo>
                      <a:pt x="97" y="191"/>
                      <a:pt x="94" y="200"/>
                      <a:pt x="98" y="207"/>
                    </a:cubicBezTo>
                    <a:cubicBezTo>
                      <a:pt x="99" y="208"/>
                      <a:pt x="100" y="210"/>
                      <a:pt x="102" y="211"/>
                    </a:cubicBezTo>
                    <a:cubicBezTo>
                      <a:pt x="72" y="206"/>
                      <a:pt x="47" y="187"/>
                      <a:pt x="34" y="161"/>
                    </a:cubicBezTo>
                    <a:cubicBezTo>
                      <a:pt x="37" y="161"/>
                      <a:pt x="40" y="159"/>
                      <a:pt x="44" y="157"/>
                    </a:cubicBezTo>
                    <a:cubicBezTo>
                      <a:pt x="44" y="157"/>
                      <a:pt x="44" y="157"/>
                      <a:pt x="44" y="157"/>
                    </a:cubicBezTo>
                    <a:cubicBezTo>
                      <a:pt x="57" y="148"/>
                      <a:pt x="74" y="141"/>
                      <a:pt x="81" y="142"/>
                    </a:cubicBezTo>
                    <a:cubicBezTo>
                      <a:pt x="89" y="142"/>
                      <a:pt x="89" y="131"/>
                      <a:pt x="81" y="118"/>
                    </a:cubicBezTo>
                    <a:cubicBezTo>
                      <a:pt x="74" y="105"/>
                      <a:pt x="62" y="94"/>
                      <a:pt x="55" y="94"/>
                    </a:cubicBezTo>
                    <a:cubicBezTo>
                      <a:pt x="48" y="94"/>
                      <a:pt x="36" y="92"/>
                      <a:pt x="28" y="90"/>
                    </a:cubicBezTo>
                    <a:cubicBezTo>
                      <a:pt x="37" y="62"/>
                      <a:pt x="58" y="41"/>
                      <a:pt x="84" y="30"/>
                    </a:cubicBezTo>
                    <a:cubicBezTo>
                      <a:pt x="84" y="31"/>
                      <a:pt x="84" y="31"/>
                      <a:pt x="84" y="31"/>
                    </a:cubicBezTo>
                    <a:cubicBezTo>
                      <a:pt x="86" y="39"/>
                      <a:pt x="95" y="50"/>
                      <a:pt x="102" y="56"/>
                    </a:cubicBezTo>
                    <a:cubicBezTo>
                      <a:pt x="110" y="62"/>
                      <a:pt x="118" y="72"/>
                      <a:pt x="120" y="79"/>
                    </a:cubicBezTo>
                    <a:cubicBezTo>
                      <a:pt x="122" y="85"/>
                      <a:pt x="127" y="93"/>
                      <a:pt x="131" y="97"/>
                    </a:cubicBezTo>
                    <a:cubicBezTo>
                      <a:pt x="136" y="100"/>
                      <a:pt x="142" y="96"/>
                      <a:pt x="146" y="88"/>
                    </a:cubicBezTo>
                    <a:cubicBezTo>
                      <a:pt x="150" y="80"/>
                      <a:pt x="164" y="70"/>
                      <a:pt x="177" y="66"/>
                    </a:cubicBezTo>
                    <a:cubicBezTo>
                      <a:pt x="183" y="64"/>
                      <a:pt x="187" y="61"/>
                      <a:pt x="190" y="57"/>
                    </a:cubicBezTo>
                    <a:cubicBezTo>
                      <a:pt x="204" y="74"/>
                      <a:pt x="212" y="95"/>
                      <a:pt x="212" y="118"/>
                    </a:cubicBezTo>
                    <a:cubicBezTo>
                      <a:pt x="212" y="168"/>
                      <a:pt x="174" y="208"/>
                      <a:pt x="126" y="212"/>
                    </a:cubicBezTo>
                    <a:close/>
                  </a:path>
                </a:pathLst>
              </a:custGeom>
              <a:solidFill>
                <a:schemeClr val="bg1"/>
              </a:solidFill>
              <a:ln>
                <a:noFill/>
              </a:ln>
            </p:spPr>
            <p:txBody>
              <a:bodyPr anchor="ctr"/>
              <a:lstStyle/>
              <a:p>
                <a:pPr algn="ctr" defTabSz="608965">
                  <a:defRPr/>
                </a:pPr>
                <a:endParaRPr sz="1350">
                  <a:solidFill>
                    <a:prstClr val="black"/>
                  </a:solidFill>
                  <a:latin typeface="+mn-ea"/>
                  <a:sym typeface="FZHei-B01S" panose="02010601030101010101" pitchFamily="2" charset="-122"/>
                </a:endParaRPr>
              </a:p>
            </p:txBody>
          </p:sp>
        </p:grpSp>
        <p:sp>
          <p:nvSpPr>
            <p:cNvPr id="41" name="矩形 40"/>
            <p:cNvSpPr/>
            <p:nvPr/>
          </p:nvSpPr>
          <p:spPr>
            <a:xfrm>
              <a:off x="3903094" y="3092364"/>
              <a:ext cx="1914235" cy="1501117"/>
            </a:xfrm>
            <a:prstGeom prst="rect">
              <a:avLst/>
            </a:prstGeom>
          </p:spPr>
          <p:txBody>
            <a:bodyPr wrap="square">
              <a:spAutoFit/>
              <a:scene3d>
                <a:camera prst="orthographicFront"/>
                <a:lightRig rig="threePt" dir="t"/>
              </a:scene3d>
              <a:sp3d contourW="12700"/>
            </a:bodyPr>
            <a:lstStyle/>
            <a:p>
              <a:pPr algn="ctr" defTabSz="608965">
                <a:lnSpc>
                  <a:spcPct val="120000"/>
                </a:lnSpc>
                <a:defRPr/>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50" name="椭圆 44"/>
            <p:cNvSpPr/>
            <p:nvPr/>
          </p:nvSpPr>
          <p:spPr>
            <a:xfrm>
              <a:off x="4673621" y="2475850"/>
              <a:ext cx="373180" cy="30175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lang="zh-CN" altLang="en-US">
                <a:solidFill>
                  <a:prstClr val="white"/>
                </a:solidFill>
                <a:latin typeface="+mn-ea"/>
                <a:sym typeface="FZHei-B01S" panose="02010601030101010101" pitchFamily="2" charset="-122"/>
              </a:endParaRPr>
            </a:p>
          </p:txBody>
        </p:sp>
      </p:grpSp>
      <p:grpSp>
        <p:nvGrpSpPr>
          <p:cNvPr id="55" name="组合 54"/>
          <p:cNvGrpSpPr/>
          <p:nvPr/>
        </p:nvGrpSpPr>
        <p:grpSpPr>
          <a:xfrm>
            <a:off x="6227485" y="2055079"/>
            <a:ext cx="2194340" cy="3468569"/>
            <a:chOff x="6227483" y="2055079"/>
            <a:chExt cx="2194340" cy="3468568"/>
          </a:xfrm>
        </p:grpSpPr>
        <p:grpSp>
          <p:nvGrpSpPr>
            <p:cNvPr id="5" name="Group 8"/>
            <p:cNvGrpSpPr/>
            <p:nvPr/>
          </p:nvGrpSpPr>
          <p:grpSpPr>
            <a:xfrm>
              <a:off x="6227483" y="2055079"/>
              <a:ext cx="2194340" cy="3468568"/>
              <a:chOff x="6323823" y="1976656"/>
              <a:chExt cx="2194340" cy="3468568"/>
            </a:xfrm>
          </p:grpSpPr>
          <p:sp>
            <p:nvSpPr>
              <p:cNvPr id="20" name="Rectangle: Rounded Corners 116"/>
              <p:cNvSpPr/>
              <p:nvPr/>
            </p:nvSpPr>
            <p:spPr>
              <a:xfrm>
                <a:off x="6323823" y="1976656"/>
                <a:ext cx="2194340" cy="3468568"/>
              </a:xfrm>
              <a:prstGeom prst="roundRect">
                <a:avLst>
                  <a:gd name="adj" fmla="val 5758"/>
                </a:avLst>
              </a:prstGeom>
              <a:noFill/>
              <a:ln w="9525">
                <a:solidFill>
                  <a:srgbClr val="3D7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defRPr/>
                </a:pPr>
                <a:endParaRPr sz="1350">
                  <a:solidFill>
                    <a:prstClr val="white"/>
                  </a:solidFill>
                  <a:latin typeface="+mn-ea"/>
                  <a:sym typeface="FZHei-B01S" panose="02010601030101010101" pitchFamily="2" charset="-122"/>
                </a:endParaRPr>
              </a:p>
            </p:txBody>
          </p:sp>
          <p:sp>
            <p:nvSpPr>
              <p:cNvPr id="21" name="Rectangle: Rounded Corners 119"/>
              <p:cNvSpPr/>
              <p:nvPr/>
            </p:nvSpPr>
            <p:spPr>
              <a:xfrm>
                <a:off x="6645443" y="4585335"/>
                <a:ext cx="1558720" cy="360000"/>
              </a:xfrm>
              <a:prstGeom prst="roundRect">
                <a:avLst>
                  <a:gd name="adj" fmla="val 50000"/>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defRPr/>
                </a:pPr>
                <a:r>
                  <a:rPr lang="zh-CN" altLang="en-US" sz="1350" b="1" dirty="0">
                    <a:solidFill>
                      <a:prstClr val="white"/>
                    </a:solidFill>
                    <a:latin typeface="+mn-ea"/>
                    <a:sym typeface="FZHei-B01S" panose="02010601030101010101" pitchFamily="2" charset="-122"/>
                  </a:rPr>
                  <a:t>Title text added</a:t>
                </a:r>
                <a:endParaRPr sz="1350">
                  <a:solidFill>
                    <a:prstClr val="white"/>
                  </a:solidFill>
                  <a:latin typeface="+mn-ea"/>
                  <a:sym typeface="FZHei-B01S" panose="02010601030101010101" pitchFamily="2" charset="-122"/>
                </a:endParaRPr>
              </a:p>
            </p:txBody>
          </p:sp>
          <p:sp>
            <p:nvSpPr>
              <p:cNvPr id="25" name="Freeform: Shape 159"/>
              <p:cNvSpPr/>
              <p:nvPr/>
            </p:nvSpPr>
            <p:spPr bwMode="auto">
              <a:xfrm>
                <a:off x="7156027" y="2554584"/>
                <a:ext cx="537553" cy="537553"/>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bg1"/>
              </a:solidFill>
              <a:ln>
                <a:noFill/>
              </a:ln>
            </p:spPr>
            <p:txBody>
              <a:bodyPr anchor="ctr"/>
              <a:lstStyle/>
              <a:p>
                <a:pPr algn="ctr" defTabSz="608965">
                  <a:defRPr/>
                </a:pPr>
                <a:endParaRPr sz="1350">
                  <a:solidFill>
                    <a:prstClr val="black"/>
                  </a:solidFill>
                  <a:latin typeface="+mn-ea"/>
                  <a:sym typeface="FZHei-B01S" panose="02010601030101010101" pitchFamily="2" charset="-122"/>
                </a:endParaRPr>
              </a:p>
            </p:txBody>
          </p:sp>
        </p:grpSp>
        <p:sp>
          <p:nvSpPr>
            <p:cNvPr id="42" name="矩形 41"/>
            <p:cNvSpPr/>
            <p:nvPr/>
          </p:nvSpPr>
          <p:spPr>
            <a:xfrm>
              <a:off x="6368020" y="3092364"/>
              <a:ext cx="1914235" cy="1501117"/>
            </a:xfrm>
            <a:prstGeom prst="rect">
              <a:avLst/>
            </a:prstGeom>
          </p:spPr>
          <p:txBody>
            <a:bodyPr wrap="square">
              <a:spAutoFit/>
              <a:scene3d>
                <a:camera prst="orthographicFront"/>
                <a:lightRig rig="threePt" dir="t"/>
              </a:scene3d>
              <a:sp3d contourW="12700"/>
            </a:bodyPr>
            <a:lstStyle/>
            <a:p>
              <a:pPr algn="ctr" defTabSz="608965">
                <a:lnSpc>
                  <a:spcPct val="120000"/>
                </a:lnSpc>
                <a:defRPr/>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51" name="椭圆 45"/>
            <p:cNvSpPr/>
            <p:nvPr/>
          </p:nvSpPr>
          <p:spPr>
            <a:xfrm>
              <a:off x="7144124" y="2440138"/>
              <a:ext cx="362027" cy="3731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lang="zh-CN" altLang="en-US">
                <a:solidFill>
                  <a:prstClr val="white"/>
                </a:solidFill>
                <a:latin typeface="+mn-ea"/>
                <a:sym typeface="FZHei-B01S" panose="02010601030101010101" pitchFamily="2" charset="-122"/>
              </a:endParaRPr>
            </a:p>
          </p:txBody>
        </p:sp>
      </p:grpSp>
      <p:grpSp>
        <p:nvGrpSpPr>
          <p:cNvPr id="56" name="组合 55"/>
          <p:cNvGrpSpPr/>
          <p:nvPr/>
        </p:nvGrpSpPr>
        <p:grpSpPr>
          <a:xfrm>
            <a:off x="8696222" y="2055079"/>
            <a:ext cx="2194340" cy="3468569"/>
            <a:chOff x="8696220" y="2055079"/>
            <a:chExt cx="2194340" cy="3468568"/>
          </a:xfrm>
        </p:grpSpPr>
        <p:grpSp>
          <p:nvGrpSpPr>
            <p:cNvPr id="7" name="Group 9"/>
            <p:cNvGrpSpPr/>
            <p:nvPr/>
          </p:nvGrpSpPr>
          <p:grpSpPr>
            <a:xfrm>
              <a:off x="8696220" y="2055079"/>
              <a:ext cx="2194340" cy="3468568"/>
              <a:chOff x="8796761" y="1976656"/>
              <a:chExt cx="2194340" cy="3468568"/>
            </a:xfrm>
          </p:grpSpPr>
          <p:sp>
            <p:nvSpPr>
              <p:cNvPr id="8" name="Rectangle: Rounded Corners 128"/>
              <p:cNvSpPr/>
              <p:nvPr/>
            </p:nvSpPr>
            <p:spPr>
              <a:xfrm>
                <a:off x="8796761" y="1976656"/>
                <a:ext cx="2194340" cy="3468568"/>
              </a:xfrm>
              <a:prstGeom prst="roundRect">
                <a:avLst>
                  <a:gd name="adj" fmla="val 5758"/>
                </a:avLst>
              </a:prstGeom>
              <a:noFill/>
              <a:ln w="9525">
                <a:solidFill>
                  <a:srgbClr val="3D7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defRPr/>
                </a:pPr>
                <a:endParaRPr sz="1350">
                  <a:solidFill>
                    <a:prstClr val="white"/>
                  </a:solidFill>
                  <a:latin typeface="+mn-ea"/>
                  <a:sym typeface="FZHei-B01S" panose="02010601030101010101" pitchFamily="2" charset="-122"/>
                </a:endParaRPr>
              </a:p>
            </p:txBody>
          </p:sp>
          <p:sp>
            <p:nvSpPr>
              <p:cNvPr id="9" name="Rectangle: Rounded Corners 131"/>
              <p:cNvSpPr/>
              <p:nvPr/>
            </p:nvSpPr>
            <p:spPr>
              <a:xfrm>
                <a:off x="9114571" y="4585335"/>
                <a:ext cx="1558720" cy="360000"/>
              </a:xfrm>
              <a:prstGeom prst="roundRect">
                <a:avLst>
                  <a:gd name="adj" fmla="val 50000"/>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defRPr/>
                </a:pPr>
                <a:r>
                  <a:rPr lang="zh-CN" altLang="en-US" sz="1350" b="1" dirty="0">
                    <a:solidFill>
                      <a:prstClr val="white"/>
                    </a:solidFill>
                    <a:latin typeface="+mn-ea"/>
                    <a:sym typeface="FZHei-B01S" panose="02010601030101010101" pitchFamily="2" charset="-122"/>
                  </a:rPr>
                  <a:t>Title text added</a:t>
                </a:r>
                <a:endParaRPr sz="1350">
                  <a:solidFill>
                    <a:prstClr val="white"/>
                  </a:solidFill>
                  <a:latin typeface="+mn-ea"/>
                  <a:sym typeface="FZHei-B01S" panose="02010601030101010101" pitchFamily="2" charset="-122"/>
                </a:endParaRPr>
              </a:p>
            </p:txBody>
          </p:sp>
          <p:sp>
            <p:nvSpPr>
              <p:cNvPr id="13" name="Freeform: Shape 161"/>
              <p:cNvSpPr/>
              <p:nvPr/>
            </p:nvSpPr>
            <p:spPr bwMode="auto">
              <a:xfrm>
                <a:off x="9624689" y="2578127"/>
                <a:ext cx="538485" cy="538485"/>
              </a:xfrm>
              <a:custGeom>
                <a:avLst/>
                <a:gdLst>
                  <a:gd name="T0" fmla="*/ 187 w 228"/>
                  <a:gd name="T1" fmla="*/ 114 h 240"/>
                  <a:gd name="T2" fmla="*/ 114 w 228"/>
                  <a:gd name="T3" fmla="*/ 40 h 240"/>
                  <a:gd name="T4" fmla="*/ 40 w 228"/>
                  <a:gd name="T5" fmla="*/ 114 h 240"/>
                  <a:gd name="T6" fmla="*/ 68 w 228"/>
                  <a:gd name="T7" fmla="*/ 171 h 240"/>
                  <a:gd name="T8" fmla="*/ 74 w 228"/>
                  <a:gd name="T9" fmla="*/ 173 h 240"/>
                  <a:gd name="T10" fmla="*/ 81 w 228"/>
                  <a:gd name="T11" fmla="*/ 169 h 240"/>
                  <a:gd name="T12" fmla="*/ 79 w 228"/>
                  <a:gd name="T13" fmla="*/ 156 h 240"/>
                  <a:gd name="T14" fmla="*/ 59 w 228"/>
                  <a:gd name="T15" fmla="*/ 114 h 240"/>
                  <a:gd name="T16" fmla="*/ 114 w 228"/>
                  <a:gd name="T17" fmla="*/ 59 h 240"/>
                  <a:gd name="T18" fmla="*/ 169 w 228"/>
                  <a:gd name="T19" fmla="*/ 114 h 240"/>
                  <a:gd name="T20" fmla="*/ 152 w 228"/>
                  <a:gd name="T21" fmla="*/ 153 h 240"/>
                  <a:gd name="T22" fmla="*/ 151 w 228"/>
                  <a:gd name="T23" fmla="*/ 166 h 240"/>
                  <a:gd name="T24" fmla="*/ 165 w 228"/>
                  <a:gd name="T25" fmla="*/ 167 h 240"/>
                  <a:gd name="T26" fmla="*/ 187 w 228"/>
                  <a:gd name="T27" fmla="*/ 114 h 240"/>
                  <a:gd name="T28" fmla="*/ 116 w 228"/>
                  <a:gd name="T29" fmla="*/ 79 h 240"/>
                  <a:gd name="T30" fmla="*/ 81 w 228"/>
                  <a:gd name="T31" fmla="*/ 114 h 240"/>
                  <a:gd name="T32" fmla="*/ 101 w 228"/>
                  <a:gd name="T33" fmla="*/ 144 h 240"/>
                  <a:gd name="T34" fmla="*/ 101 w 228"/>
                  <a:gd name="T35" fmla="*/ 226 h 240"/>
                  <a:gd name="T36" fmla="*/ 115 w 228"/>
                  <a:gd name="T37" fmla="*/ 240 h 240"/>
                  <a:gd name="T38" fmla="*/ 129 w 228"/>
                  <a:gd name="T39" fmla="*/ 226 h 240"/>
                  <a:gd name="T40" fmla="*/ 129 w 228"/>
                  <a:gd name="T41" fmla="*/ 145 h 240"/>
                  <a:gd name="T42" fmla="*/ 150 w 228"/>
                  <a:gd name="T43" fmla="*/ 114 h 240"/>
                  <a:gd name="T44" fmla="*/ 116 w 228"/>
                  <a:gd name="T45" fmla="*/ 79 h 240"/>
                  <a:gd name="T46" fmla="*/ 114 w 228"/>
                  <a:gd name="T47" fmla="*/ 0 h 240"/>
                  <a:gd name="T48" fmla="*/ 0 w 228"/>
                  <a:gd name="T49" fmla="*/ 114 h 240"/>
                  <a:gd name="T50" fmla="*/ 52 w 228"/>
                  <a:gd name="T51" fmla="*/ 209 h 240"/>
                  <a:gd name="T52" fmla="*/ 57 w 228"/>
                  <a:gd name="T53" fmla="*/ 211 h 240"/>
                  <a:gd name="T54" fmla="*/ 65 w 228"/>
                  <a:gd name="T55" fmla="*/ 206 h 240"/>
                  <a:gd name="T56" fmla="*/ 62 w 228"/>
                  <a:gd name="T57" fmla="*/ 193 h 240"/>
                  <a:gd name="T58" fmla="*/ 19 w 228"/>
                  <a:gd name="T59" fmla="*/ 114 h 240"/>
                  <a:gd name="T60" fmla="*/ 114 w 228"/>
                  <a:gd name="T61" fmla="*/ 18 h 240"/>
                  <a:gd name="T62" fmla="*/ 209 w 228"/>
                  <a:gd name="T63" fmla="*/ 114 h 240"/>
                  <a:gd name="T64" fmla="*/ 168 w 228"/>
                  <a:gd name="T65" fmla="*/ 192 h 240"/>
                  <a:gd name="T66" fmla="*/ 165 w 228"/>
                  <a:gd name="T67" fmla="*/ 205 h 240"/>
                  <a:gd name="T68" fmla="*/ 178 w 228"/>
                  <a:gd name="T69" fmla="*/ 208 h 240"/>
                  <a:gd name="T70" fmla="*/ 228 w 228"/>
                  <a:gd name="T71" fmla="*/ 114 h 240"/>
                  <a:gd name="T72" fmla="*/ 114 w 228"/>
                  <a:gd name="T7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8" h="240">
                    <a:moveTo>
                      <a:pt x="187" y="114"/>
                    </a:moveTo>
                    <a:cubicBezTo>
                      <a:pt x="187" y="73"/>
                      <a:pt x="154" y="40"/>
                      <a:pt x="114" y="40"/>
                    </a:cubicBezTo>
                    <a:cubicBezTo>
                      <a:pt x="73" y="40"/>
                      <a:pt x="40" y="73"/>
                      <a:pt x="40" y="114"/>
                    </a:cubicBezTo>
                    <a:cubicBezTo>
                      <a:pt x="40" y="136"/>
                      <a:pt x="50" y="157"/>
                      <a:pt x="68" y="171"/>
                    </a:cubicBezTo>
                    <a:cubicBezTo>
                      <a:pt x="69" y="172"/>
                      <a:pt x="71" y="173"/>
                      <a:pt x="74" y="173"/>
                    </a:cubicBezTo>
                    <a:cubicBezTo>
                      <a:pt x="76" y="173"/>
                      <a:pt x="79" y="171"/>
                      <a:pt x="81" y="169"/>
                    </a:cubicBezTo>
                    <a:cubicBezTo>
                      <a:pt x="84" y="165"/>
                      <a:pt x="83" y="159"/>
                      <a:pt x="79" y="156"/>
                    </a:cubicBezTo>
                    <a:cubicBezTo>
                      <a:pt x="67" y="146"/>
                      <a:pt x="59" y="130"/>
                      <a:pt x="59" y="114"/>
                    </a:cubicBezTo>
                    <a:cubicBezTo>
                      <a:pt x="59" y="83"/>
                      <a:pt x="84" y="59"/>
                      <a:pt x="114" y="59"/>
                    </a:cubicBezTo>
                    <a:cubicBezTo>
                      <a:pt x="144" y="59"/>
                      <a:pt x="169" y="83"/>
                      <a:pt x="169" y="114"/>
                    </a:cubicBezTo>
                    <a:cubicBezTo>
                      <a:pt x="169" y="129"/>
                      <a:pt x="163" y="143"/>
                      <a:pt x="152" y="153"/>
                    </a:cubicBezTo>
                    <a:cubicBezTo>
                      <a:pt x="148" y="157"/>
                      <a:pt x="148" y="163"/>
                      <a:pt x="151" y="166"/>
                    </a:cubicBezTo>
                    <a:cubicBezTo>
                      <a:pt x="155" y="170"/>
                      <a:pt x="161" y="170"/>
                      <a:pt x="165" y="167"/>
                    </a:cubicBezTo>
                    <a:cubicBezTo>
                      <a:pt x="179" y="153"/>
                      <a:pt x="187" y="134"/>
                      <a:pt x="187" y="114"/>
                    </a:cubicBezTo>
                    <a:close/>
                    <a:moveTo>
                      <a:pt x="116" y="79"/>
                    </a:moveTo>
                    <a:cubicBezTo>
                      <a:pt x="97" y="79"/>
                      <a:pt x="81" y="95"/>
                      <a:pt x="81" y="114"/>
                    </a:cubicBezTo>
                    <a:cubicBezTo>
                      <a:pt x="81" y="127"/>
                      <a:pt x="89" y="139"/>
                      <a:pt x="101" y="144"/>
                    </a:cubicBezTo>
                    <a:cubicBezTo>
                      <a:pt x="101" y="226"/>
                      <a:pt x="101" y="226"/>
                      <a:pt x="101" y="226"/>
                    </a:cubicBezTo>
                    <a:cubicBezTo>
                      <a:pt x="101" y="233"/>
                      <a:pt x="107" y="240"/>
                      <a:pt x="115" y="240"/>
                    </a:cubicBezTo>
                    <a:cubicBezTo>
                      <a:pt x="123" y="240"/>
                      <a:pt x="129" y="233"/>
                      <a:pt x="129" y="226"/>
                    </a:cubicBezTo>
                    <a:cubicBezTo>
                      <a:pt x="129" y="145"/>
                      <a:pt x="129" y="145"/>
                      <a:pt x="129" y="145"/>
                    </a:cubicBezTo>
                    <a:cubicBezTo>
                      <a:pt x="141" y="140"/>
                      <a:pt x="150" y="128"/>
                      <a:pt x="150" y="114"/>
                    </a:cubicBezTo>
                    <a:cubicBezTo>
                      <a:pt x="150" y="95"/>
                      <a:pt x="134" y="79"/>
                      <a:pt x="116" y="79"/>
                    </a:cubicBezTo>
                    <a:close/>
                    <a:moveTo>
                      <a:pt x="114" y="0"/>
                    </a:moveTo>
                    <a:cubicBezTo>
                      <a:pt x="51" y="0"/>
                      <a:pt x="0" y="51"/>
                      <a:pt x="0" y="114"/>
                    </a:cubicBezTo>
                    <a:cubicBezTo>
                      <a:pt x="0" y="152"/>
                      <a:pt x="19" y="188"/>
                      <a:pt x="52" y="209"/>
                    </a:cubicBezTo>
                    <a:cubicBezTo>
                      <a:pt x="54" y="210"/>
                      <a:pt x="55" y="211"/>
                      <a:pt x="57" y="211"/>
                    </a:cubicBezTo>
                    <a:cubicBezTo>
                      <a:pt x="60" y="211"/>
                      <a:pt x="63" y="209"/>
                      <a:pt x="65" y="206"/>
                    </a:cubicBezTo>
                    <a:cubicBezTo>
                      <a:pt x="68" y="202"/>
                      <a:pt x="67" y="196"/>
                      <a:pt x="62" y="193"/>
                    </a:cubicBezTo>
                    <a:cubicBezTo>
                      <a:pt x="35" y="176"/>
                      <a:pt x="19" y="146"/>
                      <a:pt x="19" y="114"/>
                    </a:cubicBezTo>
                    <a:cubicBezTo>
                      <a:pt x="19" y="61"/>
                      <a:pt x="61" y="18"/>
                      <a:pt x="114" y="18"/>
                    </a:cubicBezTo>
                    <a:cubicBezTo>
                      <a:pt x="166" y="18"/>
                      <a:pt x="209" y="61"/>
                      <a:pt x="209" y="114"/>
                    </a:cubicBezTo>
                    <a:cubicBezTo>
                      <a:pt x="209" y="145"/>
                      <a:pt x="194" y="174"/>
                      <a:pt x="168" y="192"/>
                    </a:cubicBezTo>
                    <a:cubicBezTo>
                      <a:pt x="163" y="195"/>
                      <a:pt x="162" y="201"/>
                      <a:pt x="165" y="205"/>
                    </a:cubicBezTo>
                    <a:cubicBezTo>
                      <a:pt x="168" y="209"/>
                      <a:pt x="174" y="211"/>
                      <a:pt x="178" y="208"/>
                    </a:cubicBezTo>
                    <a:cubicBezTo>
                      <a:pt x="209" y="186"/>
                      <a:pt x="228" y="151"/>
                      <a:pt x="228" y="114"/>
                    </a:cubicBezTo>
                    <a:cubicBezTo>
                      <a:pt x="228" y="51"/>
                      <a:pt x="177" y="0"/>
                      <a:pt x="114" y="0"/>
                    </a:cubicBezTo>
                    <a:close/>
                  </a:path>
                </a:pathLst>
              </a:custGeom>
              <a:solidFill>
                <a:schemeClr val="bg1"/>
              </a:solidFill>
              <a:ln>
                <a:noFill/>
              </a:ln>
            </p:spPr>
            <p:txBody>
              <a:bodyPr anchor="ctr"/>
              <a:lstStyle/>
              <a:p>
                <a:pPr algn="ctr" defTabSz="608965">
                  <a:defRPr/>
                </a:pPr>
                <a:endParaRPr sz="1350">
                  <a:solidFill>
                    <a:prstClr val="black"/>
                  </a:solidFill>
                  <a:latin typeface="+mn-ea"/>
                  <a:sym typeface="FZHei-B01S" panose="02010601030101010101" pitchFamily="2" charset="-122"/>
                </a:endParaRPr>
              </a:p>
            </p:txBody>
          </p:sp>
        </p:grpSp>
        <p:sp>
          <p:nvSpPr>
            <p:cNvPr id="43" name="矩形 42"/>
            <p:cNvSpPr/>
            <p:nvPr/>
          </p:nvSpPr>
          <p:spPr>
            <a:xfrm>
              <a:off x="8832947" y="3092364"/>
              <a:ext cx="1914235" cy="1501117"/>
            </a:xfrm>
            <a:prstGeom prst="rect">
              <a:avLst/>
            </a:prstGeom>
          </p:spPr>
          <p:txBody>
            <a:bodyPr wrap="square">
              <a:spAutoFit/>
              <a:scene3d>
                <a:camera prst="orthographicFront"/>
                <a:lightRig rig="threePt" dir="t"/>
              </a:scene3d>
              <a:sp3d contourW="12700"/>
            </a:bodyPr>
            <a:lstStyle/>
            <a:p>
              <a:pPr algn="ctr" defTabSz="608965">
                <a:lnSpc>
                  <a:spcPct val="120000"/>
                </a:lnSpc>
                <a:defRPr/>
              </a:pPr>
              <a:r>
                <a:rPr lang="zh-CN" altLang="en-US" sz="11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52" name="椭圆 46"/>
            <p:cNvSpPr/>
            <p:nvPr/>
          </p:nvSpPr>
          <p:spPr>
            <a:xfrm>
              <a:off x="9603473" y="2452403"/>
              <a:ext cx="373180" cy="348651"/>
            </a:xfrm>
            <a:custGeom>
              <a:avLst/>
              <a:gdLst>
                <a:gd name="connsiteX0" fmla="*/ 159472 w 338138"/>
                <a:gd name="connsiteY0" fmla="*/ 265112 h 315913"/>
                <a:gd name="connsiteX1" fmla="*/ 155575 w 338138"/>
                <a:gd name="connsiteY1" fmla="*/ 269194 h 315913"/>
                <a:gd name="connsiteX2" fmla="*/ 155575 w 338138"/>
                <a:gd name="connsiteY2" fmla="*/ 289605 h 315913"/>
                <a:gd name="connsiteX3" fmla="*/ 158173 w 338138"/>
                <a:gd name="connsiteY3" fmla="*/ 293687 h 315913"/>
                <a:gd name="connsiteX4" fmla="*/ 181553 w 338138"/>
                <a:gd name="connsiteY4" fmla="*/ 293687 h 315913"/>
                <a:gd name="connsiteX5" fmla="*/ 184150 w 338138"/>
                <a:gd name="connsiteY5" fmla="*/ 290966 h 315913"/>
                <a:gd name="connsiteX6" fmla="*/ 184150 w 338138"/>
                <a:gd name="connsiteY6" fmla="*/ 269194 h 315913"/>
                <a:gd name="connsiteX7" fmla="*/ 181553 w 338138"/>
                <a:gd name="connsiteY7" fmla="*/ 265112 h 315913"/>
                <a:gd name="connsiteX8" fmla="*/ 159472 w 338138"/>
                <a:gd name="connsiteY8" fmla="*/ 265112 h 315913"/>
                <a:gd name="connsiteX9" fmla="*/ 169069 w 338138"/>
                <a:gd name="connsiteY9" fmla="*/ 222250 h 315913"/>
                <a:gd name="connsiteX10" fmla="*/ 155575 w 338138"/>
                <a:gd name="connsiteY10" fmla="*/ 235744 h 315913"/>
                <a:gd name="connsiteX11" fmla="*/ 169069 w 338138"/>
                <a:gd name="connsiteY11" fmla="*/ 249238 h 315913"/>
                <a:gd name="connsiteX12" fmla="*/ 182563 w 338138"/>
                <a:gd name="connsiteY12" fmla="*/ 235744 h 315913"/>
                <a:gd name="connsiteX13" fmla="*/ 169069 w 338138"/>
                <a:gd name="connsiteY13" fmla="*/ 222250 h 315913"/>
                <a:gd name="connsiteX14" fmla="*/ 145852 w 338138"/>
                <a:gd name="connsiteY14" fmla="*/ 55033 h 315913"/>
                <a:gd name="connsiteX15" fmla="*/ 157704 w 338138"/>
                <a:gd name="connsiteY15" fmla="*/ 56356 h 315913"/>
                <a:gd name="connsiteX16" fmla="*/ 156388 w 338138"/>
                <a:gd name="connsiteY16" fmla="*/ 68262 h 315913"/>
                <a:gd name="connsiteX17" fmla="*/ 57619 w 338138"/>
                <a:gd name="connsiteY17" fmla="*/ 137054 h 315913"/>
                <a:gd name="connsiteX18" fmla="*/ 53669 w 338138"/>
                <a:gd name="connsiteY18" fmla="*/ 139700 h 315913"/>
                <a:gd name="connsiteX19" fmla="*/ 47084 w 338138"/>
                <a:gd name="connsiteY19" fmla="*/ 135731 h 315913"/>
                <a:gd name="connsiteX20" fmla="*/ 48401 w 338138"/>
                <a:gd name="connsiteY20" fmla="*/ 123825 h 315913"/>
                <a:gd name="connsiteX21" fmla="*/ 145852 w 338138"/>
                <a:gd name="connsiteY21" fmla="*/ 55033 h 315913"/>
                <a:gd name="connsiteX22" fmla="*/ 88577 w 338138"/>
                <a:gd name="connsiteY22" fmla="*/ 47055 h 315913"/>
                <a:gd name="connsiteX23" fmla="*/ 100532 w 338138"/>
                <a:gd name="connsiteY23" fmla="*/ 48358 h 315913"/>
                <a:gd name="connsiteX24" fmla="*/ 99203 w 338138"/>
                <a:gd name="connsiteY24" fmla="*/ 60081 h 315913"/>
                <a:gd name="connsiteX25" fmla="*/ 52712 w 338138"/>
                <a:gd name="connsiteY25" fmla="*/ 92645 h 315913"/>
                <a:gd name="connsiteX26" fmla="*/ 47399 w 338138"/>
                <a:gd name="connsiteY26" fmla="*/ 95250 h 315913"/>
                <a:gd name="connsiteX27" fmla="*/ 40757 w 338138"/>
                <a:gd name="connsiteY27" fmla="*/ 91342 h 315913"/>
                <a:gd name="connsiteX28" fmla="*/ 43414 w 338138"/>
                <a:gd name="connsiteY28" fmla="*/ 79619 h 315913"/>
                <a:gd name="connsiteX29" fmla="*/ 88577 w 338138"/>
                <a:gd name="connsiteY29" fmla="*/ 47055 h 315913"/>
                <a:gd name="connsiteX30" fmla="*/ 35086 w 338138"/>
                <a:gd name="connsiteY30" fmla="*/ 22225 h 315913"/>
                <a:gd name="connsiteX31" fmla="*/ 20637 w 338138"/>
                <a:gd name="connsiteY31" fmla="*/ 35344 h 315913"/>
                <a:gd name="connsiteX32" fmla="*/ 20637 w 338138"/>
                <a:gd name="connsiteY32" fmla="*/ 196707 h 315913"/>
                <a:gd name="connsiteX33" fmla="*/ 35086 w 338138"/>
                <a:gd name="connsiteY33" fmla="*/ 211138 h 315913"/>
                <a:gd name="connsiteX34" fmla="*/ 303051 w 338138"/>
                <a:gd name="connsiteY34" fmla="*/ 211138 h 315913"/>
                <a:gd name="connsiteX35" fmla="*/ 317500 w 338138"/>
                <a:gd name="connsiteY35" fmla="*/ 196707 h 315913"/>
                <a:gd name="connsiteX36" fmla="*/ 317500 w 338138"/>
                <a:gd name="connsiteY36" fmla="*/ 35344 h 315913"/>
                <a:gd name="connsiteX37" fmla="*/ 303051 w 338138"/>
                <a:gd name="connsiteY37" fmla="*/ 22225 h 315913"/>
                <a:gd name="connsiteX38" fmla="*/ 35086 w 338138"/>
                <a:gd name="connsiteY38" fmla="*/ 22225 h 315913"/>
                <a:gd name="connsiteX39" fmla="*/ 14529 w 338138"/>
                <a:gd name="connsiteY39" fmla="*/ 0 h 315913"/>
                <a:gd name="connsiteX40" fmla="*/ 323609 w 338138"/>
                <a:gd name="connsiteY40" fmla="*/ 0 h 315913"/>
                <a:gd name="connsiteX41" fmla="*/ 338138 w 338138"/>
                <a:gd name="connsiteY41" fmla="*/ 13163 h 315913"/>
                <a:gd name="connsiteX42" fmla="*/ 338138 w 338138"/>
                <a:gd name="connsiteY42" fmla="*/ 251414 h 315913"/>
                <a:gd name="connsiteX43" fmla="*/ 323609 w 338138"/>
                <a:gd name="connsiteY43" fmla="*/ 265893 h 315913"/>
                <a:gd name="connsiteX44" fmla="*/ 210016 w 338138"/>
                <a:gd name="connsiteY44" fmla="*/ 265893 h 315913"/>
                <a:gd name="connsiteX45" fmla="*/ 207374 w 338138"/>
                <a:gd name="connsiteY45" fmla="*/ 268526 h 315913"/>
                <a:gd name="connsiteX46" fmla="*/ 207374 w 338138"/>
                <a:gd name="connsiteY46" fmla="*/ 290903 h 315913"/>
                <a:gd name="connsiteX47" fmla="*/ 208695 w 338138"/>
                <a:gd name="connsiteY47" fmla="*/ 293536 h 315913"/>
                <a:gd name="connsiteX48" fmla="*/ 239074 w 338138"/>
                <a:gd name="connsiteY48" fmla="*/ 293536 h 315913"/>
                <a:gd name="connsiteX49" fmla="*/ 250962 w 338138"/>
                <a:gd name="connsiteY49" fmla="*/ 305383 h 315913"/>
                <a:gd name="connsiteX50" fmla="*/ 239074 w 338138"/>
                <a:gd name="connsiteY50" fmla="*/ 315913 h 315913"/>
                <a:gd name="connsiteX51" fmla="*/ 99064 w 338138"/>
                <a:gd name="connsiteY51" fmla="*/ 315913 h 315913"/>
                <a:gd name="connsiteX52" fmla="*/ 87176 w 338138"/>
                <a:gd name="connsiteY52" fmla="*/ 305383 h 315913"/>
                <a:gd name="connsiteX53" fmla="*/ 99064 w 338138"/>
                <a:gd name="connsiteY53" fmla="*/ 293536 h 315913"/>
                <a:gd name="connsiteX54" fmla="*/ 129444 w 338138"/>
                <a:gd name="connsiteY54" fmla="*/ 293536 h 315913"/>
                <a:gd name="connsiteX55" fmla="*/ 130765 w 338138"/>
                <a:gd name="connsiteY55" fmla="*/ 289587 h 315913"/>
                <a:gd name="connsiteX56" fmla="*/ 130765 w 338138"/>
                <a:gd name="connsiteY56" fmla="*/ 268526 h 315913"/>
                <a:gd name="connsiteX57" fmla="*/ 126802 w 338138"/>
                <a:gd name="connsiteY57" fmla="*/ 265893 h 315913"/>
                <a:gd name="connsiteX58" fmla="*/ 14529 w 338138"/>
                <a:gd name="connsiteY58" fmla="*/ 265893 h 315913"/>
                <a:gd name="connsiteX59" fmla="*/ 0 w 338138"/>
                <a:gd name="connsiteY59" fmla="*/ 251414 h 315913"/>
                <a:gd name="connsiteX60" fmla="*/ 0 w 338138"/>
                <a:gd name="connsiteY60" fmla="*/ 13163 h 315913"/>
                <a:gd name="connsiteX61" fmla="*/ 14529 w 338138"/>
                <a:gd name="connsiteY61"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8138" h="315913">
                  <a:moveTo>
                    <a:pt x="159472" y="265112"/>
                  </a:moveTo>
                  <a:cubicBezTo>
                    <a:pt x="159472" y="265112"/>
                    <a:pt x="155575" y="265112"/>
                    <a:pt x="155575" y="269194"/>
                  </a:cubicBezTo>
                  <a:cubicBezTo>
                    <a:pt x="155575" y="269194"/>
                    <a:pt x="155575" y="269194"/>
                    <a:pt x="155575" y="289605"/>
                  </a:cubicBezTo>
                  <a:cubicBezTo>
                    <a:pt x="155575" y="292326"/>
                    <a:pt x="155575" y="293687"/>
                    <a:pt x="158173" y="293687"/>
                  </a:cubicBezTo>
                  <a:cubicBezTo>
                    <a:pt x="158173" y="293687"/>
                    <a:pt x="158173" y="293687"/>
                    <a:pt x="181553" y="293687"/>
                  </a:cubicBezTo>
                  <a:cubicBezTo>
                    <a:pt x="182851" y="293687"/>
                    <a:pt x="184150" y="292326"/>
                    <a:pt x="184150" y="290966"/>
                  </a:cubicBezTo>
                  <a:cubicBezTo>
                    <a:pt x="184150" y="290966"/>
                    <a:pt x="184150" y="290966"/>
                    <a:pt x="184150" y="269194"/>
                  </a:cubicBezTo>
                  <a:cubicBezTo>
                    <a:pt x="184150" y="265112"/>
                    <a:pt x="181553" y="265112"/>
                    <a:pt x="181553" y="265112"/>
                  </a:cubicBezTo>
                  <a:cubicBezTo>
                    <a:pt x="181553" y="265112"/>
                    <a:pt x="181553" y="265112"/>
                    <a:pt x="159472" y="265112"/>
                  </a:cubicBezTo>
                  <a:close/>
                  <a:moveTo>
                    <a:pt x="169069" y="222250"/>
                  </a:moveTo>
                  <a:cubicBezTo>
                    <a:pt x="161616" y="222250"/>
                    <a:pt x="155575" y="228291"/>
                    <a:pt x="155575" y="235744"/>
                  </a:cubicBezTo>
                  <a:cubicBezTo>
                    <a:pt x="155575" y="243197"/>
                    <a:pt x="161616" y="249238"/>
                    <a:pt x="169069" y="249238"/>
                  </a:cubicBezTo>
                  <a:cubicBezTo>
                    <a:pt x="176522" y="249238"/>
                    <a:pt x="182563" y="243197"/>
                    <a:pt x="182563" y="235744"/>
                  </a:cubicBezTo>
                  <a:cubicBezTo>
                    <a:pt x="182563" y="228291"/>
                    <a:pt x="176522" y="222250"/>
                    <a:pt x="169069" y="222250"/>
                  </a:cubicBezTo>
                  <a:close/>
                  <a:moveTo>
                    <a:pt x="145852" y="55033"/>
                  </a:moveTo>
                  <a:cubicBezTo>
                    <a:pt x="149803" y="52387"/>
                    <a:pt x="155071" y="52387"/>
                    <a:pt x="157704" y="56356"/>
                  </a:cubicBezTo>
                  <a:cubicBezTo>
                    <a:pt x="160338" y="60325"/>
                    <a:pt x="159021" y="65616"/>
                    <a:pt x="156388" y="68262"/>
                  </a:cubicBezTo>
                  <a:cubicBezTo>
                    <a:pt x="57619" y="137054"/>
                    <a:pt x="57619" y="137054"/>
                    <a:pt x="57619" y="137054"/>
                  </a:cubicBezTo>
                  <a:cubicBezTo>
                    <a:pt x="56302" y="138377"/>
                    <a:pt x="54986" y="139700"/>
                    <a:pt x="53669" y="139700"/>
                  </a:cubicBezTo>
                  <a:cubicBezTo>
                    <a:pt x="51035" y="139700"/>
                    <a:pt x="48401" y="138377"/>
                    <a:pt x="47084" y="135731"/>
                  </a:cubicBezTo>
                  <a:cubicBezTo>
                    <a:pt x="44450" y="131762"/>
                    <a:pt x="44450" y="126471"/>
                    <a:pt x="48401" y="123825"/>
                  </a:cubicBezTo>
                  <a:cubicBezTo>
                    <a:pt x="145852" y="55033"/>
                    <a:pt x="145852" y="55033"/>
                    <a:pt x="145852" y="55033"/>
                  </a:cubicBezTo>
                  <a:close/>
                  <a:moveTo>
                    <a:pt x="88577" y="47055"/>
                  </a:moveTo>
                  <a:cubicBezTo>
                    <a:pt x="92562" y="44450"/>
                    <a:pt x="97875" y="44450"/>
                    <a:pt x="100532" y="48358"/>
                  </a:cubicBezTo>
                  <a:cubicBezTo>
                    <a:pt x="103188" y="52265"/>
                    <a:pt x="101860" y="57476"/>
                    <a:pt x="99203" y="60081"/>
                  </a:cubicBezTo>
                  <a:cubicBezTo>
                    <a:pt x="52712" y="92645"/>
                    <a:pt x="52712" y="92645"/>
                    <a:pt x="52712" y="92645"/>
                  </a:cubicBezTo>
                  <a:cubicBezTo>
                    <a:pt x="51384" y="93947"/>
                    <a:pt x="50055" y="95250"/>
                    <a:pt x="47399" y="95250"/>
                  </a:cubicBezTo>
                  <a:cubicBezTo>
                    <a:pt x="44742" y="95250"/>
                    <a:pt x="42085" y="93947"/>
                    <a:pt x="40757" y="91342"/>
                  </a:cubicBezTo>
                  <a:cubicBezTo>
                    <a:pt x="38100" y="87435"/>
                    <a:pt x="39429" y="82224"/>
                    <a:pt x="43414" y="79619"/>
                  </a:cubicBezTo>
                  <a:cubicBezTo>
                    <a:pt x="88577" y="47055"/>
                    <a:pt x="88577" y="47055"/>
                    <a:pt x="88577" y="47055"/>
                  </a:cubicBezTo>
                  <a:close/>
                  <a:moveTo>
                    <a:pt x="35086" y="22225"/>
                  </a:moveTo>
                  <a:cubicBezTo>
                    <a:pt x="27205" y="22225"/>
                    <a:pt x="20637" y="28785"/>
                    <a:pt x="20637" y="35344"/>
                  </a:cubicBezTo>
                  <a:cubicBezTo>
                    <a:pt x="20637" y="35344"/>
                    <a:pt x="20637" y="35344"/>
                    <a:pt x="20637" y="196707"/>
                  </a:cubicBezTo>
                  <a:cubicBezTo>
                    <a:pt x="20637" y="204579"/>
                    <a:pt x="27205" y="211138"/>
                    <a:pt x="35086" y="211138"/>
                  </a:cubicBezTo>
                  <a:cubicBezTo>
                    <a:pt x="35086" y="211138"/>
                    <a:pt x="35086" y="211138"/>
                    <a:pt x="303051" y="211138"/>
                  </a:cubicBezTo>
                  <a:cubicBezTo>
                    <a:pt x="310932" y="211138"/>
                    <a:pt x="317500" y="204579"/>
                    <a:pt x="317500" y="196707"/>
                  </a:cubicBezTo>
                  <a:lnTo>
                    <a:pt x="317500" y="35344"/>
                  </a:lnTo>
                  <a:cubicBezTo>
                    <a:pt x="317500" y="28785"/>
                    <a:pt x="310932" y="22225"/>
                    <a:pt x="303051" y="22225"/>
                  </a:cubicBezTo>
                  <a:cubicBezTo>
                    <a:pt x="303051" y="22225"/>
                    <a:pt x="303051" y="22225"/>
                    <a:pt x="35086" y="22225"/>
                  </a:cubicBezTo>
                  <a:close/>
                  <a:moveTo>
                    <a:pt x="14529" y="0"/>
                  </a:moveTo>
                  <a:cubicBezTo>
                    <a:pt x="14529" y="0"/>
                    <a:pt x="14529" y="0"/>
                    <a:pt x="323609" y="0"/>
                  </a:cubicBezTo>
                  <a:cubicBezTo>
                    <a:pt x="331534" y="0"/>
                    <a:pt x="338138" y="5265"/>
                    <a:pt x="338138" y="13163"/>
                  </a:cubicBezTo>
                  <a:cubicBezTo>
                    <a:pt x="338138" y="13163"/>
                    <a:pt x="338138" y="13163"/>
                    <a:pt x="338138" y="251414"/>
                  </a:cubicBezTo>
                  <a:cubicBezTo>
                    <a:pt x="338138" y="259312"/>
                    <a:pt x="331534" y="265893"/>
                    <a:pt x="323609" y="265893"/>
                  </a:cubicBezTo>
                  <a:cubicBezTo>
                    <a:pt x="323609" y="265893"/>
                    <a:pt x="323609" y="265893"/>
                    <a:pt x="210016" y="265893"/>
                  </a:cubicBezTo>
                  <a:cubicBezTo>
                    <a:pt x="210016" y="265893"/>
                    <a:pt x="207374" y="265893"/>
                    <a:pt x="207374" y="268526"/>
                  </a:cubicBezTo>
                  <a:cubicBezTo>
                    <a:pt x="207374" y="268526"/>
                    <a:pt x="207374" y="268526"/>
                    <a:pt x="207374" y="290903"/>
                  </a:cubicBezTo>
                  <a:cubicBezTo>
                    <a:pt x="207374" y="292220"/>
                    <a:pt x="207374" y="293536"/>
                    <a:pt x="208695" y="293536"/>
                  </a:cubicBezTo>
                  <a:cubicBezTo>
                    <a:pt x="208695" y="293536"/>
                    <a:pt x="208695" y="293536"/>
                    <a:pt x="239074" y="293536"/>
                  </a:cubicBezTo>
                  <a:cubicBezTo>
                    <a:pt x="245679" y="293536"/>
                    <a:pt x="250962" y="298801"/>
                    <a:pt x="250962" y="305383"/>
                  </a:cubicBezTo>
                  <a:cubicBezTo>
                    <a:pt x="250962" y="310648"/>
                    <a:pt x="245679" y="315913"/>
                    <a:pt x="239074" y="315913"/>
                  </a:cubicBezTo>
                  <a:cubicBezTo>
                    <a:pt x="239074" y="315913"/>
                    <a:pt x="239074" y="315913"/>
                    <a:pt x="99064" y="315913"/>
                  </a:cubicBezTo>
                  <a:cubicBezTo>
                    <a:pt x="92460" y="315913"/>
                    <a:pt x="87176" y="310648"/>
                    <a:pt x="87176" y="305383"/>
                  </a:cubicBezTo>
                  <a:cubicBezTo>
                    <a:pt x="87176" y="298801"/>
                    <a:pt x="92460" y="293536"/>
                    <a:pt x="99064" y="293536"/>
                  </a:cubicBezTo>
                  <a:cubicBezTo>
                    <a:pt x="99064" y="293536"/>
                    <a:pt x="99064" y="293536"/>
                    <a:pt x="129444" y="293536"/>
                  </a:cubicBezTo>
                  <a:cubicBezTo>
                    <a:pt x="130765" y="293536"/>
                    <a:pt x="130765" y="292220"/>
                    <a:pt x="130765" y="289587"/>
                  </a:cubicBezTo>
                  <a:cubicBezTo>
                    <a:pt x="130765" y="289587"/>
                    <a:pt x="130765" y="289587"/>
                    <a:pt x="130765" y="268526"/>
                  </a:cubicBezTo>
                  <a:cubicBezTo>
                    <a:pt x="130765" y="264577"/>
                    <a:pt x="126802" y="265893"/>
                    <a:pt x="126802" y="265893"/>
                  </a:cubicBezTo>
                  <a:cubicBezTo>
                    <a:pt x="126802" y="265893"/>
                    <a:pt x="126802" y="265893"/>
                    <a:pt x="14529" y="265893"/>
                  </a:cubicBezTo>
                  <a:cubicBezTo>
                    <a:pt x="6604" y="265893"/>
                    <a:pt x="0" y="259312"/>
                    <a:pt x="0" y="251414"/>
                  </a:cubicBezTo>
                  <a:cubicBezTo>
                    <a:pt x="0" y="251414"/>
                    <a:pt x="0" y="251414"/>
                    <a:pt x="0" y="13163"/>
                  </a:cubicBezTo>
                  <a:cubicBezTo>
                    <a:pt x="0" y="5265"/>
                    <a:pt x="6604" y="0"/>
                    <a:pt x="14529" y="0"/>
                  </a:cubicBezTo>
                  <a:close/>
                </a:path>
              </a:pathLst>
            </a:cu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defRPr/>
              </a:pPr>
              <a:endParaRPr lang="zh-CN" altLang="en-US">
                <a:solidFill>
                  <a:prstClr val="white"/>
                </a:solidFill>
                <a:latin typeface="+mn-ea"/>
                <a:sym typeface="FZHei-B01S" panose="02010601030101010101" pitchFamily="2" charset="-122"/>
              </a:endParaRPr>
            </a:p>
          </p:txBody>
        </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189750" y="-105615"/>
            <a:ext cx="2195673" cy="108334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848110" y="5503887"/>
            <a:ext cx="3248945" cy="1603034"/>
          </a:xfrm>
          <a:prstGeom prst="rect">
            <a:avLst/>
          </a:prstGeom>
        </p:spPr>
      </p:pic>
      <p:sp>
        <p:nvSpPr>
          <p:cNvPr id="33" name="矩形 32">
            <a:extLst>
              <a:ext uri="{FF2B5EF4-FFF2-40B4-BE49-F238E27FC236}">
                <a16:creationId xmlns:a16="http://schemas.microsoft.com/office/drawing/2014/main" id="{111FDE69-D012-40C0-835A-733DBBACD147}"/>
              </a:ext>
            </a:extLst>
          </p:cNvPr>
          <p:cNvSpPr/>
          <p:nvPr/>
        </p:nvSpPr>
        <p:spPr>
          <a:xfrm>
            <a:off x="807720" y="493395"/>
            <a:ext cx="5560302"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One: Outline of the Course</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0">
        <p14:ripple/>
      </p:transition>
    </mc:Choice>
    <mc:Fallback xmlns:a16="http://schemas.microsoft.com/office/drawing/2014/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up)">
                                      <p:cBhvr>
                                        <p:cTn id="20" dur="500"/>
                                        <p:tgtEl>
                                          <p:spTgt spid="53"/>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up)">
                                      <p:cBhvr>
                                        <p:cTn id="24" dur="500"/>
                                        <p:tgtEl>
                                          <p:spTgt spid="54"/>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up)">
                                      <p:cBhvr>
                                        <p:cTn id="28" dur="500"/>
                                        <p:tgtEl>
                                          <p:spTgt spid="55"/>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up)">
                                      <p:cBhvr>
                                        <p:cTn id="3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674523" y="2154260"/>
            <a:ext cx="5679637" cy="2928547"/>
            <a:chOff x="3657601" y="2489254"/>
            <a:chExt cx="4746661" cy="2447481"/>
          </a:xfrm>
        </p:grpSpPr>
        <p:sp>
          <p:nvSpPr>
            <p:cNvPr id="17" name="Straight Connector 24"/>
            <p:cNvSpPr/>
            <p:nvPr/>
          </p:nvSpPr>
          <p:spPr bwMode="auto">
            <a:xfrm>
              <a:off x="4237615" y="3611933"/>
              <a:ext cx="527284" cy="738199"/>
            </a:xfrm>
            <a:prstGeom prst="line">
              <a:avLst/>
            </a:prstGeom>
            <a:noFill/>
            <a:ln w="57150" cap="rnd">
              <a:solidFill>
                <a:schemeClr val="bg1">
                  <a:lumMod val="7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18" name="Rectangle 20"/>
            <p:cNvSpPr/>
            <p:nvPr/>
          </p:nvSpPr>
          <p:spPr bwMode="gray">
            <a:xfrm rot="3419336">
              <a:off x="3685064" y="2951725"/>
              <a:ext cx="639333" cy="694259"/>
            </a:xfrm>
            <a:prstGeom prst="rect">
              <a:avLst/>
            </a:prstGeom>
            <a:solidFill>
              <a:srgbClr val="3D7CFF"/>
            </a:solidFill>
            <a:ln w="19050">
              <a:solidFill>
                <a:schemeClr val="bg1">
                  <a:lumMod val="75000"/>
                </a:schemeClr>
              </a:solidFill>
              <a:miter lim="800000"/>
            </a:ln>
            <a:effectLst/>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19" name="Rectangle 21"/>
            <p:cNvSpPr/>
            <p:nvPr/>
          </p:nvSpPr>
          <p:spPr bwMode="gray">
            <a:xfrm rot="3419336">
              <a:off x="4678116" y="4269939"/>
              <a:ext cx="639333" cy="694259"/>
            </a:xfrm>
            <a:prstGeom prst="rect">
              <a:avLst/>
            </a:prstGeom>
            <a:solidFill>
              <a:srgbClr val="00B0F0"/>
            </a:solidFill>
            <a:ln w="19050">
              <a:solidFill>
                <a:schemeClr val="bg1">
                  <a:lumMod val="75000"/>
                </a:schemeClr>
              </a:solidFill>
              <a:miter lim="800000"/>
            </a:ln>
            <a:effectLst/>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20" name="Rectangle 22"/>
            <p:cNvSpPr/>
            <p:nvPr/>
          </p:nvSpPr>
          <p:spPr bwMode="gray">
            <a:xfrm rot="3419336">
              <a:off x="6111671" y="3472420"/>
              <a:ext cx="639333" cy="694259"/>
            </a:xfrm>
            <a:prstGeom prst="rect">
              <a:avLst/>
            </a:prstGeom>
            <a:solidFill>
              <a:srgbClr val="3D7CFF"/>
            </a:solidFill>
            <a:ln w="19050">
              <a:solidFill>
                <a:schemeClr val="bg1">
                  <a:lumMod val="75000"/>
                </a:schemeClr>
              </a:solidFill>
              <a:miter lim="800000"/>
            </a:ln>
            <a:effectLst/>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21" name="Rectangle 23"/>
            <p:cNvSpPr/>
            <p:nvPr/>
          </p:nvSpPr>
          <p:spPr bwMode="gray">
            <a:xfrm rot="3419336">
              <a:off x="7737466" y="2461791"/>
              <a:ext cx="639333" cy="694259"/>
            </a:xfrm>
            <a:prstGeom prst="rect">
              <a:avLst/>
            </a:prstGeom>
            <a:solidFill>
              <a:srgbClr val="00B0F0"/>
            </a:solidFill>
            <a:ln w="19050">
              <a:solidFill>
                <a:schemeClr val="bg1">
                  <a:lumMod val="75000"/>
                </a:schemeClr>
              </a:solidFill>
              <a:miter lim="800000"/>
            </a:ln>
            <a:effectLst/>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22" name="Straight Connector 25"/>
            <p:cNvSpPr/>
            <p:nvPr/>
          </p:nvSpPr>
          <p:spPr bwMode="auto">
            <a:xfrm flipV="1">
              <a:off x="5344913" y="3981033"/>
              <a:ext cx="739297" cy="421828"/>
            </a:xfrm>
            <a:prstGeom prst="line">
              <a:avLst/>
            </a:prstGeom>
            <a:noFill/>
            <a:ln w="57150" cap="rnd">
              <a:solidFill>
                <a:schemeClr val="bg1">
                  <a:lumMod val="7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23" name="Straight Connector 26"/>
            <p:cNvSpPr/>
            <p:nvPr/>
          </p:nvSpPr>
          <p:spPr bwMode="auto">
            <a:xfrm flipV="1">
              <a:off x="6822407" y="3023131"/>
              <a:ext cx="896384" cy="536072"/>
            </a:xfrm>
            <a:prstGeom prst="line">
              <a:avLst/>
            </a:prstGeom>
            <a:noFill/>
            <a:ln w="57150" cap="rnd">
              <a:solidFill>
                <a:schemeClr val="bg1">
                  <a:lumMod val="7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grpSp>
          <p:nvGrpSpPr>
            <p:cNvPr id="24" name="Group 10"/>
            <p:cNvGrpSpPr/>
            <p:nvPr/>
          </p:nvGrpSpPr>
          <p:grpSpPr>
            <a:xfrm>
              <a:off x="4792912" y="4388824"/>
              <a:ext cx="404539" cy="456398"/>
              <a:chOff x="5010151" y="4568825"/>
              <a:chExt cx="185737" cy="209550"/>
            </a:xfrm>
            <a:solidFill>
              <a:schemeClr val="bg1"/>
            </a:solidFill>
          </p:grpSpPr>
          <p:sp>
            <p:nvSpPr>
              <p:cNvPr id="43" name="Oval 11"/>
              <p:cNvSpPr/>
              <p:nvPr/>
            </p:nvSpPr>
            <p:spPr bwMode="auto">
              <a:xfrm>
                <a:off x="5073651" y="4654550"/>
                <a:ext cx="28575" cy="25400"/>
              </a:xfrm>
              <a:prstGeom prst="ellipse">
                <a:avLst/>
              </a:pr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44" name="Freeform: Shape 12"/>
              <p:cNvSpPr/>
              <p:nvPr/>
            </p:nvSpPr>
            <p:spPr bwMode="auto">
              <a:xfrm>
                <a:off x="5010151" y="4679950"/>
                <a:ext cx="114300" cy="98425"/>
              </a:xfrm>
              <a:custGeom>
                <a:avLst/>
                <a:gdLst/>
                <a:ahLst/>
                <a:cxnLst>
                  <a:cxn ang="0">
                    <a:pos x="38" y="10"/>
                  </a:cxn>
                  <a:cxn ang="0">
                    <a:pos x="29" y="9"/>
                  </a:cxn>
                  <a:cxn ang="0">
                    <a:pos x="29" y="8"/>
                  </a:cxn>
                  <a:cxn ang="0">
                    <a:pos x="32" y="8"/>
                  </a:cxn>
                  <a:cxn ang="0">
                    <a:pos x="34" y="3"/>
                  </a:cxn>
                  <a:cxn ang="0">
                    <a:pos x="27" y="4"/>
                  </a:cxn>
                  <a:cxn ang="0">
                    <a:pos x="25" y="2"/>
                  </a:cxn>
                  <a:cxn ang="0">
                    <a:pos x="22" y="1"/>
                  </a:cxn>
                  <a:cxn ang="0">
                    <a:pos x="17" y="3"/>
                  </a:cxn>
                  <a:cxn ang="0">
                    <a:pos x="13" y="15"/>
                  </a:cxn>
                  <a:cxn ang="0">
                    <a:pos x="13" y="15"/>
                  </a:cxn>
                  <a:cxn ang="0">
                    <a:pos x="11" y="22"/>
                  </a:cxn>
                  <a:cxn ang="0">
                    <a:pos x="3" y="22"/>
                  </a:cxn>
                  <a:cxn ang="0">
                    <a:pos x="0" y="25"/>
                  </a:cxn>
                  <a:cxn ang="0">
                    <a:pos x="3" y="28"/>
                  </a:cxn>
                  <a:cxn ang="0">
                    <a:pos x="13" y="28"/>
                  </a:cxn>
                  <a:cxn ang="0">
                    <a:pos x="15" y="26"/>
                  </a:cxn>
                  <a:cxn ang="0">
                    <a:pos x="18" y="20"/>
                  </a:cxn>
                  <a:cxn ang="0">
                    <a:pos x="19" y="21"/>
                  </a:cxn>
                  <a:cxn ang="0">
                    <a:pos x="20" y="21"/>
                  </a:cxn>
                  <a:cxn ang="0">
                    <a:pos x="24" y="33"/>
                  </a:cxn>
                  <a:cxn ang="0">
                    <a:pos x="27" y="34"/>
                  </a:cxn>
                  <a:cxn ang="0">
                    <a:pos x="28" y="34"/>
                  </a:cxn>
                  <a:cxn ang="0">
                    <a:pos x="30" y="31"/>
                  </a:cxn>
                  <a:cxn ang="0">
                    <a:pos x="24" y="17"/>
                  </a:cxn>
                  <a:cxn ang="0">
                    <a:pos x="26" y="12"/>
                  </a:cxn>
                  <a:cxn ang="0">
                    <a:pos x="27" y="13"/>
                  </a:cxn>
                  <a:cxn ang="0">
                    <a:pos x="38" y="15"/>
                  </a:cxn>
                  <a:cxn ang="0">
                    <a:pos x="38" y="15"/>
                  </a:cxn>
                  <a:cxn ang="0">
                    <a:pos x="40" y="13"/>
                  </a:cxn>
                  <a:cxn ang="0">
                    <a:pos x="38" y="10"/>
                  </a:cxn>
                </a:cxnLst>
                <a:rect l="0" t="0" r="r" b="b"/>
                <a:pathLst>
                  <a:path w="40" h="34">
                    <a:moveTo>
                      <a:pt x="38" y="10"/>
                    </a:moveTo>
                    <a:cubicBezTo>
                      <a:pt x="29" y="9"/>
                      <a:pt x="29" y="9"/>
                      <a:pt x="29" y="9"/>
                    </a:cubicBezTo>
                    <a:cubicBezTo>
                      <a:pt x="29" y="8"/>
                      <a:pt x="29" y="8"/>
                      <a:pt x="29" y="8"/>
                    </a:cubicBezTo>
                    <a:cubicBezTo>
                      <a:pt x="32" y="8"/>
                      <a:pt x="32" y="8"/>
                      <a:pt x="32" y="8"/>
                    </a:cubicBezTo>
                    <a:cubicBezTo>
                      <a:pt x="34" y="3"/>
                      <a:pt x="34" y="3"/>
                      <a:pt x="34" y="3"/>
                    </a:cubicBezTo>
                    <a:cubicBezTo>
                      <a:pt x="27" y="4"/>
                      <a:pt x="27" y="4"/>
                      <a:pt x="27" y="4"/>
                    </a:cubicBezTo>
                    <a:cubicBezTo>
                      <a:pt x="27" y="3"/>
                      <a:pt x="26" y="2"/>
                      <a:pt x="25" y="2"/>
                    </a:cubicBezTo>
                    <a:cubicBezTo>
                      <a:pt x="22" y="1"/>
                      <a:pt x="22" y="1"/>
                      <a:pt x="22" y="1"/>
                    </a:cubicBezTo>
                    <a:cubicBezTo>
                      <a:pt x="20" y="0"/>
                      <a:pt x="18" y="1"/>
                      <a:pt x="17" y="3"/>
                    </a:cubicBezTo>
                    <a:cubicBezTo>
                      <a:pt x="13" y="15"/>
                      <a:pt x="13" y="15"/>
                      <a:pt x="13" y="15"/>
                    </a:cubicBezTo>
                    <a:cubicBezTo>
                      <a:pt x="13" y="15"/>
                      <a:pt x="13" y="15"/>
                      <a:pt x="13" y="15"/>
                    </a:cubicBezTo>
                    <a:cubicBezTo>
                      <a:pt x="11" y="22"/>
                      <a:pt x="11" y="22"/>
                      <a:pt x="11" y="22"/>
                    </a:cubicBezTo>
                    <a:cubicBezTo>
                      <a:pt x="3" y="22"/>
                      <a:pt x="3" y="22"/>
                      <a:pt x="3" y="22"/>
                    </a:cubicBezTo>
                    <a:cubicBezTo>
                      <a:pt x="1" y="22"/>
                      <a:pt x="0" y="23"/>
                      <a:pt x="0" y="25"/>
                    </a:cubicBezTo>
                    <a:cubicBezTo>
                      <a:pt x="0" y="27"/>
                      <a:pt x="1" y="28"/>
                      <a:pt x="3" y="28"/>
                    </a:cubicBezTo>
                    <a:cubicBezTo>
                      <a:pt x="13" y="28"/>
                      <a:pt x="13" y="28"/>
                      <a:pt x="13" y="28"/>
                    </a:cubicBezTo>
                    <a:cubicBezTo>
                      <a:pt x="14" y="28"/>
                      <a:pt x="15" y="27"/>
                      <a:pt x="15" y="26"/>
                    </a:cubicBezTo>
                    <a:cubicBezTo>
                      <a:pt x="18" y="20"/>
                      <a:pt x="18" y="20"/>
                      <a:pt x="18" y="20"/>
                    </a:cubicBezTo>
                    <a:cubicBezTo>
                      <a:pt x="19" y="21"/>
                      <a:pt x="19" y="21"/>
                      <a:pt x="19" y="21"/>
                    </a:cubicBezTo>
                    <a:cubicBezTo>
                      <a:pt x="19" y="21"/>
                      <a:pt x="20" y="21"/>
                      <a:pt x="20" y="21"/>
                    </a:cubicBezTo>
                    <a:cubicBezTo>
                      <a:pt x="24" y="33"/>
                      <a:pt x="24" y="33"/>
                      <a:pt x="24" y="33"/>
                    </a:cubicBezTo>
                    <a:cubicBezTo>
                      <a:pt x="25" y="34"/>
                      <a:pt x="26" y="34"/>
                      <a:pt x="27" y="34"/>
                    </a:cubicBezTo>
                    <a:cubicBezTo>
                      <a:pt x="27" y="34"/>
                      <a:pt x="28" y="34"/>
                      <a:pt x="28" y="34"/>
                    </a:cubicBezTo>
                    <a:cubicBezTo>
                      <a:pt x="29" y="34"/>
                      <a:pt x="30" y="32"/>
                      <a:pt x="30" y="31"/>
                    </a:cubicBezTo>
                    <a:cubicBezTo>
                      <a:pt x="24" y="17"/>
                      <a:pt x="24" y="17"/>
                      <a:pt x="24" y="17"/>
                    </a:cubicBezTo>
                    <a:cubicBezTo>
                      <a:pt x="26" y="12"/>
                      <a:pt x="26" y="12"/>
                      <a:pt x="26" y="12"/>
                    </a:cubicBezTo>
                    <a:cubicBezTo>
                      <a:pt x="26" y="13"/>
                      <a:pt x="27" y="13"/>
                      <a:pt x="27" y="13"/>
                    </a:cubicBezTo>
                    <a:cubicBezTo>
                      <a:pt x="38" y="15"/>
                      <a:pt x="38" y="15"/>
                      <a:pt x="38" y="15"/>
                    </a:cubicBezTo>
                    <a:cubicBezTo>
                      <a:pt x="38" y="15"/>
                      <a:pt x="38" y="15"/>
                      <a:pt x="38" y="15"/>
                    </a:cubicBezTo>
                    <a:cubicBezTo>
                      <a:pt x="39" y="15"/>
                      <a:pt x="40" y="14"/>
                      <a:pt x="40" y="13"/>
                    </a:cubicBezTo>
                    <a:cubicBezTo>
                      <a:pt x="40" y="11"/>
                      <a:pt x="39" y="10"/>
                      <a:pt x="38" y="10"/>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45" name="Freeform: Shape 13"/>
              <p:cNvSpPr/>
              <p:nvPr/>
            </p:nvSpPr>
            <p:spPr bwMode="auto">
              <a:xfrm>
                <a:off x="5119688" y="4689475"/>
                <a:ext cx="11113" cy="14287"/>
              </a:xfrm>
              <a:custGeom>
                <a:avLst/>
                <a:gdLst/>
                <a:ahLst/>
                <a:cxnLst>
                  <a:cxn ang="0">
                    <a:pos x="2" y="0"/>
                  </a:cxn>
                  <a:cxn ang="0">
                    <a:pos x="0" y="5"/>
                  </a:cxn>
                  <a:cxn ang="0">
                    <a:pos x="2" y="5"/>
                  </a:cxn>
                  <a:cxn ang="0">
                    <a:pos x="4" y="2"/>
                  </a:cxn>
                  <a:cxn ang="0">
                    <a:pos x="2" y="0"/>
                  </a:cxn>
                </a:cxnLst>
                <a:rect l="0" t="0" r="r" b="b"/>
                <a:pathLst>
                  <a:path w="4" h="5">
                    <a:moveTo>
                      <a:pt x="2" y="0"/>
                    </a:moveTo>
                    <a:cubicBezTo>
                      <a:pt x="0" y="5"/>
                      <a:pt x="0" y="5"/>
                      <a:pt x="0" y="5"/>
                    </a:cubicBezTo>
                    <a:cubicBezTo>
                      <a:pt x="2" y="5"/>
                      <a:pt x="2" y="5"/>
                      <a:pt x="2" y="5"/>
                    </a:cubicBezTo>
                    <a:cubicBezTo>
                      <a:pt x="3" y="5"/>
                      <a:pt x="4" y="4"/>
                      <a:pt x="4" y="2"/>
                    </a:cubicBezTo>
                    <a:cubicBezTo>
                      <a:pt x="4" y="1"/>
                      <a:pt x="3" y="0"/>
                      <a:pt x="2" y="0"/>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46" name="Freeform: Shape 14"/>
              <p:cNvSpPr/>
              <p:nvPr/>
            </p:nvSpPr>
            <p:spPr bwMode="auto">
              <a:xfrm>
                <a:off x="5089526" y="4724400"/>
                <a:ext cx="17463" cy="17462"/>
              </a:xfrm>
              <a:custGeom>
                <a:avLst/>
                <a:gdLst/>
                <a:ahLst/>
                <a:cxnLst>
                  <a:cxn ang="0">
                    <a:pos x="2" y="0"/>
                  </a:cxn>
                  <a:cxn ang="0">
                    <a:pos x="2" y="0"/>
                  </a:cxn>
                  <a:cxn ang="0">
                    <a:pos x="1" y="2"/>
                  </a:cxn>
                  <a:cxn ang="0">
                    <a:pos x="2" y="5"/>
                  </a:cxn>
                  <a:cxn ang="0">
                    <a:pos x="5" y="4"/>
                  </a:cxn>
                  <a:cxn ang="0">
                    <a:pos x="6" y="1"/>
                  </a:cxn>
                  <a:cxn ang="0">
                    <a:pos x="2" y="0"/>
                  </a:cxn>
                </a:cxnLst>
                <a:rect l="0" t="0" r="r" b="b"/>
                <a:pathLst>
                  <a:path w="6" h="6">
                    <a:moveTo>
                      <a:pt x="2" y="0"/>
                    </a:moveTo>
                    <a:cubicBezTo>
                      <a:pt x="2" y="0"/>
                      <a:pt x="2" y="0"/>
                      <a:pt x="2" y="0"/>
                    </a:cubicBezTo>
                    <a:cubicBezTo>
                      <a:pt x="1" y="2"/>
                      <a:pt x="1" y="2"/>
                      <a:pt x="1" y="2"/>
                    </a:cubicBezTo>
                    <a:cubicBezTo>
                      <a:pt x="0" y="3"/>
                      <a:pt x="1" y="5"/>
                      <a:pt x="2" y="5"/>
                    </a:cubicBezTo>
                    <a:cubicBezTo>
                      <a:pt x="3" y="6"/>
                      <a:pt x="4" y="5"/>
                      <a:pt x="5" y="4"/>
                    </a:cubicBezTo>
                    <a:cubicBezTo>
                      <a:pt x="6" y="1"/>
                      <a:pt x="6" y="1"/>
                      <a:pt x="6" y="1"/>
                    </a:cubicBezTo>
                    <a:cubicBezTo>
                      <a:pt x="5" y="0"/>
                      <a:pt x="4" y="0"/>
                      <a:pt x="2" y="0"/>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47" name="Freeform: Shape 15"/>
              <p:cNvSpPr/>
              <p:nvPr/>
            </p:nvSpPr>
            <p:spPr bwMode="auto">
              <a:xfrm>
                <a:off x="5110163" y="4678363"/>
                <a:ext cx="17463" cy="7937"/>
              </a:xfrm>
              <a:custGeom>
                <a:avLst/>
                <a:gdLst/>
                <a:ahLst/>
                <a:cxnLst>
                  <a:cxn ang="0">
                    <a:pos x="5" y="3"/>
                  </a:cxn>
                  <a:cxn ang="0">
                    <a:pos x="5" y="1"/>
                  </a:cxn>
                  <a:cxn ang="0">
                    <a:pos x="2" y="0"/>
                  </a:cxn>
                  <a:cxn ang="0">
                    <a:pos x="1" y="1"/>
                  </a:cxn>
                  <a:cxn ang="0">
                    <a:pos x="1" y="1"/>
                  </a:cxn>
                  <a:cxn ang="0">
                    <a:pos x="1" y="2"/>
                  </a:cxn>
                  <a:cxn ang="0">
                    <a:pos x="4" y="3"/>
                  </a:cxn>
                  <a:cxn ang="0">
                    <a:pos x="5" y="3"/>
                  </a:cxn>
                </a:cxnLst>
                <a:rect l="0" t="0" r="r" b="b"/>
                <a:pathLst>
                  <a:path w="6" h="3">
                    <a:moveTo>
                      <a:pt x="5" y="3"/>
                    </a:moveTo>
                    <a:cubicBezTo>
                      <a:pt x="6" y="2"/>
                      <a:pt x="5" y="2"/>
                      <a:pt x="5" y="1"/>
                    </a:cubicBezTo>
                    <a:cubicBezTo>
                      <a:pt x="2" y="0"/>
                      <a:pt x="2" y="0"/>
                      <a:pt x="2" y="0"/>
                    </a:cubicBezTo>
                    <a:cubicBezTo>
                      <a:pt x="1" y="0"/>
                      <a:pt x="1" y="0"/>
                      <a:pt x="1" y="1"/>
                    </a:cubicBezTo>
                    <a:cubicBezTo>
                      <a:pt x="1" y="1"/>
                      <a:pt x="1" y="1"/>
                      <a:pt x="1" y="1"/>
                    </a:cubicBezTo>
                    <a:cubicBezTo>
                      <a:pt x="0" y="1"/>
                      <a:pt x="1" y="2"/>
                      <a:pt x="1" y="2"/>
                    </a:cubicBezTo>
                    <a:cubicBezTo>
                      <a:pt x="4" y="3"/>
                      <a:pt x="4" y="3"/>
                      <a:pt x="4" y="3"/>
                    </a:cubicBezTo>
                    <a:cubicBezTo>
                      <a:pt x="5" y="3"/>
                      <a:pt x="5" y="3"/>
                      <a:pt x="5" y="3"/>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48" name="Freeform: Shape 16"/>
              <p:cNvSpPr/>
              <p:nvPr/>
            </p:nvSpPr>
            <p:spPr bwMode="auto">
              <a:xfrm>
                <a:off x="5116513" y="4672013"/>
                <a:ext cx="11113" cy="7937"/>
              </a:xfrm>
              <a:custGeom>
                <a:avLst/>
                <a:gdLst/>
                <a:ahLst/>
                <a:cxnLst>
                  <a:cxn ang="0">
                    <a:pos x="7" y="5"/>
                  </a:cxn>
                  <a:cxn ang="0">
                    <a:pos x="7" y="4"/>
                  </a:cxn>
                  <a:cxn ang="0">
                    <a:pos x="0" y="0"/>
                  </a:cxn>
                  <a:cxn ang="0">
                    <a:pos x="0" y="2"/>
                  </a:cxn>
                  <a:cxn ang="0">
                    <a:pos x="7" y="5"/>
                  </a:cxn>
                </a:cxnLst>
                <a:rect l="0" t="0" r="r" b="b"/>
                <a:pathLst>
                  <a:path w="7" h="5">
                    <a:moveTo>
                      <a:pt x="7" y="5"/>
                    </a:moveTo>
                    <a:lnTo>
                      <a:pt x="7" y="4"/>
                    </a:lnTo>
                    <a:lnTo>
                      <a:pt x="0" y="0"/>
                    </a:lnTo>
                    <a:lnTo>
                      <a:pt x="0" y="2"/>
                    </a:lnTo>
                    <a:lnTo>
                      <a:pt x="7" y="5"/>
                    </a:ln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49" name="Freeform: Shape 17"/>
              <p:cNvSpPr/>
              <p:nvPr/>
            </p:nvSpPr>
            <p:spPr bwMode="auto">
              <a:xfrm>
                <a:off x="5084763" y="4568825"/>
                <a:ext cx="111125" cy="109537"/>
              </a:xfrm>
              <a:custGeom>
                <a:avLst/>
                <a:gdLst/>
                <a:ahLst/>
                <a:cxnLst>
                  <a:cxn ang="0">
                    <a:pos x="20" y="38"/>
                  </a:cxn>
                  <a:cxn ang="0">
                    <a:pos x="13" y="37"/>
                  </a:cxn>
                  <a:cxn ang="0">
                    <a:pos x="4" y="12"/>
                  </a:cxn>
                  <a:cxn ang="0">
                    <a:pos x="21" y="0"/>
                  </a:cxn>
                  <a:cxn ang="0">
                    <a:pos x="28" y="2"/>
                  </a:cxn>
                  <a:cxn ang="0">
                    <a:pos x="37" y="12"/>
                  </a:cxn>
                  <a:cxn ang="0">
                    <a:pos x="37" y="26"/>
                  </a:cxn>
                  <a:cxn ang="0">
                    <a:pos x="20" y="38"/>
                  </a:cxn>
                  <a:cxn ang="0">
                    <a:pos x="21" y="4"/>
                  </a:cxn>
                  <a:cxn ang="0">
                    <a:pos x="8" y="14"/>
                  </a:cxn>
                  <a:cxn ang="0">
                    <a:pos x="15" y="33"/>
                  </a:cxn>
                  <a:cxn ang="0">
                    <a:pos x="20" y="34"/>
                  </a:cxn>
                  <a:cxn ang="0">
                    <a:pos x="33" y="24"/>
                  </a:cxn>
                  <a:cxn ang="0">
                    <a:pos x="34" y="13"/>
                  </a:cxn>
                  <a:cxn ang="0">
                    <a:pos x="26" y="5"/>
                  </a:cxn>
                  <a:cxn ang="0">
                    <a:pos x="21" y="4"/>
                  </a:cxn>
                </a:cxnLst>
                <a:rect l="0" t="0" r="r" b="b"/>
                <a:pathLst>
                  <a:path w="39" h="38">
                    <a:moveTo>
                      <a:pt x="20" y="38"/>
                    </a:moveTo>
                    <a:cubicBezTo>
                      <a:pt x="18" y="38"/>
                      <a:pt x="15" y="37"/>
                      <a:pt x="13" y="37"/>
                    </a:cubicBezTo>
                    <a:cubicBezTo>
                      <a:pt x="4" y="33"/>
                      <a:pt x="0" y="22"/>
                      <a:pt x="4" y="12"/>
                    </a:cubicBezTo>
                    <a:cubicBezTo>
                      <a:pt x="7" y="5"/>
                      <a:pt x="14" y="0"/>
                      <a:pt x="21" y="0"/>
                    </a:cubicBezTo>
                    <a:cubicBezTo>
                      <a:pt x="24" y="0"/>
                      <a:pt x="26" y="1"/>
                      <a:pt x="28" y="2"/>
                    </a:cubicBezTo>
                    <a:cubicBezTo>
                      <a:pt x="32" y="3"/>
                      <a:pt x="36" y="7"/>
                      <a:pt x="37" y="12"/>
                    </a:cubicBezTo>
                    <a:cubicBezTo>
                      <a:pt x="39" y="16"/>
                      <a:pt x="39" y="21"/>
                      <a:pt x="37" y="26"/>
                    </a:cubicBezTo>
                    <a:cubicBezTo>
                      <a:pt x="34" y="33"/>
                      <a:pt x="27" y="38"/>
                      <a:pt x="20" y="38"/>
                    </a:cubicBezTo>
                    <a:close/>
                    <a:moveTo>
                      <a:pt x="21" y="4"/>
                    </a:moveTo>
                    <a:cubicBezTo>
                      <a:pt x="16" y="4"/>
                      <a:pt x="10" y="8"/>
                      <a:pt x="8" y="14"/>
                    </a:cubicBezTo>
                    <a:cubicBezTo>
                      <a:pt x="4" y="21"/>
                      <a:pt x="8" y="30"/>
                      <a:pt x="15" y="33"/>
                    </a:cubicBezTo>
                    <a:cubicBezTo>
                      <a:pt x="16" y="34"/>
                      <a:pt x="18" y="34"/>
                      <a:pt x="20" y="34"/>
                    </a:cubicBezTo>
                    <a:cubicBezTo>
                      <a:pt x="26" y="34"/>
                      <a:pt x="31" y="30"/>
                      <a:pt x="33" y="24"/>
                    </a:cubicBezTo>
                    <a:cubicBezTo>
                      <a:pt x="35" y="21"/>
                      <a:pt x="35" y="17"/>
                      <a:pt x="34" y="13"/>
                    </a:cubicBezTo>
                    <a:cubicBezTo>
                      <a:pt x="32" y="9"/>
                      <a:pt x="30" y="7"/>
                      <a:pt x="26" y="5"/>
                    </a:cubicBezTo>
                    <a:cubicBezTo>
                      <a:pt x="25" y="4"/>
                      <a:pt x="23" y="4"/>
                      <a:pt x="21" y="4"/>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50" name="Freeform: Shape 18"/>
              <p:cNvSpPr/>
              <p:nvPr/>
            </p:nvSpPr>
            <p:spPr bwMode="auto">
              <a:xfrm>
                <a:off x="5103813" y="4605338"/>
                <a:ext cx="52388" cy="58737"/>
              </a:xfrm>
              <a:custGeom>
                <a:avLst/>
                <a:gdLst/>
                <a:ahLst/>
                <a:cxnLst>
                  <a:cxn ang="0">
                    <a:pos x="13" y="20"/>
                  </a:cxn>
                  <a:cxn ang="0">
                    <a:pos x="8" y="19"/>
                  </a:cxn>
                  <a:cxn ang="0">
                    <a:pos x="2" y="11"/>
                  </a:cxn>
                  <a:cxn ang="0">
                    <a:pos x="2" y="1"/>
                  </a:cxn>
                  <a:cxn ang="0">
                    <a:pos x="4" y="1"/>
                  </a:cxn>
                  <a:cxn ang="0">
                    <a:pos x="4" y="2"/>
                  </a:cxn>
                  <a:cxn ang="0">
                    <a:pos x="4" y="11"/>
                  </a:cxn>
                  <a:cxn ang="0">
                    <a:pos x="9" y="16"/>
                  </a:cxn>
                  <a:cxn ang="0">
                    <a:pos x="16" y="16"/>
                  </a:cxn>
                  <a:cxn ang="0">
                    <a:pos x="17" y="17"/>
                  </a:cxn>
                  <a:cxn ang="0">
                    <a:pos x="16" y="19"/>
                  </a:cxn>
                  <a:cxn ang="0">
                    <a:pos x="13" y="20"/>
                  </a:cxn>
                </a:cxnLst>
                <a:rect l="0" t="0" r="r" b="b"/>
                <a:pathLst>
                  <a:path w="18" h="20">
                    <a:moveTo>
                      <a:pt x="13" y="20"/>
                    </a:moveTo>
                    <a:cubicBezTo>
                      <a:pt x="11" y="20"/>
                      <a:pt x="10" y="19"/>
                      <a:pt x="8" y="19"/>
                    </a:cubicBezTo>
                    <a:cubicBezTo>
                      <a:pt x="5" y="17"/>
                      <a:pt x="3" y="15"/>
                      <a:pt x="2" y="11"/>
                    </a:cubicBezTo>
                    <a:cubicBezTo>
                      <a:pt x="0" y="8"/>
                      <a:pt x="0" y="5"/>
                      <a:pt x="2" y="1"/>
                    </a:cubicBezTo>
                    <a:cubicBezTo>
                      <a:pt x="2" y="1"/>
                      <a:pt x="3" y="0"/>
                      <a:pt x="4" y="1"/>
                    </a:cubicBezTo>
                    <a:cubicBezTo>
                      <a:pt x="4" y="1"/>
                      <a:pt x="5" y="2"/>
                      <a:pt x="4" y="2"/>
                    </a:cubicBezTo>
                    <a:cubicBezTo>
                      <a:pt x="3" y="5"/>
                      <a:pt x="3" y="8"/>
                      <a:pt x="4" y="11"/>
                    </a:cubicBezTo>
                    <a:cubicBezTo>
                      <a:pt x="5" y="13"/>
                      <a:pt x="7" y="15"/>
                      <a:pt x="9" y="16"/>
                    </a:cubicBezTo>
                    <a:cubicBezTo>
                      <a:pt x="11" y="17"/>
                      <a:pt x="14" y="17"/>
                      <a:pt x="16" y="16"/>
                    </a:cubicBezTo>
                    <a:cubicBezTo>
                      <a:pt x="16" y="16"/>
                      <a:pt x="17" y="17"/>
                      <a:pt x="17" y="17"/>
                    </a:cubicBezTo>
                    <a:cubicBezTo>
                      <a:pt x="18" y="18"/>
                      <a:pt x="17" y="19"/>
                      <a:pt x="16" y="19"/>
                    </a:cubicBezTo>
                    <a:cubicBezTo>
                      <a:pt x="15" y="19"/>
                      <a:pt x="14" y="20"/>
                      <a:pt x="13" y="20"/>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51" name="Freeform: Shape 19"/>
              <p:cNvSpPr/>
              <p:nvPr/>
            </p:nvSpPr>
            <p:spPr bwMode="auto">
              <a:xfrm>
                <a:off x="5102226" y="4683125"/>
                <a:ext cx="19050" cy="23812"/>
              </a:xfrm>
              <a:custGeom>
                <a:avLst/>
                <a:gdLst/>
                <a:ahLst/>
                <a:cxnLst>
                  <a:cxn ang="0">
                    <a:pos x="0" y="8"/>
                  </a:cxn>
                  <a:cxn ang="0">
                    <a:pos x="4" y="8"/>
                  </a:cxn>
                  <a:cxn ang="0">
                    <a:pos x="5" y="8"/>
                  </a:cxn>
                  <a:cxn ang="0">
                    <a:pos x="7" y="2"/>
                  </a:cxn>
                  <a:cxn ang="0">
                    <a:pos x="3" y="0"/>
                  </a:cxn>
                  <a:cxn ang="0">
                    <a:pos x="0" y="8"/>
                  </a:cxn>
                  <a:cxn ang="0">
                    <a:pos x="0" y="8"/>
                  </a:cxn>
                </a:cxnLst>
                <a:rect l="0" t="0" r="r" b="b"/>
                <a:pathLst>
                  <a:path w="7" h="8">
                    <a:moveTo>
                      <a:pt x="0" y="8"/>
                    </a:moveTo>
                    <a:cubicBezTo>
                      <a:pt x="2" y="8"/>
                      <a:pt x="3" y="8"/>
                      <a:pt x="4" y="8"/>
                    </a:cubicBezTo>
                    <a:cubicBezTo>
                      <a:pt x="4" y="8"/>
                      <a:pt x="4" y="8"/>
                      <a:pt x="5" y="8"/>
                    </a:cubicBezTo>
                    <a:cubicBezTo>
                      <a:pt x="7" y="2"/>
                      <a:pt x="7" y="2"/>
                      <a:pt x="7" y="2"/>
                    </a:cubicBezTo>
                    <a:cubicBezTo>
                      <a:pt x="3" y="0"/>
                      <a:pt x="3" y="0"/>
                      <a:pt x="3" y="0"/>
                    </a:cubicBezTo>
                    <a:cubicBezTo>
                      <a:pt x="0" y="8"/>
                      <a:pt x="0" y="8"/>
                      <a:pt x="0" y="8"/>
                    </a:cubicBezTo>
                    <a:cubicBezTo>
                      <a:pt x="0" y="8"/>
                      <a:pt x="0" y="8"/>
                      <a:pt x="0" y="8"/>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grpSp>
        <p:grpSp>
          <p:nvGrpSpPr>
            <p:cNvPr id="25" name="Group 27"/>
            <p:cNvGrpSpPr/>
            <p:nvPr/>
          </p:nvGrpSpPr>
          <p:grpSpPr>
            <a:xfrm>
              <a:off x="7948219" y="2599736"/>
              <a:ext cx="217828" cy="418368"/>
              <a:chOff x="4486276" y="4586288"/>
              <a:chExt cx="100012" cy="192087"/>
            </a:xfrm>
            <a:solidFill>
              <a:schemeClr val="bg1"/>
            </a:solidFill>
          </p:grpSpPr>
          <p:sp>
            <p:nvSpPr>
              <p:cNvPr id="40" name="Freeform: Shape 28"/>
              <p:cNvSpPr/>
              <p:nvPr/>
            </p:nvSpPr>
            <p:spPr bwMode="auto">
              <a:xfrm>
                <a:off x="4494213" y="4586288"/>
                <a:ext cx="92075" cy="77787"/>
              </a:xfrm>
              <a:custGeom>
                <a:avLst/>
                <a:gdLst/>
                <a:ahLst/>
                <a:cxnLst>
                  <a:cxn ang="0">
                    <a:pos x="24" y="2"/>
                  </a:cxn>
                  <a:cxn ang="0">
                    <a:pos x="11" y="3"/>
                  </a:cxn>
                  <a:cxn ang="0">
                    <a:pos x="1" y="12"/>
                  </a:cxn>
                  <a:cxn ang="0">
                    <a:pos x="0" y="14"/>
                  </a:cxn>
                  <a:cxn ang="0">
                    <a:pos x="1" y="24"/>
                  </a:cxn>
                  <a:cxn ang="0">
                    <a:pos x="2" y="25"/>
                  </a:cxn>
                  <a:cxn ang="0">
                    <a:pos x="2" y="25"/>
                  </a:cxn>
                  <a:cxn ang="0">
                    <a:pos x="2" y="25"/>
                  </a:cxn>
                  <a:cxn ang="0">
                    <a:pos x="4" y="27"/>
                  </a:cxn>
                  <a:cxn ang="0">
                    <a:pos x="5" y="26"/>
                  </a:cxn>
                  <a:cxn ang="0">
                    <a:pos x="6" y="24"/>
                  </a:cxn>
                  <a:cxn ang="0">
                    <a:pos x="7" y="16"/>
                  </a:cxn>
                  <a:cxn ang="0">
                    <a:pos x="13" y="11"/>
                  </a:cxn>
                  <a:cxn ang="0">
                    <a:pos x="14" y="11"/>
                  </a:cxn>
                  <a:cxn ang="0">
                    <a:pos x="16" y="14"/>
                  </a:cxn>
                  <a:cxn ang="0">
                    <a:pos x="16" y="17"/>
                  </a:cxn>
                  <a:cxn ang="0">
                    <a:pos x="12" y="22"/>
                  </a:cxn>
                  <a:cxn ang="0">
                    <a:pos x="13" y="25"/>
                  </a:cxn>
                  <a:cxn ang="0">
                    <a:pos x="14" y="25"/>
                  </a:cxn>
                  <a:cxn ang="0">
                    <a:pos x="16" y="25"/>
                  </a:cxn>
                  <a:cxn ang="0">
                    <a:pos x="22" y="17"/>
                  </a:cxn>
                  <a:cxn ang="0">
                    <a:pos x="29" y="11"/>
                  </a:cxn>
                  <a:cxn ang="0">
                    <a:pos x="30" y="11"/>
                  </a:cxn>
                  <a:cxn ang="0">
                    <a:pos x="32" y="9"/>
                  </a:cxn>
                  <a:cxn ang="0">
                    <a:pos x="32" y="2"/>
                  </a:cxn>
                  <a:cxn ang="0">
                    <a:pos x="30" y="0"/>
                  </a:cxn>
                  <a:cxn ang="0">
                    <a:pos x="24" y="2"/>
                  </a:cxn>
                </a:cxnLst>
                <a:rect l="0" t="0" r="r" b="b"/>
                <a:pathLst>
                  <a:path w="32" h="27">
                    <a:moveTo>
                      <a:pt x="24" y="2"/>
                    </a:moveTo>
                    <a:cubicBezTo>
                      <a:pt x="24" y="2"/>
                      <a:pt x="13" y="2"/>
                      <a:pt x="11" y="3"/>
                    </a:cubicBezTo>
                    <a:cubicBezTo>
                      <a:pt x="9" y="3"/>
                      <a:pt x="1" y="12"/>
                      <a:pt x="1" y="12"/>
                    </a:cubicBezTo>
                    <a:cubicBezTo>
                      <a:pt x="0" y="13"/>
                      <a:pt x="0" y="13"/>
                      <a:pt x="0" y="14"/>
                    </a:cubicBezTo>
                    <a:cubicBezTo>
                      <a:pt x="1" y="24"/>
                      <a:pt x="1" y="24"/>
                      <a:pt x="1" y="24"/>
                    </a:cubicBezTo>
                    <a:cubicBezTo>
                      <a:pt x="1" y="25"/>
                      <a:pt x="2" y="25"/>
                      <a:pt x="2" y="25"/>
                    </a:cubicBezTo>
                    <a:cubicBezTo>
                      <a:pt x="2" y="25"/>
                      <a:pt x="2" y="25"/>
                      <a:pt x="2" y="25"/>
                    </a:cubicBezTo>
                    <a:cubicBezTo>
                      <a:pt x="2" y="25"/>
                      <a:pt x="2" y="25"/>
                      <a:pt x="2" y="25"/>
                    </a:cubicBezTo>
                    <a:cubicBezTo>
                      <a:pt x="2" y="26"/>
                      <a:pt x="3" y="27"/>
                      <a:pt x="4" y="27"/>
                    </a:cubicBezTo>
                    <a:cubicBezTo>
                      <a:pt x="4" y="27"/>
                      <a:pt x="5" y="26"/>
                      <a:pt x="5" y="26"/>
                    </a:cubicBezTo>
                    <a:cubicBezTo>
                      <a:pt x="6" y="25"/>
                      <a:pt x="6" y="25"/>
                      <a:pt x="6" y="24"/>
                    </a:cubicBezTo>
                    <a:cubicBezTo>
                      <a:pt x="7" y="16"/>
                      <a:pt x="7" y="16"/>
                      <a:pt x="7" y="16"/>
                    </a:cubicBezTo>
                    <a:cubicBezTo>
                      <a:pt x="13" y="11"/>
                      <a:pt x="13" y="11"/>
                      <a:pt x="13" y="11"/>
                    </a:cubicBezTo>
                    <a:cubicBezTo>
                      <a:pt x="13" y="11"/>
                      <a:pt x="14" y="10"/>
                      <a:pt x="14" y="11"/>
                    </a:cubicBezTo>
                    <a:cubicBezTo>
                      <a:pt x="15" y="12"/>
                      <a:pt x="16" y="13"/>
                      <a:pt x="16" y="14"/>
                    </a:cubicBezTo>
                    <a:cubicBezTo>
                      <a:pt x="17" y="16"/>
                      <a:pt x="16" y="17"/>
                      <a:pt x="16" y="17"/>
                    </a:cubicBezTo>
                    <a:cubicBezTo>
                      <a:pt x="12" y="22"/>
                      <a:pt x="12" y="22"/>
                      <a:pt x="12" y="22"/>
                    </a:cubicBezTo>
                    <a:cubicBezTo>
                      <a:pt x="12" y="23"/>
                      <a:pt x="12" y="24"/>
                      <a:pt x="13" y="25"/>
                    </a:cubicBezTo>
                    <a:cubicBezTo>
                      <a:pt x="13" y="25"/>
                      <a:pt x="14" y="25"/>
                      <a:pt x="14" y="25"/>
                    </a:cubicBezTo>
                    <a:cubicBezTo>
                      <a:pt x="15" y="25"/>
                      <a:pt x="15" y="25"/>
                      <a:pt x="16" y="25"/>
                    </a:cubicBezTo>
                    <a:cubicBezTo>
                      <a:pt x="22" y="17"/>
                      <a:pt x="22" y="17"/>
                      <a:pt x="22" y="17"/>
                    </a:cubicBezTo>
                    <a:cubicBezTo>
                      <a:pt x="29" y="11"/>
                      <a:pt x="29" y="11"/>
                      <a:pt x="29" y="11"/>
                    </a:cubicBezTo>
                    <a:cubicBezTo>
                      <a:pt x="30" y="11"/>
                      <a:pt x="30" y="11"/>
                      <a:pt x="30" y="11"/>
                    </a:cubicBezTo>
                    <a:cubicBezTo>
                      <a:pt x="30" y="11"/>
                      <a:pt x="32" y="11"/>
                      <a:pt x="32" y="9"/>
                    </a:cubicBezTo>
                    <a:cubicBezTo>
                      <a:pt x="32" y="6"/>
                      <a:pt x="32" y="3"/>
                      <a:pt x="32" y="2"/>
                    </a:cubicBezTo>
                    <a:cubicBezTo>
                      <a:pt x="32" y="0"/>
                      <a:pt x="30" y="0"/>
                      <a:pt x="30" y="0"/>
                    </a:cubicBezTo>
                    <a:lnTo>
                      <a:pt x="24" y="2"/>
                    </a:ln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41" name="Freeform: Shape 29"/>
              <p:cNvSpPr/>
              <p:nvPr/>
            </p:nvSpPr>
            <p:spPr bwMode="auto">
              <a:xfrm>
                <a:off x="4486276" y="4689475"/>
                <a:ext cx="88900" cy="88900"/>
              </a:xfrm>
              <a:custGeom>
                <a:avLst/>
                <a:gdLst/>
                <a:ahLst/>
                <a:cxnLst>
                  <a:cxn ang="0">
                    <a:pos x="6" y="3"/>
                  </a:cxn>
                  <a:cxn ang="0">
                    <a:pos x="18" y="29"/>
                  </a:cxn>
                  <a:cxn ang="0">
                    <a:pos x="16" y="0"/>
                  </a:cxn>
                  <a:cxn ang="0">
                    <a:pos x="22" y="22"/>
                  </a:cxn>
                  <a:cxn ang="0">
                    <a:pos x="18" y="24"/>
                  </a:cxn>
                  <a:cxn ang="0">
                    <a:pos x="17" y="26"/>
                  </a:cxn>
                  <a:cxn ang="0">
                    <a:pos x="16" y="24"/>
                  </a:cxn>
                  <a:cxn ang="0">
                    <a:pos x="12" y="25"/>
                  </a:cxn>
                  <a:cxn ang="0">
                    <a:pos x="10" y="23"/>
                  </a:cxn>
                  <a:cxn ang="0">
                    <a:pos x="11" y="22"/>
                  </a:cxn>
                  <a:cxn ang="0">
                    <a:pos x="13" y="22"/>
                  </a:cxn>
                  <a:cxn ang="0">
                    <a:pos x="17" y="22"/>
                  </a:cxn>
                  <a:cxn ang="0">
                    <a:pos x="19" y="21"/>
                  </a:cxn>
                  <a:cxn ang="0">
                    <a:pos x="19" y="18"/>
                  </a:cxn>
                  <a:cxn ang="0">
                    <a:pos x="17" y="17"/>
                  </a:cxn>
                  <a:cxn ang="0">
                    <a:pos x="13" y="17"/>
                  </a:cxn>
                  <a:cxn ang="0">
                    <a:pos x="9" y="17"/>
                  </a:cxn>
                  <a:cxn ang="0">
                    <a:pos x="7" y="14"/>
                  </a:cxn>
                  <a:cxn ang="0">
                    <a:pos x="8" y="10"/>
                  </a:cxn>
                  <a:cxn ang="0">
                    <a:pos x="12" y="8"/>
                  </a:cxn>
                  <a:cxn ang="0">
                    <a:pos x="12" y="6"/>
                  </a:cxn>
                  <a:cxn ang="0">
                    <a:pos x="14" y="8"/>
                  </a:cxn>
                  <a:cxn ang="0">
                    <a:pos x="17" y="8"/>
                  </a:cxn>
                  <a:cxn ang="0">
                    <a:pos x="19" y="9"/>
                  </a:cxn>
                  <a:cxn ang="0">
                    <a:pos x="18" y="10"/>
                  </a:cxn>
                  <a:cxn ang="0">
                    <a:pos x="18" y="10"/>
                  </a:cxn>
                  <a:cxn ang="0">
                    <a:pos x="14" y="10"/>
                  </a:cxn>
                  <a:cxn ang="0">
                    <a:pos x="11" y="11"/>
                  </a:cxn>
                  <a:cxn ang="0">
                    <a:pos x="11" y="13"/>
                  </a:cxn>
                  <a:cxn ang="0">
                    <a:pos x="12" y="14"/>
                  </a:cxn>
                  <a:cxn ang="0">
                    <a:pos x="15" y="14"/>
                  </a:cxn>
                  <a:cxn ang="0">
                    <a:pos x="18" y="14"/>
                  </a:cxn>
                  <a:cxn ang="0">
                    <a:pos x="23" y="17"/>
                  </a:cxn>
                </a:cxnLst>
                <a:rect l="0" t="0" r="r" b="b"/>
                <a:pathLst>
                  <a:path w="31" h="31">
                    <a:moveTo>
                      <a:pt x="16" y="0"/>
                    </a:moveTo>
                    <a:cubicBezTo>
                      <a:pt x="6" y="3"/>
                      <a:pt x="6" y="3"/>
                      <a:pt x="6" y="3"/>
                    </a:cubicBezTo>
                    <a:cubicBezTo>
                      <a:pt x="3" y="7"/>
                      <a:pt x="0" y="14"/>
                      <a:pt x="2" y="20"/>
                    </a:cubicBezTo>
                    <a:cubicBezTo>
                      <a:pt x="4" y="28"/>
                      <a:pt x="11" y="31"/>
                      <a:pt x="18" y="29"/>
                    </a:cubicBezTo>
                    <a:cubicBezTo>
                      <a:pt x="26" y="27"/>
                      <a:pt x="31" y="21"/>
                      <a:pt x="29" y="13"/>
                    </a:cubicBezTo>
                    <a:cubicBezTo>
                      <a:pt x="27" y="8"/>
                      <a:pt x="21" y="2"/>
                      <a:pt x="16" y="0"/>
                    </a:cubicBezTo>
                    <a:close/>
                    <a:moveTo>
                      <a:pt x="23" y="20"/>
                    </a:moveTo>
                    <a:cubicBezTo>
                      <a:pt x="23" y="20"/>
                      <a:pt x="22" y="21"/>
                      <a:pt x="22" y="22"/>
                    </a:cubicBezTo>
                    <a:cubicBezTo>
                      <a:pt x="21" y="22"/>
                      <a:pt x="20" y="23"/>
                      <a:pt x="20" y="23"/>
                    </a:cubicBezTo>
                    <a:cubicBezTo>
                      <a:pt x="19" y="23"/>
                      <a:pt x="18" y="24"/>
                      <a:pt x="18" y="24"/>
                    </a:cubicBezTo>
                    <a:cubicBezTo>
                      <a:pt x="18" y="25"/>
                      <a:pt x="18" y="25"/>
                      <a:pt x="18" y="25"/>
                    </a:cubicBezTo>
                    <a:cubicBezTo>
                      <a:pt x="18" y="26"/>
                      <a:pt x="18" y="26"/>
                      <a:pt x="17" y="26"/>
                    </a:cubicBezTo>
                    <a:cubicBezTo>
                      <a:pt x="17" y="26"/>
                      <a:pt x="16" y="26"/>
                      <a:pt x="16" y="26"/>
                    </a:cubicBezTo>
                    <a:cubicBezTo>
                      <a:pt x="16" y="24"/>
                      <a:pt x="16" y="24"/>
                      <a:pt x="16" y="24"/>
                    </a:cubicBezTo>
                    <a:cubicBezTo>
                      <a:pt x="15" y="25"/>
                      <a:pt x="15" y="25"/>
                      <a:pt x="14" y="25"/>
                    </a:cubicBezTo>
                    <a:cubicBezTo>
                      <a:pt x="14" y="25"/>
                      <a:pt x="13" y="25"/>
                      <a:pt x="12" y="25"/>
                    </a:cubicBezTo>
                    <a:cubicBezTo>
                      <a:pt x="11" y="25"/>
                      <a:pt x="11" y="24"/>
                      <a:pt x="10" y="24"/>
                    </a:cubicBezTo>
                    <a:cubicBezTo>
                      <a:pt x="10" y="24"/>
                      <a:pt x="10" y="24"/>
                      <a:pt x="10" y="23"/>
                    </a:cubicBezTo>
                    <a:cubicBezTo>
                      <a:pt x="10" y="23"/>
                      <a:pt x="10" y="23"/>
                      <a:pt x="10" y="22"/>
                    </a:cubicBezTo>
                    <a:cubicBezTo>
                      <a:pt x="10" y="22"/>
                      <a:pt x="10" y="22"/>
                      <a:pt x="11" y="22"/>
                    </a:cubicBezTo>
                    <a:cubicBezTo>
                      <a:pt x="11" y="22"/>
                      <a:pt x="11" y="22"/>
                      <a:pt x="12" y="22"/>
                    </a:cubicBezTo>
                    <a:cubicBezTo>
                      <a:pt x="12" y="22"/>
                      <a:pt x="12" y="22"/>
                      <a:pt x="13" y="22"/>
                    </a:cubicBezTo>
                    <a:cubicBezTo>
                      <a:pt x="13" y="22"/>
                      <a:pt x="14" y="22"/>
                      <a:pt x="15" y="22"/>
                    </a:cubicBezTo>
                    <a:cubicBezTo>
                      <a:pt x="15" y="22"/>
                      <a:pt x="16" y="22"/>
                      <a:pt x="17" y="22"/>
                    </a:cubicBezTo>
                    <a:cubicBezTo>
                      <a:pt x="17" y="22"/>
                      <a:pt x="17" y="21"/>
                      <a:pt x="18" y="21"/>
                    </a:cubicBezTo>
                    <a:cubicBezTo>
                      <a:pt x="18" y="21"/>
                      <a:pt x="18" y="21"/>
                      <a:pt x="19" y="21"/>
                    </a:cubicBezTo>
                    <a:cubicBezTo>
                      <a:pt x="19" y="20"/>
                      <a:pt x="19" y="20"/>
                      <a:pt x="19" y="20"/>
                    </a:cubicBezTo>
                    <a:cubicBezTo>
                      <a:pt x="19" y="19"/>
                      <a:pt x="19" y="19"/>
                      <a:pt x="19" y="18"/>
                    </a:cubicBezTo>
                    <a:cubicBezTo>
                      <a:pt x="19" y="18"/>
                      <a:pt x="19" y="18"/>
                      <a:pt x="19" y="18"/>
                    </a:cubicBezTo>
                    <a:cubicBezTo>
                      <a:pt x="18" y="17"/>
                      <a:pt x="18" y="17"/>
                      <a:pt x="17" y="17"/>
                    </a:cubicBezTo>
                    <a:cubicBezTo>
                      <a:pt x="16" y="17"/>
                      <a:pt x="15" y="17"/>
                      <a:pt x="15" y="17"/>
                    </a:cubicBezTo>
                    <a:cubicBezTo>
                      <a:pt x="14" y="17"/>
                      <a:pt x="13" y="17"/>
                      <a:pt x="13" y="17"/>
                    </a:cubicBezTo>
                    <a:cubicBezTo>
                      <a:pt x="12" y="17"/>
                      <a:pt x="11" y="17"/>
                      <a:pt x="11" y="17"/>
                    </a:cubicBezTo>
                    <a:cubicBezTo>
                      <a:pt x="10" y="17"/>
                      <a:pt x="10" y="17"/>
                      <a:pt x="9" y="17"/>
                    </a:cubicBezTo>
                    <a:cubicBezTo>
                      <a:pt x="9" y="16"/>
                      <a:pt x="8" y="16"/>
                      <a:pt x="8" y="16"/>
                    </a:cubicBezTo>
                    <a:cubicBezTo>
                      <a:pt x="8" y="15"/>
                      <a:pt x="7" y="15"/>
                      <a:pt x="7" y="14"/>
                    </a:cubicBezTo>
                    <a:cubicBezTo>
                      <a:pt x="7" y="13"/>
                      <a:pt x="7" y="13"/>
                      <a:pt x="7" y="12"/>
                    </a:cubicBezTo>
                    <a:cubicBezTo>
                      <a:pt x="8" y="11"/>
                      <a:pt x="8" y="11"/>
                      <a:pt x="8" y="10"/>
                    </a:cubicBezTo>
                    <a:cubicBezTo>
                      <a:pt x="9" y="10"/>
                      <a:pt x="9" y="9"/>
                      <a:pt x="10" y="9"/>
                    </a:cubicBezTo>
                    <a:cubicBezTo>
                      <a:pt x="11" y="9"/>
                      <a:pt x="11" y="9"/>
                      <a:pt x="12" y="8"/>
                    </a:cubicBezTo>
                    <a:cubicBezTo>
                      <a:pt x="11" y="7"/>
                      <a:pt x="11" y="7"/>
                      <a:pt x="11" y="7"/>
                    </a:cubicBezTo>
                    <a:cubicBezTo>
                      <a:pt x="11" y="6"/>
                      <a:pt x="11" y="6"/>
                      <a:pt x="12" y="6"/>
                    </a:cubicBezTo>
                    <a:cubicBezTo>
                      <a:pt x="13" y="5"/>
                      <a:pt x="13" y="6"/>
                      <a:pt x="13" y="6"/>
                    </a:cubicBezTo>
                    <a:cubicBezTo>
                      <a:pt x="14" y="8"/>
                      <a:pt x="14" y="8"/>
                      <a:pt x="14" y="8"/>
                    </a:cubicBezTo>
                    <a:cubicBezTo>
                      <a:pt x="14" y="8"/>
                      <a:pt x="15" y="8"/>
                      <a:pt x="15" y="8"/>
                    </a:cubicBezTo>
                    <a:cubicBezTo>
                      <a:pt x="16" y="7"/>
                      <a:pt x="17" y="8"/>
                      <a:pt x="17" y="8"/>
                    </a:cubicBezTo>
                    <a:cubicBezTo>
                      <a:pt x="18" y="8"/>
                      <a:pt x="18" y="8"/>
                      <a:pt x="19" y="8"/>
                    </a:cubicBezTo>
                    <a:cubicBezTo>
                      <a:pt x="19" y="8"/>
                      <a:pt x="19" y="9"/>
                      <a:pt x="19" y="9"/>
                    </a:cubicBezTo>
                    <a:cubicBezTo>
                      <a:pt x="19" y="9"/>
                      <a:pt x="19" y="10"/>
                      <a:pt x="19" y="10"/>
                    </a:cubicBezTo>
                    <a:cubicBezTo>
                      <a:pt x="19" y="10"/>
                      <a:pt x="19" y="10"/>
                      <a:pt x="18" y="10"/>
                    </a:cubicBezTo>
                    <a:cubicBezTo>
                      <a:pt x="18" y="10"/>
                      <a:pt x="18" y="10"/>
                      <a:pt x="18" y="10"/>
                    </a:cubicBezTo>
                    <a:cubicBezTo>
                      <a:pt x="18" y="10"/>
                      <a:pt x="18" y="10"/>
                      <a:pt x="18" y="10"/>
                    </a:cubicBezTo>
                    <a:cubicBezTo>
                      <a:pt x="17" y="10"/>
                      <a:pt x="17" y="10"/>
                      <a:pt x="16" y="10"/>
                    </a:cubicBezTo>
                    <a:cubicBezTo>
                      <a:pt x="15" y="10"/>
                      <a:pt x="15" y="10"/>
                      <a:pt x="14" y="10"/>
                    </a:cubicBezTo>
                    <a:cubicBezTo>
                      <a:pt x="13" y="11"/>
                      <a:pt x="13" y="11"/>
                      <a:pt x="12" y="11"/>
                    </a:cubicBezTo>
                    <a:cubicBezTo>
                      <a:pt x="12" y="11"/>
                      <a:pt x="12" y="11"/>
                      <a:pt x="11" y="11"/>
                    </a:cubicBezTo>
                    <a:cubicBezTo>
                      <a:pt x="11" y="12"/>
                      <a:pt x="11" y="12"/>
                      <a:pt x="11" y="12"/>
                    </a:cubicBezTo>
                    <a:cubicBezTo>
                      <a:pt x="11" y="13"/>
                      <a:pt x="11" y="13"/>
                      <a:pt x="11" y="13"/>
                    </a:cubicBezTo>
                    <a:cubicBezTo>
                      <a:pt x="11" y="13"/>
                      <a:pt x="11" y="14"/>
                      <a:pt x="11" y="14"/>
                    </a:cubicBezTo>
                    <a:cubicBezTo>
                      <a:pt x="11" y="14"/>
                      <a:pt x="12" y="14"/>
                      <a:pt x="12" y="14"/>
                    </a:cubicBezTo>
                    <a:cubicBezTo>
                      <a:pt x="13" y="14"/>
                      <a:pt x="13" y="14"/>
                      <a:pt x="13" y="14"/>
                    </a:cubicBezTo>
                    <a:cubicBezTo>
                      <a:pt x="14" y="14"/>
                      <a:pt x="14" y="14"/>
                      <a:pt x="15" y="14"/>
                    </a:cubicBezTo>
                    <a:cubicBezTo>
                      <a:pt x="15" y="14"/>
                      <a:pt x="16" y="14"/>
                      <a:pt x="17" y="14"/>
                    </a:cubicBezTo>
                    <a:cubicBezTo>
                      <a:pt x="17" y="14"/>
                      <a:pt x="18" y="14"/>
                      <a:pt x="18" y="14"/>
                    </a:cubicBezTo>
                    <a:cubicBezTo>
                      <a:pt x="20" y="14"/>
                      <a:pt x="20" y="15"/>
                      <a:pt x="21" y="15"/>
                    </a:cubicBezTo>
                    <a:cubicBezTo>
                      <a:pt x="22" y="16"/>
                      <a:pt x="22" y="16"/>
                      <a:pt x="23" y="17"/>
                    </a:cubicBezTo>
                    <a:cubicBezTo>
                      <a:pt x="23" y="18"/>
                      <a:pt x="23" y="19"/>
                      <a:pt x="23" y="20"/>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42" name="Freeform: Shape 30"/>
              <p:cNvSpPr/>
              <p:nvPr/>
            </p:nvSpPr>
            <p:spPr bwMode="auto">
              <a:xfrm>
                <a:off x="4491038" y="4660900"/>
                <a:ext cx="38100" cy="31750"/>
              </a:xfrm>
              <a:custGeom>
                <a:avLst/>
                <a:gdLst/>
                <a:ahLst/>
                <a:cxnLst>
                  <a:cxn ang="0">
                    <a:pos x="5" y="11"/>
                  </a:cxn>
                  <a:cxn ang="0">
                    <a:pos x="9" y="10"/>
                  </a:cxn>
                  <a:cxn ang="0">
                    <a:pos x="13" y="9"/>
                  </a:cxn>
                  <a:cxn ang="0">
                    <a:pos x="13" y="2"/>
                  </a:cxn>
                  <a:cxn ang="0">
                    <a:pos x="10" y="4"/>
                  </a:cxn>
                  <a:cxn ang="0">
                    <a:pos x="10" y="4"/>
                  </a:cxn>
                  <a:cxn ang="0">
                    <a:pos x="10" y="3"/>
                  </a:cxn>
                  <a:cxn ang="0">
                    <a:pos x="8" y="2"/>
                  </a:cxn>
                  <a:cxn ang="0">
                    <a:pos x="6" y="3"/>
                  </a:cxn>
                  <a:cxn ang="0">
                    <a:pos x="5" y="5"/>
                  </a:cxn>
                  <a:cxn ang="0">
                    <a:pos x="5" y="6"/>
                  </a:cxn>
                  <a:cxn ang="0">
                    <a:pos x="1" y="5"/>
                  </a:cxn>
                  <a:cxn ang="0">
                    <a:pos x="5" y="11"/>
                  </a:cxn>
                </a:cxnLst>
                <a:rect l="0" t="0" r="r" b="b"/>
                <a:pathLst>
                  <a:path w="13" h="11">
                    <a:moveTo>
                      <a:pt x="5" y="11"/>
                    </a:moveTo>
                    <a:cubicBezTo>
                      <a:pt x="5" y="11"/>
                      <a:pt x="9" y="10"/>
                      <a:pt x="9" y="10"/>
                    </a:cubicBezTo>
                    <a:cubicBezTo>
                      <a:pt x="13" y="9"/>
                      <a:pt x="13" y="9"/>
                      <a:pt x="13" y="9"/>
                    </a:cubicBezTo>
                    <a:cubicBezTo>
                      <a:pt x="13" y="9"/>
                      <a:pt x="13" y="4"/>
                      <a:pt x="13" y="2"/>
                    </a:cubicBezTo>
                    <a:cubicBezTo>
                      <a:pt x="13" y="0"/>
                      <a:pt x="11" y="1"/>
                      <a:pt x="10" y="4"/>
                    </a:cubicBezTo>
                    <a:cubicBezTo>
                      <a:pt x="10" y="4"/>
                      <a:pt x="10" y="4"/>
                      <a:pt x="10" y="4"/>
                    </a:cubicBezTo>
                    <a:cubicBezTo>
                      <a:pt x="10" y="4"/>
                      <a:pt x="10" y="4"/>
                      <a:pt x="10" y="3"/>
                    </a:cubicBezTo>
                    <a:cubicBezTo>
                      <a:pt x="9" y="3"/>
                      <a:pt x="9" y="2"/>
                      <a:pt x="8" y="2"/>
                    </a:cubicBezTo>
                    <a:cubicBezTo>
                      <a:pt x="7" y="1"/>
                      <a:pt x="6" y="2"/>
                      <a:pt x="6" y="3"/>
                    </a:cubicBezTo>
                    <a:cubicBezTo>
                      <a:pt x="5" y="4"/>
                      <a:pt x="5" y="4"/>
                      <a:pt x="5" y="5"/>
                    </a:cubicBezTo>
                    <a:cubicBezTo>
                      <a:pt x="5" y="5"/>
                      <a:pt x="5" y="6"/>
                      <a:pt x="5" y="6"/>
                    </a:cubicBezTo>
                    <a:cubicBezTo>
                      <a:pt x="3" y="3"/>
                      <a:pt x="0" y="3"/>
                      <a:pt x="1" y="5"/>
                    </a:cubicBezTo>
                    <a:cubicBezTo>
                      <a:pt x="3" y="7"/>
                      <a:pt x="5" y="11"/>
                      <a:pt x="5" y="11"/>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grpSp>
        <p:grpSp>
          <p:nvGrpSpPr>
            <p:cNvPr id="26" name="Group 31"/>
            <p:cNvGrpSpPr/>
            <p:nvPr/>
          </p:nvGrpSpPr>
          <p:grpSpPr>
            <a:xfrm>
              <a:off x="3869883" y="3091401"/>
              <a:ext cx="269695" cy="414907"/>
              <a:chOff x="4235451" y="4579938"/>
              <a:chExt cx="123825" cy="190499"/>
            </a:xfrm>
            <a:solidFill>
              <a:schemeClr val="bg1"/>
            </a:solidFill>
          </p:grpSpPr>
          <p:sp>
            <p:nvSpPr>
              <p:cNvPr id="36" name="Freeform: Shape 32"/>
              <p:cNvSpPr/>
              <p:nvPr/>
            </p:nvSpPr>
            <p:spPr bwMode="auto">
              <a:xfrm>
                <a:off x="4235451" y="4721225"/>
                <a:ext cx="123825" cy="49212"/>
              </a:xfrm>
              <a:custGeom>
                <a:avLst/>
                <a:gdLst/>
                <a:ahLst/>
                <a:cxnLst>
                  <a:cxn ang="0">
                    <a:pos x="0" y="8"/>
                  </a:cxn>
                  <a:cxn ang="0">
                    <a:pos x="8" y="17"/>
                  </a:cxn>
                  <a:cxn ang="0">
                    <a:pos x="12" y="16"/>
                  </a:cxn>
                  <a:cxn ang="0">
                    <a:pos x="30" y="15"/>
                  </a:cxn>
                  <a:cxn ang="0">
                    <a:pos x="43" y="3"/>
                  </a:cxn>
                  <a:cxn ang="0">
                    <a:pos x="40" y="2"/>
                  </a:cxn>
                  <a:cxn ang="0">
                    <a:pos x="33" y="8"/>
                  </a:cxn>
                  <a:cxn ang="0">
                    <a:pos x="17" y="7"/>
                  </a:cxn>
                  <a:cxn ang="0">
                    <a:pos x="30" y="5"/>
                  </a:cxn>
                  <a:cxn ang="0">
                    <a:pos x="28" y="2"/>
                  </a:cxn>
                  <a:cxn ang="0">
                    <a:pos x="15" y="2"/>
                  </a:cxn>
                  <a:cxn ang="0">
                    <a:pos x="7" y="1"/>
                  </a:cxn>
                  <a:cxn ang="0">
                    <a:pos x="0" y="8"/>
                  </a:cxn>
                </a:cxnLst>
                <a:rect l="0" t="0" r="r" b="b"/>
                <a:pathLst>
                  <a:path w="43" h="17">
                    <a:moveTo>
                      <a:pt x="0" y="8"/>
                    </a:moveTo>
                    <a:cubicBezTo>
                      <a:pt x="0" y="11"/>
                      <a:pt x="5" y="16"/>
                      <a:pt x="8" y="17"/>
                    </a:cubicBezTo>
                    <a:cubicBezTo>
                      <a:pt x="9" y="17"/>
                      <a:pt x="10" y="16"/>
                      <a:pt x="12" y="16"/>
                    </a:cubicBezTo>
                    <a:cubicBezTo>
                      <a:pt x="12" y="16"/>
                      <a:pt x="26" y="17"/>
                      <a:pt x="30" y="15"/>
                    </a:cubicBezTo>
                    <a:cubicBezTo>
                      <a:pt x="33" y="14"/>
                      <a:pt x="43" y="5"/>
                      <a:pt x="43" y="3"/>
                    </a:cubicBezTo>
                    <a:cubicBezTo>
                      <a:pt x="43" y="1"/>
                      <a:pt x="42" y="0"/>
                      <a:pt x="40" y="2"/>
                    </a:cubicBezTo>
                    <a:cubicBezTo>
                      <a:pt x="37" y="3"/>
                      <a:pt x="35" y="6"/>
                      <a:pt x="33" y="8"/>
                    </a:cubicBezTo>
                    <a:cubicBezTo>
                      <a:pt x="29" y="11"/>
                      <a:pt x="21" y="12"/>
                      <a:pt x="17" y="7"/>
                    </a:cubicBezTo>
                    <a:cubicBezTo>
                      <a:pt x="17" y="7"/>
                      <a:pt x="28" y="8"/>
                      <a:pt x="30" y="5"/>
                    </a:cubicBezTo>
                    <a:cubicBezTo>
                      <a:pt x="31" y="3"/>
                      <a:pt x="30" y="1"/>
                      <a:pt x="28" y="2"/>
                    </a:cubicBezTo>
                    <a:cubicBezTo>
                      <a:pt x="26" y="2"/>
                      <a:pt x="17" y="2"/>
                      <a:pt x="15" y="2"/>
                    </a:cubicBezTo>
                    <a:cubicBezTo>
                      <a:pt x="12" y="1"/>
                      <a:pt x="8" y="0"/>
                      <a:pt x="7" y="1"/>
                    </a:cubicBezTo>
                    <a:cubicBezTo>
                      <a:pt x="5" y="2"/>
                      <a:pt x="1" y="5"/>
                      <a:pt x="0" y="8"/>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37" name="Freeform: Shape 33"/>
              <p:cNvSpPr/>
              <p:nvPr/>
            </p:nvSpPr>
            <p:spPr bwMode="auto">
              <a:xfrm>
                <a:off x="4281488" y="4695825"/>
                <a:ext cx="49213" cy="19050"/>
              </a:xfrm>
              <a:custGeom>
                <a:avLst/>
                <a:gdLst/>
                <a:ahLst/>
                <a:cxnLst>
                  <a:cxn ang="0">
                    <a:pos x="15" y="0"/>
                  </a:cxn>
                  <a:cxn ang="0">
                    <a:pos x="2" y="0"/>
                  </a:cxn>
                  <a:cxn ang="0">
                    <a:pos x="0" y="2"/>
                  </a:cxn>
                  <a:cxn ang="0">
                    <a:pos x="2" y="4"/>
                  </a:cxn>
                  <a:cxn ang="0">
                    <a:pos x="5" y="4"/>
                  </a:cxn>
                  <a:cxn ang="0">
                    <a:pos x="5" y="4"/>
                  </a:cxn>
                  <a:cxn ang="0">
                    <a:pos x="9" y="7"/>
                  </a:cxn>
                  <a:cxn ang="0">
                    <a:pos x="13" y="4"/>
                  </a:cxn>
                  <a:cxn ang="0">
                    <a:pos x="12" y="4"/>
                  </a:cxn>
                  <a:cxn ang="0">
                    <a:pos x="15" y="4"/>
                  </a:cxn>
                  <a:cxn ang="0">
                    <a:pos x="17" y="2"/>
                  </a:cxn>
                  <a:cxn ang="0">
                    <a:pos x="15" y="0"/>
                  </a:cxn>
                </a:cxnLst>
                <a:rect l="0" t="0" r="r" b="b"/>
                <a:pathLst>
                  <a:path w="17" h="7">
                    <a:moveTo>
                      <a:pt x="15" y="0"/>
                    </a:moveTo>
                    <a:cubicBezTo>
                      <a:pt x="2" y="0"/>
                      <a:pt x="2" y="0"/>
                      <a:pt x="2" y="0"/>
                    </a:cubicBezTo>
                    <a:cubicBezTo>
                      <a:pt x="1" y="0"/>
                      <a:pt x="0" y="1"/>
                      <a:pt x="0" y="2"/>
                    </a:cubicBezTo>
                    <a:cubicBezTo>
                      <a:pt x="0" y="3"/>
                      <a:pt x="1" y="4"/>
                      <a:pt x="2" y="4"/>
                    </a:cubicBezTo>
                    <a:cubicBezTo>
                      <a:pt x="5" y="4"/>
                      <a:pt x="5" y="4"/>
                      <a:pt x="5" y="4"/>
                    </a:cubicBezTo>
                    <a:cubicBezTo>
                      <a:pt x="5" y="4"/>
                      <a:pt x="5" y="4"/>
                      <a:pt x="5" y="4"/>
                    </a:cubicBezTo>
                    <a:cubicBezTo>
                      <a:pt x="5" y="6"/>
                      <a:pt x="6" y="7"/>
                      <a:pt x="9" y="7"/>
                    </a:cubicBezTo>
                    <a:cubicBezTo>
                      <a:pt x="11" y="7"/>
                      <a:pt x="13" y="6"/>
                      <a:pt x="13" y="4"/>
                    </a:cubicBezTo>
                    <a:cubicBezTo>
                      <a:pt x="13" y="4"/>
                      <a:pt x="12" y="4"/>
                      <a:pt x="12" y="4"/>
                    </a:cubicBezTo>
                    <a:cubicBezTo>
                      <a:pt x="15" y="4"/>
                      <a:pt x="15" y="4"/>
                      <a:pt x="15" y="4"/>
                    </a:cubicBezTo>
                    <a:cubicBezTo>
                      <a:pt x="16" y="4"/>
                      <a:pt x="17" y="3"/>
                      <a:pt x="17" y="2"/>
                    </a:cubicBezTo>
                    <a:cubicBezTo>
                      <a:pt x="17" y="1"/>
                      <a:pt x="16" y="0"/>
                      <a:pt x="15" y="0"/>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38" name="Freeform: Shape 34"/>
              <p:cNvSpPr/>
              <p:nvPr/>
            </p:nvSpPr>
            <p:spPr bwMode="auto">
              <a:xfrm>
                <a:off x="4260851" y="4579938"/>
                <a:ext cx="88900" cy="100012"/>
              </a:xfrm>
              <a:custGeom>
                <a:avLst/>
                <a:gdLst/>
                <a:ahLst/>
                <a:cxnLst>
                  <a:cxn ang="0">
                    <a:pos x="16" y="0"/>
                  </a:cxn>
                  <a:cxn ang="0">
                    <a:pos x="0" y="16"/>
                  </a:cxn>
                  <a:cxn ang="0">
                    <a:pos x="7" y="35"/>
                  </a:cxn>
                  <a:cxn ang="0">
                    <a:pos x="25" y="35"/>
                  </a:cxn>
                  <a:cxn ang="0">
                    <a:pos x="31" y="16"/>
                  </a:cxn>
                  <a:cxn ang="0">
                    <a:pos x="16" y="0"/>
                  </a:cxn>
                  <a:cxn ang="0">
                    <a:pos x="19" y="21"/>
                  </a:cxn>
                  <a:cxn ang="0">
                    <a:pos x="16" y="19"/>
                  </a:cxn>
                  <a:cxn ang="0">
                    <a:pos x="12" y="21"/>
                  </a:cxn>
                  <a:cxn ang="0">
                    <a:pos x="12" y="17"/>
                  </a:cxn>
                  <a:cxn ang="0">
                    <a:pos x="9" y="14"/>
                  </a:cxn>
                  <a:cxn ang="0">
                    <a:pos x="14" y="13"/>
                  </a:cxn>
                  <a:cxn ang="0">
                    <a:pos x="16" y="9"/>
                  </a:cxn>
                  <a:cxn ang="0">
                    <a:pos x="17" y="13"/>
                  </a:cxn>
                  <a:cxn ang="0">
                    <a:pos x="22" y="14"/>
                  </a:cxn>
                  <a:cxn ang="0">
                    <a:pos x="19" y="17"/>
                  </a:cxn>
                  <a:cxn ang="0">
                    <a:pos x="19" y="21"/>
                  </a:cxn>
                </a:cxnLst>
                <a:rect l="0" t="0" r="r" b="b"/>
                <a:pathLst>
                  <a:path w="31" h="35">
                    <a:moveTo>
                      <a:pt x="16" y="0"/>
                    </a:moveTo>
                    <a:cubicBezTo>
                      <a:pt x="7" y="0"/>
                      <a:pt x="0" y="7"/>
                      <a:pt x="0" y="16"/>
                    </a:cubicBezTo>
                    <a:cubicBezTo>
                      <a:pt x="0" y="23"/>
                      <a:pt x="7" y="27"/>
                      <a:pt x="7" y="35"/>
                    </a:cubicBezTo>
                    <a:cubicBezTo>
                      <a:pt x="25" y="35"/>
                      <a:pt x="25" y="35"/>
                      <a:pt x="25" y="35"/>
                    </a:cubicBezTo>
                    <a:cubicBezTo>
                      <a:pt x="25" y="27"/>
                      <a:pt x="31" y="23"/>
                      <a:pt x="31" y="16"/>
                    </a:cubicBezTo>
                    <a:cubicBezTo>
                      <a:pt x="31" y="7"/>
                      <a:pt x="24" y="0"/>
                      <a:pt x="16" y="0"/>
                    </a:cubicBezTo>
                    <a:close/>
                    <a:moveTo>
                      <a:pt x="19" y="21"/>
                    </a:moveTo>
                    <a:cubicBezTo>
                      <a:pt x="16" y="19"/>
                      <a:pt x="16" y="19"/>
                      <a:pt x="16" y="19"/>
                    </a:cubicBezTo>
                    <a:cubicBezTo>
                      <a:pt x="12" y="21"/>
                      <a:pt x="12" y="21"/>
                      <a:pt x="12" y="21"/>
                    </a:cubicBezTo>
                    <a:cubicBezTo>
                      <a:pt x="12" y="17"/>
                      <a:pt x="12" y="17"/>
                      <a:pt x="12" y="17"/>
                    </a:cubicBezTo>
                    <a:cubicBezTo>
                      <a:pt x="9" y="14"/>
                      <a:pt x="9" y="14"/>
                      <a:pt x="9" y="14"/>
                    </a:cubicBezTo>
                    <a:cubicBezTo>
                      <a:pt x="14" y="13"/>
                      <a:pt x="14" y="13"/>
                      <a:pt x="14" y="13"/>
                    </a:cubicBezTo>
                    <a:cubicBezTo>
                      <a:pt x="16" y="9"/>
                      <a:pt x="16" y="9"/>
                      <a:pt x="16" y="9"/>
                    </a:cubicBezTo>
                    <a:cubicBezTo>
                      <a:pt x="17" y="13"/>
                      <a:pt x="17" y="13"/>
                      <a:pt x="17" y="13"/>
                    </a:cubicBezTo>
                    <a:cubicBezTo>
                      <a:pt x="22" y="14"/>
                      <a:pt x="22" y="14"/>
                      <a:pt x="22" y="14"/>
                    </a:cubicBezTo>
                    <a:cubicBezTo>
                      <a:pt x="19" y="17"/>
                      <a:pt x="19" y="17"/>
                      <a:pt x="19" y="17"/>
                    </a:cubicBezTo>
                    <a:lnTo>
                      <a:pt x="19" y="21"/>
                    </a:ln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39" name="Freeform: Shape 35"/>
              <p:cNvSpPr/>
              <p:nvPr/>
            </p:nvSpPr>
            <p:spPr bwMode="auto">
              <a:xfrm>
                <a:off x="4281488" y="4683125"/>
                <a:ext cx="49213" cy="9525"/>
              </a:xfrm>
              <a:custGeom>
                <a:avLst/>
                <a:gdLst/>
                <a:ahLst/>
                <a:cxnLst>
                  <a:cxn ang="0">
                    <a:pos x="1" y="3"/>
                  </a:cxn>
                  <a:cxn ang="0">
                    <a:pos x="16" y="3"/>
                  </a:cxn>
                  <a:cxn ang="0">
                    <a:pos x="17" y="2"/>
                  </a:cxn>
                  <a:cxn ang="0">
                    <a:pos x="16" y="0"/>
                  </a:cxn>
                  <a:cxn ang="0">
                    <a:pos x="1" y="0"/>
                  </a:cxn>
                  <a:cxn ang="0">
                    <a:pos x="0" y="2"/>
                  </a:cxn>
                  <a:cxn ang="0">
                    <a:pos x="1" y="3"/>
                  </a:cxn>
                </a:cxnLst>
                <a:rect l="0" t="0" r="r" b="b"/>
                <a:pathLst>
                  <a:path w="17" h="3">
                    <a:moveTo>
                      <a:pt x="1" y="3"/>
                    </a:moveTo>
                    <a:cubicBezTo>
                      <a:pt x="16" y="3"/>
                      <a:pt x="16" y="3"/>
                      <a:pt x="16" y="3"/>
                    </a:cubicBezTo>
                    <a:cubicBezTo>
                      <a:pt x="17" y="3"/>
                      <a:pt x="17" y="2"/>
                      <a:pt x="17" y="2"/>
                    </a:cubicBezTo>
                    <a:cubicBezTo>
                      <a:pt x="17" y="1"/>
                      <a:pt x="17" y="0"/>
                      <a:pt x="16" y="0"/>
                    </a:cubicBezTo>
                    <a:cubicBezTo>
                      <a:pt x="1" y="0"/>
                      <a:pt x="1" y="0"/>
                      <a:pt x="1" y="0"/>
                    </a:cubicBezTo>
                    <a:cubicBezTo>
                      <a:pt x="0" y="0"/>
                      <a:pt x="0" y="1"/>
                      <a:pt x="0" y="2"/>
                    </a:cubicBezTo>
                    <a:cubicBezTo>
                      <a:pt x="0" y="2"/>
                      <a:pt x="0" y="3"/>
                      <a:pt x="1" y="3"/>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grpSp>
        <p:grpSp>
          <p:nvGrpSpPr>
            <p:cNvPr id="27" name="Group 36"/>
            <p:cNvGrpSpPr/>
            <p:nvPr/>
          </p:nvGrpSpPr>
          <p:grpSpPr>
            <a:xfrm>
              <a:off x="6265347" y="3608518"/>
              <a:ext cx="331931" cy="421823"/>
              <a:chOff x="3949701" y="4570413"/>
              <a:chExt cx="152400" cy="193675"/>
            </a:xfrm>
            <a:solidFill>
              <a:schemeClr val="bg1"/>
            </a:solidFill>
          </p:grpSpPr>
          <p:sp>
            <p:nvSpPr>
              <p:cNvPr id="30" name="Oval 37"/>
              <p:cNvSpPr/>
              <p:nvPr/>
            </p:nvSpPr>
            <p:spPr bwMode="auto">
              <a:xfrm>
                <a:off x="4079876" y="4657725"/>
                <a:ext cx="22225" cy="22225"/>
              </a:xfrm>
              <a:prstGeom prst="ellipse">
                <a:avLst/>
              </a:pr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31" name="Freeform: Shape 38"/>
              <p:cNvSpPr/>
              <p:nvPr/>
            </p:nvSpPr>
            <p:spPr bwMode="auto">
              <a:xfrm>
                <a:off x="4041776" y="4660900"/>
                <a:ext cx="55563" cy="103187"/>
              </a:xfrm>
              <a:custGeom>
                <a:avLst/>
                <a:gdLst/>
                <a:ahLst/>
                <a:cxnLst>
                  <a:cxn ang="0">
                    <a:pos x="18" y="32"/>
                  </a:cxn>
                  <a:cxn ang="0">
                    <a:pos x="13" y="22"/>
                  </a:cxn>
                  <a:cxn ang="0">
                    <a:pos x="15" y="20"/>
                  </a:cxn>
                  <a:cxn ang="0">
                    <a:pos x="16" y="12"/>
                  </a:cxn>
                  <a:cxn ang="0">
                    <a:pos x="15" y="9"/>
                  </a:cxn>
                  <a:cxn ang="0">
                    <a:pos x="8" y="1"/>
                  </a:cxn>
                  <a:cxn ang="0">
                    <a:pos x="4" y="1"/>
                  </a:cxn>
                  <a:cxn ang="0">
                    <a:pos x="4" y="4"/>
                  </a:cxn>
                  <a:cxn ang="0">
                    <a:pos x="9" y="9"/>
                  </a:cxn>
                  <a:cxn ang="0">
                    <a:pos x="4" y="7"/>
                  </a:cxn>
                  <a:cxn ang="0">
                    <a:pos x="1" y="8"/>
                  </a:cxn>
                  <a:cxn ang="0">
                    <a:pos x="2" y="11"/>
                  </a:cxn>
                  <a:cxn ang="0">
                    <a:pos x="7" y="14"/>
                  </a:cxn>
                  <a:cxn ang="0">
                    <a:pos x="8" y="14"/>
                  </a:cxn>
                  <a:cxn ang="0">
                    <a:pos x="6" y="23"/>
                  </a:cxn>
                  <a:cxn ang="0">
                    <a:pos x="4" y="31"/>
                  </a:cxn>
                  <a:cxn ang="0">
                    <a:pos x="4" y="33"/>
                  </a:cxn>
                  <a:cxn ang="0">
                    <a:pos x="5" y="36"/>
                  </a:cxn>
                  <a:cxn ang="0">
                    <a:pos x="6" y="36"/>
                  </a:cxn>
                  <a:cxn ang="0">
                    <a:pos x="8" y="34"/>
                  </a:cxn>
                  <a:cxn ang="0">
                    <a:pos x="10" y="27"/>
                  </a:cxn>
                  <a:cxn ang="0">
                    <a:pos x="14" y="34"/>
                  </a:cxn>
                  <a:cxn ang="0">
                    <a:pos x="17" y="35"/>
                  </a:cxn>
                  <a:cxn ang="0">
                    <a:pos x="18" y="32"/>
                  </a:cxn>
                </a:cxnLst>
                <a:rect l="0" t="0" r="r" b="b"/>
                <a:pathLst>
                  <a:path w="19" h="36">
                    <a:moveTo>
                      <a:pt x="18" y="32"/>
                    </a:moveTo>
                    <a:cubicBezTo>
                      <a:pt x="13" y="22"/>
                      <a:pt x="13" y="22"/>
                      <a:pt x="13" y="22"/>
                    </a:cubicBezTo>
                    <a:cubicBezTo>
                      <a:pt x="14" y="21"/>
                      <a:pt x="14" y="21"/>
                      <a:pt x="15" y="20"/>
                    </a:cubicBezTo>
                    <a:cubicBezTo>
                      <a:pt x="16" y="12"/>
                      <a:pt x="16" y="12"/>
                      <a:pt x="16" y="12"/>
                    </a:cubicBezTo>
                    <a:cubicBezTo>
                      <a:pt x="16" y="11"/>
                      <a:pt x="16" y="10"/>
                      <a:pt x="15" y="9"/>
                    </a:cubicBezTo>
                    <a:cubicBezTo>
                      <a:pt x="8" y="1"/>
                      <a:pt x="8" y="1"/>
                      <a:pt x="8" y="1"/>
                    </a:cubicBezTo>
                    <a:cubicBezTo>
                      <a:pt x="7" y="0"/>
                      <a:pt x="5" y="0"/>
                      <a:pt x="4" y="1"/>
                    </a:cubicBezTo>
                    <a:cubicBezTo>
                      <a:pt x="3" y="2"/>
                      <a:pt x="3" y="3"/>
                      <a:pt x="4" y="4"/>
                    </a:cubicBezTo>
                    <a:cubicBezTo>
                      <a:pt x="9" y="9"/>
                      <a:pt x="9" y="9"/>
                      <a:pt x="9" y="9"/>
                    </a:cubicBezTo>
                    <a:cubicBezTo>
                      <a:pt x="4" y="7"/>
                      <a:pt x="4" y="7"/>
                      <a:pt x="4" y="7"/>
                    </a:cubicBezTo>
                    <a:cubicBezTo>
                      <a:pt x="3" y="6"/>
                      <a:pt x="1" y="7"/>
                      <a:pt x="1" y="8"/>
                    </a:cubicBezTo>
                    <a:cubicBezTo>
                      <a:pt x="0" y="9"/>
                      <a:pt x="1" y="11"/>
                      <a:pt x="2" y="11"/>
                    </a:cubicBezTo>
                    <a:cubicBezTo>
                      <a:pt x="7" y="14"/>
                      <a:pt x="7" y="14"/>
                      <a:pt x="7" y="14"/>
                    </a:cubicBezTo>
                    <a:cubicBezTo>
                      <a:pt x="7" y="14"/>
                      <a:pt x="8" y="14"/>
                      <a:pt x="8" y="14"/>
                    </a:cubicBezTo>
                    <a:cubicBezTo>
                      <a:pt x="7" y="17"/>
                      <a:pt x="7" y="21"/>
                      <a:pt x="6" y="23"/>
                    </a:cubicBezTo>
                    <a:cubicBezTo>
                      <a:pt x="5" y="26"/>
                      <a:pt x="5" y="28"/>
                      <a:pt x="4" y="31"/>
                    </a:cubicBezTo>
                    <a:cubicBezTo>
                      <a:pt x="4" y="31"/>
                      <a:pt x="4" y="32"/>
                      <a:pt x="4" y="33"/>
                    </a:cubicBezTo>
                    <a:cubicBezTo>
                      <a:pt x="3" y="34"/>
                      <a:pt x="4" y="35"/>
                      <a:pt x="5" y="36"/>
                    </a:cubicBezTo>
                    <a:cubicBezTo>
                      <a:pt x="6" y="36"/>
                      <a:pt x="6" y="36"/>
                      <a:pt x="6" y="36"/>
                    </a:cubicBezTo>
                    <a:cubicBezTo>
                      <a:pt x="7" y="36"/>
                      <a:pt x="8" y="35"/>
                      <a:pt x="8" y="34"/>
                    </a:cubicBezTo>
                    <a:cubicBezTo>
                      <a:pt x="10" y="27"/>
                      <a:pt x="10" y="27"/>
                      <a:pt x="10" y="27"/>
                    </a:cubicBezTo>
                    <a:cubicBezTo>
                      <a:pt x="14" y="34"/>
                      <a:pt x="14" y="34"/>
                      <a:pt x="14" y="34"/>
                    </a:cubicBezTo>
                    <a:cubicBezTo>
                      <a:pt x="14" y="35"/>
                      <a:pt x="16" y="36"/>
                      <a:pt x="17" y="35"/>
                    </a:cubicBezTo>
                    <a:cubicBezTo>
                      <a:pt x="18" y="34"/>
                      <a:pt x="19" y="33"/>
                      <a:pt x="18" y="32"/>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32" name="Oval 39"/>
              <p:cNvSpPr/>
              <p:nvPr/>
            </p:nvSpPr>
            <p:spPr bwMode="auto">
              <a:xfrm>
                <a:off x="3987801" y="4675188"/>
                <a:ext cx="25400" cy="22225"/>
              </a:xfrm>
              <a:prstGeom prst="ellipse">
                <a:avLst/>
              </a:pr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33" name="Freeform: Shape 40"/>
              <p:cNvSpPr/>
              <p:nvPr/>
            </p:nvSpPr>
            <p:spPr bwMode="auto">
              <a:xfrm>
                <a:off x="3963988" y="4672013"/>
                <a:ext cx="69850" cy="92075"/>
              </a:xfrm>
              <a:custGeom>
                <a:avLst/>
                <a:gdLst/>
                <a:ahLst/>
                <a:cxnLst>
                  <a:cxn ang="0">
                    <a:pos x="21" y="19"/>
                  </a:cxn>
                  <a:cxn ang="0">
                    <a:pos x="18" y="19"/>
                  </a:cxn>
                  <a:cxn ang="0">
                    <a:pos x="18" y="15"/>
                  </a:cxn>
                  <a:cxn ang="0">
                    <a:pos x="23" y="11"/>
                  </a:cxn>
                  <a:cxn ang="0">
                    <a:pos x="24" y="9"/>
                  </a:cxn>
                  <a:cxn ang="0">
                    <a:pos x="24" y="2"/>
                  </a:cxn>
                  <a:cxn ang="0">
                    <a:pos x="21" y="0"/>
                  </a:cxn>
                  <a:cxn ang="0">
                    <a:pos x="19" y="2"/>
                  </a:cxn>
                  <a:cxn ang="0">
                    <a:pos x="19" y="8"/>
                  </a:cxn>
                  <a:cxn ang="0">
                    <a:pos x="14" y="12"/>
                  </a:cxn>
                  <a:cxn ang="0">
                    <a:pos x="7" y="10"/>
                  </a:cxn>
                  <a:cxn ang="0">
                    <a:pos x="6" y="5"/>
                  </a:cxn>
                  <a:cxn ang="0">
                    <a:pos x="3" y="3"/>
                  </a:cxn>
                  <a:cxn ang="0">
                    <a:pos x="1" y="6"/>
                  </a:cxn>
                  <a:cxn ang="0">
                    <a:pos x="3" y="12"/>
                  </a:cxn>
                  <a:cxn ang="0">
                    <a:pos x="5" y="14"/>
                  </a:cxn>
                  <a:cxn ang="0">
                    <a:pos x="9" y="16"/>
                  </a:cxn>
                  <a:cxn ang="0">
                    <a:pos x="9" y="24"/>
                  </a:cxn>
                  <a:cxn ang="0">
                    <a:pos x="9" y="24"/>
                  </a:cxn>
                  <a:cxn ang="0">
                    <a:pos x="9" y="27"/>
                  </a:cxn>
                  <a:cxn ang="0">
                    <a:pos x="2" y="27"/>
                  </a:cxn>
                  <a:cxn ang="0">
                    <a:pos x="0" y="29"/>
                  </a:cxn>
                  <a:cxn ang="0">
                    <a:pos x="2" y="32"/>
                  </a:cxn>
                  <a:cxn ang="0">
                    <a:pos x="12" y="32"/>
                  </a:cxn>
                  <a:cxn ang="0">
                    <a:pos x="14" y="29"/>
                  </a:cxn>
                  <a:cxn ang="0">
                    <a:pos x="14" y="24"/>
                  </a:cxn>
                  <a:cxn ang="0">
                    <a:pos x="19" y="24"/>
                  </a:cxn>
                  <a:cxn ang="0">
                    <a:pos x="19" y="29"/>
                  </a:cxn>
                  <a:cxn ang="0">
                    <a:pos x="21" y="32"/>
                  </a:cxn>
                  <a:cxn ang="0">
                    <a:pos x="23" y="29"/>
                  </a:cxn>
                  <a:cxn ang="0">
                    <a:pos x="23" y="21"/>
                  </a:cxn>
                  <a:cxn ang="0">
                    <a:pos x="21" y="19"/>
                  </a:cxn>
                </a:cxnLst>
                <a:rect l="0" t="0" r="r" b="b"/>
                <a:pathLst>
                  <a:path w="24" h="32">
                    <a:moveTo>
                      <a:pt x="21" y="19"/>
                    </a:moveTo>
                    <a:cubicBezTo>
                      <a:pt x="18" y="19"/>
                      <a:pt x="18" y="19"/>
                      <a:pt x="18" y="19"/>
                    </a:cubicBezTo>
                    <a:cubicBezTo>
                      <a:pt x="18" y="15"/>
                      <a:pt x="18" y="15"/>
                      <a:pt x="18" y="15"/>
                    </a:cubicBezTo>
                    <a:cubicBezTo>
                      <a:pt x="23" y="11"/>
                      <a:pt x="23" y="11"/>
                      <a:pt x="23" y="11"/>
                    </a:cubicBezTo>
                    <a:cubicBezTo>
                      <a:pt x="23" y="11"/>
                      <a:pt x="24" y="10"/>
                      <a:pt x="24" y="9"/>
                    </a:cubicBezTo>
                    <a:cubicBezTo>
                      <a:pt x="24" y="2"/>
                      <a:pt x="24" y="2"/>
                      <a:pt x="24" y="2"/>
                    </a:cubicBezTo>
                    <a:cubicBezTo>
                      <a:pt x="24" y="1"/>
                      <a:pt x="23" y="0"/>
                      <a:pt x="21" y="0"/>
                    </a:cubicBezTo>
                    <a:cubicBezTo>
                      <a:pt x="20" y="0"/>
                      <a:pt x="19" y="1"/>
                      <a:pt x="19" y="2"/>
                    </a:cubicBezTo>
                    <a:cubicBezTo>
                      <a:pt x="19" y="8"/>
                      <a:pt x="19" y="8"/>
                      <a:pt x="19" y="8"/>
                    </a:cubicBezTo>
                    <a:cubicBezTo>
                      <a:pt x="14" y="12"/>
                      <a:pt x="14" y="12"/>
                      <a:pt x="14" y="12"/>
                    </a:cubicBezTo>
                    <a:cubicBezTo>
                      <a:pt x="7" y="10"/>
                      <a:pt x="7" y="10"/>
                      <a:pt x="7" y="10"/>
                    </a:cubicBezTo>
                    <a:cubicBezTo>
                      <a:pt x="6" y="5"/>
                      <a:pt x="6" y="5"/>
                      <a:pt x="6" y="5"/>
                    </a:cubicBezTo>
                    <a:cubicBezTo>
                      <a:pt x="5" y="4"/>
                      <a:pt x="4" y="3"/>
                      <a:pt x="3" y="3"/>
                    </a:cubicBezTo>
                    <a:cubicBezTo>
                      <a:pt x="1" y="4"/>
                      <a:pt x="1" y="5"/>
                      <a:pt x="1" y="6"/>
                    </a:cubicBezTo>
                    <a:cubicBezTo>
                      <a:pt x="3" y="12"/>
                      <a:pt x="3" y="12"/>
                      <a:pt x="3" y="12"/>
                    </a:cubicBezTo>
                    <a:cubicBezTo>
                      <a:pt x="3" y="13"/>
                      <a:pt x="4" y="13"/>
                      <a:pt x="5" y="14"/>
                    </a:cubicBezTo>
                    <a:cubicBezTo>
                      <a:pt x="9" y="16"/>
                      <a:pt x="9" y="16"/>
                      <a:pt x="9" y="16"/>
                    </a:cubicBezTo>
                    <a:cubicBezTo>
                      <a:pt x="9" y="24"/>
                      <a:pt x="9" y="24"/>
                      <a:pt x="9" y="24"/>
                    </a:cubicBezTo>
                    <a:cubicBezTo>
                      <a:pt x="9" y="24"/>
                      <a:pt x="9" y="24"/>
                      <a:pt x="9" y="24"/>
                    </a:cubicBezTo>
                    <a:cubicBezTo>
                      <a:pt x="9" y="27"/>
                      <a:pt x="9" y="27"/>
                      <a:pt x="9" y="27"/>
                    </a:cubicBezTo>
                    <a:cubicBezTo>
                      <a:pt x="2" y="27"/>
                      <a:pt x="2" y="27"/>
                      <a:pt x="2" y="27"/>
                    </a:cubicBezTo>
                    <a:cubicBezTo>
                      <a:pt x="1" y="27"/>
                      <a:pt x="0" y="28"/>
                      <a:pt x="0" y="29"/>
                    </a:cubicBezTo>
                    <a:cubicBezTo>
                      <a:pt x="0" y="31"/>
                      <a:pt x="1" y="32"/>
                      <a:pt x="2" y="32"/>
                    </a:cubicBezTo>
                    <a:cubicBezTo>
                      <a:pt x="12" y="32"/>
                      <a:pt x="12" y="32"/>
                      <a:pt x="12" y="32"/>
                    </a:cubicBezTo>
                    <a:cubicBezTo>
                      <a:pt x="13" y="32"/>
                      <a:pt x="14" y="31"/>
                      <a:pt x="14" y="29"/>
                    </a:cubicBezTo>
                    <a:cubicBezTo>
                      <a:pt x="14" y="24"/>
                      <a:pt x="14" y="24"/>
                      <a:pt x="14" y="24"/>
                    </a:cubicBezTo>
                    <a:cubicBezTo>
                      <a:pt x="19" y="24"/>
                      <a:pt x="19" y="24"/>
                      <a:pt x="19" y="24"/>
                    </a:cubicBezTo>
                    <a:cubicBezTo>
                      <a:pt x="19" y="29"/>
                      <a:pt x="19" y="29"/>
                      <a:pt x="19" y="29"/>
                    </a:cubicBezTo>
                    <a:cubicBezTo>
                      <a:pt x="19" y="31"/>
                      <a:pt x="20" y="32"/>
                      <a:pt x="21" y="32"/>
                    </a:cubicBezTo>
                    <a:cubicBezTo>
                      <a:pt x="22" y="32"/>
                      <a:pt x="23" y="31"/>
                      <a:pt x="23" y="29"/>
                    </a:cubicBezTo>
                    <a:cubicBezTo>
                      <a:pt x="23" y="21"/>
                      <a:pt x="23" y="21"/>
                      <a:pt x="23" y="21"/>
                    </a:cubicBezTo>
                    <a:cubicBezTo>
                      <a:pt x="23" y="20"/>
                      <a:pt x="22" y="19"/>
                      <a:pt x="21" y="19"/>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34" name="Freeform: Shape 41"/>
              <p:cNvSpPr/>
              <p:nvPr/>
            </p:nvSpPr>
            <p:spPr bwMode="auto">
              <a:xfrm>
                <a:off x="3949701" y="4570413"/>
                <a:ext cx="87313" cy="95250"/>
              </a:xfrm>
              <a:custGeom>
                <a:avLst/>
                <a:gdLst/>
                <a:ahLst/>
                <a:cxnLst>
                  <a:cxn ang="0">
                    <a:pos x="29" y="25"/>
                  </a:cxn>
                  <a:cxn ang="0">
                    <a:pos x="29" y="24"/>
                  </a:cxn>
                  <a:cxn ang="0">
                    <a:pos x="29" y="24"/>
                  </a:cxn>
                  <a:cxn ang="0">
                    <a:pos x="29" y="24"/>
                  </a:cxn>
                  <a:cxn ang="0">
                    <a:pos x="28" y="24"/>
                  </a:cxn>
                  <a:cxn ang="0">
                    <a:pos x="27" y="19"/>
                  </a:cxn>
                  <a:cxn ang="0">
                    <a:pos x="28" y="18"/>
                  </a:cxn>
                  <a:cxn ang="0">
                    <a:pos x="27" y="18"/>
                  </a:cxn>
                  <a:cxn ang="0">
                    <a:pos x="28" y="13"/>
                  </a:cxn>
                  <a:cxn ang="0">
                    <a:pos x="29" y="13"/>
                  </a:cxn>
                  <a:cxn ang="0">
                    <a:pos x="29" y="12"/>
                  </a:cxn>
                  <a:cxn ang="0">
                    <a:pos x="30" y="11"/>
                  </a:cxn>
                  <a:cxn ang="0">
                    <a:pos x="29" y="9"/>
                  </a:cxn>
                  <a:cxn ang="0">
                    <a:pos x="30" y="6"/>
                  </a:cxn>
                  <a:cxn ang="0">
                    <a:pos x="29" y="5"/>
                  </a:cxn>
                  <a:cxn ang="0">
                    <a:pos x="28" y="3"/>
                  </a:cxn>
                  <a:cxn ang="0">
                    <a:pos x="25" y="5"/>
                  </a:cxn>
                  <a:cxn ang="0">
                    <a:pos x="24" y="4"/>
                  </a:cxn>
                  <a:cxn ang="0">
                    <a:pos x="23" y="1"/>
                  </a:cxn>
                  <a:cxn ang="0">
                    <a:pos x="19" y="0"/>
                  </a:cxn>
                  <a:cxn ang="0">
                    <a:pos x="18" y="2"/>
                  </a:cxn>
                  <a:cxn ang="0">
                    <a:pos x="16" y="2"/>
                  </a:cxn>
                  <a:cxn ang="0">
                    <a:pos x="15" y="0"/>
                  </a:cxn>
                  <a:cxn ang="0">
                    <a:pos x="11" y="1"/>
                  </a:cxn>
                  <a:cxn ang="0">
                    <a:pos x="11" y="4"/>
                  </a:cxn>
                  <a:cxn ang="0">
                    <a:pos x="9" y="5"/>
                  </a:cxn>
                  <a:cxn ang="0">
                    <a:pos x="7" y="3"/>
                  </a:cxn>
                  <a:cxn ang="0">
                    <a:pos x="5" y="5"/>
                  </a:cxn>
                  <a:cxn ang="0">
                    <a:pos x="4" y="6"/>
                  </a:cxn>
                  <a:cxn ang="0">
                    <a:pos x="5" y="9"/>
                  </a:cxn>
                  <a:cxn ang="0">
                    <a:pos x="4" y="10"/>
                  </a:cxn>
                  <a:cxn ang="0">
                    <a:pos x="1" y="10"/>
                  </a:cxn>
                  <a:cxn ang="0">
                    <a:pos x="0" y="14"/>
                  </a:cxn>
                  <a:cxn ang="0">
                    <a:pos x="3" y="16"/>
                  </a:cxn>
                  <a:cxn ang="0">
                    <a:pos x="3" y="17"/>
                  </a:cxn>
                  <a:cxn ang="0">
                    <a:pos x="0" y="19"/>
                  </a:cxn>
                  <a:cxn ang="0">
                    <a:pos x="1" y="23"/>
                  </a:cxn>
                  <a:cxn ang="0">
                    <a:pos x="4" y="23"/>
                  </a:cxn>
                  <a:cxn ang="0">
                    <a:pos x="5" y="24"/>
                  </a:cxn>
                  <a:cxn ang="0">
                    <a:pos x="4" y="27"/>
                  </a:cxn>
                  <a:cxn ang="0">
                    <a:pos x="5" y="28"/>
                  </a:cxn>
                  <a:cxn ang="0">
                    <a:pos x="7" y="30"/>
                  </a:cxn>
                  <a:cxn ang="0">
                    <a:pos x="9" y="29"/>
                  </a:cxn>
                  <a:cxn ang="0">
                    <a:pos x="11" y="29"/>
                  </a:cxn>
                  <a:cxn ang="0">
                    <a:pos x="11" y="32"/>
                  </a:cxn>
                  <a:cxn ang="0">
                    <a:pos x="15" y="33"/>
                  </a:cxn>
                  <a:cxn ang="0">
                    <a:pos x="16" y="31"/>
                  </a:cxn>
                  <a:cxn ang="0">
                    <a:pos x="18" y="31"/>
                  </a:cxn>
                  <a:cxn ang="0">
                    <a:pos x="19" y="33"/>
                  </a:cxn>
                  <a:cxn ang="0">
                    <a:pos x="23" y="32"/>
                  </a:cxn>
                  <a:cxn ang="0">
                    <a:pos x="23" y="29"/>
                  </a:cxn>
                  <a:cxn ang="0">
                    <a:pos x="25" y="29"/>
                  </a:cxn>
                  <a:cxn ang="0">
                    <a:pos x="27" y="30"/>
                  </a:cxn>
                  <a:cxn ang="0">
                    <a:pos x="29" y="29"/>
                  </a:cxn>
                  <a:cxn ang="0">
                    <a:pos x="30" y="27"/>
                  </a:cxn>
                  <a:cxn ang="0">
                    <a:pos x="30" y="26"/>
                  </a:cxn>
                  <a:cxn ang="0">
                    <a:pos x="29" y="25"/>
                  </a:cxn>
                  <a:cxn ang="0">
                    <a:pos x="14" y="19"/>
                  </a:cxn>
                  <a:cxn ang="0">
                    <a:pos x="14" y="14"/>
                  </a:cxn>
                  <a:cxn ang="0">
                    <a:pos x="20" y="14"/>
                  </a:cxn>
                  <a:cxn ang="0">
                    <a:pos x="20" y="19"/>
                  </a:cxn>
                  <a:cxn ang="0">
                    <a:pos x="14" y="19"/>
                  </a:cxn>
                </a:cxnLst>
                <a:rect l="0" t="0" r="r" b="b"/>
                <a:pathLst>
                  <a:path w="30" h="33">
                    <a:moveTo>
                      <a:pt x="29" y="25"/>
                    </a:moveTo>
                    <a:cubicBezTo>
                      <a:pt x="29" y="24"/>
                      <a:pt x="29" y="24"/>
                      <a:pt x="29" y="24"/>
                    </a:cubicBezTo>
                    <a:cubicBezTo>
                      <a:pt x="29" y="24"/>
                      <a:pt x="29" y="24"/>
                      <a:pt x="29" y="24"/>
                    </a:cubicBezTo>
                    <a:cubicBezTo>
                      <a:pt x="29" y="24"/>
                      <a:pt x="29" y="24"/>
                      <a:pt x="29" y="24"/>
                    </a:cubicBezTo>
                    <a:cubicBezTo>
                      <a:pt x="28" y="24"/>
                      <a:pt x="28" y="24"/>
                      <a:pt x="28" y="24"/>
                    </a:cubicBezTo>
                    <a:cubicBezTo>
                      <a:pt x="27" y="19"/>
                      <a:pt x="27" y="19"/>
                      <a:pt x="27" y="19"/>
                    </a:cubicBezTo>
                    <a:cubicBezTo>
                      <a:pt x="28" y="18"/>
                      <a:pt x="28" y="18"/>
                      <a:pt x="28" y="18"/>
                    </a:cubicBezTo>
                    <a:cubicBezTo>
                      <a:pt x="27" y="18"/>
                      <a:pt x="27" y="18"/>
                      <a:pt x="27" y="18"/>
                    </a:cubicBezTo>
                    <a:cubicBezTo>
                      <a:pt x="28" y="13"/>
                      <a:pt x="28" y="13"/>
                      <a:pt x="28" y="13"/>
                    </a:cubicBezTo>
                    <a:cubicBezTo>
                      <a:pt x="29" y="13"/>
                      <a:pt x="29" y="13"/>
                      <a:pt x="29" y="13"/>
                    </a:cubicBezTo>
                    <a:cubicBezTo>
                      <a:pt x="29" y="12"/>
                      <a:pt x="29" y="12"/>
                      <a:pt x="29" y="12"/>
                    </a:cubicBezTo>
                    <a:cubicBezTo>
                      <a:pt x="30" y="11"/>
                      <a:pt x="30" y="11"/>
                      <a:pt x="30" y="11"/>
                    </a:cubicBezTo>
                    <a:cubicBezTo>
                      <a:pt x="30" y="11"/>
                      <a:pt x="29" y="9"/>
                      <a:pt x="29" y="9"/>
                    </a:cubicBezTo>
                    <a:cubicBezTo>
                      <a:pt x="30" y="6"/>
                      <a:pt x="30" y="6"/>
                      <a:pt x="30" y="6"/>
                    </a:cubicBezTo>
                    <a:cubicBezTo>
                      <a:pt x="29" y="5"/>
                      <a:pt x="29" y="5"/>
                      <a:pt x="29" y="5"/>
                    </a:cubicBezTo>
                    <a:cubicBezTo>
                      <a:pt x="28" y="3"/>
                      <a:pt x="28" y="3"/>
                      <a:pt x="28" y="3"/>
                    </a:cubicBezTo>
                    <a:cubicBezTo>
                      <a:pt x="25" y="5"/>
                      <a:pt x="25" y="5"/>
                      <a:pt x="25" y="5"/>
                    </a:cubicBezTo>
                    <a:cubicBezTo>
                      <a:pt x="24" y="4"/>
                      <a:pt x="24" y="4"/>
                      <a:pt x="24" y="4"/>
                    </a:cubicBezTo>
                    <a:cubicBezTo>
                      <a:pt x="23" y="1"/>
                      <a:pt x="23" y="1"/>
                      <a:pt x="23" y="1"/>
                    </a:cubicBezTo>
                    <a:cubicBezTo>
                      <a:pt x="19" y="0"/>
                      <a:pt x="19" y="0"/>
                      <a:pt x="19" y="0"/>
                    </a:cubicBezTo>
                    <a:cubicBezTo>
                      <a:pt x="18" y="2"/>
                      <a:pt x="18" y="2"/>
                      <a:pt x="18" y="2"/>
                    </a:cubicBezTo>
                    <a:cubicBezTo>
                      <a:pt x="17" y="2"/>
                      <a:pt x="17" y="2"/>
                      <a:pt x="16" y="2"/>
                    </a:cubicBezTo>
                    <a:cubicBezTo>
                      <a:pt x="15" y="0"/>
                      <a:pt x="15" y="0"/>
                      <a:pt x="15" y="0"/>
                    </a:cubicBezTo>
                    <a:cubicBezTo>
                      <a:pt x="11" y="1"/>
                      <a:pt x="11" y="1"/>
                      <a:pt x="11" y="1"/>
                    </a:cubicBezTo>
                    <a:cubicBezTo>
                      <a:pt x="11" y="4"/>
                      <a:pt x="11" y="4"/>
                      <a:pt x="11" y="4"/>
                    </a:cubicBezTo>
                    <a:cubicBezTo>
                      <a:pt x="10" y="4"/>
                      <a:pt x="10" y="4"/>
                      <a:pt x="9" y="5"/>
                    </a:cubicBezTo>
                    <a:cubicBezTo>
                      <a:pt x="7" y="3"/>
                      <a:pt x="7" y="3"/>
                      <a:pt x="7" y="3"/>
                    </a:cubicBezTo>
                    <a:cubicBezTo>
                      <a:pt x="5" y="5"/>
                      <a:pt x="5" y="5"/>
                      <a:pt x="5" y="5"/>
                    </a:cubicBezTo>
                    <a:cubicBezTo>
                      <a:pt x="4" y="6"/>
                      <a:pt x="4" y="6"/>
                      <a:pt x="4" y="6"/>
                    </a:cubicBezTo>
                    <a:cubicBezTo>
                      <a:pt x="5" y="9"/>
                      <a:pt x="5" y="9"/>
                      <a:pt x="5" y="9"/>
                    </a:cubicBezTo>
                    <a:cubicBezTo>
                      <a:pt x="5" y="9"/>
                      <a:pt x="5" y="10"/>
                      <a:pt x="4" y="10"/>
                    </a:cubicBezTo>
                    <a:cubicBezTo>
                      <a:pt x="1" y="10"/>
                      <a:pt x="1" y="10"/>
                      <a:pt x="1" y="10"/>
                    </a:cubicBezTo>
                    <a:cubicBezTo>
                      <a:pt x="0" y="14"/>
                      <a:pt x="0" y="14"/>
                      <a:pt x="0" y="14"/>
                    </a:cubicBezTo>
                    <a:cubicBezTo>
                      <a:pt x="3" y="16"/>
                      <a:pt x="3" y="16"/>
                      <a:pt x="3" y="16"/>
                    </a:cubicBezTo>
                    <a:cubicBezTo>
                      <a:pt x="3" y="16"/>
                      <a:pt x="3" y="17"/>
                      <a:pt x="3" y="17"/>
                    </a:cubicBezTo>
                    <a:cubicBezTo>
                      <a:pt x="0" y="19"/>
                      <a:pt x="0" y="19"/>
                      <a:pt x="0" y="19"/>
                    </a:cubicBezTo>
                    <a:cubicBezTo>
                      <a:pt x="1" y="23"/>
                      <a:pt x="1" y="23"/>
                      <a:pt x="1" y="23"/>
                    </a:cubicBezTo>
                    <a:cubicBezTo>
                      <a:pt x="4" y="23"/>
                      <a:pt x="4" y="23"/>
                      <a:pt x="4" y="23"/>
                    </a:cubicBezTo>
                    <a:cubicBezTo>
                      <a:pt x="5" y="24"/>
                      <a:pt x="5" y="24"/>
                      <a:pt x="5" y="24"/>
                    </a:cubicBezTo>
                    <a:cubicBezTo>
                      <a:pt x="4" y="27"/>
                      <a:pt x="4" y="27"/>
                      <a:pt x="4" y="27"/>
                    </a:cubicBezTo>
                    <a:cubicBezTo>
                      <a:pt x="5" y="28"/>
                      <a:pt x="5" y="28"/>
                      <a:pt x="5" y="28"/>
                    </a:cubicBezTo>
                    <a:cubicBezTo>
                      <a:pt x="7" y="30"/>
                      <a:pt x="7" y="30"/>
                      <a:pt x="7" y="30"/>
                    </a:cubicBezTo>
                    <a:cubicBezTo>
                      <a:pt x="9" y="29"/>
                      <a:pt x="9" y="29"/>
                      <a:pt x="9" y="29"/>
                    </a:cubicBezTo>
                    <a:cubicBezTo>
                      <a:pt x="10" y="29"/>
                      <a:pt x="10" y="29"/>
                      <a:pt x="11" y="29"/>
                    </a:cubicBezTo>
                    <a:cubicBezTo>
                      <a:pt x="11" y="32"/>
                      <a:pt x="11" y="32"/>
                      <a:pt x="11" y="32"/>
                    </a:cubicBezTo>
                    <a:cubicBezTo>
                      <a:pt x="15" y="33"/>
                      <a:pt x="15" y="33"/>
                      <a:pt x="15" y="33"/>
                    </a:cubicBezTo>
                    <a:cubicBezTo>
                      <a:pt x="16" y="31"/>
                      <a:pt x="16" y="31"/>
                      <a:pt x="16" y="31"/>
                    </a:cubicBezTo>
                    <a:cubicBezTo>
                      <a:pt x="17" y="31"/>
                      <a:pt x="17" y="31"/>
                      <a:pt x="18" y="31"/>
                    </a:cubicBezTo>
                    <a:cubicBezTo>
                      <a:pt x="19" y="33"/>
                      <a:pt x="19" y="33"/>
                      <a:pt x="19" y="33"/>
                    </a:cubicBezTo>
                    <a:cubicBezTo>
                      <a:pt x="23" y="32"/>
                      <a:pt x="23" y="32"/>
                      <a:pt x="23" y="32"/>
                    </a:cubicBezTo>
                    <a:cubicBezTo>
                      <a:pt x="23" y="29"/>
                      <a:pt x="23" y="29"/>
                      <a:pt x="23" y="29"/>
                    </a:cubicBezTo>
                    <a:cubicBezTo>
                      <a:pt x="24" y="29"/>
                      <a:pt x="24" y="29"/>
                      <a:pt x="25" y="29"/>
                    </a:cubicBezTo>
                    <a:cubicBezTo>
                      <a:pt x="27" y="30"/>
                      <a:pt x="27" y="30"/>
                      <a:pt x="27" y="30"/>
                    </a:cubicBezTo>
                    <a:cubicBezTo>
                      <a:pt x="29" y="29"/>
                      <a:pt x="29" y="29"/>
                      <a:pt x="29" y="29"/>
                    </a:cubicBezTo>
                    <a:cubicBezTo>
                      <a:pt x="30" y="27"/>
                      <a:pt x="30" y="27"/>
                      <a:pt x="30" y="27"/>
                    </a:cubicBezTo>
                    <a:cubicBezTo>
                      <a:pt x="30" y="26"/>
                      <a:pt x="30" y="26"/>
                      <a:pt x="30" y="26"/>
                    </a:cubicBezTo>
                    <a:cubicBezTo>
                      <a:pt x="29" y="25"/>
                      <a:pt x="29" y="25"/>
                      <a:pt x="29" y="25"/>
                    </a:cubicBezTo>
                    <a:close/>
                    <a:moveTo>
                      <a:pt x="14" y="19"/>
                    </a:moveTo>
                    <a:cubicBezTo>
                      <a:pt x="13" y="18"/>
                      <a:pt x="13" y="15"/>
                      <a:pt x="14" y="14"/>
                    </a:cubicBezTo>
                    <a:cubicBezTo>
                      <a:pt x="16" y="13"/>
                      <a:pt x="18" y="13"/>
                      <a:pt x="20" y="14"/>
                    </a:cubicBezTo>
                    <a:cubicBezTo>
                      <a:pt x="21" y="15"/>
                      <a:pt x="21" y="18"/>
                      <a:pt x="20" y="19"/>
                    </a:cubicBezTo>
                    <a:cubicBezTo>
                      <a:pt x="18" y="21"/>
                      <a:pt x="16" y="21"/>
                      <a:pt x="14" y="19"/>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35" name="Freeform: Shape 42"/>
              <p:cNvSpPr/>
              <p:nvPr/>
            </p:nvSpPr>
            <p:spPr bwMode="auto">
              <a:xfrm>
                <a:off x="4033838" y="4594225"/>
                <a:ext cx="57150" cy="60325"/>
              </a:xfrm>
              <a:custGeom>
                <a:avLst/>
                <a:gdLst/>
                <a:ahLst/>
                <a:cxnLst>
                  <a:cxn ang="0">
                    <a:pos x="17" y="15"/>
                  </a:cxn>
                  <a:cxn ang="0">
                    <a:pos x="17" y="14"/>
                  </a:cxn>
                  <a:cxn ang="0">
                    <a:pos x="19" y="14"/>
                  </a:cxn>
                  <a:cxn ang="0">
                    <a:pos x="20" y="12"/>
                  </a:cxn>
                  <a:cxn ang="0">
                    <a:pos x="18" y="11"/>
                  </a:cxn>
                  <a:cxn ang="0">
                    <a:pos x="18" y="10"/>
                  </a:cxn>
                  <a:cxn ang="0">
                    <a:pos x="20" y="9"/>
                  </a:cxn>
                  <a:cxn ang="0">
                    <a:pos x="19" y="7"/>
                  </a:cxn>
                  <a:cxn ang="0">
                    <a:pos x="17" y="6"/>
                  </a:cxn>
                  <a:cxn ang="0">
                    <a:pos x="17" y="6"/>
                  </a:cxn>
                  <a:cxn ang="0">
                    <a:pos x="18" y="4"/>
                  </a:cxn>
                  <a:cxn ang="0">
                    <a:pos x="17" y="3"/>
                  </a:cxn>
                  <a:cxn ang="0">
                    <a:pos x="16" y="2"/>
                  </a:cxn>
                  <a:cxn ang="0">
                    <a:pos x="14" y="3"/>
                  </a:cxn>
                  <a:cxn ang="0">
                    <a:pos x="14" y="3"/>
                  </a:cxn>
                  <a:cxn ang="0">
                    <a:pos x="14" y="1"/>
                  </a:cxn>
                  <a:cxn ang="0">
                    <a:pos x="11" y="0"/>
                  </a:cxn>
                  <a:cxn ang="0">
                    <a:pos x="10" y="2"/>
                  </a:cxn>
                  <a:cxn ang="0">
                    <a:pos x="9" y="2"/>
                  </a:cxn>
                  <a:cxn ang="0">
                    <a:pos x="8" y="0"/>
                  </a:cxn>
                  <a:cxn ang="0">
                    <a:pos x="6" y="1"/>
                  </a:cxn>
                  <a:cxn ang="0">
                    <a:pos x="6" y="3"/>
                  </a:cxn>
                  <a:cxn ang="0">
                    <a:pos x="5" y="3"/>
                  </a:cxn>
                  <a:cxn ang="0">
                    <a:pos x="3" y="2"/>
                  </a:cxn>
                  <a:cxn ang="0">
                    <a:pos x="2" y="4"/>
                  </a:cxn>
                  <a:cxn ang="0">
                    <a:pos x="2" y="6"/>
                  </a:cxn>
                  <a:cxn ang="0">
                    <a:pos x="2" y="6"/>
                  </a:cxn>
                  <a:cxn ang="0">
                    <a:pos x="0" y="7"/>
                  </a:cxn>
                  <a:cxn ang="0">
                    <a:pos x="0" y="9"/>
                  </a:cxn>
                  <a:cxn ang="0">
                    <a:pos x="1" y="10"/>
                  </a:cxn>
                  <a:cxn ang="0">
                    <a:pos x="1" y="11"/>
                  </a:cxn>
                  <a:cxn ang="0">
                    <a:pos x="0" y="12"/>
                  </a:cxn>
                  <a:cxn ang="0">
                    <a:pos x="0" y="14"/>
                  </a:cxn>
                  <a:cxn ang="0">
                    <a:pos x="2" y="14"/>
                  </a:cxn>
                  <a:cxn ang="0">
                    <a:pos x="2" y="15"/>
                  </a:cxn>
                  <a:cxn ang="0">
                    <a:pos x="2" y="17"/>
                  </a:cxn>
                  <a:cxn ang="0">
                    <a:pos x="3" y="18"/>
                  </a:cxn>
                  <a:cxn ang="0">
                    <a:pos x="5" y="18"/>
                  </a:cxn>
                  <a:cxn ang="0">
                    <a:pos x="6" y="18"/>
                  </a:cxn>
                  <a:cxn ang="0">
                    <a:pos x="6" y="20"/>
                  </a:cxn>
                  <a:cxn ang="0">
                    <a:pos x="8" y="21"/>
                  </a:cxn>
                  <a:cxn ang="0">
                    <a:pos x="9" y="19"/>
                  </a:cxn>
                  <a:cxn ang="0">
                    <a:pos x="10" y="19"/>
                  </a:cxn>
                  <a:cxn ang="0">
                    <a:pos x="11" y="21"/>
                  </a:cxn>
                  <a:cxn ang="0">
                    <a:pos x="14" y="20"/>
                  </a:cxn>
                  <a:cxn ang="0">
                    <a:pos x="14" y="18"/>
                  </a:cxn>
                  <a:cxn ang="0">
                    <a:pos x="14" y="18"/>
                  </a:cxn>
                  <a:cxn ang="0">
                    <a:pos x="16" y="18"/>
                  </a:cxn>
                  <a:cxn ang="0">
                    <a:pos x="17" y="18"/>
                  </a:cxn>
                  <a:cxn ang="0">
                    <a:pos x="18" y="17"/>
                  </a:cxn>
                  <a:cxn ang="0">
                    <a:pos x="17" y="15"/>
                  </a:cxn>
                  <a:cxn ang="0">
                    <a:pos x="8" y="12"/>
                  </a:cxn>
                  <a:cxn ang="0">
                    <a:pos x="8" y="9"/>
                  </a:cxn>
                  <a:cxn ang="0">
                    <a:pos x="11" y="9"/>
                  </a:cxn>
                  <a:cxn ang="0">
                    <a:pos x="11" y="12"/>
                  </a:cxn>
                  <a:cxn ang="0">
                    <a:pos x="8" y="12"/>
                  </a:cxn>
                </a:cxnLst>
                <a:rect l="0" t="0" r="r" b="b"/>
                <a:pathLst>
                  <a:path w="20" h="21">
                    <a:moveTo>
                      <a:pt x="17" y="15"/>
                    </a:moveTo>
                    <a:cubicBezTo>
                      <a:pt x="17" y="15"/>
                      <a:pt x="17" y="15"/>
                      <a:pt x="17" y="14"/>
                    </a:cubicBezTo>
                    <a:cubicBezTo>
                      <a:pt x="19" y="14"/>
                      <a:pt x="19" y="14"/>
                      <a:pt x="19" y="14"/>
                    </a:cubicBezTo>
                    <a:cubicBezTo>
                      <a:pt x="20" y="12"/>
                      <a:pt x="20" y="12"/>
                      <a:pt x="20" y="12"/>
                    </a:cubicBezTo>
                    <a:cubicBezTo>
                      <a:pt x="18" y="11"/>
                      <a:pt x="18" y="11"/>
                      <a:pt x="18" y="11"/>
                    </a:cubicBezTo>
                    <a:cubicBezTo>
                      <a:pt x="18" y="11"/>
                      <a:pt x="18" y="10"/>
                      <a:pt x="18" y="10"/>
                    </a:cubicBezTo>
                    <a:cubicBezTo>
                      <a:pt x="20" y="9"/>
                      <a:pt x="20" y="9"/>
                      <a:pt x="20" y="9"/>
                    </a:cubicBezTo>
                    <a:cubicBezTo>
                      <a:pt x="19" y="7"/>
                      <a:pt x="19" y="7"/>
                      <a:pt x="19" y="7"/>
                    </a:cubicBezTo>
                    <a:cubicBezTo>
                      <a:pt x="17" y="6"/>
                      <a:pt x="17" y="6"/>
                      <a:pt x="17" y="6"/>
                    </a:cubicBezTo>
                    <a:cubicBezTo>
                      <a:pt x="17" y="6"/>
                      <a:pt x="17" y="6"/>
                      <a:pt x="17" y="6"/>
                    </a:cubicBezTo>
                    <a:cubicBezTo>
                      <a:pt x="18" y="4"/>
                      <a:pt x="18" y="4"/>
                      <a:pt x="18" y="4"/>
                    </a:cubicBezTo>
                    <a:cubicBezTo>
                      <a:pt x="17" y="3"/>
                      <a:pt x="17" y="3"/>
                      <a:pt x="17" y="3"/>
                    </a:cubicBezTo>
                    <a:cubicBezTo>
                      <a:pt x="16" y="2"/>
                      <a:pt x="16" y="2"/>
                      <a:pt x="16" y="2"/>
                    </a:cubicBezTo>
                    <a:cubicBezTo>
                      <a:pt x="14" y="3"/>
                      <a:pt x="14" y="3"/>
                      <a:pt x="14" y="3"/>
                    </a:cubicBezTo>
                    <a:cubicBezTo>
                      <a:pt x="14" y="3"/>
                      <a:pt x="14" y="3"/>
                      <a:pt x="14" y="3"/>
                    </a:cubicBezTo>
                    <a:cubicBezTo>
                      <a:pt x="14" y="1"/>
                      <a:pt x="14" y="1"/>
                      <a:pt x="14" y="1"/>
                    </a:cubicBezTo>
                    <a:cubicBezTo>
                      <a:pt x="11" y="0"/>
                      <a:pt x="11" y="0"/>
                      <a:pt x="11" y="0"/>
                    </a:cubicBezTo>
                    <a:cubicBezTo>
                      <a:pt x="10" y="2"/>
                      <a:pt x="10" y="2"/>
                      <a:pt x="10" y="2"/>
                    </a:cubicBezTo>
                    <a:cubicBezTo>
                      <a:pt x="10" y="2"/>
                      <a:pt x="10" y="2"/>
                      <a:pt x="9" y="2"/>
                    </a:cubicBezTo>
                    <a:cubicBezTo>
                      <a:pt x="8" y="0"/>
                      <a:pt x="8" y="0"/>
                      <a:pt x="8" y="0"/>
                    </a:cubicBezTo>
                    <a:cubicBezTo>
                      <a:pt x="6" y="1"/>
                      <a:pt x="6" y="1"/>
                      <a:pt x="6" y="1"/>
                    </a:cubicBezTo>
                    <a:cubicBezTo>
                      <a:pt x="6" y="3"/>
                      <a:pt x="6" y="3"/>
                      <a:pt x="6" y="3"/>
                    </a:cubicBezTo>
                    <a:cubicBezTo>
                      <a:pt x="6" y="3"/>
                      <a:pt x="5" y="3"/>
                      <a:pt x="5" y="3"/>
                    </a:cubicBezTo>
                    <a:cubicBezTo>
                      <a:pt x="3" y="2"/>
                      <a:pt x="3" y="2"/>
                      <a:pt x="3" y="2"/>
                    </a:cubicBezTo>
                    <a:cubicBezTo>
                      <a:pt x="2" y="4"/>
                      <a:pt x="2" y="4"/>
                      <a:pt x="2" y="4"/>
                    </a:cubicBezTo>
                    <a:cubicBezTo>
                      <a:pt x="2" y="6"/>
                      <a:pt x="2" y="6"/>
                      <a:pt x="2" y="6"/>
                    </a:cubicBezTo>
                    <a:cubicBezTo>
                      <a:pt x="2" y="6"/>
                      <a:pt x="2" y="6"/>
                      <a:pt x="2" y="6"/>
                    </a:cubicBezTo>
                    <a:cubicBezTo>
                      <a:pt x="0" y="7"/>
                      <a:pt x="0" y="7"/>
                      <a:pt x="0" y="7"/>
                    </a:cubicBezTo>
                    <a:cubicBezTo>
                      <a:pt x="0" y="9"/>
                      <a:pt x="0" y="9"/>
                      <a:pt x="0" y="9"/>
                    </a:cubicBezTo>
                    <a:cubicBezTo>
                      <a:pt x="1" y="10"/>
                      <a:pt x="1" y="10"/>
                      <a:pt x="1" y="10"/>
                    </a:cubicBezTo>
                    <a:cubicBezTo>
                      <a:pt x="1" y="10"/>
                      <a:pt x="1" y="11"/>
                      <a:pt x="1" y="11"/>
                    </a:cubicBezTo>
                    <a:cubicBezTo>
                      <a:pt x="0" y="12"/>
                      <a:pt x="0" y="12"/>
                      <a:pt x="0" y="12"/>
                    </a:cubicBezTo>
                    <a:cubicBezTo>
                      <a:pt x="0" y="14"/>
                      <a:pt x="0" y="14"/>
                      <a:pt x="0" y="14"/>
                    </a:cubicBezTo>
                    <a:cubicBezTo>
                      <a:pt x="2" y="14"/>
                      <a:pt x="2" y="14"/>
                      <a:pt x="2" y="14"/>
                    </a:cubicBezTo>
                    <a:cubicBezTo>
                      <a:pt x="2" y="15"/>
                      <a:pt x="2" y="15"/>
                      <a:pt x="2" y="15"/>
                    </a:cubicBezTo>
                    <a:cubicBezTo>
                      <a:pt x="2" y="17"/>
                      <a:pt x="2" y="17"/>
                      <a:pt x="2" y="17"/>
                    </a:cubicBezTo>
                    <a:cubicBezTo>
                      <a:pt x="3" y="18"/>
                      <a:pt x="3" y="18"/>
                      <a:pt x="3" y="18"/>
                    </a:cubicBezTo>
                    <a:cubicBezTo>
                      <a:pt x="5" y="18"/>
                      <a:pt x="5" y="18"/>
                      <a:pt x="5" y="18"/>
                    </a:cubicBezTo>
                    <a:cubicBezTo>
                      <a:pt x="5" y="18"/>
                      <a:pt x="5" y="18"/>
                      <a:pt x="6" y="18"/>
                    </a:cubicBezTo>
                    <a:cubicBezTo>
                      <a:pt x="6" y="20"/>
                      <a:pt x="6" y="20"/>
                      <a:pt x="6" y="20"/>
                    </a:cubicBezTo>
                    <a:cubicBezTo>
                      <a:pt x="8" y="21"/>
                      <a:pt x="8" y="21"/>
                      <a:pt x="8" y="21"/>
                    </a:cubicBezTo>
                    <a:cubicBezTo>
                      <a:pt x="9" y="19"/>
                      <a:pt x="9" y="19"/>
                      <a:pt x="9" y="19"/>
                    </a:cubicBezTo>
                    <a:cubicBezTo>
                      <a:pt x="10" y="19"/>
                      <a:pt x="10" y="19"/>
                      <a:pt x="10" y="19"/>
                    </a:cubicBezTo>
                    <a:cubicBezTo>
                      <a:pt x="11" y="21"/>
                      <a:pt x="11" y="21"/>
                      <a:pt x="11" y="21"/>
                    </a:cubicBezTo>
                    <a:cubicBezTo>
                      <a:pt x="14" y="20"/>
                      <a:pt x="14" y="20"/>
                      <a:pt x="14" y="20"/>
                    </a:cubicBezTo>
                    <a:cubicBezTo>
                      <a:pt x="14" y="18"/>
                      <a:pt x="14" y="18"/>
                      <a:pt x="14" y="18"/>
                    </a:cubicBezTo>
                    <a:cubicBezTo>
                      <a:pt x="14" y="18"/>
                      <a:pt x="14" y="18"/>
                      <a:pt x="14" y="18"/>
                    </a:cubicBezTo>
                    <a:cubicBezTo>
                      <a:pt x="16" y="18"/>
                      <a:pt x="16" y="18"/>
                      <a:pt x="16" y="18"/>
                    </a:cubicBezTo>
                    <a:cubicBezTo>
                      <a:pt x="17" y="18"/>
                      <a:pt x="17" y="18"/>
                      <a:pt x="17" y="18"/>
                    </a:cubicBezTo>
                    <a:cubicBezTo>
                      <a:pt x="18" y="17"/>
                      <a:pt x="18" y="17"/>
                      <a:pt x="18" y="17"/>
                    </a:cubicBezTo>
                    <a:lnTo>
                      <a:pt x="17" y="15"/>
                    </a:lnTo>
                    <a:close/>
                    <a:moveTo>
                      <a:pt x="8" y="12"/>
                    </a:moveTo>
                    <a:cubicBezTo>
                      <a:pt x="7" y="11"/>
                      <a:pt x="7" y="10"/>
                      <a:pt x="8" y="9"/>
                    </a:cubicBezTo>
                    <a:cubicBezTo>
                      <a:pt x="9" y="8"/>
                      <a:pt x="10" y="8"/>
                      <a:pt x="11" y="9"/>
                    </a:cubicBezTo>
                    <a:cubicBezTo>
                      <a:pt x="12" y="10"/>
                      <a:pt x="12" y="11"/>
                      <a:pt x="11" y="12"/>
                    </a:cubicBezTo>
                    <a:cubicBezTo>
                      <a:pt x="10" y="13"/>
                      <a:pt x="9" y="13"/>
                      <a:pt x="8" y="12"/>
                    </a:cubicBezTo>
                    <a:close/>
                  </a:path>
                </a:pathLst>
              </a:custGeom>
              <a:grpFill/>
              <a:ln w="9525">
                <a:solidFill>
                  <a:schemeClr val="bg1">
                    <a:lumMod val="75000"/>
                  </a:schemeClr>
                </a:solidFill>
                <a:round/>
              </a:ln>
            </p:spPr>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grpSp>
        <p:sp>
          <p:nvSpPr>
            <p:cNvPr id="28" name="Arrow: Right 47"/>
            <p:cNvSpPr/>
            <p:nvPr/>
          </p:nvSpPr>
          <p:spPr>
            <a:xfrm rot="3294419">
              <a:off x="4507610" y="3660773"/>
              <a:ext cx="588775" cy="255271"/>
            </a:xfrm>
            <a:prstGeom prst="rightArrow">
              <a:avLst/>
            </a:prstGeom>
            <a:solidFill>
              <a:schemeClr val="bg1">
                <a:lumMod val="75000"/>
              </a:schemeClr>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sp>
          <p:nvSpPr>
            <p:cNvPr id="29" name="Arrow: Right 48"/>
            <p:cNvSpPr/>
            <p:nvPr/>
          </p:nvSpPr>
          <p:spPr>
            <a:xfrm rot="19571809">
              <a:off x="5421149" y="3137113"/>
              <a:ext cx="1507580" cy="255271"/>
            </a:xfrm>
            <a:prstGeom prst="rightArrow">
              <a:avLst/>
            </a:prstGeom>
            <a:solidFill>
              <a:schemeClr val="bg1">
                <a:lumMod val="75000"/>
              </a:schemeClr>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defRPr/>
              </a:pPr>
              <a:endParaRPr sz="1350">
                <a:solidFill>
                  <a:schemeClr val="tx1">
                    <a:lumMod val="85000"/>
                    <a:lumOff val="15000"/>
                  </a:schemeClr>
                </a:solidFill>
                <a:latin typeface="+mn-ea"/>
                <a:sym typeface="FZHei-B01S" panose="02010601030101010101" pitchFamily="2" charset="-122"/>
              </a:endParaRPr>
            </a:p>
          </p:txBody>
        </p:sp>
      </p:grpSp>
      <p:grpSp>
        <p:nvGrpSpPr>
          <p:cNvPr id="55" name="组合 54"/>
          <p:cNvGrpSpPr/>
          <p:nvPr/>
        </p:nvGrpSpPr>
        <p:grpSpPr>
          <a:xfrm>
            <a:off x="1168291" y="1810911"/>
            <a:ext cx="2525336" cy="1190802"/>
            <a:chOff x="5133155" y="1649255"/>
            <a:chExt cx="2525336" cy="1190802"/>
          </a:xfrm>
        </p:grpSpPr>
        <p:sp>
          <p:nvSpPr>
            <p:cNvPr id="56" name="矩形 55"/>
            <p:cNvSpPr/>
            <p:nvPr/>
          </p:nvSpPr>
          <p:spPr>
            <a:xfrm>
              <a:off x="5133155" y="2001879"/>
              <a:ext cx="2525336" cy="838178"/>
            </a:xfrm>
            <a:prstGeom prst="rect">
              <a:avLst/>
            </a:prstGeom>
          </p:spPr>
          <p:txBody>
            <a:bodyPr wrap="square">
              <a:spAutoFit/>
              <a:scene3d>
                <a:camera prst="orthographicFront"/>
                <a:lightRig rig="threePt" dir="t"/>
              </a:scene3d>
              <a:sp3d contourW="12700"/>
            </a:bodyPr>
            <a:lstStyle/>
            <a:p>
              <a:pPr algn="just" defTabSz="608965">
                <a:lnSpc>
                  <a:spcPts val="2000"/>
                </a:lnSpc>
                <a:defRPr/>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57" name="矩形 56"/>
            <p:cNvSpPr/>
            <p:nvPr/>
          </p:nvSpPr>
          <p:spPr>
            <a:xfrm>
              <a:off x="5133155" y="1649255"/>
              <a:ext cx="2241975" cy="368755"/>
            </a:xfrm>
            <a:prstGeom prst="rect">
              <a:avLst/>
            </a:prstGeom>
          </p:spPr>
          <p:txBody>
            <a:bodyPr wrap="square">
              <a:spAutoFit/>
              <a:scene3d>
                <a:camera prst="orthographicFront"/>
                <a:lightRig rig="threePt" dir="t"/>
              </a:scene3d>
              <a:sp3d contourW="12700"/>
            </a:bodyPr>
            <a:lstStyle/>
            <a:p>
              <a:pPr algn="just" defTabSz="608965">
                <a:lnSpc>
                  <a:spcPct val="120000"/>
                </a:lnSpc>
                <a:defRPr/>
              </a:pPr>
              <a:r>
                <a:rPr lang="zh-CN" altLang="en-US" sz="1600" b="1" dirty="0">
                  <a:solidFill>
                    <a:schemeClr val="tx1">
                      <a:lumMod val="85000"/>
                      <a:lumOff val="15000"/>
                    </a:schemeClr>
                  </a:solidFill>
                  <a:latin typeface="+mn-ea"/>
                  <a:sym typeface="FZHei-B01S" panose="02010601030101010101" pitchFamily="2" charset="-122"/>
                </a:rPr>
                <a:t>Title text added</a:t>
              </a:r>
            </a:p>
          </p:txBody>
        </p:sp>
      </p:grpSp>
      <p:grpSp>
        <p:nvGrpSpPr>
          <p:cNvPr id="64" name="组合 63"/>
          <p:cNvGrpSpPr/>
          <p:nvPr/>
        </p:nvGrpSpPr>
        <p:grpSpPr>
          <a:xfrm>
            <a:off x="9030811" y="2951025"/>
            <a:ext cx="2562643" cy="1477209"/>
            <a:chOff x="5630010" y="1400971"/>
            <a:chExt cx="2562642" cy="1477209"/>
          </a:xfrm>
        </p:grpSpPr>
        <p:sp>
          <p:nvSpPr>
            <p:cNvPr id="65" name="矩形 64"/>
            <p:cNvSpPr/>
            <p:nvPr/>
          </p:nvSpPr>
          <p:spPr>
            <a:xfrm>
              <a:off x="5630010" y="1753595"/>
              <a:ext cx="2562642" cy="1124585"/>
            </a:xfrm>
            <a:prstGeom prst="rect">
              <a:avLst/>
            </a:prstGeom>
          </p:spPr>
          <p:txBody>
            <a:bodyPr wrap="square">
              <a:spAutoFit/>
              <a:scene3d>
                <a:camera prst="orthographicFront"/>
                <a:lightRig rig="threePt" dir="t"/>
              </a:scene3d>
              <a:sp3d contourW="12700"/>
            </a:bodyPr>
            <a:lstStyle/>
            <a:p>
              <a:pPr algn="just" defTabSz="608965">
                <a:lnSpc>
                  <a:spcPts val="2000"/>
                </a:lnSpc>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66" name="矩形 65"/>
            <p:cNvSpPr/>
            <p:nvPr/>
          </p:nvSpPr>
          <p:spPr>
            <a:xfrm>
              <a:off x="5630010" y="1400971"/>
              <a:ext cx="2241974" cy="368755"/>
            </a:xfrm>
            <a:prstGeom prst="rect">
              <a:avLst/>
            </a:prstGeom>
          </p:spPr>
          <p:txBody>
            <a:bodyPr wrap="square">
              <a:spAutoFit/>
              <a:scene3d>
                <a:camera prst="orthographicFront"/>
                <a:lightRig rig="threePt" dir="t"/>
              </a:scene3d>
              <a:sp3d contourW="12700"/>
            </a:bodyPr>
            <a:lstStyle/>
            <a:p>
              <a:pPr algn="just" defTabSz="608965">
                <a:lnSpc>
                  <a:spcPct val="120000"/>
                </a:lnSpc>
              </a:pPr>
              <a:r>
                <a:rPr lang="zh-CN" altLang="en-US" sz="1600" b="1" dirty="0">
                  <a:solidFill>
                    <a:schemeClr val="tx1">
                      <a:lumMod val="85000"/>
                      <a:lumOff val="15000"/>
                    </a:schemeClr>
                  </a:solidFill>
                  <a:latin typeface="+mn-ea"/>
                  <a:sym typeface="FZHei-B01S" panose="02010601030101010101" pitchFamily="2" charset="-122"/>
                </a:rPr>
                <a:t>Title text added</a:t>
              </a:r>
            </a:p>
          </p:txBody>
        </p:sp>
      </p:grpSp>
      <p:grpSp>
        <p:nvGrpSpPr>
          <p:cNvPr id="67" name="组合 66"/>
          <p:cNvGrpSpPr/>
          <p:nvPr/>
        </p:nvGrpSpPr>
        <p:grpSpPr>
          <a:xfrm>
            <a:off x="6754538" y="4408583"/>
            <a:ext cx="2562643" cy="1477209"/>
            <a:chOff x="5133155" y="1649255"/>
            <a:chExt cx="2562642" cy="1477209"/>
          </a:xfrm>
        </p:grpSpPr>
        <p:sp>
          <p:nvSpPr>
            <p:cNvPr id="68" name="矩形 67"/>
            <p:cNvSpPr/>
            <p:nvPr/>
          </p:nvSpPr>
          <p:spPr>
            <a:xfrm>
              <a:off x="5133155" y="2001879"/>
              <a:ext cx="2562642" cy="1124585"/>
            </a:xfrm>
            <a:prstGeom prst="rect">
              <a:avLst/>
            </a:prstGeom>
          </p:spPr>
          <p:txBody>
            <a:bodyPr wrap="square">
              <a:spAutoFit/>
              <a:scene3d>
                <a:camera prst="orthographicFront"/>
                <a:lightRig rig="threePt" dir="t"/>
              </a:scene3d>
              <a:sp3d contourW="12700"/>
            </a:bodyPr>
            <a:lstStyle/>
            <a:p>
              <a:pPr algn="just" defTabSz="608965">
                <a:lnSpc>
                  <a:spcPts val="2000"/>
                </a:lnSpc>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69" name="矩形 68"/>
            <p:cNvSpPr/>
            <p:nvPr/>
          </p:nvSpPr>
          <p:spPr>
            <a:xfrm>
              <a:off x="5133155" y="1649255"/>
              <a:ext cx="2241974" cy="322589"/>
            </a:xfrm>
            <a:prstGeom prst="rect">
              <a:avLst/>
            </a:prstGeom>
          </p:spPr>
          <p:txBody>
            <a:bodyPr wrap="square">
              <a:spAutoFit/>
              <a:scene3d>
                <a:camera prst="orthographicFront"/>
                <a:lightRig rig="threePt" dir="t"/>
              </a:scene3d>
              <a:sp3d contourW="12700"/>
            </a:bodyPr>
            <a:lstStyle/>
            <a:p>
              <a:pPr algn="just" defTabSz="608965">
                <a:lnSpc>
                  <a:spcPct val="120000"/>
                </a:lnSpc>
              </a:pPr>
              <a:r>
                <a:rPr lang="zh-CN" altLang="en-US" sz="1600" b="1" dirty="0">
                  <a:solidFill>
                    <a:schemeClr val="tx1">
                      <a:lumMod val="85000"/>
                      <a:lumOff val="15000"/>
                    </a:schemeClr>
                  </a:solidFill>
                  <a:latin typeface="+mn-ea"/>
                  <a:sym typeface="FZHei-B01S" panose="02010601030101010101" pitchFamily="2" charset="-122"/>
                </a:rPr>
                <a:t>Title text added</a:t>
              </a:r>
            </a:p>
          </p:txBody>
        </p:sp>
      </p:grpSp>
      <p:grpSp>
        <p:nvGrpSpPr>
          <p:cNvPr id="70" name="组合 69"/>
          <p:cNvGrpSpPr/>
          <p:nvPr/>
        </p:nvGrpSpPr>
        <p:grpSpPr>
          <a:xfrm>
            <a:off x="2009293" y="4539971"/>
            <a:ext cx="2562643" cy="1191380"/>
            <a:chOff x="5133155" y="1649255"/>
            <a:chExt cx="2562642" cy="1191380"/>
          </a:xfrm>
        </p:grpSpPr>
        <p:sp>
          <p:nvSpPr>
            <p:cNvPr id="71" name="矩形 70"/>
            <p:cNvSpPr/>
            <p:nvPr/>
          </p:nvSpPr>
          <p:spPr>
            <a:xfrm>
              <a:off x="5133155" y="2001879"/>
              <a:ext cx="2562642" cy="1124585"/>
            </a:xfrm>
            <a:prstGeom prst="rect">
              <a:avLst/>
            </a:prstGeom>
          </p:spPr>
          <p:txBody>
            <a:bodyPr wrap="square">
              <a:spAutoFit/>
              <a:scene3d>
                <a:camera prst="orthographicFront"/>
                <a:lightRig rig="threePt" dir="t"/>
              </a:scene3d>
              <a:sp3d contourW="12700"/>
            </a:bodyPr>
            <a:lstStyle/>
            <a:p>
              <a:pPr algn="just" defTabSz="608965">
                <a:lnSpc>
                  <a:spcPts val="2000"/>
                </a:lnSpc>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p>
          </p:txBody>
        </p:sp>
        <p:sp>
          <p:nvSpPr>
            <p:cNvPr id="72" name="矩形 71"/>
            <p:cNvSpPr/>
            <p:nvPr/>
          </p:nvSpPr>
          <p:spPr>
            <a:xfrm>
              <a:off x="5133155" y="1649255"/>
              <a:ext cx="2241974" cy="322589"/>
            </a:xfrm>
            <a:prstGeom prst="rect">
              <a:avLst/>
            </a:prstGeom>
          </p:spPr>
          <p:txBody>
            <a:bodyPr wrap="square">
              <a:spAutoFit/>
              <a:scene3d>
                <a:camera prst="orthographicFront"/>
                <a:lightRig rig="threePt" dir="t"/>
              </a:scene3d>
              <a:sp3d contourW="12700"/>
            </a:bodyPr>
            <a:lstStyle/>
            <a:p>
              <a:pPr algn="just" defTabSz="608965">
                <a:lnSpc>
                  <a:spcPct val="120000"/>
                </a:lnSpc>
              </a:pPr>
              <a:r>
                <a:rPr lang="zh-CN" altLang="en-US" sz="1600" b="1" dirty="0">
                  <a:solidFill>
                    <a:schemeClr val="tx1">
                      <a:lumMod val="85000"/>
                      <a:lumOff val="15000"/>
                    </a:schemeClr>
                  </a:solidFill>
                  <a:latin typeface="+mn-ea"/>
                  <a:sym typeface="FZHei-B01S" panose="02010601030101010101" pitchFamily="2" charset="-122"/>
                </a:rPr>
                <a:t>Title text added</a:t>
              </a:r>
            </a:p>
          </p:txBody>
        </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9061">
            <a:off x="127520" y="-136095"/>
            <a:ext cx="2195673" cy="1083348"/>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53" name="矩形 52">
            <a:extLst>
              <a:ext uri="{FF2B5EF4-FFF2-40B4-BE49-F238E27FC236}">
                <a16:creationId xmlns:a16="http://schemas.microsoft.com/office/drawing/2014/main" id="{4E721F2F-9A44-43B9-9BD5-BFE7976F765A}"/>
              </a:ext>
            </a:extLst>
          </p:cNvPr>
          <p:cNvSpPr/>
          <p:nvPr/>
        </p:nvSpPr>
        <p:spPr>
          <a:xfrm>
            <a:off x="807719" y="493395"/>
            <a:ext cx="5408353"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One: Outline of the Course</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400" advClick="0" advTm="0">
        <p14:honeycomb/>
      </p:transition>
    </mc:Choice>
    <mc:Fallback xmlns:a16="http://schemas.microsoft.com/office/drawing/2014/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p:cTn id="25" dur="500" fill="hold"/>
                                        <p:tgtEl>
                                          <p:spTgt spid="55"/>
                                        </p:tgtEl>
                                        <p:attrNameLst>
                                          <p:attrName>ppt_w</p:attrName>
                                        </p:attrNameLst>
                                      </p:cBhvr>
                                      <p:tavLst>
                                        <p:tav tm="0">
                                          <p:val>
                                            <p:fltVal val="0"/>
                                          </p:val>
                                        </p:tav>
                                        <p:tav tm="100000">
                                          <p:val>
                                            <p:strVal val="#ppt_w"/>
                                          </p:val>
                                        </p:tav>
                                      </p:tavLst>
                                    </p:anim>
                                    <p:anim calcmode="lin" valueType="num">
                                      <p:cBhvr>
                                        <p:cTn id="26" dur="500" fill="hold"/>
                                        <p:tgtEl>
                                          <p:spTgt spid="55"/>
                                        </p:tgtEl>
                                        <p:attrNameLst>
                                          <p:attrName>ppt_h</p:attrName>
                                        </p:attrNameLst>
                                      </p:cBhvr>
                                      <p:tavLst>
                                        <p:tav tm="0">
                                          <p:val>
                                            <p:fltVal val="0"/>
                                          </p:val>
                                        </p:tav>
                                        <p:tav tm="100000">
                                          <p:val>
                                            <p:strVal val="#ppt_h"/>
                                          </p:val>
                                        </p:tav>
                                      </p:tavLst>
                                    </p:anim>
                                    <p:animEffect transition="in" filter="fade">
                                      <p:cBhvr>
                                        <p:cTn id="27" dur="500"/>
                                        <p:tgtEl>
                                          <p:spTgt spid="55"/>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p:cTn id="31" dur="500" fill="hold"/>
                                        <p:tgtEl>
                                          <p:spTgt spid="70"/>
                                        </p:tgtEl>
                                        <p:attrNameLst>
                                          <p:attrName>ppt_w</p:attrName>
                                        </p:attrNameLst>
                                      </p:cBhvr>
                                      <p:tavLst>
                                        <p:tav tm="0">
                                          <p:val>
                                            <p:fltVal val="0"/>
                                          </p:val>
                                        </p:tav>
                                        <p:tav tm="100000">
                                          <p:val>
                                            <p:strVal val="#ppt_w"/>
                                          </p:val>
                                        </p:tav>
                                      </p:tavLst>
                                    </p:anim>
                                    <p:anim calcmode="lin" valueType="num">
                                      <p:cBhvr>
                                        <p:cTn id="32" dur="500" fill="hold"/>
                                        <p:tgtEl>
                                          <p:spTgt spid="70"/>
                                        </p:tgtEl>
                                        <p:attrNameLst>
                                          <p:attrName>ppt_h</p:attrName>
                                        </p:attrNameLst>
                                      </p:cBhvr>
                                      <p:tavLst>
                                        <p:tav tm="0">
                                          <p:val>
                                            <p:fltVal val="0"/>
                                          </p:val>
                                        </p:tav>
                                        <p:tav tm="100000">
                                          <p:val>
                                            <p:strVal val="#ppt_h"/>
                                          </p:val>
                                        </p:tav>
                                      </p:tavLst>
                                    </p:anim>
                                    <p:animEffect transition="in" filter="fade">
                                      <p:cBhvr>
                                        <p:cTn id="33" dur="500"/>
                                        <p:tgtEl>
                                          <p:spTgt spid="7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p:cTn id="37" dur="500" fill="hold"/>
                                        <p:tgtEl>
                                          <p:spTgt spid="67"/>
                                        </p:tgtEl>
                                        <p:attrNameLst>
                                          <p:attrName>ppt_w</p:attrName>
                                        </p:attrNameLst>
                                      </p:cBhvr>
                                      <p:tavLst>
                                        <p:tav tm="0">
                                          <p:val>
                                            <p:fltVal val="0"/>
                                          </p:val>
                                        </p:tav>
                                        <p:tav tm="100000">
                                          <p:val>
                                            <p:strVal val="#ppt_w"/>
                                          </p:val>
                                        </p:tav>
                                      </p:tavLst>
                                    </p:anim>
                                    <p:anim calcmode="lin" valueType="num">
                                      <p:cBhvr>
                                        <p:cTn id="38" dur="500" fill="hold"/>
                                        <p:tgtEl>
                                          <p:spTgt spid="67"/>
                                        </p:tgtEl>
                                        <p:attrNameLst>
                                          <p:attrName>ppt_h</p:attrName>
                                        </p:attrNameLst>
                                      </p:cBhvr>
                                      <p:tavLst>
                                        <p:tav tm="0">
                                          <p:val>
                                            <p:fltVal val="0"/>
                                          </p:val>
                                        </p:tav>
                                        <p:tav tm="100000">
                                          <p:val>
                                            <p:strVal val="#ppt_h"/>
                                          </p:val>
                                        </p:tav>
                                      </p:tavLst>
                                    </p:anim>
                                    <p:animEffect transition="in" filter="fade">
                                      <p:cBhvr>
                                        <p:cTn id="39" dur="500"/>
                                        <p:tgtEl>
                                          <p:spTgt spid="67"/>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p:cTn id="43" dur="500" fill="hold"/>
                                        <p:tgtEl>
                                          <p:spTgt spid="64"/>
                                        </p:tgtEl>
                                        <p:attrNameLst>
                                          <p:attrName>ppt_w</p:attrName>
                                        </p:attrNameLst>
                                      </p:cBhvr>
                                      <p:tavLst>
                                        <p:tav tm="0">
                                          <p:val>
                                            <p:fltVal val="0"/>
                                          </p:val>
                                        </p:tav>
                                        <p:tav tm="100000">
                                          <p:val>
                                            <p:strVal val="#ppt_w"/>
                                          </p:val>
                                        </p:tav>
                                      </p:tavLst>
                                    </p:anim>
                                    <p:anim calcmode="lin" valueType="num">
                                      <p:cBhvr>
                                        <p:cTn id="44" dur="500" fill="hold"/>
                                        <p:tgtEl>
                                          <p:spTgt spid="64"/>
                                        </p:tgtEl>
                                        <p:attrNameLst>
                                          <p:attrName>ppt_h</p:attrName>
                                        </p:attrNameLst>
                                      </p:cBhvr>
                                      <p:tavLst>
                                        <p:tav tm="0">
                                          <p:val>
                                            <p:fltVal val="0"/>
                                          </p:val>
                                        </p:tav>
                                        <p:tav tm="100000">
                                          <p:val>
                                            <p:strVal val="#ppt_h"/>
                                          </p:val>
                                        </p:tav>
                                      </p:tavLst>
                                    </p:anim>
                                    <p:animEffect transition="in" filter="fade">
                                      <p:cBhvr>
                                        <p:cTn id="4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603" y="1494970"/>
            <a:ext cx="4384987" cy="4165602"/>
          </a:xfrm>
          <a:prstGeom prst="rect">
            <a:avLst/>
          </a:prstGeom>
        </p:spPr>
      </p:pic>
      <p:sp>
        <p:nvSpPr>
          <p:cNvPr id="8" name="TextBox 4"/>
          <p:cNvSpPr txBox="1"/>
          <p:nvPr/>
        </p:nvSpPr>
        <p:spPr>
          <a:xfrm>
            <a:off x="5598415" y="2158460"/>
            <a:ext cx="1877437" cy="646331"/>
          </a:xfrm>
          <a:prstGeom prst="rect">
            <a:avLst/>
          </a:prstGeom>
          <a:noFill/>
        </p:spPr>
        <p:txBody>
          <a:bodyPr wrap="none" rtlCol="0">
            <a:spAutoFit/>
          </a:bodyPr>
          <a:lstStyle/>
          <a:p>
            <a:r>
              <a:rPr lang="en-US" altLang="zh-CN" sz="3600" dirty="0">
                <a:solidFill>
                  <a:schemeClr val="tx1">
                    <a:lumMod val="85000"/>
                    <a:lumOff val="15000"/>
                  </a:schemeClr>
                </a:solidFill>
                <a:latin typeface="Arial Unicode MS" panose="020B0604020202020204" pitchFamily="34" charset="-122"/>
                <a:ea typeface="Arial Unicode MS" panose="020B0604020202020204" pitchFamily="34" charset="-122"/>
                <a:cs typeface="Arial Unicode MS" panose="020B0604020202020204" pitchFamily="34" charset="-122"/>
                <a:sym typeface="微软雅黑" panose="020B0503020204020204" pitchFamily="34" charset="-122"/>
              </a:rPr>
              <a:t>Part two</a:t>
            </a:r>
            <a:endParaRPr lang="zh-CN" altLang="en-US" sz="3600" dirty="0">
              <a:solidFill>
                <a:schemeClr val="tx1">
                  <a:lumMod val="85000"/>
                  <a:lumOff val="15000"/>
                </a:schemeClr>
              </a:solidFill>
              <a:latin typeface="Arial Unicode MS" panose="020B0604020202020204" pitchFamily="34" charset="-122"/>
              <a:ea typeface="Arial Unicode MS" panose="020B0604020202020204" pitchFamily="34" charset="-122"/>
              <a:cs typeface="Arial Unicode MS" panose="020B0604020202020204" pitchFamily="34" charset="-122"/>
              <a:sym typeface="微软雅黑" panose="020B0503020204020204" pitchFamily="34" charset="-122"/>
            </a:endParaRPr>
          </a:p>
        </p:txBody>
      </p:sp>
      <p:grpSp>
        <p:nvGrpSpPr>
          <p:cNvPr id="9" name="组合 8"/>
          <p:cNvGrpSpPr/>
          <p:nvPr/>
        </p:nvGrpSpPr>
        <p:grpSpPr>
          <a:xfrm>
            <a:off x="5616953" y="2808699"/>
            <a:ext cx="4573422" cy="439172"/>
            <a:chOff x="4673997" y="1988841"/>
            <a:chExt cx="3630295" cy="348606"/>
          </a:xfrm>
        </p:grpSpPr>
        <p:sp>
          <p:nvSpPr>
            <p:cNvPr id="10" name="Round Same Side Corner Rectangle 48"/>
            <p:cNvSpPr/>
            <p:nvPr/>
          </p:nvSpPr>
          <p:spPr>
            <a:xfrm rot="5400000">
              <a:off x="5549770" y="1113068"/>
              <a:ext cx="348606" cy="2100151"/>
            </a:xfrm>
            <a:prstGeom prst="round2SameRect">
              <a:avLst>
                <a:gd name="adj1" fmla="val 50000"/>
                <a:gd name="adj2" fmla="val 50000"/>
              </a:avLst>
            </a:prstGeom>
            <a:solidFill>
              <a:srgbClr val="3D7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bg1"/>
                </a:solidFill>
              </a:endParaRPr>
            </a:p>
          </p:txBody>
        </p:sp>
        <p:sp>
          <p:nvSpPr>
            <p:cNvPr id="11" name="Rectangle 49"/>
            <p:cNvSpPr/>
            <p:nvPr/>
          </p:nvSpPr>
          <p:spPr>
            <a:xfrm>
              <a:off x="4742470" y="2019847"/>
              <a:ext cx="3561822" cy="244307"/>
            </a:xfrm>
            <a:prstGeom prst="rect">
              <a:avLst/>
            </a:prstGeom>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Communication definition</a:t>
              </a:r>
              <a:endParaRPr lang="en-US" sz="14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sp>
        <p:nvSpPr>
          <p:cNvPr id="12" name="TextBox 8"/>
          <p:cNvSpPr txBox="1"/>
          <p:nvPr/>
        </p:nvSpPr>
        <p:spPr>
          <a:xfrm>
            <a:off x="5616954" y="3381698"/>
            <a:ext cx="3190452" cy="583878"/>
          </a:xfrm>
          <a:prstGeom prst="rect">
            <a:avLst/>
          </a:prstGeom>
          <a:noFill/>
        </p:spPr>
        <p:txBody>
          <a:bodyPr wrap="square" rtlCol="0">
            <a:spAutoFit/>
          </a:bodyPr>
          <a:lstStyle/>
          <a:p>
            <a:pPr>
              <a:lnSpc>
                <a:spcPts val="2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Dream of the future of us!</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ts val="2000"/>
              </a:lnSpc>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We dream of future success</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13" name="文本框 14"/>
          <p:cNvSpPr txBox="1"/>
          <p:nvPr/>
        </p:nvSpPr>
        <p:spPr>
          <a:xfrm>
            <a:off x="5616955" y="3996687"/>
            <a:ext cx="3375566" cy="766941"/>
          </a:xfrm>
          <a:prstGeom prst="rect">
            <a:avLst/>
          </a:prstGeom>
          <a:noFill/>
        </p:spPr>
        <p:txBody>
          <a:bodyPr wrap="square" rtlCol="0">
            <a:spAutoFit/>
          </a:bodyPr>
          <a:lstStyle/>
          <a:p>
            <a:pPr>
              <a:lnSpc>
                <a:spcPts val="1800"/>
              </a:lnSpc>
            </a:pPr>
            <a:r>
              <a:rPr lang="en-US" altLang="zh-CN" sz="1200" dirty="0"/>
              <a:t>The man who has made his mind to win will never say "impossible". I can make it through the rain. I can stand up once son my own. </a:t>
            </a:r>
            <a:endParaRPr lang="zh-CN" altLang="en-US" sz="1200" dirty="0">
              <a:solidFill>
                <a:schemeClr val="tx1">
                  <a:lumMod val="85000"/>
                  <a:lumOff val="15000"/>
                </a:schemeClr>
              </a:solidFill>
              <a:latin typeface="Roboto Light" panose="02000000000000000000" pitchFamily="2" charset="0"/>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712" y="5258"/>
            <a:ext cx="8134899" cy="6858000"/>
          </a:xfrm>
          <a:prstGeom prst="rect">
            <a:avLst/>
          </a:prstGeom>
        </p:spPr>
      </p:pic>
    </p:spTree>
    <p:extLst>
      <p:ext uri="{BB962C8B-B14F-4D97-AF65-F5344CB8AC3E}">
        <p14:creationId xmlns:p14="http://schemas.microsoft.com/office/powerpoint/2010/main" val="334505698"/>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52" presetClass="entr" presetSubtype="0" fill="hold" grpId="0" nodeType="withEffect">
                                  <p:stCondLst>
                                    <p:cond delay="100"/>
                                  </p:stCondLst>
                                  <p:childTnLst>
                                    <p:set>
                                      <p:cBhvr>
                                        <p:cTn id="31" dur="1" fill="hold">
                                          <p:stCondLst>
                                            <p:cond delay="0"/>
                                          </p:stCondLst>
                                        </p:cTn>
                                        <p:tgtEl>
                                          <p:spTgt spid="13"/>
                                        </p:tgtEl>
                                        <p:attrNameLst>
                                          <p:attrName>style.visibility</p:attrName>
                                        </p:attrNameLst>
                                      </p:cBhvr>
                                      <p:to>
                                        <p:strVal val="visible"/>
                                      </p:to>
                                    </p:set>
                                    <p:animScale>
                                      <p:cBhvr>
                                        <p:cTn id="3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3"/>
                                        </p:tgtEl>
                                        <p:attrNameLst>
                                          <p:attrName>ppt_x</p:attrName>
                                          <p:attrName>ppt_y</p:attrName>
                                        </p:attrNameLst>
                                      </p:cBhvr>
                                    </p:animMotion>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52b0676d-feee-4c24-97a0-d7f3952809e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3849584" y="2044701"/>
            <a:ext cx="4425523" cy="3489327"/>
            <a:chOff x="3501875" y="1598757"/>
            <a:chExt cx="5154384" cy="4064000"/>
          </a:xfrm>
        </p:grpSpPr>
        <p:sp>
          <p:nvSpPr>
            <p:cNvPr id="4" name="íşḻîde"/>
            <p:cNvSpPr/>
            <p:nvPr/>
          </p:nvSpPr>
          <p:spPr>
            <a:xfrm>
              <a:off x="5195150" y="2729908"/>
              <a:ext cx="1801701" cy="1801700"/>
            </a:xfrm>
            <a:prstGeom prst="ellipse">
              <a:avLst/>
            </a:prstGeom>
            <a:solidFill>
              <a:srgbClr val="3D7C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608965"/>
              <a:endParaRPr>
                <a:solidFill>
                  <a:prstClr val="white"/>
                </a:solidFill>
                <a:latin typeface="Calibri" panose="020F0502020204030204"/>
              </a:endParaRPr>
            </a:p>
          </p:txBody>
        </p:sp>
        <p:sp>
          <p:nvSpPr>
            <p:cNvPr id="5" name="íṧľïḋè"/>
            <p:cNvSpPr/>
            <p:nvPr/>
          </p:nvSpPr>
          <p:spPr>
            <a:xfrm>
              <a:off x="4207933" y="3122758"/>
              <a:ext cx="532187" cy="1016000"/>
            </a:xfrm>
            <a:prstGeom prst="chevron">
              <a:avLst>
                <a:gd name="adj" fmla="val 62310"/>
              </a:avLst>
            </a:prstGeom>
            <a:solidFill>
              <a:srgbClr val="00B0F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defTabSz="608965"/>
              <a:endParaRPr>
                <a:solidFill>
                  <a:prstClr val="white"/>
                </a:solidFill>
                <a:latin typeface="Calibri" panose="020F0502020204030204"/>
              </a:endParaRPr>
            </a:p>
          </p:txBody>
        </p:sp>
        <p:sp>
          <p:nvSpPr>
            <p:cNvPr id="6" name="îsľíḑê"/>
            <p:cNvSpPr/>
            <p:nvPr/>
          </p:nvSpPr>
          <p:spPr>
            <a:xfrm flipH="1">
              <a:off x="7451880" y="3122758"/>
              <a:ext cx="532187" cy="1016000"/>
            </a:xfrm>
            <a:prstGeom prst="chevron">
              <a:avLst>
                <a:gd name="adj" fmla="val 62310"/>
              </a:avLst>
            </a:prstGeom>
            <a:solidFill>
              <a:srgbClr val="00B0F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defTabSz="608965"/>
              <a:endParaRPr>
                <a:solidFill>
                  <a:prstClr val="white"/>
                </a:solidFill>
                <a:latin typeface="Calibri" panose="020F0502020204030204"/>
              </a:endParaRPr>
            </a:p>
          </p:txBody>
        </p:sp>
        <p:sp>
          <p:nvSpPr>
            <p:cNvPr id="7" name="íšļîdé"/>
            <p:cNvSpPr/>
            <p:nvPr/>
          </p:nvSpPr>
          <p:spPr>
            <a:xfrm>
              <a:off x="3501875" y="3122758"/>
              <a:ext cx="532187" cy="1016000"/>
            </a:xfrm>
            <a:prstGeom prst="chevron">
              <a:avLst>
                <a:gd name="adj" fmla="val 62310"/>
              </a:avLst>
            </a:prstGeom>
            <a:solidFill>
              <a:srgbClr val="3D7CF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defTabSz="608965"/>
              <a:endParaRPr>
                <a:solidFill>
                  <a:prstClr val="white"/>
                </a:solidFill>
                <a:latin typeface="Calibri" panose="020F0502020204030204"/>
              </a:endParaRPr>
            </a:p>
          </p:txBody>
        </p:sp>
        <p:sp>
          <p:nvSpPr>
            <p:cNvPr id="8" name="íṡļiḍe"/>
            <p:cNvSpPr/>
            <p:nvPr/>
          </p:nvSpPr>
          <p:spPr>
            <a:xfrm flipH="1">
              <a:off x="8124072" y="3122758"/>
              <a:ext cx="532187" cy="1016000"/>
            </a:xfrm>
            <a:prstGeom prst="chevron">
              <a:avLst>
                <a:gd name="adj" fmla="val 62310"/>
              </a:avLst>
            </a:prstGeom>
            <a:solidFill>
              <a:srgbClr val="3D7CF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defTabSz="608965"/>
              <a:endParaRPr>
                <a:solidFill>
                  <a:prstClr val="white"/>
                </a:solidFill>
                <a:latin typeface="Calibri" panose="020F0502020204030204"/>
              </a:endParaRPr>
            </a:p>
          </p:txBody>
        </p:sp>
        <p:grpSp>
          <p:nvGrpSpPr>
            <p:cNvPr id="9" name="îṩḷiḍè"/>
            <p:cNvGrpSpPr/>
            <p:nvPr/>
          </p:nvGrpSpPr>
          <p:grpSpPr>
            <a:xfrm>
              <a:off x="5757334" y="3292091"/>
              <a:ext cx="677333" cy="677333"/>
              <a:chOff x="990600" y="1936122"/>
              <a:chExt cx="508000" cy="508000"/>
            </a:xfrm>
            <a:solidFill>
              <a:schemeClr val="accent1"/>
            </a:solidFill>
          </p:grpSpPr>
          <p:sp>
            <p:nvSpPr>
              <p:cNvPr id="30" name="ïṥḷîḑê"/>
              <p:cNvSpPr/>
              <p:nvPr/>
            </p:nvSpPr>
            <p:spPr>
              <a:xfrm>
                <a:off x="990600" y="1936122"/>
                <a:ext cx="508000" cy="508000"/>
              </a:xfrm>
              <a:prstGeom prst="ellipse">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a:solidFill>
                    <a:prstClr val="white"/>
                  </a:solidFill>
                  <a:latin typeface="Calibri" panose="020F0502020204030204"/>
                </a:endParaRPr>
              </a:p>
            </p:txBody>
          </p:sp>
          <p:sp>
            <p:nvSpPr>
              <p:cNvPr id="31" name="ïŝľíḓè"/>
              <p:cNvSpPr/>
              <p:nvPr/>
            </p:nvSpPr>
            <p:spPr bwMode="auto">
              <a:xfrm>
                <a:off x="1117600" y="2087704"/>
                <a:ext cx="254000" cy="204838"/>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rgbClr val="3D7CFF"/>
              </a:solidFill>
              <a:ln w="9525">
                <a:noFill/>
                <a:round/>
              </a:ln>
            </p:spPr>
            <p:txBody>
              <a:bodyPr anchor="ctr"/>
              <a:lstStyle/>
              <a:p>
                <a:pPr algn="ctr" defTabSz="608965"/>
                <a:endParaRPr>
                  <a:solidFill>
                    <a:prstClr val="black"/>
                  </a:solidFill>
                  <a:latin typeface="Calibri" panose="020F0502020204030204"/>
                </a:endParaRPr>
              </a:p>
            </p:txBody>
          </p:sp>
        </p:grpSp>
        <p:sp>
          <p:nvSpPr>
            <p:cNvPr id="10" name="ïṩľide"/>
            <p:cNvSpPr/>
            <p:nvPr/>
          </p:nvSpPr>
          <p:spPr>
            <a:xfrm>
              <a:off x="4064000" y="1598757"/>
              <a:ext cx="4064000" cy="4064000"/>
            </a:xfrm>
            <a:prstGeom prst="ellipse">
              <a:avLst/>
            </a:prstGeom>
            <a:noFill/>
            <a:ln w="19050">
              <a:solidFill>
                <a:srgbClr val="3D7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a:solidFill>
                  <a:prstClr val="white"/>
                </a:solidFill>
                <a:latin typeface="Calibri" panose="020F0502020204030204"/>
              </a:endParaRPr>
            </a:p>
          </p:txBody>
        </p:sp>
        <p:sp>
          <p:nvSpPr>
            <p:cNvPr id="11" name="iṣlíḋé"/>
            <p:cNvSpPr/>
            <p:nvPr/>
          </p:nvSpPr>
          <p:spPr>
            <a:xfrm>
              <a:off x="4775200" y="2309957"/>
              <a:ext cx="2641600" cy="2641600"/>
            </a:xfrm>
            <a:prstGeom prst="ellipse">
              <a:avLst/>
            </a:prstGeom>
            <a:noFill/>
            <a:ln w="19050">
              <a:solidFill>
                <a:srgbClr val="3D7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65"/>
              <a:endParaRPr>
                <a:solidFill>
                  <a:prstClr val="white"/>
                </a:solidFill>
                <a:latin typeface="Calibri" panose="020F0502020204030204"/>
              </a:endParaRPr>
            </a:p>
          </p:txBody>
        </p:sp>
      </p:grpSp>
      <p:grpSp>
        <p:nvGrpSpPr>
          <p:cNvPr id="32" name="组合 31"/>
          <p:cNvGrpSpPr/>
          <p:nvPr/>
        </p:nvGrpSpPr>
        <p:grpSpPr>
          <a:xfrm>
            <a:off x="8478534" y="2044703"/>
            <a:ext cx="2784999" cy="1105303"/>
            <a:chOff x="1541719" y="2349127"/>
            <a:chExt cx="2784999" cy="1105302"/>
          </a:xfrm>
        </p:grpSpPr>
        <p:sp>
          <p:nvSpPr>
            <p:cNvPr id="33" name="文本框 32"/>
            <p:cNvSpPr txBox="1"/>
            <p:nvPr/>
          </p:nvSpPr>
          <p:spPr>
            <a:xfrm>
              <a:off x="1541720" y="2349127"/>
              <a:ext cx="2133782" cy="369332"/>
            </a:xfrm>
            <a:prstGeom prst="rect">
              <a:avLst/>
            </a:prstGeom>
            <a:noFill/>
          </p:spPr>
          <p:txBody>
            <a:bodyPr wrap="square" rtlCol="0">
              <a:spAutoFit/>
              <a:scene3d>
                <a:camera prst="orthographicFront"/>
                <a:lightRig rig="threePt" dir="t"/>
              </a:scene3d>
              <a:sp3d contourW="12700"/>
            </a:bodyPr>
            <a:lstStyle/>
            <a:p>
              <a:pPr defTabSz="608965"/>
              <a:r>
                <a:rPr lang="zh-CN" altLang="en-US" b="1" dirty="0">
                  <a:solidFill>
                    <a:prstClr val="black">
                      <a:lumMod val="75000"/>
                      <a:lumOff val="25000"/>
                    </a:prstClr>
                  </a:solidFill>
                  <a:latin typeface="Century Gothic" panose="020B0502020202020204" pitchFamily="34" charset="0"/>
                  <a:ea typeface="等线" panose="02010600030101010101" pitchFamily="2" charset="-122"/>
                </a:rPr>
                <a:t>Title text added</a:t>
              </a:r>
            </a:p>
          </p:txBody>
        </p:sp>
        <p:sp>
          <p:nvSpPr>
            <p:cNvPr id="34" name="文本框 33"/>
            <p:cNvSpPr txBox="1"/>
            <p:nvPr/>
          </p:nvSpPr>
          <p:spPr>
            <a:xfrm>
              <a:off x="1541719" y="2687682"/>
              <a:ext cx="2784999" cy="721994"/>
            </a:xfrm>
            <a:prstGeom prst="rect">
              <a:avLst/>
            </a:prstGeom>
            <a:noFill/>
          </p:spPr>
          <p:txBody>
            <a:bodyPr wrap="square" rtlCol="0">
              <a:spAutoFit/>
              <a:scene3d>
                <a:camera prst="orthographicFront"/>
                <a:lightRig rig="threePt" dir="t"/>
              </a:scene3d>
              <a:sp3d contourW="12700"/>
            </a:bodyPr>
            <a:lstStyle>
              <a:defPPr>
                <a:defRPr lang="zh-CN"/>
              </a:defPPr>
              <a:lvl1pPr algn="r" defTabSz="608965">
                <a:lnSpc>
                  <a:spcPts val="1800"/>
                </a:lnSpc>
                <a:defRPr sz="1200">
                  <a:solidFill>
                    <a:schemeClr val="tx1">
                      <a:lumMod val="85000"/>
                      <a:lumOff val="15000"/>
                    </a:schemeClr>
                  </a:solidFill>
                  <a:latin typeface="+mn-ea"/>
                </a:defRPr>
              </a:lvl1pPr>
            </a:lstStyle>
            <a:p>
              <a:pPr algn="l"/>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dirty="0"/>
            </a:p>
          </p:txBody>
        </p:sp>
      </p:grpSp>
      <p:grpSp>
        <p:nvGrpSpPr>
          <p:cNvPr id="35" name="组合 34"/>
          <p:cNvGrpSpPr/>
          <p:nvPr/>
        </p:nvGrpSpPr>
        <p:grpSpPr>
          <a:xfrm>
            <a:off x="8478534" y="4457703"/>
            <a:ext cx="2784999" cy="1105303"/>
            <a:chOff x="1541719" y="2349127"/>
            <a:chExt cx="2784999" cy="1105302"/>
          </a:xfrm>
        </p:grpSpPr>
        <p:sp>
          <p:nvSpPr>
            <p:cNvPr id="36" name="文本框 35"/>
            <p:cNvSpPr txBox="1"/>
            <p:nvPr/>
          </p:nvSpPr>
          <p:spPr>
            <a:xfrm>
              <a:off x="1541720" y="2349127"/>
              <a:ext cx="2133782" cy="369332"/>
            </a:xfrm>
            <a:prstGeom prst="rect">
              <a:avLst/>
            </a:prstGeom>
            <a:noFill/>
          </p:spPr>
          <p:txBody>
            <a:bodyPr wrap="square" rtlCol="0">
              <a:spAutoFit/>
              <a:scene3d>
                <a:camera prst="orthographicFront"/>
                <a:lightRig rig="threePt" dir="t"/>
              </a:scene3d>
              <a:sp3d contourW="12700"/>
            </a:bodyPr>
            <a:lstStyle/>
            <a:p>
              <a:pPr defTabSz="608965"/>
              <a:r>
                <a:rPr lang="zh-CN" altLang="en-US" b="1" dirty="0">
                  <a:solidFill>
                    <a:prstClr val="black">
                      <a:lumMod val="75000"/>
                      <a:lumOff val="25000"/>
                    </a:prstClr>
                  </a:solidFill>
                  <a:latin typeface="Century Gothic" panose="020B0502020202020204" pitchFamily="34" charset="0"/>
                  <a:ea typeface="等线" panose="02010600030101010101" pitchFamily="2" charset="-122"/>
                </a:rPr>
                <a:t>Title text added</a:t>
              </a:r>
            </a:p>
          </p:txBody>
        </p:sp>
        <p:sp>
          <p:nvSpPr>
            <p:cNvPr id="37" name="文本框 36"/>
            <p:cNvSpPr txBox="1"/>
            <p:nvPr/>
          </p:nvSpPr>
          <p:spPr>
            <a:xfrm>
              <a:off x="1541719" y="2687682"/>
              <a:ext cx="2784999" cy="721994"/>
            </a:xfrm>
            <a:prstGeom prst="rect">
              <a:avLst/>
            </a:prstGeom>
            <a:noFill/>
          </p:spPr>
          <p:txBody>
            <a:bodyPr wrap="square" rtlCol="0">
              <a:spAutoFit/>
              <a:scene3d>
                <a:camera prst="orthographicFront"/>
                <a:lightRig rig="threePt" dir="t"/>
              </a:scene3d>
              <a:sp3d contourW="12700"/>
            </a:bodyPr>
            <a:lstStyle>
              <a:defPPr>
                <a:defRPr lang="zh-CN"/>
              </a:defPPr>
              <a:lvl1pPr defTabSz="608965">
                <a:lnSpc>
                  <a:spcPts val="1800"/>
                </a:lnSpc>
                <a:defRPr sz="12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dirty="0"/>
            </a:p>
          </p:txBody>
        </p:sp>
      </p:grpSp>
      <p:grpSp>
        <p:nvGrpSpPr>
          <p:cNvPr id="38" name="组合 37"/>
          <p:cNvGrpSpPr/>
          <p:nvPr/>
        </p:nvGrpSpPr>
        <p:grpSpPr>
          <a:xfrm>
            <a:off x="952634" y="2044703"/>
            <a:ext cx="2784999" cy="1105303"/>
            <a:chOff x="1541719" y="2349127"/>
            <a:chExt cx="2784999" cy="1105302"/>
          </a:xfrm>
        </p:grpSpPr>
        <p:sp>
          <p:nvSpPr>
            <p:cNvPr id="39" name="文本框 38"/>
            <p:cNvSpPr txBox="1"/>
            <p:nvPr/>
          </p:nvSpPr>
          <p:spPr>
            <a:xfrm>
              <a:off x="2192936" y="2349127"/>
              <a:ext cx="2133782" cy="369332"/>
            </a:xfrm>
            <a:prstGeom prst="rect">
              <a:avLst/>
            </a:prstGeom>
            <a:noFill/>
          </p:spPr>
          <p:txBody>
            <a:bodyPr wrap="square" rtlCol="0">
              <a:spAutoFit/>
              <a:scene3d>
                <a:camera prst="orthographicFront"/>
                <a:lightRig rig="threePt" dir="t"/>
              </a:scene3d>
              <a:sp3d contourW="12700"/>
            </a:bodyPr>
            <a:lstStyle/>
            <a:p>
              <a:pPr algn="r" defTabSz="608965"/>
              <a:r>
                <a:rPr lang="zh-CN" altLang="en-US" b="1" dirty="0">
                  <a:solidFill>
                    <a:prstClr val="black">
                      <a:lumMod val="75000"/>
                      <a:lumOff val="25000"/>
                    </a:prstClr>
                  </a:solidFill>
                  <a:latin typeface="Century Gothic" panose="020B0502020202020204" pitchFamily="34" charset="0"/>
                  <a:ea typeface="等线" panose="02010600030101010101" pitchFamily="2" charset="-122"/>
                </a:rPr>
                <a:t>Title text added</a:t>
              </a:r>
            </a:p>
          </p:txBody>
        </p:sp>
        <p:sp>
          <p:nvSpPr>
            <p:cNvPr id="40" name="文本框 39"/>
            <p:cNvSpPr txBox="1"/>
            <p:nvPr/>
          </p:nvSpPr>
          <p:spPr>
            <a:xfrm>
              <a:off x="1541719" y="2687682"/>
              <a:ext cx="2784999" cy="766747"/>
            </a:xfrm>
            <a:prstGeom prst="rect">
              <a:avLst/>
            </a:prstGeom>
            <a:noFill/>
          </p:spPr>
          <p:txBody>
            <a:bodyPr wrap="square" rtlCol="0">
              <a:spAutoFit/>
              <a:scene3d>
                <a:camera prst="orthographicFront"/>
                <a:lightRig rig="threePt" dir="t"/>
              </a:scene3d>
              <a:sp3d contourW="12700"/>
            </a:bodyPr>
            <a:lstStyle/>
            <a:p>
              <a:pPr algn="r" defTabSz="608965">
                <a:lnSpc>
                  <a:spcPts val="1800"/>
                </a:lnSpc>
              </a:pPr>
              <a:r>
                <a:rPr lang="zh-CN" altLang="en-US" sz="1200" dirty="0">
                  <a:solidFill>
                    <a:schemeClr val="tx1">
                      <a:lumMod val="85000"/>
                      <a:lumOff val="15000"/>
                    </a:schemeClr>
                  </a:solidFill>
                  <a:latin typeface="+mn-ea"/>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sz="1200" dirty="0">
                <a:solidFill>
                  <a:schemeClr val="tx1">
                    <a:lumMod val="85000"/>
                    <a:lumOff val="15000"/>
                  </a:schemeClr>
                </a:solidFill>
                <a:latin typeface="Century Gothic" panose="020B0502020202020204" pitchFamily="34" charset="0"/>
                <a:ea typeface="等线 Light" panose="02010600030101010101" pitchFamily="2" charset="-122"/>
              </a:endParaRPr>
            </a:p>
          </p:txBody>
        </p:sp>
      </p:grpSp>
      <p:grpSp>
        <p:nvGrpSpPr>
          <p:cNvPr id="41" name="组合 40"/>
          <p:cNvGrpSpPr/>
          <p:nvPr/>
        </p:nvGrpSpPr>
        <p:grpSpPr>
          <a:xfrm>
            <a:off x="952634" y="4457703"/>
            <a:ext cx="2784999" cy="1105303"/>
            <a:chOff x="1541719" y="2349127"/>
            <a:chExt cx="2784999" cy="1105302"/>
          </a:xfrm>
        </p:grpSpPr>
        <p:sp>
          <p:nvSpPr>
            <p:cNvPr id="42" name="文本框 41"/>
            <p:cNvSpPr txBox="1"/>
            <p:nvPr/>
          </p:nvSpPr>
          <p:spPr>
            <a:xfrm>
              <a:off x="2192936" y="2349127"/>
              <a:ext cx="2133782" cy="369332"/>
            </a:xfrm>
            <a:prstGeom prst="rect">
              <a:avLst/>
            </a:prstGeom>
            <a:noFill/>
          </p:spPr>
          <p:txBody>
            <a:bodyPr wrap="square" rtlCol="0">
              <a:spAutoFit/>
              <a:scene3d>
                <a:camera prst="orthographicFront"/>
                <a:lightRig rig="threePt" dir="t"/>
              </a:scene3d>
              <a:sp3d contourW="12700"/>
            </a:bodyPr>
            <a:lstStyle/>
            <a:p>
              <a:pPr algn="r" defTabSz="608965"/>
              <a:r>
                <a:rPr lang="zh-CN" altLang="en-US" b="1" dirty="0">
                  <a:solidFill>
                    <a:prstClr val="black">
                      <a:lumMod val="75000"/>
                      <a:lumOff val="25000"/>
                    </a:prstClr>
                  </a:solidFill>
                  <a:latin typeface="Century Gothic" panose="020B0502020202020204" pitchFamily="34" charset="0"/>
                  <a:ea typeface="等线" panose="02010600030101010101" pitchFamily="2" charset="-122"/>
                </a:rPr>
                <a:t>Title text added</a:t>
              </a:r>
            </a:p>
          </p:txBody>
        </p:sp>
        <p:sp>
          <p:nvSpPr>
            <p:cNvPr id="43" name="文本框 42"/>
            <p:cNvSpPr txBox="1"/>
            <p:nvPr/>
          </p:nvSpPr>
          <p:spPr>
            <a:xfrm>
              <a:off x="1541719" y="2687682"/>
              <a:ext cx="2784999" cy="721994"/>
            </a:xfrm>
            <a:prstGeom prst="rect">
              <a:avLst/>
            </a:prstGeom>
            <a:noFill/>
          </p:spPr>
          <p:txBody>
            <a:bodyPr wrap="square" rtlCol="0">
              <a:spAutoFit/>
              <a:scene3d>
                <a:camera prst="orthographicFront"/>
                <a:lightRig rig="threePt" dir="t"/>
              </a:scene3d>
              <a:sp3d contourW="12700"/>
            </a:bodyPr>
            <a:lstStyle>
              <a:defPPr>
                <a:defRPr lang="zh-CN"/>
              </a:defPPr>
              <a:lvl1pPr algn="r" defTabSz="608965">
                <a:lnSpc>
                  <a:spcPts val="1800"/>
                </a:lnSpc>
                <a:defRPr sz="1200">
                  <a:solidFill>
                    <a:schemeClr val="tx1">
                      <a:lumMod val="85000"/>
                      <a:lumOff val="15000"/>
                    </a:schemeClr>
                  </a:solidFill>
                  <a:latin typeface="+mn-ea"/>
                </a:defRPr>
              </a:lvl1pPr>
            </a:lstStyle>
            <a:p>
              <a:r>
                <a:rPr lang="zh-CN" altLang="en-US" dirty="0">
                  <a:sym typeface="FZHei-B01S" panose="02010601030101010101" pitchFamily="2" charset="-122"/>
                </a:rPr>
                <a:t>Please add specific content here, the text as concise as possible, simple instructions can be, do not have to be too cumbersome, pay attention to the appearance of the board.</a:t>
              </a:r>
              <a:endParaRPr lang="en-US" altLang="zh-CN" dirty="0"/>
            </a:p>
          </p:txBody>
        </p:sp>
      </p:gr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9061">
            <a:off x="71755" y="-143510"/>
            <a:ext cx="2399030" cy="118364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700000">
            <a:off x="8790960" y="5470867"/>
            <a:ext cx="3248945" cy="1603034"/>
          </a:xfrm>
          <a:prstGeom prst="rect">
            <a:avLst/>
          </a:prstGeom>
        </p:spPr>
      </p:pic>
      <p:sp>
        <p:nvSpPr>
          <p:cNvPr id="28" name="矩形 27">
            <a:extLst>
              <a:ext uri="{FF2B5EF4-FFF2-40B4-BE49-F238E27FC236}">
                <a16:creationId xmlns:a16="http://schemas.microsoft.com/office/drawing/2014/main" id="{5EAC2C01-88DF-4B77-8863-C387BE043A32}"/>
              </a:ext>
            </a:extLst>
          </p:cNvPr>
          <p:cNvSpPr/>
          <p:nvPr/>
        </p:nvSpPr>
        <p:spPr>
          <a:xfrm>
            <a:off x="807719" y="493395"/>
            <a:ext cx="5777807" cy="461665"/>
          </a:xfrm>
          <a:prstGeom prst="rect">
            <a:avLst/>
          </a:prstGeom>
        </p:spPr>
        <p:txBody>
          <a:bodyPr wrap="square">
            <a:spAutoFit/>
          </a:bodyPr>
          <a:lstStyle/>
          <a:p>
            <a:pPr algn="ctr" defTabSz="913765">
              <a:defRPr/>
            </a:pPr>
            <a:r>
              <a:rPr lang="zh-CN" altLang="en-US" sz="3600" b="1" baseline="-3000" dirty="0">
                <a:solidFill>
                  <a:schemeClr val="tx1"/>
                </a:solidFill>
                <a:effectLst>
                  <a:outerShdw blurRad="38100" dist="19050" dir="2700000" algn="tl" rotWithShape="0">
                    <a:schemeClr val="dk1">
                      <a:alpha val="40000"/>
                    </a:schemeClr>
                  </a:outerShdw>
                </a:effectLst>
                <a:latin typeface="+mn-ea"/>
                <a:sym typeface="Arial" panose="020B0604020202020204" pitchFamily="34" charset="0"/>
              </a:rPr>
              <a:t>Chapter 2: Definition of Communication</a:t>
            </a:r>
            <a:endParaRPr lang="zh-CN" altLang="en-US" sz="3600" b="1" baseline="-3000" dirty="0">
              <a:solidFill>
                <a:schemeClr val="tx1"/>
              </a:solidFill>
              <a:effectLst>
                <a:outerShdw blurRad="38100" dist="19050" dir="2700000" algn="tl" rotWithShape="0">
                  <a:schemeClr val="dk1">
                    <a:alpha val="40000"/>
                  </a:schemeClr>
                </a:outerShdw>
              </a:effectLst>
              <a:latin typeface="+mn-ea"/>
              <a:ea typeface="FZHei-B01S" panose="02010601030101010101" pitchFamily="2"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a16="http://schemas.microsoft.com/office/drawing/2014/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0-#ppt_w/2"/>
                                          </p:val>
                                        </p:tav>
                                        <p:tav tm="100000">
                                          <p:val>
                                            <p:strVal val="#ppt_x"/>
                                          </p:val>
                                        </p:tav>
                                      </p:tavLst>
                                    </p:anim>
                                    <p:anim calcmode="lin" valueType="num">
                                      <p:cBhvr additive="base">
                                        <p:cTn id="27" dur="500" fill="hold"/>
                                        <p:tgtEl>
                                          <p:spTgt spid="38"/>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500" fill="hold"/>
                                        <p:tgtEl>
                                          <p:spTgt spid="41"/>
                                        </p:tgtEl>
                                        <p:attrNameLst>
                                          <p:attrName>ppt_x</p:attrName>
                                        </p:attrNameLst>
                                      </p:cBhvr>
                                      <p:tavLst>
                                        <p:tav tm="0">
                                          <p:val>
                                            <p:strVal val="0-#ppt_w/2"/>
                                          </p:val>
                                        </p:tav>
                                        <p:tav tm="100000">
                                          <p:val>
                                            <p:strVal val="#ppt_x"/>
                                          </p:val>
                                        </p:tav>
                                      </p:tavLst>
                                    </p:anim>
                                    <p:anim calcmode="lin" valueType="num">
                                      <p:cBhvr additive="base">
                                        <p:cTn id="31" dur="500" fill="hold"/>
                                        <p:tgtEl>
                                          <p:spTgt spid="41"/>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1+#ppt_w/2"/>
                                          </p:val>
                                        </p:tav>
                                        <p:tav tm="100000">
                                          <p:val>
                                            <p:strVal val="#ppt_x"/>
                                          </p:val>
                                        </p:tav>
                                      </p:tavLst>
                                    </p:anim>
                                    <p:anim calcmode="lin" valueType="num">
                                      <p:cBhvr additive="base">
                                        <p:cTn id="35" dur="500" fill="hold"/>
                                        <p:tgtEl>
                                          <p:spTgt spid="32"/>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1+#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办公"/>
</p:tagLst>
</file>

<file path=ppt/tags/tag10.xml><?xml version="1.0" encoding="utf-8"?>
<p:tagLst xmlns:a="http://schemas.openxmlformats.org/drawingml/2006/main" xmlns:r="http://schemas.openxmlformats.org/officeDocument/2006/relationships" xmlns:p="http://schemas.openxmlformats.org/presentationml/2006/main">
  <p:tag name="PA" val="v4.3.3"/>
</p:tagLst>
</file>

<file path=ppt/tags/tag11.xml><?xml version="1.0" encoding="utf-8"?>
<p:tagLst xmlns:a="http://schemas.openxmlformats.org/drawingml/2006/main" xmlns:r="http://schemas.openxmlformats.org/officeDocument/2006/relationships" xmlns:p="http://schemas.openxmlformats.org/presentationml/2006/main">
  <p:tag name="PA" val="v4.3.3"/>
</p:tagLst>
</file>

<file path=ppt/tags/tag12.xml><?xml version="1.0" encoding="utf-8"?>
<p:tagLst xmlns:a="http://schemas.openxmlformats.org/drawingml/2006/main" xmlns:r="http://schemas.openxmlformats.org/officeDocument/2006/relationships" xmlns:p="http://schemas.openxmlformats.org/presentationml/2006/main">
  <p:tag name="PA" val="v4.3.3"/>
</p:tagLst>
</file>

<file path=ppt/tags/tag13.xml><?xml version="1.0" encoding="utf-8"?>
<p:tagLst xmlns:a="http://schemas.openxmlformats.org/drawingml/2006/main" xmlns:r="http://schemas.openxmlformats.org/officeDocument/2006/relationships" xmlns:p="http://schemas.openxmlformats.org/presentationml/2006/main">
  <p:tag name="PA" val="v4.3.3"/>
</p:tagLst>
</file>

<file path=ppt/tags/tag14.xml><?xml version="1.0" encoding="utf-8"?>
<p:tagLst xmlns:a="http://schemas.openxmlformats.org/drawingml/2006/main" xmlns:r="http://schemas.openxmlformats.org/officeDocument/2006/relationships" xmlns:p="http://schemas.openxmlformats.org/presentationml/2006/main">
  <p:tag name="PA" val="v4.3.3"/>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7.xml><?xml version="1.0" encoding="utf-8"?>
<p:tagLst xmlns:a="http://schemas.openxmlformats.org/drawingml/2006/main" xmlns:r="http://schemas.openxmlformats.org/officeDocument/2006/relationships" xmlns:p="http://schemas.openxmlformats.org/presentationml/2006/main">
  <p:tag name="ISLIDE.DIAGRAM" val="52b0676d-feee-4c24-97a0-d7f3952809e8"/>
</p:tagLst>
</file>

<file path=ppt/tags/tag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9.xml><?xml version="1.0" encoding="utf-8"?>
<p:tagLst xmlns:a="http://schemas.openxmlformats.org/drawingml/2006/main" xmlns:r="http://schemas.openxmlformats.org/officeDocument/2006/relationships" xmlns:p="http://schemas.openxmlformats.org/presentationml/2006/main">
  <p:tag name="PA" val="v4.3.3"/>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32">
      <a:dk1>
        <a:sysClr val="windowText" lastClr="000000"/>
      </a:dk1>
      <a:lt1>
        <a:sysClr val="window" lastClr="FFFFFF"/>
      </a:lt1>
      <a:dk2>
        <a:srgbClr val="44546A"/>
      </a:dk2>
      <a:lt2>
        <a:srgbClr val="E7E6E6"/>
      </a:lt2>
      <a:accent1>
        <a:srgbClr val="E74863"/>
      </a:accent1>
      <a:accent2>
        <a:srgbClr val="932C55"/>
      </a:accent2>
      <a:accent3>
        <a:srgbClr val="E74863"/>
      </a:accent3>
      <a:accent4>
        <a:srgbClr val="932C55"/>
      </a:accent4>
      <a:accent5>
        <a:srgbClr val="E74863"/>
      </a:accent5>
      <a:accent6>
        <a:srgbClr val="932C55"/>
      </a:accent6>
      <a:hlink>
        <a:srgbClr val="E74863"/>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2815</Words>
  <Application>Microsoft Office PowerPoint</Application>
  <PresentationFormat>宽屏</PresentationFormat>
  <Paragraphs>218</Paragraphs>
  <Slides>25</Slides>
  <Notes>25</Notes>
  <HiddenSlides>0</HiddenSlides>
  <MMClips>1</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25</vt:i4>
      </vt:variant>
    </vt:vector>
  </HeadingPairs>
  <TitlesOfParts>
    <vt:vector size="40" baseType="lpstr">
      <vt:lpstr>Arial Unicode MS</vt:lpstr>
      <vt:lpstr>FZHei-B01S</vt:lpstr>
      <vt:lpstr>Gill Sans</vt:lpstr>
      <vt:lpstr>HappyZcool-2016</vt:lpstr>
      <vt:lpstr>等线</vt:lpstr>
      <vt:lpstr>等线 Light</vt:lpstr>
      <vt:lpstr>微软雅黑</vt:lpstr>
      <vt:lpstr>Arial</vt:lpstr>
      <vt:lpstr>Calibri</vt:lpstr>
      <vt:lpstr>Calibri Light</vt:lpstr>
      <vt:lpstr>Century Gothic</vt:lpstr>
      <vt:lpstr>Impact</vt:lpstr>
      <vt:lpstr>Roboto Light</vt:lpstr>
      <vt:lpstr>https://www.freeppt7.com</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https://www.freeppt7.com</dc:creator>
  <cp:keywords>https:/www.freeppt7.com</cp:keywords>
  <cp:lastModifiedBy>宇 之灵</cp:lastModifiedBy>
  <cp:revision>25</cp:revision>
  <dcterms:created xsi:type="dcterms:W3CDTF">2018-09-03T05:21:00Z</dcterms:created>
  <dcterms:modified xsi:type="dcterms:W3CDTF">2019-11-12T03:23:53Z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