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66" r:id="rId4"/>
    <p:sldId id="259" r:id="rId5"/>
    <p:sldId id="263" r:id="rId6"/>
    <p:sldId id="286" r:id="rId7"/>
    <p:sldId id="287" r:id="rId8"/>
    <p:sldId id="288" r:id="rId9"/>
    <p:sldId id="289" r:id="rId10"/>
    <p:sldId id="272" r:id="rId11"/>
    <p:sldId id="258" r:id="rId12"/>
    <p:sldId id="273" r:id="rId13"/>
    <p:sldId id="284" r:id="rId14"/>
    <p:sldId id="274" r:id="rId15"/>
    <p:sldId id="285" r:id="rId16"/>
    <p:sldId id="275" r:id="rId17"/>
    <p:sldId id="276" r:id="rId18"/>
    <p:sldId id="277" r:id="rId19"/>
    <p:sldId id="278" r:id="rId20"/>
    <p:sldId id="279" r:id="rId21"/>
    <p:sldId id="290" r:id="rId22"/>
    <p:sldId id="283" r:id="rId23"/>
    <p:sldId id="280" r:id="rId24"/>
    <p:sldId id="291" r:id="rId25"/>
    <p:sldId id="313" r:id="rId26"/>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E6912"/>
    <a:srgbClr val="FFFFFF"/>
    <a:srgbClr val="D9F0F0"/>
    <a:srgbClr val="325A66"/>
    <a:srgbClr val="009999"/>
    <a:srgbClr val="338037"/>
    <a:srgbClr val="2D7C30"/>
    <a:srgbClr val="0066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9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2019/11/15</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260050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787239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61700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2464083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191098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1152534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3371331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542814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895610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867034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1281225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152680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538859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39964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3687245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2238041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3685169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1564419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25</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414429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283065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04117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41106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51710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254000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2019/11/15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504843" y="4047153"/>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2019/11/15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2019/11/15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2019/11/15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2019/11/15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2019/11/15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2019/11/15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lang="zh-CN" altLang="en-US" sz="1200" kern="1200" dirty="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https://www.freeppt7.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17.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18.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半闭框 6"/>
          <p:cNvSpPr/>
          <p:nvPr/>
        </p:nvSpPr>
        <p:spPr>
          <a:xfrm rot="10800000" flipH="1">
            <a:off x="3432810" y="3535680"/>
            <a:ext cx="1371600" cy="1371600"/>
          </a:xfrm>
          <a:prstGeom prst="halfFrame">
            <a:avLst>
              <a:gd name="adj1" fmla="val 6666"/>
              <a:gd name="adj2" fmla="val 6666"/>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直角三角形 7"/>
          <p:cNvSpPr/>
          <p:nvPr/>
        </p:nvSpPr>
        <p:spPr>
          <a:xfrm rot="10800000">
            <a:off x="8286750" y="2004060"/>
            <a:ext cx="441960" cy="441960"/>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tx1"/>
              </a:solidFill>
              <a:sym typeface="+mn-ea"/>
            </a:endParaRPr>
          </a:p>
        </p:txBody>
      </p:sp>
      <p:cxnSp>
        <p:nvCxnSpPr>
          <p:cNvPr id="10" name="直接连接符 9"/>
          <p:cNvCxnSpPr/>
          <p:nvPr/>
        </p:nvCxnSpPr>
        <p:spPr>
          <a:xfrm flipH="1">
            <a:off x="7067550" y="2011680"/>
            <a:ext cx="1470660" cy="0"/>
          </a:xfrm>
          <a:prstGeom prst="line">
            <a:avLst/>
          </a:prstGeom>
          <a:ln w="12700">
            <a:solidFill>
              <a:srgbClr val="00666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16200000" flipH="1">
            <a:off x="8127086" y="2659736"/>
            <a:ext cx="1188009" cy="0"/>
          </a:xfrm>
          <a:prstGeom prst="line">
            <a:avLst/>
          </a:prstGeom>
          <a:ln w="12700">
            <a:solidFill>
              <a:srgbClr val="006666"/>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59F7A256-9108-4AAE-ADE3-3B727654E398}"/>
              </a:ext>
            </a:extLst>
          </p:cNvPr>
          <p:cNvSpPr txBox="1"/>
          <p:nvPr/>
        </p:nvSpPr>
        <p:spPr>
          <a:xfrm>
            <a:off x="3575400" y="2384703"/>
            <a:ext cx="5313867" cy="1200329"/>
          </a:xfrm>
          <a:prstGeom prst="rect">
            <a:avLst/>
          </a:prstGeom>
          <a:noFill/>
        </p:spPr>
        <p:txBody>
          <a:bodyPr wrap="square" rtlCol="0">
            <a:spAutoFit/>
          </a:bodyPr>
          <a:lstStyle/>
          <a:p>
            <a:r>
              <a:rPr lang="en-US" altLang="zh-CN" sz="3600" dirty="0"/>
              <a:t>CHRISTMAS EVENT PLANNING PPT TEMPLATE</a:t>
            </a:r>
            <a:endParaRPr lang="zh-CN" altLang="en-US" sz="3600" dirty="0"/>
          </a:p>
        </p:txBody>
      </p:sp>
      <p:sp>
        <p:nvSpPr>
          <p:cNvPr id="3" name="文本框 2">
            <a:extLst>
              <a:ext uri="{FF2B5EF4-FFF2-40B4-BE49-F238E27FC236}">
                <a16:creationId xmlns:a16="http://schemas.microsoft.com/office/drawing/2014/main" id="{FDC8E1AA-D1F0-4D19-85CE-E9A87B7CF44E}"/>
              </a:ext>
            </a:extLst>
          </p:cNvPr>
          <p:cNvSpPr txBox="1"/>
          <p:nvPr/>
        </p:nvSpPr>
        <p:spPr>
          <a:xfrm>
            <a:off x="6033924" y="4630281"/>
            <a:ext cx="3122763" cy="276999"/>
          </a:xfrm>
          <a:prstGeom prst="rect">
            <a:avLst/>
          </a:prstGeom>
          <a:noFill/>
        </p:spPr>
        <p:txBody>
          <a:bodyPr wrap="square" rtlCol="0">
            <a:spAutoFit/>
          </a:bodyPr>
          <a:lstStyle/>
          <a:p>
            <a:r>
              <a:rPr lang="en-US" altLang="zh-CN" sz="1200" dirty="0">
                <a:solidFill>
                  <a:schemeClr val="bg1">
                    <a:lumMod val="65000"/>
                  </a:schemeClr>
                </a:solidFill>
                <a:hlinkClick r:id="rId5">
                  <a:extLst>
                    <a:ext uri="{A12FA001-AC4F-418D-AE19-62706E023703}">
                      <ahyp:hlinkClr xmlns:ahyp="http://schemas.microsoft.com/office/drawing/2018/hyperlinkcolor" val="tx"/>
                    </a:ext>
                  </a:extLst>
                </a:hlinkClick>
              </a:rPr>
              <a:t>https://www.freeppt7.com</a:t>
            </a:r>
            <a:endParaRPr lang="zh-CN" altLang="en-US" sz="1200" dirty="0">
              <a:solidFill>
                <a:schemeClr val="bg1">
                  <a:lumMod val="65000"/>
                </a:scheme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8021"/>
    </mc:Choice>
    <mc:Fallback xmlns:a14="http://schemas.microsoft.com/office/drawing/2010/main" xmlns="">
      <p:transition advTm="80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extLst>
    <p:ext uri="{E180D4A7-C9FB-4DFB-919C-405C955672EB}">
      <p14:showEvtLst xmlns:p14="http://schemas.microsoft.com/office/powerpoint/2010/main">
        <p14:playEvt time="113" objId="9"/>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圆角矩形 7"/>
          <p:cNvSpPr/>
          <p:nvPr/>
        </p:nvSpPr>
        <p:spPr>
          <a:xfrm flipH="1">
            <a:off x="5963920" y="2366645"/>
            <a:ext cx="4203700" cy="916305"/>
          </a:xfrm>
          <a:prstGeom prst="roundRect">
            <a:avLst>
              <a:gd name="adj" fmla="val 50000"/>
            </a:avLst>
          </a:prstGeom>
          <a:solidFill>
            <a:srgbClr val="325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flipH="1">
            <a:off x="5966460" y="2285365"/>
            <a:ext cx="4203700" cy="916305"/>
          </a:xfrm>
          <a:prstGeom prst="roundRect">
            <a:avLst>
              <a:gd name="adj" fmla="val 50000"/>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flipH="1">
            <a:off x="6271260" y="2176145"/>
            <a:ext cx="4686300" cy="1106805"/>
          </a:xfrm>
          <a:prstGeom prst="rect">
            <a:avLst/>
          </a:prstGeom>
          <a:noFill/>
        </p:spPr>
        <p:txBody>
          <a:bodyPr wrap="square" rtlCol="0">
            <a:spAutoFit/>
          </a:bodyPr>
          <a:lstStyle/>
          <a:p>
            <a:r>
              <a:rPr lang="zh-CN" altLang="en-US" sz="6600">
                <a:solidFill>
                  <a:schemeClr val="bg1"/>
                </a:solidFill>
                <a:latin typeface="微软雅黑" panose="020B0503020204020204" charset="-122"/>
                <a:ea typeface="微软雅黑" panose="020B0503020204020204" charset="-122"/>
              </a:rPr>
              <a:t>Implementation of the event</a:t>
            </a:r>
          </a:p>
        </p:txBody>
      </p:sp>
      <p:grpSp>
        <p:nvGrpSpPr>
          <p:cNvPr id="4" name="组合 3"/>
          <p:cNvGrpSpPr/>
          <p:nvPr/>
        </p:nvGrpSpPr>
        <p:grpSpPr>
          <a:xfrm>
            <a:off x="563245" y="205740"/>
            <a:ext cx="7361555" cy="7299960"/>
            <a:chOff x="887" y="324"/>
            <a:chExt cx="11593" cy="11496"/>
          </a:xfrm>
        </p:grpSpPr>
        <p:pic>
          <p:nvPicPr>
            <p:cNvPr id="7" name="图片 6" descr="9bad7b2ab6f83ec481b7e402194f52c2"/>
            <p:cNvPicPr>
              <a:picLocks noChangeAspect="1"/>
            </p:cNvPicPr>
            <p:nvPr/>
          </p:nvPicPr>
          <p:blipFill>
            <a:blip r:embed="rId5" cstate="screen">
              <a:extLst>
                <a:ext uri="{28A0092B-C50C-407E-A947-70E740481C1C}">
                  <a14:useLocalDpi xmlns:a14="http://schemas.microsoft.com/office/drawing/2010/main"/>
                </a:ext>
              </a:extLst>
            </a:blip>
            <a:srcRect b="12835"/>
            <a:stretch>
              <a:fillRect/>
            </a:stretch>
          </p:blipFill>
          <p:spPr>
            <a:xfrm>
              <a:off x="887" y="371"/>
              <a:ext cx="11593" cy="10105"/>
            </a:xfrm>
            <a:prstGeom prst="rect">
              <a:avLst/>
            </a:prstGeom>
          </p:spPr>
        </p:pic>
        <p:pic>
          <p:nvPicPr>
            <p:cNvPr id="9" name="图片 8" descr="9bad7b2ab6f83ec481b7e402194f52c2kjj"/>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0" y="324"/>
              <a:ext cx="11496" cy="11496"/>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2187">
        <p14:doors dir="vert"/>
      </p:transition>
    </mc:Choice>
    <mc:Fallback xmlns:a14="http://schemas.microsoft.com/office/drawing/2010/main" xmlns="">
      <p:transition spd="slow" advTm="21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amond(in)">
                                      <p:cBhvr>
                                        <p:cTn id="13" dur="2000"/>
                                        <p:tgtEl>
                                          <p:spTgt spid="18"/>
                                        </p:tgtEl>
                                      </p:cBhvr>
                                    </p:animEffect>
                                  </p:childTnLst>
                                </p:cTn>
                              </p:par>
                              <p:par>
                                <p:cTn id="14" presetID="8"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1815465" y="2870200"/>
            <a:ext cx="4456430" cy="783590"/>
          </a:xfrm>
          <a:prstGeom prst="rect">
            <a:avLst/>
          </a:prstGeom>
          <a:noFill/>
          <a:ln w="9525">
            <a:noFill/>
          </a:ln>
        </p:spPr>
        <p:txBody>
          <a:bodyPr wrap="square">
            <a:spAutoFit/>
          </a:bodyPr>
          <a:lstStyle/>
          <a:p>
            <a:pPr algn="l" eaLnBrk="1" hangingPunct="1">
              <a:lnSpc>
                <a:spcPct val="100000"/>
              </a:lnSpc>
              <a:spcBef>
                <a:spcPct val="50000"/>
              </a:spcBef>
            </a:pPr>
            <a:r>
              <a:rPr lang="en-US" altLang="zh-CN">
                <a:solidFill>
                  <a:srgbClr val="006666"/>
                </a:solidFill>
                <a:latin typeface="微软雅黑" panose="020B0503020204020204" charset="-122"/>
                <a:ea typeface="微软雅黑" panose="020B0503020204020204" charset="-122"/>
              </a:rPr>
              <a:t> </a:t>
            </a:r>
            <a:endParaRPr lang="zh-CN" altLang="en-US" sz="1800">
              <a:solidFill>
                <a:srgbClr val="006666"/>
              </a:solidFill>
              <a:latin typeface="微软雅黑" panose="020B0503020204020204" charset="-122"/>
              <a:ea typeface="微软雅黑" panose="020B0503020204020204" charset="-122"/>
            </a:endParaRPr>
          </a:p>
          <a:p>
            <a:pPr algn="l" eaLnBrk="1" hangingPunct="1">
              <a:lnSpc>
                <a:spcPct val="100000"/>
              </a:lnSpc>
              <a:spcBef>
                <a:spcPct val="50000"/>
              </a:spcBef>
              <a:buNone/>
            </a:pPr>
            <a:endParaRPr lang="zh-CN" altLang="en-US" sz="1800">
              <a:solidFill>
                <a:srgbClr val="006666"/>
              </a:solidFill>
              <a:latin typeface="微软雅黑" panose="020B0503020204020204" charset="-122"/>
              <a:ea typeface="微软雅黑" panose="020B0503020204020204" charset="-122"/>
            </a:endParaRPr>
          </a:p>
        </p:txBody>
      </p:sp>
      <p:grpSp>
        <p:nvGrpSpPr>
          <p:cNvPr id="12" name="组合 11"/>
          <p:cNvGrpSpPr/>
          <p:nvPr/>
        </p:nvGrpSpPr>
        <p:grpSpPr>
          <a:xfrm>
            <a:off x="2162175" y="1089660"/>
            <a:ext cx="4545965" cy="4545965"/>
            <a:chOff x="13366" y="2026"/>
            <a:chExt cx="3320" cy="3320"/>
          </a:xfrm>
        </p:grpSpPr>
        <p:sp>
          <p:nvSpPr>
            <p:cNvPr id="3" name="空心弧 2"/>
            <p:cNvSpPr/>
            <p:nvPr/>
          </p:nvSpPr>
          <p:spPr>
            <a:xfrm rot="16200000">
              <a:off x="13366" y="2026"/>
              <a:ext cx="3320" cy="3320"/>
            </a:xfrm>
            <a:prstGeom prst="blockArc">
              <a:avLst>
                <a:gd name="adj1" fmla="val 10800000"/>
                <a:gd name="adj2" fmla="val 141930"/>
                <a:gd name="adj3" fmla="val 11322"/>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9" name="矩形 8"/>
            <p:cNvSpPr/>
            <p:nvPr/>
          </p:nvSpPr>
          <p:spPr>
            <a:xfrm>
              <a:off x="14961" y="2399"/>
              <a:ext cx="120" cy="1333"/>
            </a:xfrm>
            <a:prstGeom prst="rec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0" name="矩形 9"/>
            <p:cNvSpPr/>
            <p:nvPr/>
          </p:nvSpPr>
          <p:spPr>
            <a:xfrm rot="19980000">
              <a:off x="15246" y="3631"/>
              <a:ext cx="120" cy="1244"/>
            </a:xfrm>
            <a:prstGeom prst="rec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1" name="矩形 10"/>
            <p:cNvSpPr/>
            <p:nvPr/>
          </p:nvSpPr>
          <p:spPr>
            <a:xfrm rot="19980000" flipH="1">
              <a:off x="14692" y="2512"/>
              <a:ext cx="57" cy="1244"/>
            </a:xfrm>
            <a:prstGeom prst="rec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grpSp>
      <p:grpSp>
        <p:nvGrpSpPr>
          <p:cNvPr id="17" name="组合 16"/>
          <p:cNvGrpSpPr/>
          <p:nvPr/>
        </p:nvGrpSpPr>
        <p:grpSpPr>
          <a:xfrm>
            <a:off x="7140575" y="2088515"/>
            <a:ext cx="3799205" cy="2616835"/>
            <a:chOff x="11658" y="3085"/>
            <a:chExt cx="5983" cy="4121"/>
          </a:xfrm>
        </p:grpSpPr>
        <p:grpSp>
          <p:nvGrpSpPr>
            <p:cNvPr id="13" name="组合 12"/>
            <p:cNvGrpSpPr/>
            <p:nvPr/>
          </p:nvGrpSpPr>
          <p:grpSpPr>
            <a:xfrm>
              <a:off x="11658" y="3085"/>
              <a:ext cx="5983" cy="1550"/>
              <a:chOff x="3845" y="5493"/>
              <a:chExt cx="5983" cy="1550"/>
            </a:xfrm>
          </p:grpSpPr>
          <p:sp>
            <p:nvSpPr>
              <p:cNvPr id="34" name="矩形 16"/>
              <p:cNvSpPr>
                <a:spLocks noChangeArrowheads="1"/>
              </p:cNvSpPr>
              <p:nvPr/>
            </p:nvSpPr>
            <p:spPr bwMode="auto">
              <a:xfrm>
                <a:off x="4055" y="6607"/>
                <a:ext cx="577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rPr>
                  <a:t>Click here to add event time content</a:t>
                </a:r>
              </a:p>
            </p:txBody>
          </p:sp>
          <p:sp>
            <p:nvSpPr>
              <p:cNvPr id="2" name="文本框 1"/>
              <p:cNvSpPr txBox="1"/>
              <p:nvPr/>
            </p:nvSpPr>
            <p:spPr>
              <a:xfrm>
                <a:off x="3845" y="5493"/>
                <a:ext cx="4895" cy="919"/>
              </a:xfrm>
              <a:prstGeom prst="rect">
                <a:avLst/>
              </a:prstGeom>
              <a:noFill/>
              <a:ln w="9525">
                <a:noFill/>
              </a:ln>
            </p:spPr>
            <p:txBody>
              <a:bodyPr wrap="square">
                <a:spAutoFit/>
              </a:bodyPr>
              <a:lstStyle/>
              <a:p>
                <a:pPr algn="l" eaLnBrk="1" hangingPunct="1">
                  <a:lnSpc>
                    <a:spcPct val="100000"/>
                  </a:lnSpc>
                  <a:spcBef>
                    <a:spcPct val="50000"/>
                  </a:spcBef>
                </a:pPr>
                <a:r>
                  <a:rPr lang="en-US" altLang="zh-CN" sz="3200" b="1" dirty="0">
                    <a:solidFill>
                      <a:srgbClr val="006666"/>
                    </a:solidFill>
                    <a:latin typeface="微软雅黑" panose="020B0503020204020204" charset="-122"/>
                    <a:ea typeface="微软雅黑" panose="020B0503020204020204" charset="-122"/>
                  </a:rPr>
                  <a:t>1.</a:t>
                </a:r>
                <a:r>
                  <a:rPr lang="zh-CN" altLang="en-US" sz="3200" b="1" dirty="0">
                    <a:solidFill>
                      <a:srgbClr val="006666"/>
                    </a:solidFill>
                    <a:latin typeface="微软雅黑" panose="020B0503020204020204" charset="-122"/>
                    <a:ea typeface="微软雅黑" panose="020B0503020204020204" charset="-122"/>
                  </a:rPr>
                  <a:t>Event time</a:t>
                </a:r>
              </a:p>
            </p:txBody>
          </p:sp>
        </p:grpSp>
        <p:sp>
          <p:nvSpPr>
            <p:cNvPr id="14" name="矩形 16"/>
            <p:cNvSpPr>
              <a:spLocks noChangeArrowheads="1"/>
            </p:cNvSpPr>
            <p:nvPr/>
          </p:nvSpPr>
          <p:spPr bwMode="auto">
            <a:xfrm>
              <a:off x="11868" y="5485"/>
              <a:ext cx="577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rPr>
                <a:t>Click here to add event time content</a:t>
              </a:r>
            </a:p>
          </p:txBody>
        </p:sp>
        <p:sp>
          <p:nvSpPr>
            <p:cNvPr id="15" name="矩形 16"/>
            <p:cNvSpPr>
              <a:spLocks noChangeArrowheads="1"/>
            </p:cNvSpPr>
            <p:nvPr/>
          </p:nvSpPr>
          <p:spPr bwMode="auto">
            <a:xfrm>
              <a:off x="11868" y="6770"/>
              <a:ext cx="577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rPr>
                <a:t>Click here to add event time content</a:t>
              </a: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908">
        <p15:prstTrans prst="crush"/>
      </p:transition>
    </mc:Choice>
    <mc:Fallback xmlns:p14="http://schemas.microsoft.com/office/powerpoint/2010/main" xmlns:a14="http://schemas.microsoft.com/office/drawing/2010/main" xmlns="">
      <p:transition spd="slow" advTm="39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1815465" y="2870200"/>
            <a:ext cx="4456430" cy="783590"/>
          </a:xfrm>
          <a:prstGeom prst="rect">
            <a:avLst/>
          </a:prstGeom>
          <a:noFill/>
          <a:ln w="9525">
            <a:noFill/>
          </a:ln>
        </p:spPr>
        <p:txBody>
          <a:bodyPr wrap="square">
            <a:spAutoFit/>
          </a:bodyPr>
          <a:lstStyle/>
          <a:p>
            <a:pPr algn="l" eaLnBrk="1" hangingPunct="1">
              <a:lnSpc>
                <a:spcPct val="100000"/>
              </a:lnSpc>
              <a:spcBef>
                <a:spcPct val="50000"/>
              </a:spcBef>
            </a:pPr>
            <a:r>
              <a:rPr lang="en-US" altLang="zh-CN">
                <a:solidFill>
                  <a:srgbClr val="006666"/>
                </a:solidFill>
                <a:latin typeface="微软雅黑" panose="020B0503020204020204" charset="-122"/>
                <a:ea typeface="微软雅黑" panose="020B0503020204020204" charset="-122"/>
              </a:rPr>
              <a:t> </a:t>
            </a:r>
            <a:endParaRPr lang="zh-CN" altLang="en-US" sz="1800">
              <a:solidFill>
                <a:srgbClr val="006666"/>
              </a:solidFill>
              <a:latin typeface="微软雅黑" panose="020B0503020204020204" charset="-122"/>
              <a:ea typeface="微软雅黑" panose="020B0503020204020204" charset="-122"/>
            </a:endParaRPr>
          </a:p>
          <a:p>
            <a:pPr algn="l" eaLnBrk="1" hangingPunct="1">
              <a:lnSpc>
                <a:spcPct val="100000"/>
              </a:lnSpc>
              <a:spcBef>
                <a:spcPct val="50000"/>
              </a:spcBef>
              <a:buNone/>
            </a:pPr>
            <a:endParaRPr lang="zh-CN" altLang="en-US" sz="1800">
              <a:solidFill>
                <a:srgbClr val="006666"/>
              </a:solidFill>
              <a:latin typeface="微软雅黑" panose="020B0503020204020204" charset="-122"/>
              <a:ea typeface="微软雅黑" panose="020B0503020204020204" charset="-122"/>
            </a:endParaRPr>
          </a:p>
        </p:txBody>
      </p:sp>
      <p:sp>
        <p:nvSpPr>
          <p:cNvPr id="2" name="圆柱形 1"/>
          <p:cNvSpPr/>
          <p:nvPr/>
        </p:nvSpPr>
        <p:spPr>
          <a:xfrm>
            <a:off x="3652520" y="4594225"/>
            <a:ext cx="4951730" cy="1252855"/>
          </a:xfrm>
          <a:prstGeom prst="can">
            <a:avLst>
              <a:gd name="adj" fmla="val 50000"/>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grpSp>
        <p:nvGrpSpPr>
          <p:cNvPr id="29" name="组合 28"/>
          <p:cNvGrpSpPr/>
          <p:nvPr/>
        </p:nvGrpSpPr>
        <p:grpSpPr>
          <a:xfrm>
            <a:off x="4866640" y="2460625"/>
            <a:ext cx="3546475" cy="1909445"/>
            <a:chOff x="4459" y="2299"/>
            <a:chExt cx="5585" cy="3007"/>
          </a:xfrm>
        </p:grpSpPr>
        <p:sp>
          <p:nvSpPr>
            <p:cNvPr id="12" name="文本框 11"/>
            <p:cNvSpPr txBox="1"/>
            <p:nvPr/>
          </p:nvSpPr>
          <p:spPr>
            <a:xfrm>
              <a:off x="4586" y="2299"/>
              <a:ext cx="5458" cy="919"/>
            </a:xfrm>
            <a:prstGeom prst="rect">
              <a:avLst/>
            </a:prstGeom>
            <a:noFill/>
            <a:ln w="9525">
              <a:noFill/>
            </a:ln>
          </p:spPr>
          <p:txBody>
            <a:bodyPr wrap="square">
              <a:spAutoFit/>
            </a:bodyPr>
            <a:lstStyle/>
            <a:p>
              <a:pPr algn="l" eaLnBrk="1" hangingPunct="1">
                <a:lnSpc>
                  <a:spcPct val="100000"/>
                </a:lnSpc>
                <a:spcBef>
                  <a:spcPct val="50000"/>
                </a:spcBef>
              </a:pPr>
              <a:r>
                <a:rPr lang="en-US" altLang="zh-CN" sz="3200" b="1" dirty="0">
                  <a:solidFill>
                    <a:srgbClr val="006666"/>
                  </a:solidFill>
                  <a:latin typeface="微软雅黑" panose="020B0503020204020204" charset="-122"/>
                  <a:ea typeface="微软雅黑" panose="020B0503020204020204" charset="-122"/>
                </a:rPr>
                <a:t>2.</a:t>
              </a:r>
              <a:r>
                <a:rPr lang="zh-CN" altLang="en-US" sz="3200" b="1" dirty="0">
                  <a:solidFill>
                    <a:srgbClr val="006666"/>
                  </a:solidFill>
                  <a:latin typeface="微软雅黑" panose="020B0503020204020204" charset="-122"/>
                  <a:ea typeface="微软雅黑" panose="020B0503020204020204" charset="-122"/>
                </a:rPr>
                <a:t>Venue layout</a:t>
              </a:r>
            </a:p>
          </p:txBody>
        </p:sp>
        <p:pic>
          <p:nvPicPr>
            <p:cNvPr id="28" name="图片 27" descr="a972b1623adfaf01cde857ca24cacb9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59" y="3218"/>
              <a:ext cx="3670" cy="2088"/>
            </a:xfrm>
            <a:prstGeom prst="rect">
              <a:avLst/>
            </a:prstGeom>
            <a:effectLst>
              <a:reflection blurRad="6350" stA="50000" endA="300" endPos="55500" dist="50800" dir="5400000" sy="-100000" algn="bl" rotWithShape="0"/>
            </a:effectLst>
          </p:spPr>
        </p:pic>
      </p:grpSp>
      <p:cxnSp>
        <p:nvCxnSpPr>
          <p:cNvPr id="31" name="直接连接符 30"/>
          <p:cNvCxnSpPr/>
          <p:nvPr/>
        </p:nvCxnSpPr>
        <p:spPr>
          <a:xfrm>
            <a:off x="4998720" y="3191510"/>
            <a:ext cx="2108835" cy="0"/>
          </a:xfrm>
          <a:prstGeom prst="line">
            <a:avLst/>
          </a:prstGeom>
          <a:ln w="12700">
            <a:solidFill>
              <a:srgbClr val="006666"/>
            </a:solidFill>
          </a:ln>
        </p:spPr>
        <p:style>
          <a:lnRef idx="1">
            <a:schemeClr val="accent1"/>
          </a:lnRef>
          <a:fillRef idx="0">
            <a:schemeClr val="accent1"/>
          </a:fillRef>
          <a:effectRef idx="0">
            <a:schemeClr val="accent1"/>
          </a:effectRef>
          <a:fontRef idx="minor">
            <a:schemeClr val="tx1"/>
          </a:fontRef>
        </p:style>
      </p:cxnSp>
      <p:sp>
        <p:nvSpPr>
          <p:cNvPr id="32" name="矩形 16"/>
          <p:cNvSpPr>
            <a:spLocks noChangeArrowheads="1"/>
          </p:cNvSpPr>
          <p:nvPr/>
        </p:nvSpPr>
        <p:spPr bwMode="auto">
          <a:xfrm>
            <a:off x="8413115" y="2689225"/>
            <a:ext cx="3665855"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lnSpc>
                <a:spcPct val="100000"/>
              </a:lnSpc>
              <a:spcBef>
                <a:spcPct val="50000"/>
              </a:spcBef>
              <a:buNone/>
            </a:pPr>
            <a:r>
              <a:rPr lang="en-US" altLang="zh-CN" sz="1800" dirty="0">
                <a:solidFill>
                  <a:srgbClr val="006666"/>
                </a:solidFill>
                <a:latin typeface="微软雅黑" panose="020B0503020204020204" charset="-122"/>
                <a:ea typeface="微软雅黑" panose="020B0503020204020204" charset="-122"/>
              </a:rPr>
              <a:t>       </a:t>
            </a:r>
            <a:r>
              <a:rPr lang="zh-CN" altLang="en-US" sz="1800" dirty="0">
                <a:solidFill>
                  <a:srgbClr val="006666"/>
                </a:solidFill>
                <a:latin typeface="微软雅黑" panose="020B0503020204020204" charset="-122"/>
                <a:ea typeface="微软雅黑" panose="020B0503020204020204" charset="-122"/>
              </a:rPr>
              <a:t>Click here to add content</a:t>
            </a:r>
          </a:p>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sym typeface="+mn-ea"/>
              </a:rPr>
              <a:t>    Click here to add content</a:t>
            </a:r>
          </a:p>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sym typeface="+mn-ea"/>
              </a:rPr>
              <a:t>Click here to add content</a:t>
            </a:r>
            <a:endParaRPr lang="zh-CN" altLang="en-US" sz="1800" dirty="0">
              <a:solidFill>
                <a:srgbClr val="006666"/>
              </a:solidFill>
              <a:latin typeface="微软雅黑" panose="020B0503020204020204" charset="-122"/>
              <a:ea typeface="微软雅黑" panose="020B0503020204020204" charset="-122"/>
            </a:endParaRPr>
          </a:p>
        </p:txBody>
      </p:sp>
      <p:sp>
        <p:nvSpPr>
          <p:cNvPr id="33" name="矩形 16"/>
          <p:cNvSpPr>
            <a:spLocks noChangeArrowheads="1"/>
          </p:cNvSpPr>
          <p:nvPr/>
        </p:nvSpPr>
        <p:spPr bwMode="auto">
          <a:xfrm>
            <a:off x="1428750" y="2870200"/>
            <a:ext cx="2658745"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lnSpc>
                <a:spcPct val="100000"/>
              </a:lnSpc>
              <a:spcBef>
                <a:spcPct val="50000"/>
              </a:spcBef>
              <a:buNone/>
            </a:pPr>
            <a:r>
              <a:rPr lang="en-US" altLang="zh-CN" sz="1800" dirty="0">
                <a:solidFill>
                  <a:srgbClr val="006666"/>
                </a:solidFill>
                <a:latin typeface="微软雅黑" panose="020B0503020204020204" charset="-122"/>
                <a:ea typeface="微软雅黑" panose="020B0503020204020204" charset="-122"/>
              </a:rPr>
              <a:t> </a:t>
            </a:r>
            <a:r>
              <a:rPr lang="zh-CN" altLang="en-US" sz="1800" dirty="0">
                <a:solidFill>
                  <a:srgbClr val="006666"/>
                </a:solidFill>
                <a:latin typeface="微软雅黑" panose="020B0503020204020204" charset="-122"/>
                <a:ea typeface="微软雅黑" panose="020B0503020204020204" charset="-122"/>
              </a:rPr>
              <a:t>Click here to add content </a:t>
            </a:r>
          </a:p>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sym typeface="+mn-ea"/>
              </a:rPr>
              <a:t>    Click here to add content</a:t>
            </a:r>
          </a:p>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sym typeface="+mn-ea"/>
              </a:rPr>
              <a:t>       Click here to add content</a:t>
            </a:r>
            <a:endParaRPr lang="zh-CN" altLang="en-US" sz="1800" dirty="0">
              <a:solidFill>
                <a:srgbClr val="006666"/>
              </a:solidFill>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advTm="4677">
        <p14:vortex dir="u"/>
      </p:transition>
    </mc:Choice>
    <mc:Fallback xmlns:a14="http://schemas.microsoft.com/office/drawing/2010/main" xmlns="">
      <p:transition spd="slow" advTm="46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anim calcmode="lin" valueType="num">
                                      <p:cBhvr>
                                        <p:cTn id="15" dur="1000" fill="hold"/>
                                        <p:tgtEl>
                                          <p:spTgt spid="29"/>
                                        </p:tgtEl>
                                        <p:attrNameLst>
                                          <p:attrName>style.rotation</p:attrName>
                                        </p:attrNameLst>
                                      </p:cBhvr>
                                      <p:tavLst>
                                        <p:tav tm="0">
                                          <p:val>
                                            <p:fltVal val="90"/>
                                          </p:val>
                                        </p:tav>
                                        <p:tav tm="100000">
                                          <p:val>
                                            <p:fltVal val="0"/>
                                          </p:val>
                                        </p:tav>
                                      </p:tavLst>
                                    </p:anim>
                                    <p:animEffect transition="in" filter="fade">
                                      <p:cBhvr>
                                        <p:cTn id="16" dur="1000"/>
                                        <p:tgtEl>
                                          <p:spTgt spid="29"/>
                                        </p:tgtEl>
                                      </p:cBhvr>
                                    </p:animEffect>
                                  </p:childTnLst>
                                </p:cTn>
                              </p:par>
                              <p:par>
                                <p:cTn id="17" presetID="3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0-#ppt_w/2"/>
                                          </p:val>
                                        </p:tav>
                                        <p:tav tm="100000">
                                          <p:val>
                                            <p:strVal val="#ppt_x"/>
                                          </p:val>
                                        </p:tav>
                                      </p:tavLst>
                                    </p:anim>
                                    <p:anim calcmode="lin" valueType="num">
                                      <p:cBhvr additive="base">
                                        <p:cTn id="2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1+#ppt_w/2"/>
                                          </p:val>
                                        </p:tav>
                                        <p:tav tm="100000">
                                          <p:val>
                                            <p:strVal val="#ppt_x"/>
                                          </p:val>
                                        </p:tav>
                                      </p:tavLst>
                                    </p:anim>
                                    <p:anim calcmode="lin" valueType="num">
                                      <p:cBhvr additive="base">
                                        <p:cTn id="34"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2" name="文本框 11"/>
          <p:cNvSpPr txBox="1"/>
          <p:nvPr/>
        </p:nvSpPr>
        <p:spPr>
          <a:xfrm>
            <a:off x="8575040" y="2034540"/>
            <a:ext cx="2299335" cy="583565"/>
          </a:xfrm>
          <a:prstGeom prst="rect">
            <a:avLst/>
          </a:prstGeom>
          <a:noFill/>
          <a:ln w="9525">
            <a:noFill/>
          </a:ln>
        </p:spPr>
        <p:txBody>
          <a:bodyPr wrap="square">
            <a:spAutoFit/>
          </a:bodyPr>
          <a:lstStyle/>
          <a:p>
            <a:pPr algn="l" eaLnBrk="1" hangingPunct="1">
              <a:lnSpc>
                <a:spcPct val="100000"/>
              </a:lnSpc>
              <a:spcBef>
                <a:spcPct val="50000"/>
              </a:spcBef>
            </a:pPr>
            <a:r>
              <a:rPr lang="en-US" altLang="zh-CN" sz="3200" b="1" dirty="0">
                <a:solidFill>
                  <a:srgbClr val="006666"/>
                </a:solidFill>
                <a:latin typeface="微软雅黑" panose="020B0503020204020204" charset="-122"/>
                <a:ea typeface="微软雅黑" panose="020B0503020204020204" charset="-122"/>
              </a:rPr>
              <a:t>3.</a:t>
            </a:r>
            <a:r>
              <a:rPr lang="zh-CN" altLang="en-US" sz="3200" b="1" dirty="0">
                <a:solidFill>
                  <a:srgbClr val="006666"/>
                </a:solidFill>
                <a:latin typeface="微软雅黑" panose="020B0503020204020204" charset="-122"/>
                <a:ea typeface="微软雅黑" panose="020B0503020204020204" charset="-122"/>
              </a:rPr>
              <a:t>Staffing</a:t>
            </a:r>
          </a:p>
        </p:txBody>
      </p:sp>
      <p:sp>
        <p:nvSpPr>
          <p:cNvPr id="290" name=" 290"/>
          <p:cNvSpPr/>
          <p:nvPr/>
        </p:nvSpPr>
        <p:spPr>
          <a:xfrm flipV="1">
            <a:off x="2510790" y="4805045"/>
            <a:ext cx="1075055" cy="1650365"/>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endParaRPr lang="zh-CN" altLang="en-US">
              <a:sym typeface="+mn-ea"/>
            </a:endParaRPr>
          </a:p>
        </p:txBody>
      </p:sp>
      <p:sp>
        <p:nvSpPr>
          <p:cNvPr id="6" name=" 290"/>
          <p:cNvSpPr/>
          <p:nvPr/>
        </p:nvSpPr>
        <p:spPr>
          <a:xfrm flipV="1">
            <a:off x="4515485" y="4406900"/>
            <a:ext cx="1075055" cy="1650365"/>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endParaRPr lang="zh-CN" altLang="en-US">
              <a:sym typeface="+mn-ea"/>
            </a:endParaRPr>
          </a:p>
        </p:txBody>
      </p:sp>
      <p:sp>
        <p:nvSpPr>
          <p:cNvPr id="8" name=" 290"/>
          <p:cNvSpPr/>
          <p:nvPr/>
        </p:nvSpPr>
        <p:spPr>
          <a:xfrm flipV="1">
            <a:off x="6611620" y="4059555"/>
            <a:ext cx="1075055" cy="1650365"/>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bIns="45720"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endParaRPr lang="zh-CN" altLang="en-US">
              <a:sym typeface="+mn-ea"/>
            </a:endParaRPr>
          </a:p>
        </p:txBody>
      </p:sp>
      <p:grpSp>
        <p:nvGrpSpPr>
          <p:cNvPr id="10" name="组合 9"/>
          <p:cNvGrpSpPr/>
          <p:nvPr/>
        </p:nvGrpSpPr>
        <p:grpSpPr>
          <a:xfrm>
            <a:off x="1998980" y="633730"/>
            <a:ext cx="8943975" cy="4171315"/>
            <a:chOff x="1998980" y="633730"/>
            <a:chExt cx="8943975" cy="4171315"/>
          </a:xfrm>
        </p:grpSpPr>
        <p:sp>
          <p:nvSpPr>
            <p:cNvPr id="2" name="五边形 1"/>
            <p:cNvSpPr/>
            <p:nvPr/>
          </p:nvSpPr>
          <p:spPr>
            <a:xfrm rot="5400000">
              <a:off x="1609090" y="2118360"/>
              <a:ext cx="2878455" cy="1381125"/>
            </a:xfrm>
            <a:prstGeom prst="homePlate">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3" name="任意多边形 2"/>
            <p:cNvSpPr/>
            <p:nvPr/>
          </p:nvSpPr>
          <p:spPr>
            <a:xfrm>
              <a:off x="1998980" y="2861310"/>
              <a:ext cx="8943975" cy="1943735"/>
            </a:xfrm>
            <a:custGeom>
              <a:avLst/>
              <a:gdLst>
                <a:gd name="connsiteX0" fmla="*/ 14085 w 14085"/>
                <a:gd name="connsiteY0" fmla="*/ 0 h 3061"/>
                <a:gd name="connsiteX1" fmla="*/ 10045 w 14085"/>
                <a:gd name="connsiteY1" fmla="*/ 0 h 3061"/>
                <a:gd name="connsiteX2" fmla="*/ 8124 w 14085"/>
                <a:gd name="connsiteY2" fmla="*/ 1888 h 3061"/>
                <a:gd name="connsiteX3" fmla="*/ 6630 w 14085"/>
                <a:gd name="connsiteY3" fmla="*/ 533 h 3061"/>
                <a:gd name="connsiteX4" fmla="*/ 4817 w 14085"/>
                <a:gd name="connsiteY4" fmla="*/ 2440 h 3061"/>
                <a:gd name="connsiteX5" fmla="*/ 3512 w 14085"/>
                <a:gd name="connsiteY5" fmla="*/ 1141 h 3061"/>
                <a:gd name="connsiteX6" fmla="*/ 1680 w 14085"/>
                <a:gd name="connsiteY6" fmla="*/ 3061 h 3061"/>
                <a:gd name="connsiteX7" fmla="*/ 0 w 14085"/>
                <a:gd name="connsiteY7" fmla="*/ 1434 h 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85" h="3061">
                  <a:moveTo>
                    <a:pt x="14085" y="0"/>
                  </a:moveTo>
                  <a:lnTo>
                    <a:pt x="10045" y="0"/>
                  </a:lnTo>
                  <a:lnTo>
                    <a:pt x="8124" y="1888"/>
                  </a:lnTo>
                  <a:lnTo>
                    <a:pt x="6630" y="533"/>
                  </a:lnTo>
                  <a:lnTo>
                    <a:pt x="4817" y="2440"/>
                  </a:lnTo>
                  <a:lnTo>
                    <a:pt x="3512" y="1141"/>
                  </a:lnTo>
                  <a:lnTo>
                    <a:pt x="1680" y="3061"/>
                  </a:lnTo>
                  <a:lnTo>
                    <a:pt x="0" y="1434"/>
                  </a:lnTo>
                </a:path>
              </a:pathLst>
            </a:custGeom>
            <a:ln w="12700">
              <a:solidFill>
                <a:srgbClr val="0066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五边形 3"/>
            <p:cNvSpPr/>
            <p:nvPr/>
          </p:nvSpPr>
          <p:spPr>
            <a:xfrm rot="5400000">
              <a:off x="3622040" y="1711960"/>
              <a:ext cx="2878455" cy="1381125"/>
            </a:xfrm>
            <a:prstGeom prst="homePlate">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5" name="五边形 4"/>
            <p:cNvSpPr/>
            <p:nvPr/>
          </p:nvSpPr>
          <p:spPr>
            <a:xfrm rot="5400000">
              <a:off x="5701665" y="1382395"/>
              <a:ext cx="2878455" cy="1381125"/>
            </a:xfrm>
            <a:prstGeom prst="homePlate">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1" name="文本框 10"/>
            <p:cNvSpPr txBox="1"/>
            <p:nvPr/>
          </p:nvSpPr>
          <p:spPr>
            <a:xfrm>
              <a:off x="2970530" y="1582737"/>
              <a:ext cx="736600" cy="2319655"/>
            </a:xfrm>
            <a:prstGeom prst="rect">
              <a:avLst/>
            </a:prstGeom>
            <a:noFill/>
          </p:spPr>
          <p:txBody>
            <a:bodyPr vert="eaVert" wrap="square" rtlCol="0">
              <a:spAutoFit/>
            </a:bodyPr>
            <a:lstStyle/>
            <a:p>
              <a:r>
                <a:rPr lang="zh-CN" altLang="en-US" dirty="0">
                  <a:solidFill>
                    <a:srgbClr val="006666"/>
                  </a:solidFill>
                  <a:latin typeface="微软雅黑" panose="020B0503020204020204" charset="-122"/>
                  <a:ea typeface="微软雅黑" panose="020B0503020204020204" charset="-122"/>
                  <a:sym typeface="+mn-ea"/>
                </a:rPr>
                <a:t>Click here to add content</a:t>
              </a:r>
            </a:p>
            <a:p>
              <a:r>
                <a:rPr lang="zh-CN" altLang="en-US" dirty="0">
                  <a:solidFill>
                    <a:srgbClr val="006666"/>
                  </a:solidFill>
                  <a:latin typeface="微软雅黑" panose="020B0503020204020204" charset="-122"/>
                  <a:ea typeface="微软雅黑" panose="020B0503020204020204" charset="-122"/>
                  <a:sym typeface="+mn-ea"/>
                </a:rPr>
                <a:t>Click here to add content</a:t>
              </a:r>
              <a:endParaRPr lang="zh-CN" altLang="en-US" dirty="0"/>
            </a:p>
          </p:txBody>
        </p:sp>
        <p:sp>
          <p:nvSpPr>
            <p:cNvPr id="13" name="文本框 12"/>
            <p:cNvSpPr txBox="1"/>
            <p:nvPr/>
          </p:nvSpPr>
          <p:spPr>
            <a:xfrm>
              <a:off x="4926331" y="1261110"/>
              <a:ext cx="736600" cy="2319655"/>
            </a:xfrm>
            <a:prstGeom prst="rect">
              <a:avLst/>
            </a:prstGeom>
            <a:noFill/>
          </p:spPr>
          <p:txBody>
            <a:bodyPr vert="eaVert" wrap="square" rtlCol="0">
              <a:spAutoFit/>
            </a:bodyPr>
            <a:lstStyle/>
            <a:p>
              <a:r>
                <a:rPr lang="zh-CN" altLang="en-US" dirty="0">
                  <a:solidFill>
                    <a:srgbClr val="006666"/>
                  </a:solidFill>
                  <a:latin typeface="微软雅黑" panose="020B0503020204020204" charset="-122"/>
                  <a:ea typeface="微软雅黑" panose="020B0503020204020204" charset="-122"/>
                  <a:sym typeface="+mn-ea"/>
                </a:rPr>
                <a:t>Click here to add content</a:t>
              </a:r>
            </a:p>
            <a:p>
              <a:r>
                <a:rPr lang="zh-CN" altLang="en-US" dirty="0">
                  <a:solidFill>
                    <a:srgbClr val="006666"/>
                  </a:solidFill>
                  <a:latin typeface="微软雅黑" panose="020B0503020204020204" charset="-122"/>
                  <a:ea typeface="微软雅黑" panose="020B0503020204020204" charset="-122"/>
                  <a:sym typeface="+mn-ea"/>
                </a:rPr>
                <a:t>Click here to add content</a:t>
              </a:r>
              <a:endParaRPr lang="zh-CN" altLang="en-US" dirty="0"/>
            </a:p>
          </p:txBody>
        </p:sp>
        <p:sp>
          <p:nvSpPr>
            <p:cNvPr id="14" name="文本框 13"/>
            <p:cNvSpPr txBox="1"/>
            <p:nvPr/>
          </p:nvSpPr>
          <p:spPr>
            <a:xfrm>
              <a:off x="6972618" y="1148080"/>
              <a:ext cx="736600" cy="2319655"/>
            </a:xfrm>
            <a:prstGeom prst="rect">
              <a:avLst/>
            </a:prstGeom>
            <a:noFill/>
          </p:spPr>
          <p:txBody>
            <a:bodyPr vert="eaVert" wrap="square" rtlCol="0">
              <a:spAutoFit/>
            </a:bodyPr>
            <a:lstStyle/>
            <a:p>
              <a:r>
                <a:rPr lang="zh-CN" altLang="en-US" dirty="0">
                  <a:solidFill>
                    <a:srgbClr val="006666"/>
                  </a:solidFill>
                  <a:latin typeface="微软雅黑" panose="020B0503020204020204" charset="-122"/>
                  <a:ea typeface="微软雅黑" panose="020B0503020204020204" charset="-122"/>
                  <a:sym typeface="+mn-ea"/>
                </a:rPr>
                <a:t>Click here to add content</a:t>
              </a:r>
            </a:p>
            <a:p>
              <a:r>
                <a:rPr lang="zh-CN" altLang="en-US" dirty="0">
                  <a:solidFill>
                    <a:srgbClr val="006666"/>
                  </a:solidFill>
                  <a:latin typeface="微软雅黑" panose="020B0503020204020204" charset="-122"/>
                  <a:ea typeface="微软雅黑" panose="020B0503020204020204" charset="-122"/>
                  <a:sym typeface="+mn-ea"/>
                </a:rPr>
                <a:t>Click here to add content</a:t>
              </a:r>
              <a:endParaRPr lang="zh-CN" altLang="en-US" dirty="0"/>
            </a:p>
          </p:txBody>
        </p:sp>
      </p:grpSp>
      <p:sp>
        <p:nvSpPr>
          <p:cNvPr id="16" name="文本框 15"/>
          <p:cNvSpPr txBox="1"/>
          <p:nvPr/>
        </p:nvSpPr>
        <p:spPr>
          <a:xfrm>
            <a:off x="2684145" y="5569585"/>
            <a:ext cx="843280" cy="398780"/>
          </a:xfrm>
          <a:prstGeom prst="rect">
            <a:avLst/>
          </a:prstGeom>
          <a:noFill/>
          <a:ln w="9525">
            <a:noFill/>
          </a:ln>
        </p:spPr>
        <p:txBody>
          <a:bodyPr wrap="square">
            <a:spAutoFit/>
          </a:bodyPr>
          <a:lstStyle/>
          <a:p>
            <a:pPr algn="l" eaLnBrk="1" hangingPunct="1">
              <a:lnSpc>
                <a:spcPct val="100000"/>
              </a:lnSpc>
              <a:spcBef>
                <a:spcPct val="50000"/>
              </a:spcBef>
            </a:pPr>
            <a:r>
              <a:rPr lang="zh-CN" altLang="en-US" sz="2000" b="1" dirty="0">
                <a:solidFill>
                  <a:srgbClr val="006666"/>
                </a:solidFill>
                <a:latin typeface="微软雅黑" panose="020B0503020204020204" charset="-122"/>
                <a:ea typeface="微软雅黑" panose="020B0503020204020204" charset="-122"/>
              </a:rPr>
              <a:t>Title</a:t>
            </a:r>
          </a:p>
        </p:txBody>
      </p:sp>
      <p:sp>
        <p:nvSpPr>
          <p:cNvPr id="17" name="文本框 16"/>
          <p:cNvSpPr txBox="1"/>
          <p:nvPr/>
        </p:nvSpPr>
        <p:spPr>
          <a:xfrm>
            <a:off x="4689475" y="5170805"/>
            <a:ext cx="843280" cy="398780"/>
          </a:xfrm>
          <a:prstGeom prst="rect">
            <a:avLst/>
          </a:prstGeom>
          <a:noFill/>
          <a:ln w="9525">
            <a:noFill/>
          </a:ln>
        </p:spPr>
        <p:txBody>
          <a:bodyPr wrap="square">
            <a:spAutoFit/>
          </a:bodyPr>
          <a:lstStyle/>
          <a:p>
            <a:pPr algn="l" eaLnBrk="1" hangingPunct="1">
              <a:lnSpc>
                <a:spcPct val="100000"/>
              </a:lnSpc>
              <a:spcBef>
                <a:spcPct val="50000"/>
              </a:spcBef>
            </a:pPr>
            <a:r>
              <a:rPr lang="zh-CN" altLang="en-US" sz="2000" b="1">
                <a:solidFill>
                  <a:srgbClr val="006666"/>
                </a:solidFill>
                <a:latin typeface="微软雅黑" panose="020B0503020204020204" charset="-122"/>
                <a:ea typeface="微软雅黑" panose="020B0503020204020204" charset="-122"/>
              </a:rPr>
              <a:t>Title</a:t>
            </a:r>
          </a:p>
        </p:txBody>
      </p:sp>
      <p:sp>
        <p:nvSpPr>
          <p:cNvPr id="18" name="文本框 17"/>
          <p:cNvSpPr txBox="1"/>
          <p:nvPr/>
        </p:nvSpPr>
        <p:spPr>
          <a:xfrm>
            <a:off x="6802120" y="4813300"/>
            <a:ext cx="843280" cy="398780"/>
          </a:xfrm>
          <a:prstGeom prst="rect">
            <a:avLst/>
          </a:prstGeom>
          <a:noFill/>
          <a:ln w="9525">
            <a:noFill/>
          </a:ln>
        </p:spPr>
        <p:txBody>
          <a:bodyPr wrap="square">
            <a:spAutoFit/>
          </a:bodyPr>
          <a:lstStyle/>
          <a:p>
            <a:pPr algn="l" eaLnBrk="1" hangingPunct="1">
              <a:lnSpc>
                <a:spcPct val="100000"/>
              </a:lnSpc>
              <a:spcBef>
                <a:spcPct val="50000"/>
              </a:spcBef>
            </a:pPr>
            <a:r>
              <a:rPr lang="zh-CN" altLang="en-US" sz="2000" b="1">
                <a:solidFill>
                  <a:srgbClr val="006666"/>
                </a:solidFill>
                <a:latin typeface="微软雅黑" panose="020B0503020204020204" charset="-122"/>
                <a:ea typeface="微软雅黑" panose="020B0503020204020204" charset="-122"/>
              </a:rPr>
              <a:t>Title</a:t>
            </a:r>
          </a:p>
        </p:txBody>
      </p:sp>
    </p:spTree>
    <p:custDataLst>
      <p:tags r:id="rId1"/>
    </p:custDataLst>
  </p:cSld>
  <p:clrMapOvr>
    <a:masterClrMapping/>
  </p:clrMapOvr>
  <p:transition spd="slow" advTm="10143">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anim calcmode="lin" valueType="num">
                                      <p:cBhvr>
                                        <p:cTn id="25" dur="2000" fill="hold"/>
                                        <p:tgtEl>
                                          <p:spTgt spid="18"/>
                                        </p:tgtEl>
                                        <p:attrNameLst>
                                          <p:attrName>ppt_w</p:attrName>
                                        </p:attrNameLst>
                                      </p:cBhvr>
                                      <p:tavLst>
                                        <p:tav tm="0" fmla="#ppt_w*sin(2.5*pi*$)">
                                          <p:val>
                                            <p:fltVal val="0"/>
                                          </p:val>
                                        </p:tav>
                                        <p:tav tm="100000">
                                          <p:val>
                                            <p:fltVal val="1"/>
                                          </p:val>
                                        </p:tav>
                                      </p:tavLst>
                                    </p:anim>
                                    <p:anim calcmode="lin" valueType="num">
                                      <p:cBhvr>
                                        <p:cTn id="26"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ppt_w</p:attrName>
                                        </p:attrNameLst>
                                      </p:cBhvr>
                                      <p:tavLst>
                                        <p:tav tm="0" fmla="#ppt_w*sin(2.5*pi*$)">
                                          <p:val>
                                            <p:fltVal val="0"/>
                                          </p:val>
                                        </p:tav>
                                        <p:tav tm="100000">
                                          <p:val>
                                            <p:fltVal val="1"/>
                                          </p:val>
                                        </p:tav>
                                      </p:tavLst>
                                    </p:anim>
                                    <p:anim calcmode="lin" valueType="num">
                                      <p:cBhvr>
                                        <p:cTn id="33" dur="2000" fill="hold"/>
                                        <p:tgtEl>
                                          <p:spTgt spid="6"/>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2000"/>
                                        <p:tgtEl>
                                          <p:spTgt spid="17"/>
                                        </p:tgtEl>
                                      </p:cBhvr>
                                    </p:animEffect>
                                    <p:anim calcmode="lin" valueType="num">
                                      <p:cBhvr>
                                        <p:cTn id="37" dur="2000" fill="hold"/>
                                        <p:tgtEl>
                                          <p:spTgt spid="17"/>
                                        </p:tgtEl>
                                        <p:attrNameLst>
                                          <p:attrName>ppt_w</p:attrName>
                                        </p:attrNameLst>
                                      </p:cBhvr>
                                      <p:tavLst>
                                        <p:tav tm="0" fmla="#ppt_w*sin(2.5*pi*$)">
                                          <p:val>
                                            <p:fltVal val="0"/>
                                          </p:val>
                                        </p:tav>
                                        <p:tav tm="100000">
                                          <p:val>
                                            <p:fltVal val="1"/>
                                          </p:val>
                                        </p:tav>
                                      </p:tavLst>
                                    </p:anim>
                                    <p:anim calcmode="lin" valueType="num">
                                      <p:cBhvr>
                                        <p:cTn id="38"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anim calcmode="lin" valueType="num">
                                      <p:cBhvr>
                                        <p:cTn id="44" dur="2000" fill="hold"/>
                                        <p:tgtEl>
                                          <p:spTgt spid="16"/>
                                        </p:tgtEl>
                                        <p:attrNameLst>
                                          <p:attrName>ppt_w</p:attrName>
                                        </p:attrNameLst>
                                      </p:cBhvr>
                                      <p:tavLst>
                                        <p:tav tm="0" fmla="#ppt_w*sin(2.5*pi*$)">
                                          <p:val>
                                            <p:fltVal val="0"/>
                                          </p:val>
                                        </p:tav>
                                        <p:tav tm="100000">
                                          <p:val>
                                            <p:fltVal val="1"/>
                                          </p:val>
                                        </p:tav>
                                      </p:tavLst>
                                    </p:anim>
                                    <p:anim calcmode="lin" valueType="num">
                                      <p:cBhvr>
                                        <p:cTn id="45" dur="2000" fill="hold"/>
                                        <p:tgtEl>
                                          <p:spTgt spid="16"/>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290"/>
                                        </p:tgtEl>
                                        <p:attrNameLst>
                                          <p:attrName>style.visibility</p:attrName>
                                        </p:attrNameLst>
                                      </p:cBhvr>
                                      <p:to>
                                        <p:strVal val="visible"/>
                                      </p:to>
                                    </p:set>
                                    <p:animEffect transition="in" filter="fade">
                                      <p:cBhvr>
                                        <p:cTn id="48" dur="2000"/>
                                        <p:tgtEl>
                                          <p:spTgt spid="290"/>
                                        </p:tgtEl>
                                      </p:cBhvr>
                                    </p:animEffect>
                                    <p:anim calcmode="lin" valueType="num">
                                      <p:cBhvr>
                                        <p:cTn id="49" dur="2000" fill="hold"/>
                                        <p:tgtEl>
                                          <p:spTgt spid="290"/>
                                        </p:tgtEl>
                                        <p:attrNameLst>
                                          <p:attrName>ppt_w</p:attrName>
                                        </p:attrNameLst>
                                      </p:cBhvr>
                                      <p:tavLst>
                                        <p:tav tm="0" fmla="#ppt_w*sin(2.5*pi*$)">
                                          <p:val>
                                            <p:fltVal val="0"/>
                                          </p:val>
                                        </p:tav>
                                        <p:tav tm="100000">
                                          <p:val>
                                            <p:fltVal val="1"/>
                                          </p:val>
                                        </p:tav>
                                      </p:tavLst>
                                    </p:anim>
                                    <p:anim calcmode="lin" valueType="num">
                                      <p:cBhvr>
                                        <p:cTn id="50" dur="2000" fill="hold"/>
                                        <p:tgtEl>
                                          <p:spTgt spid="2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0" grpId="0" animBg="1"/>
      <p:bldP spid="6" grpId="0" animBg="1"/>
      <p:bldP spid="8"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2610485" y="3027045"/>
            <a:ext cx="6772275" cy="2449830"/>
            <a:chOff x="10140" y="586"/>
            <a:chExt cx="6706" cy="2426"/>
          </a:xfrm>
        </p:grpSpPr>
        <p:sp>
          <p:nvSpPr>
            <p:cNvPr id="8" name="流程图: 文档 7"/>
            <p:cNvSpPr/>
            <p:nvPr/>
          </p:nvSpPr>
          <p:spPr>
            <a:xfrm flipV="1">
              <a:off x="13594" y="586"/>
              <a:ext cx="3253" cy="2427"/>
            </a:xfrm>
            <a:prstGeom prst="flowChartDocumen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9" name="流程图: 文档 8"/>
            <p:cNvSpPr/>
            <p:nvPr/>
          </p:nvSpPr>
          <p:spPr>
            <a:xfrm flipH="1" flipV="1">
              <a:off x="10140" y="586"/>
              <a:ext cx="3253" cy="2427"/>
            </a:xfrm>
            <a:prstGeom prst="flowChartDocumen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grpSp>
      <p:sp>
        <p:nvSpPr>
          <p:cNvPr id="7" name="文本框 6"/>
          <p:cNvSpPr txBox="1"/>
          <p:nvPr/>
        </p:nvSpPr>
        <p:spPr>
          <a:xfrm>
            <a:off x="1831975" y="2994025"/>
            <a:ext cx="4456430" cy="783590"/>
          </a:xfrm>
          <a:prstGeom prst="rect">
            <a:avLst/>
          </a:prstGeom>
          <a:noFill/>
          <a:ln w="9525">
            <a:noFill/>
          </a:ln>
        </p:spPr>
        <p:txBody>
          <a:bodyPr wrap="square">
            <a:spAutoFit/>
          </a:bodyPr>
          <a:lstStyle/>
          <a:p>
            <a:pPr algn="l" eaLnBrk="1" hangingPunct="1">
              <a:lnSpc>
                <a:spcPct val="100000"/>
              </a:lnSpc>
              <a:spcBef>
                <a:spcPct val="50000"/>
              </a:spcBef>
            </a:pPr>
            <a:r>
              <a:rPr lang="en-US" altLang="zh-CN">
                <a:solidFill>
                  <a:srgbClr val="006666"/>
                </a:solidFill>
                <a:latin typeface="微软雅黑" panose="020B0503020204020204" charset="-122"/>
                <a:ea typeface="微软雅黑" panose="020B0503020204020204" charset="-122"/>
              </a:rPr>
              <a:t> </a:t>
            </a:r>
            <a:endParaRPr lang="zh-CN" altLang="en-US" sz="1800">
              <a:solidFill>
                <a:srgbClr val="006666"/>
              </a:solidFill>
              <a:latin typeface="微软雅黑" panose="020B0503020204020204" charset="-122"/>
              <a:ea typeface="微软雅黑" panose="020B0503020204020204" charset="-122"/>
            </a:endParaRPr>
          </a:p>
          <a:p>
            <a:pPr algn="l" eaLnBrk="1" hangingPunct="1">
              <a:lnSpc>
                <a:spcPct val="100000"/>
              </a:lnSpc>
              <a:spcBef>
                <a:spcPct val="50000"/>
              </a:spcBef>
              <a:buNone/>
            </a:pPr>
            <a:endParaRPr lang="zh-CN" altLang="en-US" sz="1800">
              <a:solidFill>
                <a:srgbClr val="006666"/>
              </a:solidFill>
              <a:latin typeface="微软雅黑" panose="020B0503020204020204" charset="-122"/>
              <a:ea typeface="微软雅黑" panose="020B0503020204020204" charset="-122"/>
            </a:endParaRPr>
          </a:p>
        </p:txBody>
      </p:sp>
      <p:sp>
        <p:nvSpPr>
          <p:cNvPr id="12" name="文本框 11"/>
          <p:cNvSpPr txBox="1"/>
          <p:nvPr/>
        </p:nvSpPr>
        <p:spPr>
          <a:xfrm>
            <a:off x="4899025" y="2119630"/>
            <a:ext cx="5464175" cy="583565"/>
          </a:xfrm>
          <a:prstGeom prst="rect">
            <a:avLst/>
          </a:prstGeom>
          <a:noFill/>
          <a:ln w="9525">
            <a:noFill/>
          </a:ln>
        </p:spPr>
        <p:txBody>
          <a:bodyPr wrap="square">
            <a:spAutoFit/>
          </a:bodyPr>
          <a:lstStyle/>
          <a:p>
            <a:pPr algn="l" eaLnBrk="1" hangingPunct="1">
              <a:lnSpc>
                <a:spcPct val="100000"/>
              </a:lnSpc>
              <a:spcBef>
                <a:spcPct val="50000"/>
              </a:spcBef>
            </a:pPr>
            <a:r>
              <a:rPr lang="en-US" altLang="zh-CN" sz="3200" b="1" dirty="0">
                <a:solidFill>
                  <a:srgbClr val="006666"/>
                </a:solidFill>
                <a:latin typeface="微软雅黑" panose="020B0503020204020204" charset="-122"/>
                <a:ea typeface="微软雅黑" panose="020B0503020204020204" charset="-122"/>
              </a:rPr>
              <a:t>4.</a:t>
            </a:r>
            <a:r>
              <a:rPr lang="zh-CN" altLang="en-US" sz="3200" b="1" dirty="0">
                <a:solidFill>
                  <a:srgbClr val="006666"/>
                </a:solidFill>
                <a:latin typeface="微软雅黑" panose="020B0503020204020204" charset="-122"/>
                <a:ea typeface="微软雅黑" panose="020B0503020204020204" charset="-122"/>
              </a:rPr>
              <a:t>What's in the event</a:t>
            </a:r>
          </a:p>
        </p:txBody>
      </p:sp>
      <p:sp>
        <p:nvSpPr>
          <p:cNvPr id="34" name="矩形 16"/>
          <p:cNvSpPr>
            <a:spLocks noChangeArrowheads="1"/>
          </p:cNvSpPr>
          <p:nvPr/>
        </p:nvSpPr>
        <p:spPr bwMode="auto">
          <a:xfrm>
            <a:off x="3003256" y="3514725"/>
            <a:ext cx="2548890"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rPr>
              <a:t>Click here to add event content</a:t>
            </a:r>
          </a:p>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sym typeface="+mn-ea"/>
              </a:rPr>
              <a:t>Click here to add event content</a:t>
            </a:r>
          </a:p>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sym typeface="+mn-ea"/>
              </a:rPr>
              <a:t>Click here to add event content</a:t>
            </a:r>
            <a:endParaRPr lang="zh-CN" altLang="en-US" sz="1800" dirty="0">
              <a:solidFill>
                <a:srgbClr val="006666"/>
              </a:solidFill>
              <a:latin typeface="微软雅黑" panose="020B0503020204020204" charset="-122"/>
              <a:ea typeface="微软雅黑" panose="020B0503020204020204" charset="-122"/>
            </a:endParaRPr>
          </a:p>
        </p:txBody>
      </p:sp>
      <p:sp>
        <p:nvSpPr>
          <p:cNvPr id="14" name="矩形 16"/>
          <p:cNvSpPr>
            <a:spLocks noChangeArrowheads="1"/>
          </p:cNvSpPr>
          <p:nvPr/>
        </p:nvSpPr>
        <p:spPr bwMode="auto">
          <a:xfrm>
            <a:off x="6356667" y="3514725"/>
            <a:ext cx="2548890"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rPr>
              <a:t>Click here to add event content</a:t>
            </a:r>
          </a:p>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sym typeface="+mn-ea"/>
              </a:rPr>
              <a:t>Click here to add event content</a:t>
            </a:r>
          </a:p>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sym typeface="+mn-ea"/>
              </a:rPr>
              <a:t>Click here to add event content</a:t>
            </a:r>
            <a:endParaRPr lang="zh-CN" altLang="en-US" sz="1800" dirty="0">
              <a:solidFill>
                <a:srgbClr val="006666"/>
              </a:solidFill>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397">
        <p15:prstTrans prst="airplane"/>
      </p:transition>
    </mc:Choice>
    <mc:Fallback xmlns:p14="http://schemas.microsoft.com/office/powerpoint/2010/main" xmlns:a14="http://schemas.microsoft.com/office/drawing/2010/main" xmlns="">
      <p:transition spd="slow" advTm="53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plus(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animEffect transition="in" filter="fade">
                                      <p:cBhvr>
                                        <p:cTn id="17" dur="500"/>
                                        <p:tgtEl>
                                          <p:spTgt spid="3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animEffect transition="in" filter="fade">
                                      <p:cBhvr>
                                        <p:cTn id="20" dur="500"/>
                                        <p:tgtEl>
                                          <p:spTgt spid="34">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xEl>
                                              <p:pRg st="2" end="2"/>
                                            </p:txEl>
                                          </p:spTgt>
                                        </p:tgtEl>
                                        <p:attrNameLst>
                                          <p:attrName>style.visibility</p:attrName>
                                        </p:attrNameLst>
                                      </p:cBhvr>
                                      <p:to>
                                        <p:strVal val="visible"/>
                                      </p:to>
                                    </p:set>
                                    <p:animEffect transition="in" filter="fade">
                                      <p:cBhvr>
                                        <p:cTn id="23" dur="500"/>
                                        <p:tgtEl>
                                          <p:spTgt spid="3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500"/>
                                        <p:tgtEl>
                                          <p:spTgt spid="14">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fade">
                                      <p:cBhvr>
                                        <p:cTn id="29" dur="500"/>
                                        <p:tgtEl>
                                          <p:spTgt spid="14">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4" grpId="0" build="allAtOnce"/>
      <p:bldP spid="1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6" name="组合 25"/>
          <p:cNvGrpSpPr/>
          <p:nvPr/>
        </p:nvGrpSpPr>
        <p:grpSpPr>
          <a:xfrm>
            <a:off x="7505065" y="1271905"/>
            <a:ext cx="2684780" cy="2494280"/>
            <a:chOff x="2859" y="1606"/>
            <a:chExt cx="9267" cy="8607"/>
          </a:xfrm>
        </p:grpSpPr>
        <p:sp>
          <p:nvSpPr>
            <p:cNvPr id="27" name="文本框 26"/>
            <p:cNvSpPr txBox="1"/>
            <p:nvPr/>
          </p:nvSpPr>
          <p:spPr>
            <a:xfrm>
              <a:off x="2859" y="4520"/>
              <a:ext cx="7018" cy="2443"/>
            </a:xfrm>
            <a:prstGeom prst="rect">
              <a:avLst/>
            </a:prstGeom>
            <a:noFill/>
            <a:ln w="9525">
              <a:noFill/>
            </a:ln>
          </p:spPr>
          <p:txBody>
            <a:bodyPr wrap="square">
              <a:spAutoFit/>
            </a:bodyPr>
            <a:lstStyle/>
            <a:p>
              <a:pPr algn="l" eaLnBrk="1" hangingPunct="1">
                <a:lnSpc>
                  <a:spcPct val="100000"/>
                </a:lnSpc>
                <a:spcBef>
                  <a:spcPct val="50000"/>
                </a:spcBef>
              </a:pPr>
              <a:r>
                <a:rPr lang="en-US" altLang="zh-CN" sz="1600">
                  <a:solidFill>
                    <a:srgbClr val="006666"/>
                  </a:solidFill>
                  <a:latin typeface="微软雅黑" panose="020B0503020204020204" charset="-122"/>
                  <a:ea typeface="微软雅黑" panose="020B0503020204020204" charset="-122"/>
                </a:rPr>
                <a:t> </a:t>
              </a:r>
              <a:endParaRPr lang="zh-CN" altLang="en-US" sz="1600">
                <a:solidFill>
                  <a:srgbClr val="006666"/>
                </a:solidFill>
                <a:latin typeface="微软雅黑" panose="020B0503020204020204" charset="-122"/>
                <a:ea typeface="微软雅黑" panose="020B0503020204020204" charset="-122"/>
              </a:endParaRPr>
            </a:p>
            <a:p>
              <a:pPr algn="l" eaLnBrk="1" hangingPunct="1">
                <a:lnSpc>
                  <a:spcPct val="100000"/>
                </a:lnSpc>
                <a:spcBef>
                  <a:spcPct val="50000"/>
                </a:spcBef>
                <a:buNone/>
              </a:pPr>
              <a:endParaRPr lang="zh-CN" altLang="en-US" sz="1600">
                <a:solidFill>
                  <a:srgbClr val="006666"/>
                </a:solidFill>
                <a:latin typeface="微软雅黑" panose="020B0503020204020204" charset="-122"/>
                <a:ea typeface="微软雅黑" panose="020B0503020204020204" charset="-122"/>
              </a:endParaRPr>
            </a:p>
          </p:txBody>
        </p:sp>
        <p:sp>
          <p:nvSpPr>
            <p:cNvPr id="28" name="十字箭头标注 27"/>
            <p:cNvSpPr/>
            <p:nvPr/>
          </p:nvSpPr>
          <p:spPr>
            <a:xfrm>
              <a:off x="6541" y="4639"/>
              <a:ext cx="2545" cy="2545"/>
            </a:xfrm>
            <a:prstGeom prst="quadArrowCallou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600">
                <a:sym typeface="+mn-ea"/>
              </a:endParaRPr>
            </a:p>
          </p:txBody>
        </p:sp>
        <p:sp>
          <p:nvSpPr>
            <p:cNvPr id="29" name="椭圆形标注 28"/>
            <p:cNvSpPr/>
            <p:nvPr/>
          </p:nvSpPr>
          <p:spPr>
            <a:xfrm>
              <a:off x="7007" y="1606"/>
              <a:ext cx="3000" cy="3000"/>
            </a:xfrm>
            <a:prstGeom prst="wedgeEllipseCallou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600">
                <a:sym typeface="+mn-ea"/>
              </a:endParaRPr>
            </a:p>
          </p:txBody>
        </p:sp>
        <p:sp>
          <p:nvSpPr>
            <p:cNvPr id="30" name="椭圆形标注 29"/>
            <p:cNvSpPr/>
            <p:nvPr/>
          </p:nvSpPr>
          <p:spPr>
            <a:xfrm rot="5400000">
              <a:off x="9126" y="5083"/>
              <a:ext cx="3000" cy="3000"/>
            </a:xfrm>
            <a:prstGeom prst="wedgeEllipseCallou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600">
                <a:sym typeface="+mn-ea"/>
              </a:endParaRPr>
            </a:p>
          </p:txBody>
        </p:sp>
        <p:sp>
          <p:nvSpPr>
            <p:cNvPr id="31" name="椭圆形标注 30"/>
            <p:cNvSpPr/>
            <p:nvPr/>
          </p:nvSpPr>
          <p:spPr>
            <a:xfrm rot="10800000">
              <a:off x="5651" y="7213"/>
              <a:ext cx="3000" cy="3000"/>
            </a:xfrm>
            <a:prstGeom prst="wedgeEllipseCallou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600">
                <a:sym typeface="+mn-ea"/>
              </a:endParaRPr>
            </a:p>
          </p:txBody>
        </p:sp>
        <p:sp>
          <p:nvSpPr>
            <p:cNvPr id="33" name="椭圆形标注 32"/>
            <p:cNvSpPr/>
            <p:nvPr/>
          </p:nvSpPr>
          <p:spPr>
            <a:xfrm rot="16200000">
              <a:off x="3510" y="3742"/>
              <a:ext cx="3000" cy="3000"/>
            </a:xfrm>
            <a:prstGeom prst="wedgeEllipseCallou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600">
                <a:sym typeface="+mn-ea"/>
              </a:endParaRPr>
            </a:p>
          </p:txBody>
        </p:sp>
      </p:grpSp>
      <p:sp>
        <p:nvSpPr>
          <p:cNvPr id="12" name="文本框 11"/>
          <p:cNvSpPr txBox="1"/>
          <p:nvPr/>
        </p:nvSpPr>
        <p:spPr>
          <a:xfrm>
            <a:off x="8729345" y="2239010"/>
            <a:ext cx="437515" cy="338554"/>
          </a:xfrm>
          <a:prstGeom prst="rect">
            <a:avLst/>
          </a:prstGeom>
          <a:noFill/>
          <a:ln w="9525">
            <a:noFill/>
          </a:ln>
        </p:spPr>
        <p:txBody>
          <a:bodyPr wrap="square">
            <a:spAutoFit/>
          </a:bodyPr>
          <a:lstStyle/>
          <a:p>
            <a:pPr algn="l" eaLnBrk="1" hangingPunct="1">
              <a:lnSpc>
                <a:spcPct val="100000"/>
              </a:lnSpc>
              <a:spcBef>
                <a:spcPct val="50000"/>
              </a:spcBef>
            </a:pPr>
            <a:r>
              <a:rPr lang="zh-CN" altLang="en-US" sz="1600" b="1" dirty="0">
                <a:solidFill>
                  <a:srgbClr val="006666"/>
                </a:solidFill>
                <a:latin typeface="微软雅黑" panose="020B0503020204020204" charset="-122"/>
                <a:ea typeface="微软雅黑" panose="020B0503020204020204" charset="-122"/>
              </a:rPr>
              <a:t>5 </a:t>
            </a:r>
          </a:p>
        </p:txBody>
      </p:sp>
      <p:grpSp>
        <p:nvGrpSpPr>
          <p:cNvPr id="13" name="组合 12"/>
          <p:cNvGrpSpPr/>
          <p:nvPr/>
        </p:nvGrpSpPr>
        <p:grpSpPr>
          <a:xfrm>
            <a:off x="1647190" y="882650"/>
            <a:ext cx="5884545" cy="5465445"/>
            <a:chOff x="2859" y="1606"/>
            <a:chExt cx="9267" cy="8607"/>
          </a:xfrm>
        </p:grpSpPr>
        <p:sp>
          <p:nvSpPr>
            <p:cNvPr id="7" name="文本框 6"/>
            <p:cNvSpPr txBox="1"/>
            <p:nvPr/>
          </p:nvSpPr>
          <p:spPr>
            <a:xfrm>
              <a:off x="2859" y="4520"/>
              <a:ext cx="7018" cy="1234"/>
            </a:xfrm>
            <a:prstGeom prst="rect">
              <a:avLst/>
            </a:prstGeom>
            <a:noFill/>
            <a:ln w="9525">
              <a:noFill/>
            </a:ln>
          </p:spPr>
          <p:txBody>
            <a:bodyPr wrap="square">
              <a:spAutoFit/>
            </a:bodyPr>
            <a:lstStyle/>
            <a:p>
              <a:pPr algn="l" eaLnBrk="1" hangingPunct="1">
                <a:lnSpc>
                  <a:spcPct val="100000"/>
                </a:lnSpc>
                <a:spcBef>
                  <a:spcPct val="50000"/>
                </a:spcBef>
              </a:pPr>
              <a:r>
                <a:rPr lang="en-US" altLang="zh-CN">
                  <a:solidFill>
                    <a:srgbClr val="006666"/>
                  </a:solidFill>
                  <a:latin typeface="微软雅黑" panose="020B0503020204020204" charset="-122"/>
                  <a:ea typeface="微软雅黑" panose="020B0503020204020204" charset="-122"/>
                </a:rPr>
                <a:t> </a:t>
              </a:r>
              <a:endParaRPr lang="zh-CN" altLang="en-US" sz="1800">
                <a:solidFill>
                  <a:srgbClr val="006666"/>
                </a:solidFill>
                <a:latin typeface="微软雅黑" panose="020B0503020204020204" charset="-122"/>
                <a:ea typeface="微软雅黑" panose="020B0503020204020204" charset="-122"/>
              </a:endParaRPr>
            </a:p>
            <a:p>
              <a:pPr algn="l" eaLnBrk="1" hangingPunct="1">
                <a:lnSpc>
                  <a:spcPct val="100000"/>
                </a:lnSpc>
                <a:spcBef>
                  <a:spcPct val="50000"/>
                </a:spcBef>
                <a:buNone/>
              </a:pPr>
              <a:endParaRPr lang="zh-CN" altLang="en-US" sz="1800">
                <a:solidFill>
                  <a:srgbClr val="006666"/>
                </a:solidFill>
                <a:latin typeface="微软雅黑" panose="020B0503020204020204" charset="-122"/>
                <a:ea typeface="微软雅黑" panose="020B0503020204020204" charset="-122"/>
              </a:endParaRPr>
            </a:p>
          </p:txBody>
        </p:sp>
        <p:sp>
          <p:nvSpPr>
            <p:cNvPr id="2" name="十字箭头标注 1"/>
            <p:cNvSpPr/>
            <p:nvPr/>
          </p:nvSpPr>
          <p:spPr>
            <a:xfrm>
              <a:off x="6541" y="4639"/>
              <a:ext cx="2545" cy="2545"/>
            </a:xfrm>
            <a:prstGeom prst="quadArrowCallou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4" name="椭圆形标注 3"/>
            <p:cNvSpPr/>
            <p:nvPr/>
          </p:nvSpPr>
          <p:spPr>
            <a:xfrm>
              <a:off x="7007" y="1606"/>
              <a:ext cx="3000" cy="3000"/>
            </a:xfrm>
            <a:prstGeom prst="wedgeEllipseCallou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9" name="椭圆形标注 8"/>
            <p:cNvSpPr/>
            <p:nvPr/>
          </p:nvSpPr>
          <p:spPr>
            <a:xfrm rot="5400000">
              <a:off x="9126" y="5083"/>
              <a:ext cx="3000" cy="3000"/>
            </a:xfrm>
            <a:prstGeom prst="wedgeEllipseCallou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0" name="椭圆形标注 9"/>
            <p:cNvSpPr/>
            <p:nvPr/>
          </p:nvSpPr>
          <p:spPr>
            <a:xfrm rot="10800000">
              <a:off x="5651" y="7213"/>
              <a:ext cx="3000" cy="3000"/>
            </a:xfrm>
            <a:prstGeom prst="wedgeEllipseCallou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1" name="椭圆形标注 10"/>
            <p:cNvSpPr/>
            <p:nvPr/>
          </p:nvSpPr>
          <p:spPr>
            <a:xfrm rot="16200000">
              <a:off x="3510" y="3742"/>
              <a:ext cx="3000" cy="3000"/>
            </a:xfrm>
            <a:prstGeom prst="wedgeEllipseCallou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grpSp>
      <p:sp>
        <p:nvSpPr>
          <p:cNvPr id="32" name="矩形 16"/>
          <p:cNvSpPr>
            <a:spLocks noChangeArrowheads="1"/>
          </p:cNvSpPr>
          <p:nvPr/>
        </p:nvSpPr>
        <p:spPr bwMode="auto">
          <a:xfrm>
            <a:off x="4793297" y="1004570"/>
            <a:ext cx="112776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sym typeface="+mn-ea"/>
              </a:rPr>
              <a:t>Game Interaction</a:t>
            </a:r>
            <a:r>
              <a:rPr lang="zh-CN" altLang="en-US" sz="1800" dirty="0">
                <a:solidFill>
                  <a:srgbClr val="006666"/>
                </a:solidFill>
                <a:latin typeface="微软雅黑" panose="020B0503020204020204" charset="-122"/>
                <a:ea typeface="微软雅黑" panose="020B0503020204020204" charset="-122"/>
              </a:rPr>
              <a:t>Click here to add content</a:t>
            </a:r>
          </a:p>
        </p:txBody>
      </p:sp>
      <p:sp>
        <p:nvSpPr>
          <p:cNvPr id="15" name="矩形 16"/>
          <p:cNvSpPr>
            <a:spLocks noChangeArrowheads="1"/>
          </p:cNvSpPr>
          <p:nvPr/>
        </p:nvSpPr>
        <p:spPr bwMode="auto">
          <a:xfrm>
            <a:off x="6143517" y="3216910"/>
            <a:ext cx="112776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sym typeface="+mn-ea"/>
              </a:rPr>
              <a:t>Dance Performances</a:t>
            </a:r>
            <a:r>
              <a:rPr lang="zh-CN" altLang="en-US" sz="1800" dirty="0">
                <a:solidFill>
                  <a:srgbClr val="006666"/>
                </a:solidFill>
                <a:latin typeface="微软雅黑" panose="020B0503020204020204" charset="-122"/>
                <a:ea typeface="微软雅黑" panose="020B0503020204020204" charset="-122"/>
              </a:rPr>
              <a:t>Click here to add content</a:t>
            </a:r>
          </a:p>
        </p:txBody>
      </p:sp>
      <p:sp>
        <p:nvSpPr>
          <p:cNvPr id="16" name="矩形 16"/>
          <p:cNvSpPr>
            <a:spLocks noChangeArrowheads="1"/>
          </p:cNvSpPr>
          <p:nvPr/>
        </p:nvSpPr>
        <p:spPr bwMode="auto">
          <a:xfrm>
            <a:off x="3915410" y="4536440"/>
            <a:ext cx="112776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sym typeface="+mn-ea"/>
              </a:rPr>
              <a:t>The Book of Poems Recites</a:t>
            </a:r>
            <a:r>
              <a:rPr lang="zh-CN" altLang="en-US" sz="1800" dirty="0">
                <a:solidFill>
                  <a:srgbClr val="006666"/>
                </a:solidFill>
                <a:latin typeface="微软雅黑" panose="020B0503020204020204" charset="-122"/>
                <a:ea typeface="微软雅黑" panose="020B0503020204020204" charset="-122"/>
              </a:rPr>
              <a:t>Click here to add content</a:t>
            </a:r>
          </a:p>
        </p:txBody>
      </p:sp>
      <p:sp>
        <p:nvSpPr>
          <p:cNvPr id="17" name="矩形 16"/>
          <p:cNvSpPr>
            <a:spLocks noChangeArrowheads="1"/>
          </p:cNvSpPr>
          <p:nvPr/>
        </p:nvSpPr>
        <p:spPr bwMode="auto">
          <a:xfrm>
            <a:off x="2528834" y="2530792"/>
            <a:ext cx="112776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sym typeface="+mn-ea"/>
              </a:rPr>
              <a:t>Singing songs</a:t>
            </a:r>
            <a:r>
              <a:rPr lang="zh-CN" altLang="en-US" sz="1800" dirty="0">
                <a:solidFill>
                  <a:srgbClr val="006666"/>
                </a:solidFill>
                <a:latin typeface="微软雅黑" panose="020B0503020204020204" charset="-122"/>
                <a:ea typeface="微软雅黑" panose="020B0503020204020204" charset="-122"/>
              </a:rPr>
              <a:t>Click here to add content</a:t>
            </a:r>
          </a:p>
        </p:txBody>
      </p:sp>
      <p:sp>
        <p:nvSpPr>
          <p:cNvPr id="18" name="文本框 17"/>
          <p:cNvSpPr txBox="1"/>
          <p:nvPr/>
        </p:nvSpPr>
        <p:spPr>
          <a:xfrm>
            <a:off x="4018280" y="3416935"/>
            <a:ext cx="521970" cy="398780"/>
          </a:xfrm>
          <a:prstGeom prst="rect">
            <a:avLst/>
          </a:prstGeom>
          <a:noFill/>
          <a:ln w="9525">
            <a:noFill/>
          </a:ln>
        </p:spPr>
        <p:txBody>
          <a:bodyPr wrap="square">
            <a:spAutoFit/>
          </a:bodyPr>
          <a:lstStyle/>
          <a:p>
            <a:pPr algn="l" eaLnBrk="1" hangingPunct="1">
              <a:lnSpc>
                <a:spcPct val="100000"/>
              </a:lnSpc>
              <a:spcBef>
                <a:spcPct val="50000"/>
              </a:spcBef>
            </a:pPr>
            <a:r>
              <a:rPr lang="en-US" altLang="zh-CN" sz="2000" b="1" dirty="0">
                <a:solidFill>
                  <a:srgbClr val="006666"/>
                </a:solidFill>
                <a:latin typeface="微软雅黑" panose="020B0503020204020204" charset="-122"/>
                <a:ea typeface="微软雅黑" panose="020B0503020204020204" charset="-122"/>
              </a:rPr>
              <a:t>1</a:t>
            </a:r>
            <a:endParaRPr lang="zh-CN" altLang="en-US" sz="2000" b="1" dirty="0">
              <a:solidFill>
                <a:srgbClr val="006666"/>
              </a:solidFill>
              <a:latin typeface="微软雅黑" panose="020B0503020204020204" charset="-122"/>
              <a:ea typeface="微软雅黑" panose="020B0503020204020204" charset="-122"/>
            </a:endParaRPr>
          </a:p>
        </p:txBody>
      </p:sp>
      <p:sp>
        <p:nvSpPr>
          <p:cNvPr id="19" name="文本框 18"/>
          <p:cNvSpPr txBox="1"/>
          <p:nvPr/>
        </p:nvSpPr>
        <p:spPr>
          <a:xfrm>
            <a:off x="4615180" y="2818130"/>
            <a:ext cx="521970" cy="398780"/>
          </a:xfrm>
          <a:prstGeom prst="rect">
            <a:avLst/>
          </a:prstGeom>
          <a:noFill/>
          <a:ln w="9525">
            <a:noFill/>
          </a:ln>
        </p:spPr>
        <p:txBody>
          <a:bodyPr wrap="square">
            <a:spAutoFit/>
          </a:bodyPr>
          <a:lstStyle/>
          <a:p>
            <a:pPr algn="l" eaLnBrk="1" hangingPunct="1">
              <a:lnSpc>
                <a:spcPct val="100000"/>
              </a:lnSpc>
              <a:spcBef>
                <a:spcPct val="50000"/>
              </a:spcBef>
            </a:pPr>
            <a:r>
              <a:rPr lang="en-US" altLang="zh-CN" sz="2000" b="1" dirty="0">
                <a:solidFill>
                  <a:srgbClr val="006666"/>
                </a:solidFill>
                <a:latin typeface="微软雅黑" panose="020B0503020204020204" charset="-122"/>
                <a:ea typeface="微软雅黑" panose="020B0503020204020204" charset="-122"/>
              </a:rPr>
              <a:t>2</a:t>
            </a:r>
            <a:endParaRPr lang="zh-CN" altLang="en-US" sz="2000" b="1" dirty="0">
              <a:solidFill>
                <a:srgbClr val="006666"/>
              </a:solidFill>
              <a:latin typeface="微软雅黑" panose="020B0503020204020204" charset="-122"/>
              <a:ea typeface="微软雅黑" panose="020B0503020204020204" charset="-122"/>
            </a:endParaRPr>
          </a:p>
        </p:txBody>
      </p:sp>
      <p:sp>
        <p:nvSpPr>
          <p:cNvPr id="20" name="文本框 19"/>
          <p:cNvSpPr txBox="1"/>
          <p:nvPr/>
        </p:nvSpPr>
        <p:spPr>
          <a:xfrm>
            <a:off x="5212080" y="3408045"/>
            <a:ext cx="521970" cy="398780"/>
          </a:xfrm>
          <a:prstGeom prst="rect">
            <a:avLst/>
          </a:prstGeom>
          <a:noFill/>
          <a:ln w="9525">
            <a:noFill/>
          </a:ln>
        </p:spPr>
        <p:txBody>
          <a:bodyPr wrap="square">
            <a:spAutoFit/>
          </a:bodyPr>
          <a:lstStyle/>
          <a:p>
            <a:pPr algn="l" eaLnBrk="1" hangingPunct="1">
              <a:lnSpc>
                <a:spcPct val="100000"/>
              </a:lnSpc>
              <a:spcBef>
                <a:spcPct val="50000"/>
              </a:spcBef>
            </a:pPr>
            <a:r>
              <a:rPr lang="en-US" altLang="zh-CN" sz="2000" b="1" dirty="0">
                <a:solidFill>
                  <a:srgbClr val="006666"/>
                </a:solidFill>
                <a:latin typeface="微软雅黑" panose="020B0503020204020204" charset="-122"/>
                <a:ea typeface="微软雅黑" panose="020B0503020204020204" charset="-122"/>
              </a:rPr>
              <a:t>3</a:t>
            </a:r>
            <a:endParaRPr lang="zh-CN" altLang="en-US" sz="2000" b="1" dirty="0">
              <a:solidFill>
                <a:srgbClr val="006666"/>
              </a:solidFill>
              <a:latin typeface="微软雅黑" panose="020B0503020204020204" charset="-122"/>
              <a:ea typeface="微软雅黑" panose="020B0503020204020204" charset="-122"/>
            </a:endParaRPr>
          </a:p>
        </p:txBody>
      </p:sp>
      <p:sp>
        <p:nvSpPr>
          <p:cNvPr id="21" name="文本框 20"/>
          <p:cNvSpPr txBox="1"/>
          <p:nvPr/>
        </p:nvSpPr>
        <p:spPr>
          <a:xfrm>
            <a:off x="4615180" y="4029710"/>
            <a:ext cx="521970" cy="398780"/>
          </a:xfrm>
          <a:prstGeom prst="rect">
            <a:avLst/>
          </a:prstGeom>
          <a:noFill/>
          <a:ln w="9525">
            <a:noFill/>
          </a:ln>
        </p:spPr>
        <p:txBody>
          <a:bodyPr wrap="square">
            <a:spAutoFit/>
          </a:bodyPr>
          <a:lstStyle/>
          <a:p>
            <a:pPr algn="l" eaLnBrk="1" hangingPunct="1">
              <a:lnSpc>
                <a:spcPct val="100000"/>
              </a:lnSpc>
              <a:spcBef>
                <a:spcPct val="50000"/>
              </a:spcBef>
            </a:pPr>
            <a:r>
              <a:rPr lang="en-US" altLang="zh-CN" sz="2000" b="1" dirty="0">
                <a:solidFill>
                  <a:srgbClr val="006666"/>
                </a:solidFill>
                <a:latin typeface="微软雅黑" panose="020B0503020204020204" charset="-122"/>
                <a:ea typeface="微软雅黑" panose="020B0503020204020204" charset="-122"/>
              </a:rPr>
              <a:t>4</a:t>
            </a:r>
            <a:endParaRPr lang="zh-CN" altLang="en-US" sz="2000" b="1" dirty="0">
              <a:solidFill>
                <a:srgbClr val="006666"/>
              </a:solidFill>
              <a:latin typeface="微软雅黑" panose="020B0503020204020204" charset="-122"/>
              <a:ea typeface="微软雅黑" panose="020B0503020204020204" charset="-122"/>
            </a:endParaRPr>
          </a:p>
        </p:txBody>
      </p:sp>
      <p:sp>
        <p:nvSpPr>
          <p:cNvPr id="42" name="文本框 41"/>
          <p:cNvSpPr txBox="1"/>
          <p:nvPr/>
        </p:nvSpPr>
        <p:spPr>
          <a:xfrm>
            <a:off x="7835265" y="2025650"/>
            <a:ext cx="702945" cy="338554"/>
          </a:xfrm>
          <a:prstGeom prst="rect">
            <a:avLst/>
          </a:prstGeom>
          <a:noFill/>
          <a:ln w="9525">
            <a:noFill/>
          </a:ln>
        </p:spPr>
        <p:txBody>
          <a:bodyPr wrap="square">
            <a:spAutoFit/>
          </a:bodyPr>
          <a:lstStyle/>
          <a:p>
            <a:pPr algn="l" eaLnBrk="1" hangingPunct="1">
              <a:lnSpc>
                <a:spcPct val="100000"/>
              </a:lnSpc>
              <a:spcBef>
                <a:spcPct val="50000"/>
              </a:spcBef>
            </a:pPr>
            <a:r>
              <a:rPr lang="zh-CN" altLang="en-US" sz="1600" b="1" dirty="0">
                <a:solidFill>
                  <a:srgbClr val="006666"/>
                </a:solidFill>
                <a:latin typeface="微软雅黑" panose="020B0503020204020204" charset="-122"/>
                <a:ea typeface="微软雅黑" panose="020B0503020204020204" charset="-122"/>
                <a:sym typeface="+mn-ea"/>
              </a:rPr>
              <a:t>Live</a:t>
            </a:r>
            <a:endParaRPr lang="zh-CN" altLang="en-US" sz="1600" b="1" dirty="0">
              <a:solidFill>
                <a:srgbClr val="006666"/>
              </a:solidFill>
              <a:latin typeface="微软雅黑" panose="020B0503020204020204" charset="-122"/>
              <a:ea typeface="微软雅黑" panose="020B0503020204020204" charset="-122"/>
            </a:endParaRPr>
          </a:p>
        </p:txBody>
      </p:sp>
      <p:sp>
        <p:nvSpPr>
          <p:cNvPr id="43" name="文本框 42"/>
          <p:cNvSpPr txBox="1"/>
          <p:nvPr/>
        </p:nvSpPr>
        <p:spPr>
          <a:xfrm>
            <a:off x="9467850" y="2406015"/>
            <a:ext cx="868680" cy="338554"/>
          </a:xfrm>
          <a:prstGeom prst="rect">
            <a:avLst/>
          </a:prstGeom>
          <a:noFill/>
          <a:ln w="9525">
            <a:noFill/>
          </a:ln>
        </p:spPr>
        <p:txBody>
          <a:bodyPr wrap="square">
            <a:spAutoFit/>
          </a:bodyPr>
          <a:lstStyle/>
          <a:p>
            <a:pPr algn="l" eaLnBrk="1" hangingPunct="1">
              <a:lnSpc>
                <a:spcPct val="100000"/>
              </a:lnSpc>
              <a:spcBef>
                <a:spcPct val="50000"/>
              </a:spcBef>
            </a:pPr>
            <a:r>
              <a:rPr lang="zh-CN" altLang="en-US" sz="1600" b="1" dirty="0">
                <a:solidFill>
                  <a:srgbClr val="006666"/>
                </a:solidFill>
                <a:latin typeface="微软雅黑" panose="020B0503020204020204" charset="-122"/>
                <a:ea typeface="微软雅黑" panose="020B0503020204020204" charset="-122"/>
                <a:sym typeface="+mn-ea"/>
              </a:rPr>
              <a:t>Shun</a:t>
            </a:r>
          </a:p>
        </p:txBody>
      </p:sp>
      <p:sp>
        <p:nvSpPr>
          <p:cNvPr id="44" name="文本框 43"/>
          <p:cNvSpPr txBox="1"/>
          <p:nvPr/>
        </p:nvSpPr>
        <p:spPr>
          <a:xfrm>
            <a:off x="8748518" y="1511620"/>
            <a:ext cx="869142" cy="338554"/>
          </a:xfrm>
          <a:prstGeom prst="rect">
            <a:avLst/>
          </a:prstGeom>
          <a:noFill/>
          <a:ln w="9525">
            <a:noFill/>
          </a:ln>
        </p:spPr>
        <p:txBody>
          <a:bodyPr wrap="square">
            <a:spAutoFit/>
          </a:bodyPr>
          <a:lstStyle/>
          <a:p>
            <a:pPr algn="l" eaLnBrk="1" hangingPunct="1">
              <a:lnSpc>
                <a:spcPct val="100000"/>
              </a:lnSpc>
              <a:spcBef>
                <a:spcPct val="50000"/>
              </a:spcBef>
            </a:pPr>
            <a:r>
              <a:rPr lang="zh-CN" altLang="en-US" sz="1600" b="1" dirty="0">
                <a:solidFill>
                  <a:srgbClr val="006666"/>
                </a:solidFill>
                <a:latin typeface="微软雅黑" panose="020B0503020204020204" charset="-122"/>
                <a:ea typeface="微软雅黑" panose="020B0503020204020204" charset="-122"/>
                <a:sym typeface="+mn-ea"/>
              </a:rPr>
              <a:t>Move</a:t>
            </a:r>
          </a:p>
        </p:txBody>
      </p:sp>
      <p:sp>
        <p:nvSpPr>
          <p:cNvPr id="45" name="文本框 44"/>
          <p:cNvSpPr txBox="1"/>
          <p:nvPr/>
        </p:nvSpPr>
        <p:spPr>
          <a:xfrm>
            <a:off x="8354233" y="3171506"/>
            <a:ext cx="868680" cy="338554"/>
          </a:xfrm>
          <a:prstGeom prst="rect">
            <a:avLst/>
          </a:prstGeom>
          <a:noFill/>
          <a:ln w="9525">
            <a:noFill/>
          </a:ln>
        </p:spPr>
        <p:txBody>
          <a:bodyPr wrap="square">
            <a:spAutoFit/>
          </a:bodyPr>
          <a:lstStyle/>
          <a:p>
            <a:pPr algn="l" eaLnBrk="1" hangingPunct="1">
              <a:lnSpc>
                <a:spcPct val="100000"/>
              </a:lnSpc>
              <a:spcBef>
                <a:spcPct val="50000"/>
              </a:spcBef>
            </a:pPr>
            <a:r>
              <a:rPr lang="zh-CN" altLang="en-US" sz="1600" b="1" dirty="0">
                <a:solidFill>
                  <a:srgbClr val="006666"/>
                </a:solidFill>
                <a:latin typeface="微软雅黑" panose="020B0503020204020204" charset="-122"/>
                <a:ea typeface="微软雅黑" panose="020B0503020204020204" charset="-122"/>
                <a:sym typeface="+mn-ea"/>
              </a:rPr>
              <a:t>Order</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346">
        <p15:prstTrans prst="fracture"/>
      </p:transition>
    </mc:Choice>
    <mc:Fallback xmlns:p14="http://schemas.microsoft.com/office/powerpoint/2010/main" xmlns:a14="http://schemas.microsoft.com/office/drawing/2010/main" xmlns="">
      <p:transition spd="slow" advTm="1534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3"/>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1000"/>
                                        <p:tgtEl>
                                          <p:spTgt spid="45"/>
                                        </p:tgtEl>
                                      </p:cBhvr>
                                    </p:animEffect>
                                    <p:anim calcmode="lin" valueType="num">
                                      <p:cBhvr>
                                        <p:cTn id="40" dur="1000" fill="hold"/>
                                        <p:tgtEl>
                                          <p:spTgt spid="45"/>
                                        </p:tgtEl>
                                        <p:attrNameLst>
                                          <p:attrName>ppt_x</p:attrName>
                                        </p:attrNameLst>
                                      </p:cBhvr>
                                      <p:tavLst>
                                        <p:tav tm="0">
                                          <p:val>
                                            <p:strVal val="#ppt_x"/>
                                          </p:val>
                                        </p:tav>
                                        <p:tav tm="100000">
                                          <p:val>
                                            <p:strVal val="#ppt_x"/>
                                          </p:val>
                                        </p:tav>
                                      </p:tavLst>
                                    </p:anim>
                                    <p:anim calcmode="lin" valueType="num">
                                      <p:cBhvr>
                                        <p:cTn id="4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fltVal val="0"/>
                                          </p:val>
                                        </p:tav>
                                        <p:tav tm="100000">
                                          <p:val>
                                            <p:strVal val="#ppt_w"/>
                                          </p:val>
                                        </p:tav>
                                      </p:tavLst>
                                    </p:anim>
                                    <p:anim calcmode="lin" valueType="num">
                                      <p:cBhvr>
                                        <p:cTn id="47" dur="1000" fill="hold"/>
                                        <p:tgtEl>
                                          <p:spTgt spid="18"/>
                                        </p:tgtEl>
                                        <p:attrNameLst>
                                          <p:attrName>ppt_h</p:attrName>
                                        </p:attrNameLst>
                                      </p:cBhvr>
                                      <p:tavLst>
                                        <p:tav tm="0">
                                          <p:val>
                                            <p:fltVal val="0"/>
                                          </p:val>
                                        </p:tav>
                                        <p:tav tm="100000">
                                          <p:val>
                                            <p:strVal val="#ppt_h"/>
                                          </p:val>
                                        </p:tav>
                                      </p:tavLst>
                                    </p:anim>
                                    <p:anim calcmode="lin" valueType="num">
                                      <p:cBhvr>
                                        <p:cTn id="48" dur="1000" fill="hold"/>
                                        <p:tgtEl>
                                          <p:spTgt spid="18"/>
                                        </p:tgtEl>
                                        <p:attrNameLst>
                                          <p:attrName>style.rotation</p:attrName>
                                        </p:attrNameLst>
                                      </p:cBhvr>
                                      <p:tavLst>
                                        <p:tav tm="0">
                                          <p:val>
                                            <p:fltVal val="90"/>
                                          </p:val>
                                        </p:tav>
                                        <p:tav tm="100000">
                                          <p:val>
                                            <p:fltVal val="0"/>
                                          </p:val>
                                        </p:tav>
                                      </p:tavLst>
                                    </p:anim>
                                    <p:animEffect transition="in" filter="fade">
                                      <p:cBhvr>
                                        <p:cTn id="49" dur="1000"/>
                                        <p:tgtEl>
                                          <p:spTgt spid="18"/>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p:val>
                                            <p:fltVal val="0"/>
                                          </p:val>
                                        </p:tav>
                                        <p:tav tm="100000">
                                          <p:val>
                                            <p:strVal val="#ppt_w"/>
                                          </p:val>
                                        </p:tav>
                                      </p:tavLst>
                                    </p:anim>
                                    <p:anim calcmode="lin" valueType="num">
                                      <p:cBhvr>
                                        <p:cTn id="53" dur="1000" fill="hold"/>
                                        <p:tgtEl>
                                          <p:spTgt spid="17"/>
                                        </p:tgtEl>
                                        <p:attrNameLst>
                                          <p:attrName>ppt_h</p:attrName>
                                        </p:attrNameLst>
                                      </p:cBhvr>
                                      <p:tavLst>
                                        <p:tav tm="0">
                                          <p:val>
                                            <p:fltVal val="0"/>
                                          </p:val>
                                        </p:tav>
                                        <p:tav tm="100000">
                                          <p:val>
                                            <p:strVal val="#ppt_h"/>
                                          </p:val>
                                        </p:tav>
                                      </p:tavLst>
                                    </p:anim>
                                    <p:anim calcmode="lin" valueType="num">
                                      <p:cBhvr>
                                        <p:cTn id="54" dur="1000" fill="hold"/>
                                        <p:tgtEl>
                                          <p:spTgt spid="17"/>
                                        </p:tgtEl>
                                        <p:attrNameLst>
                                          <p:attrName>style.rotation</p:attrName>
                                        </p:attrNameLst>
                                      </p:cBhvr>
                                      <p:tavLst>
                                        <p:tav tm="0">
                                          <p:val>
                                            <p:fltVal val="90"/>
                                          </p:val>
                                        </p:tav>
                                        <p:tav tm="100000">
                                          <p:val>
                                            <p:fltVal val="0"/>
                                          </p:val>
                                        </p:tav>
                                      </p:tavLst>
                                    </p:anim>
                                    <p:animEffect transition="in" filter="fade">
                                      <p:cBhvr>
                                        <p:cTn id="55" dur="1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1000" fill="hold"/>
                                        <p:tgtEl>
                                          <p:spTgt spid="19"/>
                                        </p:tgtEl>
                                        <p:attrNameLst>
                                          <p:attrName>ppt_w</p:attrName>
                                        </p:attrNameLst>
                                      </p:cBhvr>
                                      <p:tavLst>
                                        <p:tav tm="0">
                                          <p:val>
                                            <p:fltVal val="0"/>
                                          </p:val>
                                        </p:tav>
                                        <p:tav tm="100000">
                                          <p:val>
                                            <p:strVal val="#ppt_w"/>
                                          </p:val>
                                        </p:tav>
                                      </p:tavLst>
                                    </p:anim>
                                    <p:anim calcmode="lin" valueType="num">
                                      <p:cBhvr>
                                        <p:cTn id="61" dur="1000" fill="hold"/>
                                        <p:tgtEl>
                                          <p:spTgt spid="19"/>
                                        </p:tgtEl>
                                        <p:attrNameLst>
                                          <p:attrName>ppt_h</p:attrName>
                                        </p:attrNameLst>
                                      </p:cBhvr>
                                      <p:tavLst>
                                        <p:tav tm="0">
                                          <p:val>
                                            <p:fltVal val="0"/>
                                          </p:val>
                                        </p:tav>
                                        <p:tav tm="100000">
                                          <p:val>
                                            <p:strVal val="#ppt_h"/>
                                          </p:val>
                                        </p:tav>
                                      </p:tavLst>
                                    </p:anim>
                                    <p:anim calcmode="lin" valueType="num">
                                      <p:cBhvr>
                                        <p:cTn id="62" dur="1000" fill="hold"/>
                                        <p:tgtEl>
                                          <p:spTgt spid="19"/>
                                        </p:tgtEl>
                                        <p:attrNameLst>
                                          <p:attrName>style.rotation</p:attrName>
                                        </p:attrNameLst>
                                      </p:cBhvr>
                                      <p:tavLst>
                                        <p:tav tm="0">
                                          <p:val>
                                            <p:fltVal val="90"/>
                                          </p:val>
                                        </p:tav>
                                        <p:tav tm="100000">
                                          <p:val>
                                            <p:fltVal val="0"/>
                                          </p:val>
                                        </p:tav>
                                      </p:tavLst>
                                    </p:anim>
                                    <p:animEffect transition="in" filter="fade">
                                      <p:cBhvr>
                                        <p:cTn id="63" dur="1000"/>
                                        <p:tgtEl>
                                          <p:spTgt spid="19"/>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fltVal val="0"/>
                                          </p:val>
                                        </p:tav>
                                        <p:tav tm="100000">
                                          <p:val>
                                            <p:strVal val="#ppt_w"/>
                                          </p:val>
                                        </p:tav>
                                      </p:tavLst>
                                    </p:anim>
                                    <p:anim calcmode="lin" valueType="num">
                                      <p:cBhvr>
                                        <p:cTn id="67" dur="1000" fill="hold"/>
                                        <p:tgtEl>
                                          <p:spTgt spid="32"/>
                                        </p:tgtEl>
                                        <p:attrNameLst>
                                          <p:attrName>ppt_h</p:attrName>
                                        </p:attrNameLst>
                                      </p:cBhvr>
                                      <p:tavLst>
                                        <p:tav tm="0">
                                          <p:val>
                                            <p:fltVal val="0"/>
                                          </p:val>
                                        </p:tav>
                                        <p:tav tm="100000">
                                          <p:val>
                                            <p:strVal val="#ppt_h"/>
                                          </p:val>
                                        </p:tav>
                                      </p:tavLst>
                                    </p:anim>
                                    <p:anim calcmode="lin" valueType="num">
                                      <p:cBhvr>
                                        <p:cTn id="68" dur="1000" fill="hold"/>
                                        <p:tgtEl>
                                          <p:spTgt spid="32"/>
                                        </p:tgtEl>
                                        <p:attrNameLst>
                                          <p:attrName>style.rotation</p:attrName>
                                        </p:attrNameLst>
                                      </p:cBhvr>
                                      <p:tavLst>
                                        <p:tav tm="0">
                                          <p:val>
                                            <p:fltVal val="90"/>
                                          </p:val>
                                        </p:tav>
                                        <p:tav tm="100000">
                                          <p:val>
                                            <p:fltVal val="0"/>
                                          </p:val>
                                        </p:tav>
                                      </p:tavLst>
                                    </p:anim>
                                    <p:animEffect transition="in" filter="fade">
                                      <p:cBhvr>
                                        <p:cTn id="69" dur="10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1000" fill="hold"/>
                                        <p:tgtEl>
                                          <p:spTgt spid="20"/>
                                        </p:tgtEl>
                                        <p:attrNameLst>
                                          <p:attrName>ppt_w</p:attrName>
                                        </p:attrNameLst>
                                      </p:cBhvr>
                                      <p:tavLst>
                                        <p:tav tm="0">
                                          <p:val>
                                            <p:fltVal val="0"/>
                                          </p:val>
                                        </p:tav>
                                        <p:tav tm="100000">
                                          <p:val>
                                            <p:strVal val="#ppt_w"/>
                                          </p:val>
                                        </p:tav>
                                      </p:tavLst>
                                    </p:anim>
                                    <p:anim calcmode="lin" valueType="num">
                                      <p:cBhvr>
                                        <p:cTn id="75" dur="1000" fill="hold"/>
                                        <p:tgtEl>
                                          <p:spTgt spid="20"/>
                                        </p:tgtEl>
                                        <p:attrNameLst>
                                          <p:attrName>ppt_h</p:attrName>
                                        </p:attrNameLst>
                                      </p:cBhvr>
                                      <p:tavLst>
                                        <p:tav tm="0">
                                          <p:val>
                                            <p:fltVal val="0"/>
                                          </p:val>
                                        </p:tav>
                                        <p:tav tm="100000">
                                          <p:val>
                                            <p:strVal val="#ppt_h"/>
                                          </p:val>
                                        </p:tav>
                                      </p:tavLst>
                                    </p:anim>
                                    <p:anim calcmode="lin" valueType="num">
                                      <p:cBhvr>
                                        <p:cTn id="76" dur="1000" fill="hold"/>
                                        <p:tgtEl>
                                          <p:spTgt spid="20"/>
                                        </p:tgtEl>
                                        <p:attrNameLst>
                                          <p:attrName>style.rotation</p:attrName>
                                        </p:attrNameLst>
                                      </p:cBhvr>
                                      <p:tavLst>
                                        <p:tav tm="0">
                                          <p:val>
                                            <p:fltVal val="90"/>
                                          </p:val>
                                        </p:tav>
                                        <p:tav tm="100000">
                                          <p:val>
                                            <p:fltVal val="0"/>
                                          </p:val>
                                        </p:tav>
                                      </p:tavLst>
                                    </p:anim>
                                    <p:animEffect transition="in" filter="fade">
                                      <p:cBhvr>
                                        <p:cTn id="77" dur="1000"/>
                                        <p:tgtEl>
                                          <p:spTgt spid="20"/>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1000" fill="hold"/>
                                        <p:tgtEl>
                                          <p:spTgt spid="15"/>
                                        </p:tgtEl>
                                        <p:attrNameLst>
                                          <p:attrName>ppt_w</p:attrName>
                                        </p:attrNameLst>
                                      </p:cBhvr>
                                      <p:tavLst>
                                        <p:tav tm="0">
                                          <p:val>
                                            <p:fltVal val="0"/>
                                          </p:val>
                                        </p:tav>
                                        <p:tav tm="100000">
                                          <p:val>
                                            <p:strVal val="#ppt_w"/>
                                          </p:val>
                                        </p:tav>
                                      </p:tavLst>
                                    </p:anim>
                                    <p:anim calcmode="lin" valueType="num">
                                      <p:cBhvr>
                                        <p:cTn id="81" dur="1000" fill="hold"/>
                                        <p:tgtEl>
                                          <p:spTgt spid="15"/>
                                        </p:tgtEl>
                                        <p:attrNameLst>
                                          <p:attrName>ppt_h</p:attrName>
                                        </p:attrNameLst>
                                      </p:cBhvr>
                                      <p:tavLst>
                                        <p:tav tm="0">
                                          <p:val>
                                            <p:fltVal val="0"/>
                                          </p:val>
                                        </p:tav>
                                        <p:tav tm="100000">
                                          <p:val>
                                            <p:strVal val="#ppt_h"/>
                                          </p:val>
                                        </p:tav>
                                      </p:tavLst>
                                    </p:anim>
                                    <p:anim calcmode="lin" valueType="num">
                                      <p:cBhvr>
                                        <p:cTn id="82" dur="1000" fill="hold"/>
                                        <p:tgtEl>
                                          <p:spTgt spid="15"/>
                                        </p:tgtEl>
                                        <p:attrNameLst>
                                          <p:attrName>style.rotation</p:attrName>
                                        </p:attrNameLst>
                                      </p:cBhvr>
                                      <p:tavLst>
                                        <p:tav tm="0">
                                          <p:val>
                                            <p:fltVal val="90"/>
                                          </p:val>
                                        </p:tav>
                                        <p:tav tm="100000">
                                          <p:val>
                                            <p:fltVal val="0"/>
                                          </p:val>
                                        </p:tav>
                                      </p:tavLst>
                                    </p:anim>
                                    <p:animEffect transition="in" filter="fade">
                                      <p:cBhvr>
                                        <p:cTn id="83" dur="1000"/>
                                        <p:tgtEl>
                                          <p:spTgt spid="15"/>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1000" fill="hold"/>
                                        <p:tgtEl>
                                          <p:spTgt spid="21"/>
                                        </p:tgtEl>
                                        <p:attrNameLst>
                                          <p:attrName>ppt_w</p:attrName>
                                        </p:attrNameLst>
                                      </p:cBhvr>
                                      <p:tavLst>
                                        <p:tav tm="0">
                                          <p:val>
                                            <p:fltVal val="0"/>
                                          </p:val>
                                        </p:tav>
                                        <p:tav tm="100000">
                                          <p:val>
                                            <p:strVal val="#ppt_w"/>
                                          </p:val>
                                        </p:tav>
                                      </p:tavLst>
                                    </p:anim>
                                    <p:anim calcmode="lin" valueType="num">
                                      <p:cBhvr>
                                        <p:cTn id="89" dur="1000" fill="hold"/>
                                        <p:tgtEl>
                                          <p:spTgt spid="21"/>
                                        </p:tgtEl>
                                        <p:attrNameLst>
                                          <p:attrName>ppt_h</p:attrName>
                                        </p:attrNameLst>
                                      </p:cBhvr>
                                      <p:tavLst>
                                        <p:tav tm="0">
                                          <p:val>
                                            <p:fltVal val="0"/>
                                          </p:val>
                                        </p:tav>
                                        <p:tav tm="100000">
                                          <p:val>
                                            <p:strVal val="#ppt_h"/>
                                          </p:val>
                                        </p:tav>
                                      </p:tavLst>
                                    </p:anim>
                                    <p:anim calcmode="lin" valueType="num">
                                      <p:cBhvr>
                                        <p:cTn id="90" dur="1000" fill="hold"/>
                                        <p:tgtEl>
                                          <p:spTgt spid="21"/>
                                        </p:tgtEl>
                                        <p:attrNameLst>
                                          <p:attrName>style.rotation</p:attrName>
                                        </p:attrNameLst>
                                      </p:cBhvr>
                                      <p:tavLst>
                                        <p:tav tm="0">
                                          <p:val>
                                            <p:fltVal val="90"/>
                                          </p:val>
                                        </p:tav>
                                        <p:tav tm="100000">
                                          <p:val>
                                            <p:fltVal val="0"/>
                                          </p:val>
                                        </p:tav>
                                      </p:tavLst>
                                    </p:anim>
                                    <p:animEffect transition="in" filter="fade">
                                      <p:cBhvr>
                                        <p:cTn id="91" dur="1000"/>
                                        <p:tgtEl>
                                          <p:spTgt spid="21"/>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p:cTn id="94" dur="1000" fill="hold"/>
                                        <p:tgtEl>
                                          <p:spTgt spid="16"/>
                                        </p:tgtEl>
                                        <p:attrNameLst>
                                          <p:attrName>ppt_w</p:attrName>
                                        </p:attrNameLst>
                                      </p:cBhvr>
                                      <p:tavLst>
                                        <p:tav tm="0">
                                          <p:val>
                                            <p:fltVal val="0"/>
                                          </p:val>
                                        </p:tav>
                                        <p:tav tm="100000">
                                          <p:val>
                                            <p:strVal val="#ppt_w"/>
                                          </p:val>
                                        </p:tav>
                                      </p:tavLst>
                                    </p:anim>
                                    <p:anim calcmode="lin" valueType="num">
                                      <p:cBhvr>
                                        <p:cTn id="95" dur="1000" fill="hold"/>
                                        <p:tgtEl>
                                          <p:spTgt spid="16"/>
                                        </p:tgtEl>
                                        <p:attrNameLst>
                                          <p:attrName>ppt_h</p:attrName>
                                        </p:attrNameLst>
                                      </p:cBhvr>
                                      <p:tavLst>
                                        <p:tav tm="0">
                                          <p:val>
                                            <p:fltVal val="0"/>
                                          </p:val>
                                        </p:tav>
                                        <p:tav tm="100000">
                                          <p:val>
                                            <p:strVal val="#ppt_h"/>
                                          </p:val>
                                        </p:tav>
                                      </p:tavLst>
                                    </p:anim>
                                    <p:anim calcmode="lin" valueType="num">
                                      <p:cBhvr>
                                        <p:cTn id="96" dur="1000" fill="hold"/>
                                        <p:tgtEl>
                                          <p:spTgt spid="16"/>
                                        </p:tgtEl>
                                        <p:attrNameLst>
                                          <p:attrName>style.rotation</p:attrName>
                                        </p:attrNameLst>
                                      </p:cBhvr>
                                      <p:tavLst>
                                        <p:tav tm="0">
                                          <p:val>
                                            <p:fltVal val="90"/>
                                          </p:val>
                                        </p:tav>
                                        <p:tav tm="100000">
                                          <p:val>
                                            <p:fltVal val="0"/>
                                          </p:val>
                                        </p:tav>
                                      </p:tavLst>
                                    </p:anim>
                                    <p:animEffect transition="in" filter="fade">
                                      <p:cBhvr>
                                        <p:cTn id="9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2" grpId="0"/>
      <p:bldP spid="15" grpId="0"/>
      <p:bldP spid="16" grpId="0"/>
      <p:bldP spid="17" grpId="0"/>
      <p:bldP spid="18" grpId="0"/>
      <p:bldP spid="19" grpId="0"/>
      <p:bldP spid="20" grpId="0"/>
      <p:bldP spid="2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圆角矩形 7"/>
          <p:cNvSpPr/>
          <p:nvPr/>
        </p:nvSpPr>
        <p:spPr>
          <a:xfrm flipH="1">
            <a:off x="5963920" y="2366645"/>
            <a:ext cx="4203700" cy="916305"/>
          </a:xfrm>
          <a:prstGeom prst="roundRect">
            <a:avLst>
              <a:gd name="adj" fmla="val 50000"/>
            </a:avLst>
          </a:prstGeom>
          <a:solidFill>
            <a:srgbClr val="325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flipH="1">
            <a:off x="5966460" y="2285365"/>
            <a:ext cx="4203700" cy="916305"/>
          </a:xfrm>
          <a:prstGeom prst="roundRect">
            <a:avLst>
              <a:gd name="adj" fmla="val 50000"/>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flipH="1">
            <a:off x="6271260" y="2176145"/>
            <a:ext cx="4686300" cy="1106805"/>
          </a:xfrm>
          <a:prstGeom prst="rect">
            <a:avLst/>
          </a:prstGeom>
          <a:noFill/>
        </p:spPr>
        <p:txBody>
          <a:bodyPr wrap="square" rtlCol="0">
            <a:spAutoFit/>
          </a:bodyPr>
          <a:lstStyle/>
          <a:p>
            <a:r>
              <a:rPr lang="zh-CN" altLang="en-US" sz="6600">
                <a:solidFill>
                  <a:schemeClr val="bg1"/>
                </a:solidFill>
                <a:latin typeface="微软雅黑" panose="020B0503020204020204" charset="-122"/>
                <a:ea typeface="微软雅黑" panose="020B0503020204020204" charset="-122"/>
              </a:rPr>
              <a:t>Surprises keep coming.</a:t>
            </a:r>
          </a:p>
        </p:txBody>
      </p:sp>
      <p:grpSp>
        <p:nvGrpSpPr>
          <p:cNvPr id="4" name="组合 3"/>
          <p:cNvGrpSpPr/>
          <p:nvPr/>
        </p:nvGrpSpPr>
        <p:grpSpPr>
          <a:xfrm>
            <a:off x="563245" y="205740"/>
            <a:ext cx="7361555" cy="7299960"/>
            <a:chOff x="887" y="324"/>
            <a:chExt cx="11593" cy="11496"/>
          </a:xfrm>
        </p:grpSpPr>
        <p:pic>
          <p:nvPicPr>
            <p:cNvPr id="7" name="图片 6" descr="9bad7b2ab6f83ec481b7e402194f52c2"/>
            <p:cNvPicPr>
              <a:picLocks noChangeAspect="1"/>
            </p:cNvPicPr>
            <p:nvPr/>
          </p:nvPicPr>
          <p:blipFill>
            <a:blip r:embed="rId5" cstate="screen">
              <a:extLst>
                <a:ext uri="{28A0092B-C50C-407E-A947-70E740481C1C}">
                  <a14:useLocalDpi xmlns:a14="http://schemas.microsoft.com/office/drawing/2010/main"/>
                </a:ext>
              </a:extLst>
            </a:blip>
            <a:srcRect b="12835"/>
            <a:stretch>
              <a:fillRect/>
            </a:stretch>
          </p:blipFill>
          <p:spPr>
            <a:xfrm>
              <a:off x="887" y="371"/>
              <a:ext cx="11593" cy="10105"/>
            </a:xfrm>
            <a:prstGeom prst="rect">
              <a:avLst/>
            </a:prstGeom>
          </p:spPr>
        </p:pic>
        <p:pic>
          <p:nvPicPr>
            <p:cNvPr id="9" name="图片 8" descr="9bad7b2ab6f83ec481b7e402194f52c2kjj"/>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0" y="324"/>
              <a:ext cx="11496" cy="11496"/>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234">
        <p14:prism/>
      </p:transition>
    </mc:Choice>
    <mc:Fallback xmlns:a14="http://schemas.microsoft.com/office/drawing/2010/main" xmlns="">
      <p:transition spd="slow" advTm="22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80">
                                          <p:stCondLst>
                                            <p:cond delay="0"/>
                                          </p:stCondLst>
                                        </p:cTn>
                                        <p:tgtEl>
                                          <p:spTgt spid="18"/>
                                        </p:tgtEl>
                                      </p:cBhvr>
                                    </p:animEffect>
                                    <p:anim calcmode="lin" valueType="num">
                                      <p:cBhvr>
                                        <p:cTn id="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5" dur="26">
                                          <p:stCondLst>
                                            <p:cond delay="650"/>
                                          </p:stCondLst>
                                        </p:cTn>
                                        <p:tgtEl>
                                          <p:spTgt spid="18"/>
                                        </p:tgtEl>
                                      </p:cBhvr>
                                      <p:to x="100000" y="60000"/>
                                    </p:animScale>
                                    <p:animScale>
                                      <p:cBhvr>
                                        <p:cTn id="46" dur="166" decel="50000">
                                          <p:stCondLst>
                                            <p:cond delay="676"/>
                                          </p:stCondLst>
                                        </p:cTn>
                                        <p:tgtEl>
                                          <p:spTgt spid="18"/>
                                        </p:tgtEl>
                                      </p:cBhvr>
                                      <p:to x="100000" y="100000"/>
                                    </p:animScale>
                                    <p:animScale>
                                      <p:cBhvr>
                                        <p:cTn id="47" dur="26">
                                          <p:stCondLst>
                                            <p:cond delay="1312"/>
                                          </p:stCondLst>
                                        </p:cTn>
                                        <p:tgtEl>
                                          <p:spTgt spid="18"/>
                                        </p:tgtEl>
                                      </p:cBhvr>
                                      <p:to x="100000" y="80000"/>
                                    </p:animScale>
                                    <p:animScale>
                                      <p:cBhvr>
                                        <p:cTn id="48" dur="166" decel="50000">
                                          <p:stCondLst>
                                            <p:cond delay="1338"/>
                                          </p:stCondLst>
                                        </p:cTn>
                                        <p:tgtEl>
                                          <p:spTgt spid="18"/>
                                        </p:tgtEl>
                                      </p:cBhvr>
                                      <p:to x="100000" y="100000"/>
                                    </p:animScale>
                                    <p:animScale>
                                      <p:cBhvr>
                                        <p:cTn id="49" dur="26">
                                          <p:stCondLst>
                                            <p:cond delay="1642"/>
                                          </p:stCondLst>
                                        </p:cTn>
                                        <p:tgtEl>
                                          <p:spTgt spid="18"/>
                                        </p:tgtEl>
                                      </p:cBhvr>
                                      <p:to x="100000" y="90000"/>
                                    </p:animScale>
                                    <p:animScale>
                                      <p:cBhvr>
                                        <p:cTn id="50" dur="166" decel="50000">
                                          <p:stCondLst>
                                            <p:cond delay="1668"/>
                                          </p:stCondLst>
                                        </p:cTn>
                                        <p:tgtEl>
                                          <p:spTgt spid="18"/>
                                        </p:tgtEl>
                                      </p:cBhvr>
                                      <p:to x="100000" y="100000"/>
                                    </p:animScale>
                                    <p:animScale>
                                      <p:cBhvr>
                                        <p:cTn id="51" dur="26">
                                          <p:stCondLst>
                                            <p:cond delay="1808"/>
                                          </p:stCondLst>
                                        </p:cTn>
                                        <p:tgtEl>
                                          <p:spTgt spid="18"/>
                                        </p:tgtEl>
                                      </p:cBhvr>
                                      <p:to x="100000" y="95000"/>
                                    </p:animScale>
                                    <p:animScale>
                                      <p:cBhvr>
                                        <p:cTn id="52" dur="166" decel="50000">
                                          <p:stCondLst>
                                            <p:cond delay="1834"/>
                                          </p:stCondLst>
                                        </p:cTn>
                                        <p:tgtEl>
                                          <p:spTgt spid="1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580">
                                          <p:stCondLst>
                                            <p:cond delay="0"/>
                                          </p:stCondLst>
                                        </p:cTn>
                                        <p:tgtEl>
                                          <p:spTgt spid="4"/>
                                        </p:tgtEl>
                                      </p:cBhvr>
                                    </p:animEffect>
                                    <p:anim calcmode="lin" valueType="num">
                                      <p:cBhvr>
                                        <p:cTn id="5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1" dur="26">
                                          <p:stCondLst>
                                            <p:cond delay="650"/>
                                          </p:stCondLst>
                                        </p:cTn>
                                        <p:tgtEl>
                                          <p:spTgt spid="4"/>
                                        </p:tgtEl>
                                      </p:cBhvr>
                                      <p:to x="100000" y="60000"/>
                                    </p:animScale>
                                    <p:animScale>
                                      <p:cBhvr>
                                        <p:cTn id="62" dur="166" decel="50000">
                                          <p:stCondLst>
                                            <p:cond delay="676"/>
                                          </p:stCondLst>
                                        </p:cTn>
                                        <p:tgtEl>
                                          <p:spTgt spid="4"/>
                                        </p:tgtEl>
                                      </p:cBhvr>
                                      <p:to x="100000" y="100000"/>
                                    </p:animScale>
                                    <p:animScale>
                                      <p:cBhvr>
                                        <p:cTn id="63" dur="26">
                                          <p:stCondLst>
                                            <p:cond delay="1312"/>
                                          </p:stCondLst>
                                        </p:cTn>
                                        <p:tgtEl>
                                          <p:spTgt spid="4"/>
                                        </p:tgtEl>
                                      </p:cBhvr>
                                      <p:to x="100000" y="80000"/>
                                    </p:animScale>
                                    <p:animScale>
                                      <p:cBhvr>
                                        <p:cTn id="64" dur="166" decel="50000">
                                          <p:stCondLst>
                                            <p:cond delay="1338"/>
                                          </p:stCondLst>
                                        </p:cTn>
                                        <p:tgtEl>
                                          <p:spTgt spid="4"/>
                                        </p:tgtEl>
                                      </p:cBhvr>
                                      <p:to x="100000" y="100000"/>
                                    </p:animScale>
                                    <p:animScale>
                                      <p:cBhvr>
                                        <p:cTn id="65" dur="26">
                                          <p:stCondLst>
                                            <p:cond delay="1642"/>
                                          </p:stCondLst>
                                        </p:cTn>
                                        <p:tgtEl>
                                          <p:spTgt spid="4"/>
                                        </p:tgtEl>
                                      </p:cBhvr>
                                      <p:to x="100000" y="90000"/>
                                    </p:animScale>
                                    <p:animScale>
                                      <p:cBhvr>
                                        <p:cTn id="66" dur="166" decel="50000">
                                          <p:stCondLst>
                                            <p:cond delay="1668"/>
                                          </p:stCondLst>
                                        </p:cTn>
                                        <p:tgtEl>
                                          <p:spTgt spid="4"/>
                                        </p:tgtEl>
                                      </p:cBhvr>
                                      <p:to x="100000" y="100000"/>
                                    </p:animScale>
                                    <p:animScale>
                                      <p:cBhvr>
                                        <p:cTn id="67" dur="26">
                                          <p:stCondLst>
                                            <p:cond delay="1808"/>
                                          </p:stCondLst>
                                        </p:cTn>
                                        <p:tgtEl>
                                          <p:spTgt spid="4"/>
                                        </p:tgtEl>
                                      </p:cBhvr>
                                      <p:to x="100000" y="95000"/>
                                    </p:animScale>
                                    <p:animScale>
                                      <p:cBhvr>
                                        <p:cTn id="6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3" name="图片 2" descr="g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8925" y="2495550"/>
            <a:ext cx="9488170" cy="2552065"/>
          </a:xfrm>
          <a:prstGeom prst="rect">
            <a:avLst/>
          </a:prstGeom>
        </p:spPr>
      </p:pic>
      <p:sp>
        <p:nvSpPr>
          <p:cNvPr id="7" name="文本框 6"/>
          <p:cNvSpPr txBox="1"/>
          <p:nvPr/>
        </p:nvSpPr>
        <p:spPr>
          <a:xfrm>
            <a:off x="1815465" y="2870200"/>
            <a:ext cx="4456430" cy="1322070"/>
          </a:xfrm>
          <a:prstGeom prst="rect">
            <a:avLst/>
          </a:prstGeom>
          <a:noFill/>
          <a:ln w="9525">
            <a:noFill/>
          </a:ln>
        </p:spPr>
        <p:txBody>
          <a:bodyPr wrap="square">
            <a:spAutoFit/>
          </a:bodyPr>
          <a:lstStyle/>
          <a:p>
            <a:pPr algn="l" eaLnBrk="1" hangingPunct="1">
              <a:lnSpc>
                <a:spcPct val="100000"/>
              </a:lnSpc>
              <a:spcBef>
                <a:spcPct val="50000"/>
              </a:spcBef>
            </a:pPr>
            <a:r>
              <a:rPr lang="zh-CN" altLang="en-US" sz="3200" b="1" dirty="0">
                <a:solidFill>
                  <a:srgbClr val="006666"/>
                </a:solidFill>
                <a:latin typeface="微软雅黑" panose="020B0503020204020204" charset="-122"/>
                <a:ea typeface="微软雅黑" panose="020B0503020204020204" charset="-122"/>
                <a:sym typeface="+mn-ea"/>
              </a:rPr>
              <a:t>1.</a:t>
            </a:r>
            <a:r>
              <a:rPr lang="zh-CN" altLang="en-US" sz="3200" b="1" dirty="0">
                <a:solidFill>
                  <a:srgbClr val="006666"/>
                </a:solidFill>
                <a:latin typeface="微软雅黑" panose="020B0503020204020204" charset="-122"/>
                <a:ea typeface="微软雅黑" panose="020B0503020204020204" charset="-122"/>
              </a:rPr>
              <a:t>Distribute gifts</a:t>
            </a:r>
          </a:p>
          <a:p>
            <a:pPr algn="l" eaLnBrk="1" hangingPunct="1">
              <a:lnSpc>
                <a:spcPct val="100000"/>
              </a:lnSpc>
              <a:spcBef>
                <a:spcPct val="50000"/>
              </a:spcBef>
              <a:buNone/>
            </a:pPr>
            <a:endParaRPr lang="zh-CN" altLang="en-US" sz="3200" b="1" dirty="0">
              <a:solidFill>
                <a:srgbClr val="006666"/>
              </a:solidFill>
              <a:latin typeface="微软雅黑" panose="020B0503020204020204" charset="-122"/>
              <a:ea typeface="微软雅黑" panose="020B0503020204020204" charset="-122"/>
            </a:endParaRPr>
          </a:p>
        </p:txBody>
      </p:sp>
      <p:sp>
        <p:nvSpPr>
          <p:cNvPr id="14" name="文本框 13"/>
          <p:cNvSpPr txBox="1"/>
          <p:nvPr/>
        </p:nvSpPr>
        <p:spPr>
          <a:xfrm>
            <a:off x="1949167" y="3634196"/>
            <a:ext cx="7184571" cy="922020"/>
          </a:xfrm>
          <a:prstGeom prst="rect">
            <a:avLst/>
          </a:prstGeom>
          <a:noFill/>
        </p:spPr>
        <p:txBody>
          <a:bodyPr wrap="square" rtlCol="0">
            <a:spAutoFit/>
          </a:bodyPr>
          <a:lstStyle/>
          <a:p>
            <a:r>
              <a:rPr lang="zh-CN" altLang="en-US" sz="1800">
                <a:solidFill>
                  <a:srgbClr val="006666"/>
                </a:solidFill>
                <a:latin typeface="微软雅黑" panose="020B0503020204020204" charset="-122"/>
                <a:ea typeface="微软雅黑" panose="020B0503020204020204" charset="-122"/>
              </a:rPr>
              <a:t>It's also an annual holiday party, a group of Santa Claus lined up in small lines, red, green, have ... But the green old man is a little miserable, green, not festive, the leader assigned him to the countryside to send gifts!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900" advTm="7547">
        <p14:warp dir="in"/>
      </p:transition>
    </mc:Choice>
    <mc:Fallback xmlns:a14="http://schemas.microsoft.com/office/drawing/2010/main" xmlns="">
      <p:transition spd="slow" advTm="754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out)">
                                      <p:cBhvr>
                                        <p:cTn id="25" dur="2000"/>
                                        <p:tgtEl>
                                          <p:spTgt spid="7"/>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out)">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5" name="组合 14"/>
          <p:cNvGrpSpPr/>
          <p:nvPr/>
        </p:nvGrpSpPr>
        <p:grpSpPr>
          <a:xfrm>
            <a:off x="2070100" y="1200785"/>
            <a:ext cx="3241675" cy="4827905"/>
            <a:chOff x="2488" y="3777"/>
            <a:chExt cx="4040" cy="6017"/>
          </a:xfrm>
        </p:grpSpPr>
        <p:sp>
          <p:nvSpPr>
            <p:cNvPr id="3" name="矩形 2"/>
            <p:cNvSpPr/>
            <p:nvPr/>
          </p:nvSpPr>
          <p:spPr>
            <a:xfrm>
              <a:off x="2488" y="5754"/>
              <a:ext cx="4040" cy="4040"/>
            </a:xfrm>
            <a:prstGeom prst="rec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6" name="闪电形 5"/>
            <p:cNvSpPr/>
            <p:nvPr/>
          </p:nvSpPr>
          <p:spPr>
            <a:xfrm>
              <a:off x="2859" y="3924"/>
              <a:ext cx="1746" cy="2067"/>
            </a:xfrm>
            <a:prstGeom prst="lightningBol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8" name="闪电形 7"/>
            <p:cNvSpPr/>
            <p:nvPr/>
          </p:nvSpPr>
          <p:spPr>
            <a:xfrm rot="2160000">
              <a:off x="3606" y="3777"/>
              <a:ext cx="1746" cy="2067"/>
            </a:xfrm>
            <a:prstGeom prst="lightningBol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9" name="闪电形 8"/>
            <p:cNvSpPr/>
            <p:nvPr/>
          </p:nvSpPr>
          <p:spPr>
            <a:xfrm rot="4620000">
              <a:off x="4435" y="3875"/>
              <a:ext cx="1746" cy="2067"/>
            </a:xfrm>
            <a:prstGeom prst="lightningBol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1" name="上凸弯带形 10"/>
            <p:cNvSpPr/>
            <p:nvPr/>
          </p:nvSpPr>
          <p:spPr>
            <a:xfrm>
              <a:off x="3924" y="5380"/>
              <a:ext cx="1134" cy="1134"/>
            </a:xfrm>
            <a:prstGeom prst="ellipseRibbon2">
              <a:avLst>
                <a:gd name="adj1" fmla="val 34391"/>
                <a:gd name="adj2" fmla="val 46230"/>
                <a:gd name="adj3" fmla="val 12500"/>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2" name="闪电形 11"/>
            <p:cNvSpPr/>
            <p:nvPr/>
          </p:nvSpPr>
          <p:spPr>
            <a:xfrm rot="3360000">
              <a:off x="4124" y="4235"/>
              <a:ext cx="1313" cy="1555"/>
            </a:xfrm>
            <a:prstGeom prst="lightningBol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3" name="闪电形 12"/>
            <p:cNvSpPr/>
            <p:nvPr/>
          </p:nvSpPr>
          <p:spPr>
            <a:xfrm rot="1140000">
              <a:off x="3527" y="4259"/>
              <a:ext cx="1313" cy="1555"/>
            </a:xfrm>
            <a:prstGeom prst="lightningBol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grpSp>
      <p:sp>
        <p:nvSpPr>
          <p:cNvPr id="2" name="文本框 1"/>
          <p:cNvSpPr txBox="1"/>
          <p:nvPr/>
        </p:nvSpPr>
        <p:spPr>
          <a:xfrm>
            <a:off x="2070099" y="2818529"/>
            <a:ext cx="3228347" cy="3293209"/>
          </a:xfrm>
          <a:prstGeom prst="rect">
            <a:avLst/>
          </a:prstGeom>
          <a:noFill/>
          <a:ln w="9525">
            <a:noFill/>
          </a:ln>
        </p:spPr>
        <p:txBody>
          <a:bodyPr wrap="square">
            <a:spAutoFit/>
          </a:bodyPr>
          <a:lstStyle/>
          <a:p>
            <a:pPr algn="l" eaLnBrk="1" hangingPunct="1">
              <a:lnSpc>
                <a:spcPct val="100000"/>
              </a:lnSpc>
              <a:spcBef>
                <a:spcPct val="50000"/>
              </a:spcBef>
            </a:pPr>
            <a:r>
              <a:rPr lang="en-US" altLang="zh-CN" sz="3200" b="1" dirty="0">
                <a:solidFill>
                  <a:srgbClr val="006666"/>
                </a:solidFill>
                <a:latin typeface="微软雅黑" panose="020B0503020204020204" charset="-122"/>
                <a:ea typeface="微软雅黑" panose="020B0503020204020204" charset="-122"/>
                <a:sym typeface="+mn-ea"/>
              </a:rPr>
              <a:t>2</a:t>
            </a:r>
            <a:r>
              <a:rPr lang="zh-CN" altLang="en-US" sz="3200" b="1" dirty="0">
                <a:solidFill>
                  <a:srgbClr val="006666"/>
                </a:solidFill>
                <a:latin typeface="微软雅黑" panose="020B0503020204020204" charset="-122"/>
                <a:ea typeface="微软雅黑" panose="020B0503020204020204" charset="-122"/>
                <a:sym typeface="+mn-ea"/>
              </a:rPr>
              <a:t>Lucky Draw</a:t>
            </a:r>
          </a:p>
          <a:p>
            <a:pPr algn="l" eaLnBrk="1" hangingPunct="1">
              <a:lnSpc>
                <a:spcPct val="100000"/>
              </a:lnSpc>
              <a:spcBef>
                <a:spcPct val="50000"/>
              </a:spcBef>
            </a:pPr>
            <a:r>
              <a:rPr lang="zh-CN" altLang="en-US" sz="1600" dirty="0">
                <a:solidFill>
                  <a:srgbClr val="006666"/>
                </a:solidFill>
                <a:latin typeface="微软雅黑" panose="020B0503020204020204" charset="-122"/>
                <a:ea typeface="微软雅黑" panose="020B0503020204020204" charset="-122"/>
                <a:sym typeface="+mn-ea"/>
              </a:rPr>
              <a:t>Participate in live interactive games</a:t>
            </a:r>
          </a:p>
          <a:p>
            <a:pPr algn="l" eaLnBrk="1" hangingPunct="1">
              <a:lnSpc>
                <a:spcPct val="100000"/>
              </a:lnSpc>
              <a:spcBef>
                <a:spcPct val="50000"/>
              </a:spcBef>
            </a:pPr>
            <a:r>
              <a:rPr lang="zh-CN" altLang="en-US" sz="1600" dirty="0">
                <a:solidFill>
                  <a:srgbClr val="006666"/>
                </a:solidFill>
                <a:latin typeface="微软雅黑" panose="020B0503020204020204" charset="-122"/>
                <a:ea typeface="微软雅黑" panose="020B0503020204020204" charset="-122"/>
                <a:sym typeface="+mn-ea"/>
              </a:rPr>
              <a:t>link, there's a chance to get</a:t>
            </a:r>
          </a:p>
          <a:p>
            <a:pPr algn="l" eaLnBrk="1" hangingPunct="1">
              <a:lnSpc>
                <a:spcPct val="100000"/>
              </a:lnSpc>
              <a:spcBef>
                <a:spcPct val="50000"/>
              </a:spcBef>
            </a:pPr>
            <a:r>
              <a:rPr lang="zh-CN" altLang="en-US" sz="1600" dirty="0">
                <a:solidFill>
                  <a:srgbClr val="006666"/>
                </a:solidFill>
                <a:latin typeface="微软雅黑" panose="020B0503020204020204" charset="-122"/>
                <a:ea typeface="微软雅黑" panose="020B0503020204020204" charset="-122"/>
                <a:sym typeface="+mn-ea"/>
              </a:rPr>
              <a:t>Take the lucky prize Oh, festival.</a:t>
            </a:r>
          </a:p>
          <a:p>
            <a:pPr algn="l" eaLnBrk="1" hangingPunct="1">
              <a:lnSpc>
                <a:spcPct val="100000"/>
              </a:lnSpc>
              <a:spcBef>
                <a:spcPct val="50000"/>
              </a:spcBef>
            </a:pPr>
            <a:r>
              <a:rPr lang="zh-CN" altLang="en-US" sz="1600" dirty="0">
                <a:solidFill>
                  <a:srgbClr val="006666"/>
                </a:solidFill>
                <a:latin typeface="微软雅黑" panose="020B0503020204020204" charset="-122"/>
                <a:ea typeface="微软雅黑" panose="020B0503020204020204" charset="-122"/>
                <a:sym typeface="+mn-ea"/>
              </a:rPr>
              <a:t>Day surprise, wait for you to get</a:t>
            </a:r>
            <a:endParaRPr lang="zh-CN" altLang="en-US" sz="1600" dirty="0">
              <a:solidFill>
                <a:srgbClr val="006666"/>
              </a:solidFill>
              <a:latin typeface="微软雅黑" panose="020B0503020204020204" charset="-122"/>
              <a:ea typeface="微软雅黑" panose="020B0503020204020204" charset="-122"/>
            </a:endParaRPr>
          </a:p>
          <a:p>
            <a:pPr algn="l" eaLnBrk="1" hangingPunct="1">
              <a:lnSpc>
                <a:spcPct val="100000"/>
              </a:lnSpc>
              <a:spcBef>
                <a:spcPct val="50000"/>
              </a:spcBef>
            </a:pPr>
            <a:endParaRPr lang="zh-CN" altLang="en-US" sz="3200" b="1" dirty="0">
              <a:solidFill>
                <a:srgbClr val="006666"/>
              </a:solidFill>
              <a:latin typeface="微软雅黑" panose="020B0503020204020204" charset="-122"/>
              <a:ea typeface="微软雅黑" panose="020B0503020204020204" charset="-122"/>
            </a:endParaRPr>
          </a:p>
        </p:txBody>
      </p:sp>
      <p:pic>
        <p:nvPicPr>
          <p:cNvPr id="16" name="图片 15" descr="a9d3d12bc0ce7e3ebdd3cc0611ea359d"/>
          <p:cNvPicPr>
            <a:picLocks noChangeAspect="1"/>
          </p:cNvPicPr>
          <p:nvPr/>
        </p:nvPicPr>
        <p:blipFill>
          <a:blip r:embed="rId5"/>
          <a:stretch>
            <a:fillRect/>
          </a:stretch>
        </p:blipFill>
        <p:spPr>
          <a:xfrm>
            <a:off x="5440045" y="1971040"/>
            <a:ext cx="5296535" cy="271272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4400" advTm="10948">
        <p14:honeycomb/>
      </p:transition>
    </mc:Choice>
    <mc:Fallback xmlns="">
      <p:transition spd="slow" advTm="109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16"/>
                                        </p:tgtEl>
                                        <p:attrNameLst>
                                          <p:attrName>r</p:attrName>
                                        </p:attrNameLst>
                                      </p:cBhvr>
                                    </p:animRot>
                                    <p:animRot by="-240000">
                                      <p:cBhvr>
                                        <p:cTn id="24" dur="200" fill="hold">
                                          <p:stCondLst>
                                            <p:cond delay="200"/>
                                          </p:stCondLst>
                                        </p:cTn>
                                        <p:tgtEl>
                                          <p:spTgt spid="16"/>
                                        </p:tgtEl>
                                        <p:attrNameLst>
                                          <p:attrName>r</p:attrName>
                                        </p:attrNameLst>
                                      </p:cBhvr>
                                    </p:animRot>
                                    <p:animRot by="240000">
                                      <p:cBhvr>
                                        <p:cTn id="25" dur="200" fill="hold">
                                          <p:stCondLst>
                                            <p:cond delay="400"/>
                                          </p:stCondLst>
                                        </p:cTn>
                                        <p:tgtEl>
                                          <p:spTgt spid="16"/>
                                        </p:tgtEl>
                                        <p:attrNameLst>
                                          <p:attrName>r</p:attrName>
                                        </p:attrNameLst>
                                      </p:cBhvr>
                                    </p:animRot>
                                    <p:animRot by="-240000">
                                      <p:cBhvr>
                                        <p:cTn id="26" dur="200" fill="hold">
                                          <p:stCondLst>
                                            <p:cond delay="600"/>
                                          </p:stCondLst>
                                        </p:cTn>
                                        <p:tgtEl>
                                          <p:spTgt spid="16"/>
                                        </p:tgtEl>
                                        <p:attrNameLst>
                                          <p:attrName>r</p:attrName>
                                        </p:attrNameLst>
                                      </p:cBhvr>
                                    </p:animRot>
                                    <p:animRot by="120000">
                                      <p:cBhvr>
                                        <p:cTn id="27"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1815465" y="2870200"/>
            <a:ext cx="4456430" cy="783590"/>
          </a:xfrm>
          <a:prstGeom prst="rect">
            <a:avLst/>
          </a:prstGeom>
          <a:noFill/>
          <a:ln w="9525">
            <a:noFill/>
          </a:ln>
        </p:spPr>
        <p:txBody>
          <a:bodyPr wrap="square">
            <a:spAutoFit/>
          </a:bodyPr>
          <a:lstStyle/>
          <a:p>
            <a:pPr algn="l" eaLnBrk="1" hangingPunct="1">
              <a:lnSpc>
                <a:spcPct val="100000"/>
              </a:lnSpc>
              <a:spcBef>
                <a:spcPct val="50000"/>
              </a:spcBef>
            </a:pPr>
            <a:r>
              <a:rPr lang="en-US" altLang="zh-CN">
                <a:solidFill>
                  <a:srgbClr val="006666"/>
                </a:solidFill>
                <a:latin typeface="微软雅黑" panose="020B0503020204020204" charset="-122"/>
                <a:ea typeface="微软雅黑" panose="020B0503020204020204" charset="-122"/>
              </a:rPr>
              <a:t> </a:t>
            </a:r>
            <a:endParaRPr lang="zh-CN" altLang="en-US" sz="1800">
              <a:solidFill>
                <a:srgbClr val="006666"/>
              </a:solidFill>
              <a:latin typeface="微软雅黑" panose="020B0503020204020204" charset="-122"/>
              <a:ea typeface="微软雅黑" panose="020B0503020204020204" charset="-122"/>
            </a:endParaRPr>
          </a:p>
          <a:p>
            <a:pPr algn="l" eaLnBrk="1" hangingPunct="1">
              <a:lnSpc>
                <a:spcPct val="100000"/>
              </a:lnSpc>
              <a:spcBef>
                <a:spcPct val="50000"/>
              </a:spcBef>
              <a:buNone/>
            </a:pPr>
            <a:endParaRPr lang="zh-CN" altLang="en-US" sz="1800">
              <a:solidFill>
                <a:srgbClr val="006666"/>
              </a:solidFill>
              <a:latin typeface="微软雅黑" panose="020B0503020204020204" charset="-122"/>
              <a:ea typeface="微软雅黑" panose="020B0503020204020204" charset="-122"/>
            </a:endParaRPr>
          </a:p>
        </p:txBody>
      </p:sp>
      <p:sp>
        <p:nvSpPr>
          <p:cNvPr id="2" name="文本框 1"/>
          <p:cNvSpPr txBox="1"/>
          <p:nvPr/>
        </p:nvSpPr>
        <p:spPr>
          <a:xfrm>
            <a:off x="2450465" y="3202305"/>
            <a:ext cx="3211830" cy="2153285"/>
          </a:xfrm>
          <a:prstGeom prst="rect">
            <a:avLst/>
          </a:prstGeom>
          <a:noFill/>
          <a:ln w="9525">
            <a:noFill/>
          </a:ln>
        </p:spPr>
        <p:txBody>
          <a:bodyPr wrap="square">
            <a:spAutoFit/>
          </a:bodyPr>
          <a:lstStyle/>
          <a:p>
            <a:pPr algn="l" eaLnBrk="1" hangingPunct="1">
              <a:lnSpc>
                <a:spcPct val="100000"/>
              </a:lnSpc>
              <a:spcBef>
                <a:spcPct val="50000"/>
              </a:spcBef>
            </a:pPr>
            <a:r>
              <a:rPr lang="en-US" altLang="zh-CN" sz="3200" b="1" dirty="0">
                <a:solidFill>
                  <a:srgbClr val="006666"/>
                </a:solidFill>
                <a:latin typeface="微软雅黑" panose="020B0503020204020204" charset="-122"/>
                <a:ea typeface="微软雅黑" panose="020B0503020204020204" charset="-122"/>
                <a:sym typeface="+mn-ea"/>
              </a:rPr>
              <a:t>3.</a:t>
            </a:r>
            <a:r>
              <a:rPr lang="zh-CN" altLang="en-US" sz="3200" b="1" dirty="0">
                <a:solidFill>
                  <a:srgbClr val="006666"/>
                </a:solidFill>
                <a:latin typeface="微软雅黑" panose="020B0503020204020204" charset="-122"/>
                <a:ea typeface="微软雅黑" panose="020B0503020204020204" charset="-122"/>
                <a:sym typeface="+mn-ea"/>
              </a:rPr>
              <a:t>Winners</a:t>
            </a:r>
          </a:p>
          <a:p>
            <a:pPr algn="l" eaLnBrk="1" hangingPunct="1">
              <a:lnSpc>
                <a:spcPct val="100000"/>
              </a:lnSpc>
              <a:spcBef>
                <a:spcPct val="50000"/>
              </a:spcBef>
            </a:pPr>
            <a:r>
              <a:rPr lang="zh-CN" altLang="en-US" sz="1800" dirty="0">
                <a:solidFill>
                  <a:srgbClr val="006666"/>
                </a:solidFill>
                <a:latin typeface="微软雅黑" panose="020B0503020204020204" charset="-122"/>
                <a:ea typeface="微软雅黑" panose="020B0503020204020204" charset="-122"/>
                <a:sym typeface="+mn-ea"/>
              </a:rPr>
              <a:t>Friends at the scene welcome everyone with warm</a:t>
            </a:r>
          </a:p>
          <a:p>
            <a:pPr algn="l" eaLnBrk="1" hangingPunct="1">
              <a:lnSpc>
                <a:spcPct val="100000"/>
              </a:lnSpc>
              <a:spcBef>
                <a:spcPct val="50000"/>
              </a:spcBef>
            </a:pPr>
            <a:r>
              <a:rPr lang="zh-CN" altLang="en-US" sz="1800" dirty="0">
                <a:solidFill>
                  <a:srgbClr val="006666"/>
                </a:solidFill>
                <a:latin typeface="微软雅黑" panose="020B0503020204020204" charset="-122"/>
                <a:ea typeface="微软雅黑" panose="020B0503020204020204" charset="-122"/>
                <a:sym typeface="+mn-ea"/>
              </a:rPr>
              <a:t>Applause and the acceptance of the award-winning people on stage to receive the award</a:t>
            </a:r>
          </a:p>
          <a:p>
            <a:pPr algn="l" eaLnBrk="1" hangingPunct="1">
              <a:lnSpc>
                <a:spcPct val="100000"/>
              </a:lnSpc>
              <a:spcBef>
                <a:spcPct val="50000"/>
              </a:spcBef>
            </a:pPr>
            <a:endParaRPr lang="zh-CN" altLang="en-US" sz="3200" b="1" dirty="0">
              <a:solidFill>
                <a:srgbClr val="006666"/>
              </a:solidFill>
              <a:latin typeface="微软雅黑" panose="020B0503020204020204" charset="-122"/>
              <a:ea typeface="微软雅黑" panose="020B0503020204020204" charset="-122"/>
            </a:endParaRPr>
          </a:p>
        </p:txBody>
      </p:sp>
      <p:grpSp>
        <p:nvGrpSpPr>
          <p:cNvPr id="8" name="组合 7"/>
          <p:cNvGrpSpPr/>
          <p:nvPr/>
        </p:nvGrpSpPr>
        <p:grpSpPr>
          <a:xfrm>
            <a:off x="7038975" y="-1589405"/>
            <a:ext cx="3783330" cy="7069455"/>
            <a:chOff x="11466" y="-1107"/>
            <a:chExt cx="4466" cy="8345"/>
          </a:xfrm>
        </p:grpSpPr>
        <p:sp>
          <p:nvSpPr>
            <p:cNvPr id="4" name="同心圆 3"/>
            <p:cNvSpPr/>
            <p:nvPr/>
          </p:nvSpPr>
          <p:spPr>
            <a:xfrm>
              <a:off x="12153" y="4146"/>
              <a:ext cx="3093" cy="3093"/>
            </a:xfrm>
            <a:prstGeom prst="donu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5" name="前凸弯带形 4"/>
            <p:cNvSpPr/>
            <p:nvPr/>
          </p:nvSpPr>
          <p:spPr>
            <a:xfrm>
              <a:off x="12522" y="3615"/>
              <a:ext cx="2355" cy="998"/>
            </a:xfrm>
            <a:prstGeom prst="ellipseRibbon">
              <a:avLst>
                <a:gd name="adj1" fmla="val 42384"/>
                <a:gd name="adj2" fmla="val 29639"/>
                <a:gd name="adj3" fmla="val 25551"/>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213" name=" 213"/>
            <p:cNvSpPr/>
            <p:nvPr/>
          </p:nvSpPr>
          <p:spPr>
            <a:xfrm>
              <a:off x="11466" y="-1107"/>
              <a:ext cx="4466" cy="5519"/>
            </a:xfrm>
            <a:custGeom>
              <a:avLst/>
              <a:gdLst/>
              <a:ahLst/>
              <a:cxnLst/>
              <a:rect l="l" t="t" r="r" b="b"/>
              <a:pathLst>
                <a:path w="1160528" h="1137856">
                  <a:moveTo>
                    <a:pt x="301373" y="145324"/>
                  </a:moveTo>
                  <a:cubicBezTo>
                    <a:pt x="77474" y="176329"/>
                    <a:pt x="-76715" y="585266"/>
                    <a:pt x="580264" y="1067944"/>
                  </a:cubicBezTo>
                  <a:cubicBezTo>
                    <a:pt x="1535870" y="365866"/>
                    <a:pt x="775286" y="-180195"/>
                    <a:pt x="580264" y="365866"/>
                  </a:cubicBezTo>
                  <a:cubicBezTo>
                    <a:pt x="519320" y="195222"/>
                    <a:pt x="403145" y="131231"/>
                    <a:pt x="301373" y="145324"/>
                  </a:cubicBezTo>
                  <a:close/>
                  <a:moveTo>
                    <a:pt x="237013" y="2324"/>
                  </a:moveTo>
                  <a:cubicBezTo>
                    <a:pt x="362271" y="-15022"/>
                    <a:pt x="505256" y="63737"/>
                    <a:pt x="580264" y="273760"/>
                  </a:cubicBezTo>
                  <a:cubicBezTo>
                    <a:pt x="820291" y="-398315"/>
                    <a:pt x="1756395" y="273760"/>
                    <a:pt x="580264" y="1137856"/>
                  </a:cubicBezTo>
                  <a:cubicBezTo>
                    <a:pt x="-228326" y="543790"/>
                    <a:pt x="-38555" y="40484"/>
                    <a:pt x="237013" y="2324"/>
                  </a:cubicBezTo>
                  <a:close/>
                </a:path>
              </a:pathLst>
            </a:cu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endParaRPr lang="zh-CN" altLang="en-US">
                <a:sym typeface="+mn-ea"/>
              </a:endParaRPr>
            </a:p>
          </p:txBody>
        </p:sp>
      </p:grpSp>
      <p:pic>
        <p:nvPicPr>
          <p:cNvPr id="9" name="图片 8" descr="60dc15e65dcabb0c8e85cabf4e70d70b"/>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492885" y="671830"/>
            <a:ext cx="4682490" cy="2736215"/>
          </a:xfrm>
          <a:prstGeom prst="rect">
            <a:avLst/>
          </a:prstGeom>
        </p:spPr>
      </p:pic>
      <p:pic>
        <p:nvPicPr>
          <p:cNvPr id="10" name="图片 9" descr="a99ff9d325fc5f847c29f689835e40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53535" y="8890"/>
            <a:ext cx="3884930" cy="3884930"/>
          </a:xfrm>
          <a:prstGeom prst="rect">
            <a:avLst/>
          </a:prstGeom>
        </p:spPr>
      </p:pic>
    </p:spTree>
    <p:custDataLst>
      <p:tags r:id="rId1"/>
    </p:custDataLst>
  </p:cSld>
  <p:clrMapOvr>
    <a:masterClrMapping/>
  </p:clrMapOvr>
  <p:transition spd="slow" advTm="5617">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par>
                                <p:cTn id="13" presetID="16" presetClass="entr" presetSubtype="37"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9" name="椭圆 8"/>
          <p:cNvSpPr/>
          <p:nvPr/>
        </p:nvSpPr>
        <p:spPr>
          <a:xfrm>
            <a:off x="3618865" y="2501265"/>
            <a:ext cx="1745615" cy="1745615"/>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latin typeface="微软雅黑" panose="020B0503020204020204" charset="-122"/>
              <a:ea typeface="微软雅黑" panose="020B0503020204020204" charset="-122"/>
            </a:endParaRPr>
          </a:p>
        </p:txBody>
      </p:sp>
      <p:sp>
        <p:nvSpPr>
          <p:cNvPr id="10" name="文本框 9"/>
          <p:cNvSpPr txBox="1"/>
          <p:nvPr/>
        </p:nvSpPr>
        <p:spPr>
          <a:xfrm>
            <a:off x="3560445" y="3210808"/>
            <a:ext cx="2128520" cy="830997"/>
          </a:xfrm>
          <a:prstGeom prst="rect">
            <a:avLst/>
          </a:prstGeom>
          <a:noFill/>
        </p:spPr>
        <p:txBody>
          <a:bodyPr wrap="square" rtlCol="0">
            <a:spAutoFit/>
          </a:bodyPr>
          <a:lstStyle/>
          <a:p>
            <a:r>
              <a:rPr lang="es-SV" sz="2400" noProof="0" dirty="0">
                <a:ln>
                  <a:noFill/>
                </a:ln>
                <a:solidFill>
                  <a:prstClr val="white"/>
                </a:solidFill>
                <a:effectLst/>
                <a:uLnTx/>
                <a:uFillTx/>
                <a:latin typeface="微软雅黑" panose="020B0503020204020204" charset="-122"/>
                <a:ea typeface="微软雅黑" panose="020B0503020204020204" charset="-122"/>
                <a:sym typeface="+mn-ea"/>
              </a:rPr>
              <a:t>CONTENTS</a:t>
            </a:r>
            <a:endParaRPr kumimoji="0" lang="es-SV" sz="2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a:p>
            <a:endParaRPr lang="zh-CN" altLang="en-US" sz="2400" dirty="0">
              <a:solidFill>
                <a:schemeClr val="lt1"/>
              </a:solidFill>
              <a:latin typeface="微软雅黑" panose="020B0503020204020204" charset="-122"/>
              <a:ea typeface="微软雅黑" panose="020B0503020204020204" charset="-122"/>
            </a:endParaRPr>
          </a:p>
        </p:txBody>
      </p:sp>
      <p:sp>
        <p:nvSpPr>
          <p:cNvPr id="15" name="椭圆 14"/>
          <p:cNvSpPr/>
          <p:nvPr/>
        </p:nvSpPr>
        <p:spPr>
          <a:xfrm>
            <a:off x="3432810" y="2315210"/>
            <a:ext cx="2128520" cy="2128520"/>
          </a:xfrm>
          <a:prstGeom prst="ellipse">
            <a:avLst/>
          </a:prstGeom>
          <a:noFill/>
          <a:ln w="28575" cmpd="thickThin">
            <a:solidFill>
              <a:srgbClr val="006666"/>
            </a:solidFill>
            <a:prstDash val="dashDot"/>
          </a:ln>
          <a:effectLst>
            <a:outerShdw blurRad="177800" sx="102000" sy="102000" algn="ctr" rotWithShape="0">
              <a:srgbClr val="006666">
                <a:alpha val="100000"/>
              </a:srgb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6" name="任意多边形 15"/>
          <p:cNvSpPr/>
          <p:nvPr/>
        </p:nvSpPr>
        <p:spPr>
          <a:xfrm>
            <a:off x="4490720" y="1664970"/>
            <a:ext cx="5894705" cy="3528060"/>
          </a:xfrm>
          <a:custGeom>
            <a:avLst/>
            <a:gdLst>
              <a:gd name="connisteX0" fmla="*/ 0 w 5894705"/>
              <a:gd name="connsiteY0" fmla="*/ 626110 h 3528060"/>
              <a:gd name="connisteX1" fmla="*/ 0 w 5894705"/>
              <a:gd name="connsiteY1" fmla="*/ 0 h 3528060"/>
              <a:gd name="connisteX2" fmla="*/ 5894705 w 5894705"/>
              <a:gd name="connsiteY2" fmla="*/ 0 h 3528060"/>
              <a:gd name="connisteX3" fmla="*/ 5894705 w 5894705"/>
              <a:gd name="connsiteY3" fmla="*/ 3528060 h 3528060"/>
              <a:gd name="connisteX4" fmla="*/ 6985 w 5894705"/>
              <a:gd name="connsiteY4" fmla="*/ 3528060 h 3528060"/>
              <a:gd name="connisteX5" fmla="*/ 6985 w 5894705"/>
              <a:gd name="connsiteY5" fmla="*/ 2755900 h 35280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5894705" h="3528060">
                <a:moveTo>
                  <a:pt x="0" y="626110"/>
                </a:moveTo>
                <a:lnTo>
                  <a:pt x="0" y="0"/>
                </a:lnTo>
                <a:lnTo>
                  <a:pt x="5894705" y="0"/>
                </a:lnTo>
                <a:lnTo>
                  <a:pt x="5894705" y="3528060"/>
                </a:lnTo>
                <a:lnTo>
                  <a:pt x="6985" y="3528060"/>
                </a:lnTo>
                <a:lnTo>
                  <a:pt x="6985" y="2755900"/>
                </a:lnTo>
              </a:path>
            </a:pathLst>
          </a:custGeom>
          <a:noFill/>
          <a:ln w="28575" cmpd="thickThin">
            <a:solidFill>
              <a:srgbClr val="006666"/>
            </a:solidFill>
            <a:prstDash val="dashDot"/>
          </a:ln>
          <a:effectLst>
            <a:outerShdw blurRad="177800" sx="102000" sy="102000" algn="ctr" rotWithShape="0">
              <a:srgbClr val="006666">
                <a:alpha val="100000"/>
              </a:srgbClr>
            </a:out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7" name="任意多边形 16"/>
          <p:cNvSpPr/>
          <p:nvPr/>
        </p:nvSpPr>
        <p:spPr>
          <a:xfrm>
            <a:off x="4548425" y="1699506"/>
            <a:ext cx="5806674" cy="3459480"/>
          </a:xfrm>
          <a:custGeom>
            <a:avLst/>
            <a:gdLst>
              <a:gd name="connsiteX0" fmla="*/ 9086 w 9144"/>
              <a:gd name="connsiteY0" fmla="*/ 36 h 5448"/>
              <a:gd name="connsiteX1" fmla="*/ 36 w 9144"/>
              <a:gd name="connsiteY1" fmla="*/ 0 h 5448"/>
              <a:gd name="connsiteX2" fmla="*/ 23 w 9144"/>
              <a:gd name="connsiteY2" fmla="*/ 888 h 5448"/>
              <a:gd name="connsiteX3" fmla="*/ 1777 w 9144"/>
              <a:gd name="connsiteY3" fmla="*/ 2664 h 5448"/>
              <a:gd name="connsiteX4" fmla="*/ 12 w 9144"/>
              <a:gd name="connsiteY4" fmla="*/ 4404 h 5448"/>
              <a:gd name="connsiteX5" fmla="*/ 1 w 9144"/>
              <a:gd name="connsiteY5" fmla="*/ 5448 h 5448"/>
              <a:gd name="connsiteX6" fmla="*/ 9144 w 9144"/>
              <a:gd name="connsiteY6" fmla="*/ 5436 h 5448"/>
              <a:gd name="connsiteX7" fmla="*/ 9086 w 9144"/>
              <a:gd name="connsiteY7" fmla="*/ 36 h 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 h="5448">
                <a:moveTo>
                  <a:pt x="9086" y="36"/>
                </a:moveTo>
                <a:cubicBezTo>
                  <a:pt x="8690" y="60"/>
                  <a:pt x="493" y="12"/>
                  <a:pt x="36" y="0"/>
                </a:cubicBezTo>
                <a:cubicBezTo>
                  <a:pt x="12" y="228"/>
                  <a:pt x="-25" y="889"/>
                  <a:pt x="23" y="888"/>
                </a:cubicBezTo>
                <a:cubicBezTo>
                  <a:pt x="936" y="864"/>
                  <a:pt x="1706" y="1656"/>
                  <a:pt x="1777" y="2664"/>
                </a:cubicBezTo>
                <a:cubicBezTo>
                  <a:pt x="1848" y="3672"/>
                  <a:pt x="655" y="4536"/>
                  <a:pt x="12" y="4404"/>
                </a:cubicBezTo>
                <a:cubicBezTo>
                  <a:pt x="-4" y="4680"/>
                  <a:pt x="25" y="5160"/>
                  <a:pt x="1" y="5448"/>
                </a:cubicBezTo>
                <a:cubicBezTo>
                  <a:pt x="1643" y="5400"/>
                  <a:pt x="7704" y="5472"/>
                  <a:pt x="9144" y="5436"/>
                </a:cubicBezTo>
                <a:cubicBezTo>
                  <a:pt x="9144" y="4404"/>
                  <a:pt x="9039" y="1801"/>
                  <a:pt x="9086" y="36"/>
                </a:cubicBezTo>
                <a:close/>
              </a:path>
            </a:pathLst>
          </a:custGeom>
          <a:solidFill>
            <a:srgbClr val="D9F0F0">
              <a:alpha val="65000"/>
            </a:srgbClr>
          </a:solidFill>
          <a:ln w="28575" cmpd="thickThin">
            <a:noFill/>
            <a:prstDash val="dashDot"/>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8" name="文本框 17"/>
          <p:cNvSpPr txBox="1"/>
          <p:nvPr/>
        </p:nvSpPr>
        <p:spPr>
          <a:xfrm>
            <a:off x="7258050" y="1985010"/>
            <a:ext cx="3238500" cy="369332"/>
          </a:xfrm>
          <a:prstGeom prst="rect">
            <a:avLst/>
          </a:prstGeom>
          <a:noFill/>
        </p:spPr>
        <p:txBody>
          <a:bodyPr wrap="square" rtlCol="0">
            <a:spAutoFit/>
          </a:bodyPr>
          <a:lstStyle/>
          <a:p>
            <a:r>
              <a:rPr lang="en-US" altLang="zh-CN" dirty="0">
                <a:solidFill>
                  <a:srgbClr val="006666"/>
                </a:solidFill>
                <a:latin typeface="微软雅黑" panose="020B0503020204020204" charset="-122"/>
                <a:ea typeface="微软雅黑" panose="020B0503020204020204" charset="-122"/>
              </a:rPr>
              <a:t>1.</a:t>
            </a:r>
            <a:r>
              <a:rPr lang="zh-CN" altLang="en-US" dirty="0">
                <a:solidFill>
                  <a:srgbClr val="006666"/>
                </a:solidFill>
                <a:latin typeface="微软雅黑" panose="020B0503020204020204" charset="-122"/>
                <a:ea typeface="微软雅黑" panose="020B0503020204020204" charset="-122"/>
              </a:rPr>
              <a:t>Introduction to the event</a:t>
            </a:r>
          </a:p>
        </p:txBody>
      </p:sp>
      <p:sp>
        <p:nvSpPr>
          <p:cNvPr id="19" name="文本框 18"/>
          <p:cNvSpPr txBox="1"/>
          <p:nvPr/>
        </p:nvSpPr>
        <p:spPr>
          <a:xfrm>
            <a:off x="6760210" y="2599055"/>
            <a:ext cx="3238500" cy="369332"/>
          </a:xfrm>
          <a:prstGeom prst="rect">
            <a:avLst/>
          </a:prstGeom>
          <a:noFill/>
        </p:spPr>
        <p:txBody>
          <a:bodyPr wrap="square" rtlCol="0">
            <a:spAutoFit/>
          </a:bodyPr>
          <a:lstStyle/>
          <a:p>
            <a:r>
              <a:rPr lang="en-US" altLang="zh-CN" dirty="0">
                <a:solidFill>
                  <a:srgbClr val="006666"/>
                </a:solidFill>
                <a:latin typeface="微软雅黑" panose="020B0503020204020204" charset="-122"/>
                <a:ea typeface="微软雅黑" panose="020B0503020204020204" charset="-122"/>
              </a:rPr>
              <a:t>2.</a:t>
            </a:r>
            <a:r>
              <a:rPr lang="zh-CN" altLang="en-US" dirty="0">
                <a:solidFill>
                  <a:srgbClr val="006666"/>
                </a:solidFill>
                <a:latin typeface="微软雅黑" panose="020B0503020204020204" charset="-122"/>
                <a:ea typeface="微软雅黑" panose="020B0503020204020204" charset="-122"/>
              </a:rPr>
              <a:t>Christmas background</a:t>
            </a:r>
          </a:p>
        </p:txBody>
      </p:sp>
      <p:sp>
        <p:nvSpPr>
          <p:cNvPr id="20" name="文本框 19"/>
          <p:cNvSpPr txBox="1"/>
          <p:nvPr/>
        </p:nvSpPr>
        <p:spPr>
          <a:xfrm>
            <a:off x="6239509" y="3235325"/>
            <a:ext cx="3612515" cy="369332"/>
          </a:xfrm>
          <a:prstGeom prst="rect">
            <a:avLst/>
          </a:prstGeom>
          <a:noFill/>
        </p:spPr>
        <p:txBody>
          <a:bodyPr wrap="square" rtlCol="0">
            <a:spAutoFit/>
          </a:bodyPr>
          <a:lstStyle/>
          <a:p>
            <a:r>
              <a:rPr lang="en-US" altLang="zh-CN" dirty="0">
                <a:solidFill>
                  <a:srgbClr val="006666"/>
                </a:solidFill>
                <a:latin typeface="微软雅黑" panose="020B0503020204020204" charset="-122"/>
                <a:ea typeface="微软雅黑" panose="020B0503020204020204" charset="-122"/>
              </a:rPr>
              <a:t>3.</a:t>
            </a:r>
            <a:r>
              <a:rPr lang="zh-CN" altLang="en-US" dirty="0">
                <a:solidFill>
                  <a:srgbClr val="006666"/>
                </a:solidFill>
                <a:latin typeface="微软雅黑" panose="020B0503020204020204" charset="-122"/>
                <a:ea typeface="微软雅黑" panose="020B0503020204020204" charset="-122"/>
              </a:rPr>
              <a:t>Implementation of the event</a:t>
            </a:r>
          </a:p>
        </p:txBody>
      </p:sp>
      <p:sp>
        <p:nvSpPr>
          <p:cNvPr id="21" name="文本框 20"/>
          <p:cNvSpPr txBox="1"/>
          <p:nvPr/>
        </p:nvSpPr>
        <p:spPr>
          <a:xfrm>
            <a:off x="5741670" y="3841750"/>
            <a:ext cx="3238500" cy="369332"/>
          </a:xfrm>
          <a:prstGeom prst="rect">
            <a:avLst/>
          </a:prstGeom>
          <a:noFill/>
        </p:spPr>
        <p:txBody>
          <a:bodyPr wrap="square" rtlCol="0">
            <a:spAutoFit/>
          </a:bodyPr>
          <a:lstStyle/>
          <a:p>
            <a:r>
              <a:rPr lang="en-US" altLang="zh-CN" dirty="0">
                <a:solidFill>
                  <a:srgbClr val="006666"/>
                </a:solidFill>
                <a:latin typeface="微软雅黑" panose="020B0503020204020204" charset="-122"/>
                <a:ea typeface="微软雅黑" panose="020B0503020204020204" charset="-122"/>
              </a:rPr>
              <a:t>4.</a:t>
            </a:r>
            <a:r>
              <a:rPr lang="zh-CN" altLang="en-US" dirty="0">
                <a:solidFill>
                  <a:srgbClr val="006666"/>
                </a:solidFill>
                <a:latin typeface="微软雅黑" panose="020B0503020204020204" charset="-122"/>
                <a:ea typeface="微软雅黑" panose="020B0503020204020204" charset="-122"/>
              </a:rPr>
              <a:t>Surprises keep coming.</a:t>
            </a:r>
          </a:p>
        </p:txBody>
      </p:sp>
      <p:sp>
        <p:nvSpPr>
          <p:cNvPr id="22" name="文本框 21"/>
          <p:cNvSpPr txBox="1"/>
          <p:nvPr/>
        </p:nvSpPr>
        <p:spPr>
          <a:xfrm>
            <a:off x="5243830" y="4486910"/>
            <a:ext cx="3238500" cy="369332"/>
          </a:xfrm>
          <a:prstGeom prst="rect">
            <a:avLst/>
          </a:prstGeom>
          <a:noFill/>
        </p:spPr>
        <p:txBody>
          <a:bodyPr wrap="square" rtlCol="0">
            <a:spAutoFit/>
          </a:bodyPr>
          <a:lstStyle/>
          <a:p>
            <a:r>
              <a:rPr lang="en-US" dirty="0">
                <a:solidFill>
                  <a:srgbClr val="006666"/>
                </a:solidFill>
                <a:latin typeface="微软雅黑" panose="020B0503020204020204" charset="-122"/>
                <a:ea typeface="微软雅黑" panose="020B0503020204020204" charset="-122"/>
              </a:rPr>
              <a:t>5.</a:t>
            </a:r>
            <a:r>
              <a:rPr lang="zh-CN" altLang="en-US" dirty="0">
                <a:solidFill>
                  <a:srgbClr val="006666"/>
                </a:solidFill>
                <a:latin typeface="微软雅黑" panose="020B0503020204020204" charset="-122"/>
                <a:ea typeface="微软雅黑" panose="020B0503020204020204" charset="-122"/>
              </a:rPr>
              <a:t>The meaning of the event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7519">
        <p14:gallery dir="l"/>
      </p:transition>
    </mc:Choice>
    <mc:Fallback xmlns="">
      <p:transition spd="slow" advTm="751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anim calcmode="lin" valueType="num">
                                      <p:cBhvr>
                                        <p:cTn id="19" dur="2000" fill="hold"/>
                                        <p:tgtEl>
                                          <p:spTgt spid="9"/>
                                        </p:tgtEl>
                                        <p:attrNameLst>
                                          <p:attrName>ppt_w</p:attrName>
                                        </p:attrNameLst>
                                      </p:cBhvr>
                                      <p:tavLst>
                                        <p:tav tm="0" fmla="#ppt_w*sin(2.5*pi*$)">
                                          <p:val>
                                            <p:fltVal val="0"/>
                                          </p:val>
                                        </p:tav>
                                        <p:tav tm="100000">
                                          <p:val>
                                            <p:fltVal val="1"/>
                                          </p:val>
                                        </p:tav>
                                      </p:tavLst>
                                    </p:anim>
                                    <p:anim calcmode="lin" valueType="num">
                                      <p:cBhvr>
                                        <p:cTn id="20" dur="2000" fill="hold"/>
                                        <p:tgtEl>
                                          <p:spTgt spid="9"/>
                                        </p:tgtEl>
                                        <p:attrNameLst>
                                          <p:attrName>ppt_h</p:attrName>
                                        </p:attrNameLst>
                                      </p:cBhvr>
                                      <p:tavLst>
                                        <p:tav tm="0">
                                          <p:val>
                                            <p:strVal val="#ppt_h"/>
                                          </p:val>
                                        </p:tav>
                                        <p:tav tm="100000">
                                          <p:val>
                                            <p:strVal val="#ppt_h"/>
                                          </p:val>
                                        </p:tav>
                                      </p:tavLst>
                                    </p:anim>
                                  </p:childTnLst>
                                </p:cTn>
                              </p:par>
                              <p:par>
                                <p:cTn id="21" presetID="45"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anim calcmode="lin" valueType="num">
                                      <p:cBhvr>
                                        <p:cTn id="24" dur="2000" fill="hold"/>
                                        <p:tgtEl>
                                          <p:spTgt spid="10"/>
                                        </p:tgtEl>
                                        <p:attrNameLst>
                                          <p:attrName>ppt_w</p:attrName>
                                        </p:attrNameLst>
                                      </p:cBhvr>
                                      <p:tavLst>
                                        <p:tav tm="0" fmla="#ppt_w*sin(2.5*pi*$)">
                                          <p:val>
                                            <p:fltVal val="0"/>
                                          </p:val>
                                        </p:tav>
                                        <p:tav tm="100000">
                                          <p:val>
                                            <p:fltVal val="1"/>
                                          </p:val>
                                        </p:tav>
                                      </p:tavLst>
                                    </p:anim>
                                    <p:anim calcmode="lin" valueType="num">
                                      <p:cBhvr>
                                        <p:cTn id="2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 calcmode="lin" valueType="num">
                                      <p:cBhvr additive="base">
                                        <p:cTn id="30"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1+#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1+#ppt_w/2"/>
                                          </p:val>
                                        </p:tav>
                                        <p:tav tm="100000">
                                          <p:val>
                                            <p:strVal val="#ppt_x"/>
                                          </p:val>
                                        </p:tav>
                                      </p:tavLst>
                                    </p:anim>
                                    <p:anim calcmode="lin" valueType="num">
                                      <p:cBhvr additive="base">
                                        <p:cTn id="4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1+#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1+#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animBg="1"/>
      <p:bldP spid="16" grpId="0" animBg="1"/>
      <p:bldP spid="17" grpId="0" animBg="1"/>
      <p:bldP spid="18" grpId="0" build="allAtOnce"/>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圆角矩形 7"/>
          <p:cNvSpPr/>
          <p:nvPr/>
        </p:nvSpPr>
        <p:spPr>
          <a:xfrm flipH="1">
            <a:off x="5963920" y="2366645"/>
            <a:ext cx="4203700" cy="916305"/>
          </a:xfrm>
          <a:prstGeom prst="roundRect">
            <a:avLst>
              <a:gd name="adj" fmla="val 50000"/>
            </a:avLst>
          </a:prstGeom>
          <a:solidFill>
            <a:srgbClr val="325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flipH="1">
            <a:off x="5966460" y="2285365"/>
            <a:ext cx="4203700" cy="916305"/>
          </a:xfrm>
          <a:prstGeom prst="roundRect">
            <a:avLst>
              <a:gd name="adj" fmla="val 50000"/>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flipH="1">
            <a:off x="6271260" y="2176145"/>
            <a:ext cx="4686300" cy="1106805"/>
          </a:xfrm>
          <a:prstGeom prst="rect">
            <a:avLst/>
          </a:prstGeom>
          <a:noFill/>
        </p:spPr>
        <p:txBody>
          <a:bodyPr wrap="square" rtlCol="0">
            <a:spAutoFit/>
          </a:bodyPr>
          <a:lstStyle/>
          <a:p>
            <a:r>
              <a:rPr lang="zh-CN" altLang="en-US" sz="6600">
                <a:solidFill>
                  <a:schemeClr val="bg1"/>
                </a:solidFill>
                <a:latin typeface="微软雅黑" panose="020B0503020204020204" charset="-122"/>
                <a:ea typeface="微软雅黑" panose="020B0503020204020204" charset="-122"/>
              </a:rPr>
              <a:t>The meaning of the event</a:t>
            </a:r>
          </a:p>
        </p:txBody>
      </p:sp>
      <p:grpSp>
        <p:nvGrpSpPr>
          <p:cNvPr id="4" name="组合 3"/>
          <p:cNvGrpSpPr/>
          <p:nvPr/>
        </p:nvGrpSpPr>
        <p:grpSpPr>
          <a:xfrm>
            <a:off x="563245" y="205740"/>
            <a:ext cx="7361555" cy="7299960"/>
            <a:chOff x="887" y="324"/>
            <a:chExt cx="11593" cy="11496"/>
          </a:xfrm>
        </p:grpSpPr>
        <p:pic>
          <p:nvPicPr>
            <p:cNvPr id="7" name="图片 6" descr="9bad7b2ab6f83ec481b7e402194f52c2"/>
            <p:cNvPicPr>
              <a:picLocks noChangeAspect="1"/>
            </p:cNvPicPr>
            <p:nvPr/>
          </p:nvPicPr>
          <p:blipFill>
            <a:blip r:embed="rId5" cstate="screen">
              <a:extLst>
                <a:ext uri="{28A0092B-C50C-407E-A947-70E740481C1C}">
                  <a14:useLocalDpi xmlns:a14="http://schemas.microsoft.com/office/drawing/2010/main"/>
                </a:ext>
              </a:extLst>
            </a:blip>
            <a:srcRect b="12835"/>
            <a:stretch>
              <a:fillRect/>
            </a:stretch>
          </p:blipFill>
          <p:spPr>
            <a:xfrm>
              <a:off x="887" y="371"/>
              <a:ext cx="11593" cy="10105"/>
            </a:xfrm>
            <a:prstGeom prst="rect">
              <a:avLst/>
            </a:prstGeom>
          </p:spPr>
        </p:pic>
        <p:pic>
          <p:nvPicPr>
            <p:cNvPr id="9" name="图片 8" descr="9bad7b2ab6f83ec481b7e402194f52c2kjj"/>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0" y="324"/>
              <a:ext cx="11496" cy="11496"/>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900" advTm="1649">
        <p14:warp/>
      </p:transition>
    </mc:Choice>
    <mc:Fallback xmlns:a14="http://schemas.microsoft.com/office/drawing/2010/main" xmlns="">
      <p:transition spd="slow" advTm="16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1815465" y="2870200"/>
            <a:ext cx="4456430" cy="783590"/>
          </a:xfrm>
          <a:prstGeom prst="rect">
            <a:avLst/>
          </a:prstGeom>
          <a:noFill/>
          <a:ln w="9525">
            <a:noFill/>
          </a:ln>
        </p:spPr>
        <p:txBody>
          <a:bodyPr wrap="square">
            <a:spAutoFit/>
          </a:bodyPr>
          <a:lstStyle/>
          <a:p>
            <a:pPr algn="l" eaLnBrk="1" hangingPunct="1">
              <a:lnSpc>
                <a:spcPct val="100000"/>
              </a:lnSpc>
              <a:spcBef>
                <a:spcPct val="50000"/>
              </a:spcBef>
            </a:pPr>
            <a:r>
              <a:rPr lang="en-US" altLang="zh-CN">
                <a:solidFill>
                  <a:srgbClr val="006666"/>
                </a:solidFill>
                <a:latin typeface="微软雅黑" panose="020B0503020204020204" charset="-122"/>
                <a:ea typeface="微软雅黑" panose="020B0503020204020204" charset="-122"/>
              </a:rPr>
              <a:t> </a:t>
            </a:r>
            <a:endParaRPr lang="zh-CN" altLang="en-US" sz="1800">
              <a:solidFill>
                <a:srgbClr val="006666"/>
              </a:solidFill>
              <a:latin typeface="微软雅黑" panose="020B0503020204020204" charset="-122"/>
              <a:ea typeface="微软雅黑" panose="020B0503020204020204" charset="-122"/>
            </a:endParaRPr>
          </a:p>
          <a:p>
            <a:pPr algn="l" eaLnBrk="1" hangingPunct="1">
              <a:lnSpc>
                <a:spcPct val="100000"/>
              </a:lnSpc>
              <a:spcBef>
                <a:spcPct val="50000"/>
              </a:spcBef>
              <a:buNone/>
            </a:pPr>
            <a:endParaRPr lang="zh-CN" altLang="en-US" sz="1800">
              <a:solidFill>
                <a:srgbClr val="006666"/>
              </a:solidFill>
              <a:latin typeface="微软雅黑" panose="020B0503020204020204" charset="-122"/>
              <a:ea typeface="微软雅黑" panose="020B0503020204020204" charset="-122"/>
            </a:endParaRPr>
          </a:p>
        </p:txBody>
      </p:sp>
      <p:sp>
        <p:nvSpPr>
          <p:cNvPr id="4" name="文本框 3"/>
          <p:cNvSpPr txBox="1"/>
          <p:nvPr/>
        </p:nvSpPr>
        <p:spPr>
          <a:xfrm>
            <a:off x="7189598" y="1371714"/>
            <a:ext cx="4349115" cy="4308872"/>
          </a:xfrm>
          <a:prstGeom prst="rect">
            <a:avLst/>
          </a:prstGeom>
          <a:noFill/>
          <a:ln w="9525">
            <a:noFill/>
          </a:ln>
        </p:spPr>
        <p:txBody>
          <a:bodyPr wrap="square">
            <a:spAutoFit/>
          </a:bodyPr>
          <a:lstStyle/>
          <a:p>
            <a:pPr algn="l" eaLnBrk="1" hangingPunct="1">
              <a:lnSpc>
                <a:spcPct val="100000"/>
              </a:lnSpc>
              <a:spcBef>
                <a:spcPct val="50000"/>
              </a:spcBef>
            </a:pPr>
            <a:r>
              <a:rPr lang="en-US" altLang="zh-CN" sz="3200" b="1" dirty="0">
                <a:solidFill>
                  <a:srgbClr val="006666"/>
                </a:solidFill>
                <a:latin typeface="微软雅黑" panose="020B0503020204020204" charset="-122"/>
                <a:ea typeface="微软雅黑" panose="020B0503020204020204" charset="-122"/>
                <a:sym typeface="+mn-ea"/>
              </a:rPr>
              <a:t>1.</a:t>
            </a:r>
            <a:r>
              <a:rPr lang="zh-CN" altLang="en-US" sz="3200" b="1" dirty="0">
                <a:solidFill>
                  <a:srgbClr val="006666"/>
                </a:solidFill>
                <a:latin typeface="微软雅黑" panose="020B0503020204020204" charset="-122"/>
                <a:ea typeface="微软雅黑" panose="020B0503020204020204" charset="-122"/>
                <a:sym typeface="+mn-ea"/>
              </a:rPr>
              <a:t>The feeling of getting together</a:t>
            </a:r>
          </a:p>
          <a:p>
            <a:pPr algn="l" eaLnBrk="1" hangingPunct="1">
              <a:lnSpc>
                <a:spcPct val="100000"/>
              </a:lnSpc>
              <a:spcBef>
                <a:spcPct val="50000"/>
              </a:spcBef>
            </a:pPr>
            <a:r>
              <a:rPr lang="zh-CN" altLang="en-US" sz="1800" dirty="0">
                <a:solidFill>
                  <a:srgbClr val="006666"/>
                </a:solidFill>
                <a:latin typeface="微软雅黑" panose="020B0503020204020204" charset="-122"/>
                <a:ea typeface="微软雅黑" panose="020B0503020204020204" charset="-122"/>
                <a:sym typeface="+mn-ea"/>
              </a:rPr>
              <a:t>Click here to add content</a:t>
            </a:r>
            <a:r>
              <a:rPr lang="zh-CN" altLang="en-US" dirty="0">
                <a:solidFill>
                  <a:srgbClr val="006666"/>
                </a:solidFill>
                <a:latin typeface="微软雅黑" panose="020B0503020204020204" charset="-122"/>
                <a:ea typeface="微软雅黑" panose="020B0503020204020204" charset="-122"/>
                <a:sym typeface="+mn-ea"/>
              </a:rPr>
              <a:t>Point</a:t>
            </a:r>
          </a:p>
          <a:p>
            <a:pPr algn="l" eaLnBrk="1" hangingPunct="1">
              <a:lnSpc>
                <a:spcPct val="100000"/>
              </a:lnSpc>
              <a:spcBef>
                <a:spcPct val="50000"/>
              </a:spcBef>
            </a:pPr>
            <a:r>
              <a:rPr lang="zh-CN" altLang="en-US" dirty="0">
                <a:solidFill>
                  <a:srgbClr val="006666"/>
                </a:solidFill>
                <a:latin typeface="微软雅黑" panose="020B0503020204020204" charset="-122"/>
                <a:ea typeface="微软雅黑" panose="020B0503020204020204" charset="-122"/>
                <a:sym typeface="+mn-ea"/>
              </a:rPr>
              <a:t>Click to add content here</a:t>
            </a:r>
          </a:p>
          <a:p>
            <a:pPr algn="l" eaLnBrk="1" hangingPunct="1">
              <a:lnSpc>
                <a:spcPct val="100000"/>
              </a:lnSpc>
              <a:spcBef>
                <a:spcPct val="50000"/>
              </a:spcBef>
            </a:pPr>
            <a:r>
              <a:rPr lang="zh-CN" altLang="en-US" dirty="0">
                <a:solidFill>
                  <a:srgbClr val="006666"/>
                </a:solidFill>
                <a:latin typeface="微软雅黑" panose="020B0503020204020204" charset="-122"/>
                <a:ea typeface="微软雅黑" panose="020B0503020204020204" charset="-122"/>
                <a:sym typeface="+mn-ea"/>
              </a:rPr>
              <a:t>Add content here Click here</a:t>
            </a:r>
          </a:p>
          <a:p>
            <a:pPr algn="l" eaLnBrk="1" hangingPunct="1">
              <a:lnSpc>
                <a:spcPct val="100000"/>
              </a:lnSpc>
              <a:spcBef>
                <a:spcPct val="50000"/>
              </a:spcBef>
            </a:pPr>
            <a:r>
              <a:rPr lang="zh-CN" altLang="en-US" dirty="0">
                <a:solidFill>
                  <a:srgbClr val="006666"/>
                </a:solidFill>
                <a:latin typeface="微软雅黑" panose="020B0503020204020204" charset="-122"/>
                <a:ea typeface="微软雅黑" panose="020B0503020204020204" charset="-122"/>
                <a:sym typeface="+mn-ea"/>
              </a:rPr>
              <a:t>click here to add content</a:t>
            </a:r>
          </a:p>
          <a:p>
            <a:pPr algn="l" eaLnBrk="1" hangingPunct="1">
              <a:lnSpc>
                <a:spcPct val="100000"/>
              </a:lnSpc>
              <a:spcBef>
                <a:spcPct val="50000"/>
              </a:spcBef>
            </a:pPr>
            <a:endParaRPr lang="zh-CN" altLang="en-US" dirty="0">
              <a:solidFill>
                <a:srgbClr val="006666"/>
              </a:solidFill>
              <a:latin typeface="微软雅黑" panose="020B0503020204020204" charset="-122"/>
              <a:ea typeface="微软雅黑" panose="020B0503020204020204" charset="-122"/>
              <a:sym typeface="+mn-ea"/>
            </a:endParaRPr>
          </a:p>
          <a:p>
            <a:pPr algn="l" eaLnBrk="1" hangingPunct="1">
              <a:lnSpc>
                <a:spcPct val="100000"/>
              </a:lnSpc>
              <a:spcBef>
                <a:spcPct val="50000"/>
              </a:spcBef>
            </a:pPr>
            <a:endParaRPr lang="zh-CN" altLang="en-US" sz="1800" dirty="0">
              <a:solidFill>
                <a:srgbClr val="006666"/>
              </a:solidFill>
              <a:latin typeface="微软雅黑" panose="020B0503020204020204" charset="-122"/>
              <a:ea typeface="微软雅黑" panose="020B0503020204020204" charset="-122"/>
              <a:sym typeface="+mn-ea"/>
            </a:endParaRPr>
          </a:p>
          <a:p>
            <a:pPr algn="l" eaLnBrk="1" hangingPunct="1">
              <a:lnSpc>
                <a:spcPct val="100000"/>
              </a:lnSpc>
              <a:spcBef>
                <a:spcPct val="50000"/>
              </a:spcBef>
            </a:pPr>
            <a:endParaRPr lang="zh-CN" altLang="en-US" sz="3200" b="1" dirty="0">
              <a:solidFill>
                <a:srgbClr val="006666"/>
              </a:solidFill>
              <a:latin typeface="微软雅黑" panose="020B0503020204020204" charset="-122"/>
              <a:ea typeface="微软雅黑" panose="020B0503020204020204" charset="-122"/>
            </a:endParaRPr>
          </a:p>
        </p:txBody>
      </p:sp>
      <p:grpSp>
        <p:nvGrpSpPr>
          <p:cNvPr id="20" name="组合 19"/>
          <p:cNvGrpSpPr/>
          <p:nvPr/>
        </p:nvGrpSpPr>
        <p:grpSpPr>
          <a:xfrm>
            <a:off x="2713355" y="1371600"/>
            <a:ext cx="2646045" cy="5057140"/>
            <a:chOff x="12861" y="1920"/>
            <a:chExt cx="1878" cy="3589"/>
          </a:xfrm>
        </p:grpSpPr>
        <p:grpSp>
          <p:nvGrpSpPr>
            <p:cNvPr id="13" name="组合 12"/>
            <p:cNvGrpSpPr/>
            <p:nvPr/>
          </p:nvGrpSpPr>
          <p:grpSpPr>
            <a:xfrm rot="900000">
              <a:off x="12927" y="1929"/>
              <a:ext cx="1812" cy="3580"/>
              <a:chOff x="12927" y="1929"/>
              <a:chExt cx="1812" cy="3580"/>
            </a:xfrm>
          </p:grpSpPr>
          <p:grpSp>
            <p:nvGrpSpPr>
              <p:cNvPr id="9" name="组合 8"/>
              <p:cNvGrpSpPr/>
              <p:nvPr/>
            </p:nvGrpSpPr>
            <p:grpSpPr>
              <a:xfrm>
                <a:off x="13275" y="1929"/>
                <a:ext cx="1133" cy="2010"/>
                <a:chOff x="13835" y="5195"/>
                <a:chExt cx="1226" cy="2010"/>
              </a:xfrm>
            </p:grpSpPr>
            <p:sp>
              <p:nvSpPr>
                <p:cNvPr id="5" name="流程图: 库存数据 4"/>
                <p:cNvSpPr/>
                <p:nvPr/>
              </p:nvSpPr>
              <p:spPr>
                <a:xfrm rot="16200000">
                  <a:off x="13654" y="5628"/>
                  <a:ext cx="1587" cy="1225"/>
                </a:xfrm>
                <a:prstGeom prst="flowChartOnlineStorage">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6" name="流程图: 显示 5"/>
                <p:cNvSpPr/>
                <p:nvPr/>
              </p:nvSpPr>
              <p:spPr>
                <a:xfrm rot="16200000">
                  <a:off x="13444" y="5588"/>
                  <a:ext cx="2010" cy="1225"/>
                </a:xfrm>
                <a:prstGeom prst="flowChartDisplay">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grpSp>
          <p:sp>
            <p:nvSpPr>
              <p:cNvPr id="11" name=" 11"/>
              <p:cNvSpPr/>
              <p:nvPr/>
            </p:nvSpPr>
            <p:spPr>
              <a:xfrm>
                <a:off x="12927" y="5043"/>
                <a:ext cx="1813" cy="466"/>
              </a:xfrm>
              <a:custGeom>
                <a:avLst/>
                <a:gdLst/>
                <a:ahLst/>
                <a:cxnLst/>
                <a:rect l="l" t="t" r="r" b="b"/>
                <a:pathLst>
                  <a:path w="801878" h="692519">
                    <a:moveTo>
                      <a:pt x="409945" y="0"/>
                    </a:moveTo>
                    <a:cubicBezTo>
                      <a:pt x="438516" y="279320"/>
                      <a:pt x="585358" y="523617"/>
                      <a:pt x="801878" y="678893"/>
                    </a:cubicBezTo>
                    <a:cubicBezTo>
                      <a:pt x="683463" y="627007"/>
                      <a:pt x="552608" y="598449"/>
                      <a:pt x="415082" y="598449"/>
                    </a:cubicBezTo>
                    <a:cubicBezTo>
                      <a:pt x="266403" y="598449"/>
                      <a:pt x="125520" y="631827"/>
                      <a:pt x="0" y="692519"/>
                    </a:cubicBezTo>
                    <a:cubicBezTo>
                      <a:pt x="226112" y="537440"/>
                      <a:pt x="380565" y="287238"/>
                      <a:pt x="409945" y="0"/>
                    </a:cubicBezTo>
                    <a:close/>
                  </a:path>
                </a:pathLst>
              </a:cu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endParaRPr lang="zh-CN" altLang="en-US">
                  <a:sym typeface="+mn-ea"/>
                </a:endParaRPr>
              </a:p>
            </p:txBody>
          </p:sp>
          <p:sp>
            <p:nvSpPr>
              <p:cNvPr id="12" name="矩形 11"/>
              <p:cNvSpPr/>
              <p:nvPr/>
            </p:nvSpPr>
            <p:spPr>
              <a:xfrm>
                <a:off x="13825" y="3787"/>
                <a:ext cx="57" cy="1361"/>
              </a:xfrm>
              <a:prstGeom prst="rec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grpSp>
        <p:grpSp>
          <p:nvGrpSpPr>
            <p:cNvPr id="14" name="组合 13"/>
            <p:cNvGrpSpPr/>
            <p:nvPr/>
          </p:nvGrpSpPr>
          <p:grpSpPr>
            <a:xfrm rot="20700000">
              <a:off x="12861" y="1920"/>
              <a:ext cx="1812" cy="3580"/>
              <a:chOff x="12927" y="1929"/>
              <a:chExt cx="1812" cy="3580"/>
            </a:xfrm>
          </p:grpSpPr>
          <p:grpSp>
            <p:nvGrpSpPr>
              <p:cNvPr id="15" name="组合 14"/>
              <p:cNvGrpSpPr/>
              <p:nvPr/>
            </p:nvGrpSpPr>
            <p:grpSpPr>
              <a:xfrm>
                <a:off x="13275" y="1929"/>
                <a:ext cx="1133" cy="2010"/>
                <a:chOff x="13835" y="5195"/>
                <a:chExt cx="1226" cy="2010"/>
              </a:xfrm>
            </p:grpSpPr>
            <p:sp>
              <p:nvSpPr>
                <p:cNvPr id="16" name="流程图: 库存数据 15"/>
                <p:cNvSpPr/>
                <p:nvPr/>
              </p:nvSpPr>
              <p:spPr>
                <a:xfrm rot="16200000">
                  <a:off x="13654" y="5628"/>
                  <a:ext cx="1587" cy="1225"/>
                </a:xfrm>
                <a:prstGeom prst="flowChartOnlineStorage">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7" name="流程图: 显示 16"/>
                <p:cNvSpPr/>
                <p:nvPr/>
              </p:nvSpPr>
              <p:spPr>
                <a:xfrm rot="16200000">
                  <a:off x="13444" y="5588"/>
                  <a:ext cx="2010" cy="1225"/>
                </a:xfrm>
                <a:prstGeom prst="flowChartDisplay">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grpSp>
          <p:sp>
            <p:nvSpPr>
              <p:cNvPr id="18" name=" 11"/>
              <p:cNvSpPr/>
              <p:nvPr/>
            </p:nvSpPr>
            <p:spPr>
              <a:xfrm>
                <a:off x="12927" y="5043"/>
                <a:ext cx="1813" cy="466"/>
              </a:xfrm>
              <a:custGeom>
                <a:avLst/>
                <a:gdLst/>
                <a:ahLst/>
                <a:cxnLst/>
                <a:rect l="l" t="t" r="r" b="b"/>
                <a:pathLst>
                  <a:path w="801878" h="692519">
                    <a:moveTo>
                      <a:pt x="409945" y="0"/>
                    </a:moveTo>
                    <a:cubicBezTo>
                      <a:pt x="438516" y="279320"/>
                      <a:pt x="585358" y="523617"/>
                      <a:pt x="801878" y="678893"/>
                    </a:cubicBezTo>
                    <a:cubicBezTo>
                      <a:pt x="683463" y="627007"/>
                      <a:pt x="552608" y="598449"/>
                      <a:pt x="415082" y="598449"/>
                    </a:cubicBezTo>
                    <a:cubicBezTo>
                      <a:pt x="266403" y="598449"/>
                      <a:pt x="125520" y="631827"/>
                      <a:pt x="0" y="692519"/>
                    </a:cubicBezTo>
                    <a:cubicBezTo>
                      <a:pt x="226112" y="537440"/>
                      <a:pt x="380565" y="287238"/>
                      <a:pt x="409945" y="0"/>
                    </a:cubicBezTo>
                    <a:close/>
                  </a:path>
                </a:pathLst>
              </a:cu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endParaRPr lang="zh-CN" altLang="en-US">
                  <a:sym typeface="+mn-ea"/>
                </a:endParaRPr>
              </a:p>
            </p:txBody>
          </p:sp>
          <p:sp>
            <p:nvSpPr>
              <p:cNvPr id="19" name="矩形 18"/>
              <p:cNvSpPr/>
              <p:nvPr/>
            </p:nvSpPr>
            <p:spPr>
              <a:xfrm>
                <a:off x="13825" y="3787"/>
                <a:ext cx="57" cy="1361"/>
              </a:xfrm>
              <a:prstGeom prst="rec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5155">
        <p14:window dir="vert"/>
      </p:transition>
    </mc:Choice>
    <mc:Fallback xmlns="">
      <p:transition spd="slow" advTm="51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ppt_w</p:attrName>
                                        </p:attrNameLst>
                                      </p:cBhvr>
                                      <p:tavLst>
                                        <p:tav tm="0" fmla="#ppt_w*sin(2.5*pi*$)">
                                          <p:val>
                                            <p:fltVal val="0"/>
                                          </p:val>
                                        </p:tav>
                                        <p:tav tm="100000">
                                          <p:val>
                                            <p:fltVal val="1"/>
                                          </p:val>
                                        </p:tav>
                                      </p:tavLst>
                                    </p:anim>
                                    <p:anim calcmode="lin" valueType="num">
                                      <p:cBhvr>
                                        <p:cTn id="9"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8)">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1815465" y="2870200"/>
            <a:ext cx="4456430" cy="783590"/>
          </a:xfrm>
          <a:prstGeom prst="rect">
            <a:avLst/>
          </a:prstGeom>
          <a:noFill/>
          <a:ln w="9525">
            <a:noFill/>
          </a:ln>
        </p:spPr>
        <p:txBody>
          <a:bodyPr wrap="square">
            <a:spAutoFit/>
          </a:bodyPr>
          <a:lstStyle/>
          <a:p>
            <a:pPr algn="l" eaLnBrk="1" hangingPunct="1">
              <a:lnSpc>
                <a:spcPct val="100000"/>
              </a:lnSpc>
              <a:spcBef>
                <a:spcPct val="50000"/>
              </a:spcBef>
            </a:pPr>
            <a:r>
              <a:rPr lang="en-US" altLang="zh-CN">
                <a:solidFill>
                  <a:srgbClr val="006666"/>
                </a:solidFill>
                <a:latin typeface="微软雅黑" panose="020B0503020204020204" charset="-122"/>
                <a:ea typeface="微软雅黑" panose="020B0503020204020204" charset="-122"/>
              </a:rPr>
              <a:t> </a:t>
            </a:r>
            <a:endParaRPr lang="zh-CN" altLang="en-US" sz="1800">
              <a:solidFill>
                <a:srgbClr val="006666"/>
              </a:solidFill>
              <a:latin typeface="微软雅黑" panose="020B0503020204020204" charset="-122"/>
              <a:ea typeface="微软雅黑" panose="020B0503020204020204" charset="-122"/>
            </a:endParaRPr>
          </a:p>
          <a:p>
            <a:pPr algn="l" eaLnBrk="1" hangingPunct="1">
              <a:lnSpc>
                <a:spcPct val="100000"/>
              </a:lnSpc>
              <a:spcBef>
                <a:spcPct val="50000"/>
              </a:spcBef>
              <a:buNone/>
            </a:pPr>
            <a:endParaRPr lang="zh-CN" altLang="en-US" sz="1800">
              <a:solidFill>
                <a:srgbClr val="006666"/>
              </a:solidFill>
              <a:latin typeface="微软雅黑" panose="020B0503020204020204" charset="-122"/>
              <a:ea typeface="微软雅黑" panose="020B0503020204020204" charset="-122"/>
            </a:endParaRPr>
          </a:p>
        </p:txBody>
      </p:sp>
      <p:sp>
        <p:nvSpPr>
          <p:cNvPr id="2050" name=" 2050"/>
          <p:cNvSpPr/>
          <p:nvPr/>
        </p:nvSpPr>
        <p:spPr bwMode="auto">
          <a:xfrm>
            <a:off x="3019425" y="1725930"/>
            <a:ext cx="6153150" cy="3855720"/>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lvl="0" algn="ctr" eaLnBrk="1" fontAlgn="auto" hangingPunct="1"/>
            <a:endParaRPr lang="zh-CN" altLang="en-US">
              <a:solidFill>
                <a:schemeClr val="lt1"/>
              </a:solidFill>
              <a:latin typeface="+mn-lt"/>
              <a:ea typeface="+mn-ea"/>
              <a:sym typeface="+mn-ea"/>
            </a:endParaRPr>
          </a:p>
        </p:txBody>
      </p:sp>
      <p:sp>
        <p:nvSpPr>
          <p:cNvPr id="4" name="文本框 3"/>
          <p:cNvSpPr txBox="1"/>
          <p:nvPr/>
        </p:nvSpPr>
        <p:spPr>
          <a:xfrm>
            <a:off x="3142616" y="2106930"/>
            <a:ext cx="2441575" cy="1322070"/>
          </a:xfrm>
          <a:prstGeom prst="rect">
            <a:avLst/>
          </a:prstGeom>
          <a:noFill/>
          <a:ln w="9525">
            <a:noFill/>
          </a:ln>
        </p:spPr>
        <p:txBody>
          <a:bodyPr wrap="square">
            <a:spAutoFit/>
          </a:bodyPr>
          <a:lstStyle/>
          <a:p>
            <a:pPr algn="l" eaLnBrk="1" hangingPunct="1">
              <a:lnSpc>
                <a:spcPct val="100000"/>
              </a:lnSpc>
              <a:spcBef>
                <a:spcPct val="50000"/>
              </a:spcBef>
            </a:pPr>
            <a:r>
              <a:rPr lang="en-US" altLang="zh-CN" sz="3200" b="1" dirty="0">
                <a:solidFill>
                  <a:srgbClr val="006666"/>
                </a:solidFill>
                <a:latin typeface="微软雅黑" panose="020B0503020204020204" charset="-122"/>
                <a:ea typeface="微软雅黑" panose="020B0503020204020204" charset="-122"/>
                <a:sym typeface="+mn-ea"/>
              </a:rPr>
              <a:t>2.</a:t>
            </a:r>
            <a:r>
              <a:rPr lang="zh-CN" altLang="en-US" sz="3200" b="1" dirty="0">
                <a:solidFill>
                  <a:srgbClr val="006666"/>
                </a:solidFill>
                <a:latin typeface="微软雅黑" panose="020B0503020204020204" charset="-122"/>
                <a:ea typeface="微软雅黑" panose="020B0503020204020204" charset="-122"/>
                <a:sym typeface="+mn-ea"/>
              </a:rPr>
              <a:t>Holiday Blessings</a:t>
            </a:r>
          </a:p>
          <a:p>
            <a:pPr algn="l" eaLnBrk="1" hangingPunct="1">
              <a:lnSpc>
                <a:spcPct val="100000"/>
              </a:lnSpc>
              <a:spcBef>
                <a:spcPct val="50000"/>
              </a:spcBef>
            </a:pPr>
            <a:r>
              <a:rPr lang="zh-CN" altLang="en-US" sz="3200" b="1" dirty="0">
                <a:solidFill>
                  <a:srgbClr val="006666"/>
                </a:solidFill>
                <a:latin typeface="微软雅黑" panose="020B0503020204020204" charset="-122"/>
                <a:ea typeface="微软雅黑" panose="020B0503020204020204" charset="-122"/>
              </a:rPr>
              <a:t>Merry Christmas!</a:t>
            </a:r>
          </a:p>
        </p:txBody>
      </p:sp>
      <p:sp>
        <p:nvSpPr>
          <p:cNvPr id="2" name="文本框 1"/>
          <p:cNvSpPr txBox="1"/>
          <p:nvPr/>
        </p:nvSpPr>
        <p:spPr>
          <a:xfrm>
            <a:off x="6731000" y="2108835"/>
            <a:ext cx="2441575" cy="3000821"/>
          </a:xfrm>
          <a:prstGeom prst="rect">
            <a:avLst/>
          </a:prstGeom>
          <a:noFill/>
          <a:ln w="9525">
            <a:noFill/>
          </a:ln>
        </p:spPr>
        <p:txBody>
          <a:bodyPr wrap="square">
            <a:spAutoFit/>
          </a:bodyPr>
          <a:lstStyle/>
          <a:p>
            <a:pPr algn="l" eaLnBrk="1" hangingPunct="1">
              <a:lnSpc>
                <a:spcPct val="100000"/>
              </a:lnSpc>
              <a:spcBef>
                <a:spcPct val="50000"/>
              </a:spcBef>
            </a:pPr>
            <a:r>
              <a:rPr lang="zh-CN" altLang="en-US" sz="1400" dirty="0">
                <a:solidFill>
                  <a:srgbClr val="006666"/>
                </a:solidFill>
                <a:latin typeface="微软雅黑" panose="020B0503020204020204" charset="-122"/>
                <a:ea typeface="微软雅黑" panose="020B0503020204020204" charset="-122"/>
                <a:sym typeface="+mn-ea"/>
              </a:rPr>
              <a:t>Auspicious reindeer running</a:t>
            </a:r>
          </a:p>
          <a:p>
            <a:pPr algn="l" eaLnBrk="1" hangingPunct="1">
              <a:lnSpc>
                <a:spcPct val="100000"/>
              </a:lnSpc>
              <a:spcBef>
                <a:spcPct val="50000"/>
              </a:spcBef>
            </a:pPr>
            <a:r>
              <a:rPr lang="zh-CN" altLang="en-US" sz="1400" dirty="0">
                <a:solidFill>
                  <a:srgbClr val="006666"/>
                </a:solidFill>
                <a:latin typeface="微软雅黑" panose="020B0503020204020204" charset="-122"/>
                <a:ea typeface="微软雅黑" panose="020B0503020204020204" charset="-122"/>
                <a:sym typeface="+mn-ea"/>
              </a:rPr>
              <a:t>Ping An's silver bell is jingling</a:t>
            </a:r>
          </a:p>
          <a:p>
            <a:pPr algn="l" eaLnBrk="1" hangingPunct="1">
              <a:lnSpc>
                <a:spcPct val="100000"/>
              </a:lnSpc>
              <a:spcBef>
                <a:spcPct val="50000"/>
              </a:spcBef>
            </a:pPr>
            <a:r>
              <a:rPr lang="zh-CN" altLang="en-US" sz="1400" dirty="0">
                <a:solidFill>
                  <a:srgbClr val="006666"/>
                </a:solidFill>
                <a:latin typeface="微软雅黑" panose="020B0503020204020204" charset="-122"/>
                <a:ea typeface="微软雅黑" panose="020B0503020204020204" charset="-122"/>
                <a:sym typeface="+mn-ea"/>
              </a:rPr>
              <a:t>Happy snowflakes are flying</a:t>
            </a:r>
          </a:p>
          <a:p>
            <a:pPr algn="l" eaLnBrk="1" hangingPunct="1">
              <a:lnSpc>
                <a:spcPct val="100000"/>
              </a:lnSpc>
              <a:spcBef>
                <a:spcPct val="50000"/>
              </a:spcBef>
            </a:pPr>
            <a:r>
              <a:rPr lang="zh-CN" altLang="en-US" sz="1400" dirty="0">
                <a:solidFill>
                  <a:srgbClr val="006666"/>
                </a:solidFill>
                <a:latin typeface="微软雅黑" panose="020B0503020204020204" charset="-122"/>
                <a:ea typeface="微软雅黑" panose="020B0503020204020204" charset="-122"/>
                <a:sym typeface="+mn-ea"/>
              </a:rPr>
              <a:t>The kind old man is smiling</a:t>
            </a:r>
          </a:p>
          <a:p>
            <a:pPr algn="l" eaLnBrk="1" hangingPunct="1">
              <a:lnSpc>
                <a:spcPct val="100000"/>
              </a:lnSpc>
              <a:spcBef>
                <a:spcPct val="50000"/>
              </a:spcBef>
            </a:pPr>
            <a:r>
              <a:rPr lang="zh-CN" altLang="en-US" sz="1400" dirty="0">
                <a:solidFill>
                  <a:srgbClr val="006666"/>
                </a:solidFill>
                <a:latin typeface="微软雅黑" panose="020B0503020204020204" charset="-122"/>
                <a:ea typeface="微软雅黑" panose="020B0503020204020204" charset="-122"/>
                <a:sym typeface="+mn-ea"/>
              </a:rPr>
              <a:t>Christmas gifts are on delivery</a:t>
            </a:r>
          </a:p>
          <a:p>
            <a:pPr algn="l" eaLnBrk="1" hangingPunct="1">
              <a:lnSpc>
                <a:spcPct val="100000"/>
              </a:lnSpc>
              <a:spcBef>
                <a:spcPct val="50000"/>
              </a:spcBef>
            </a:pPr>
            <a:endParaRPr lang="zh-CN" altLang="en-US" sz="1400" b="1" dirty="0">
              <a:solidFill>
                <a:srgbClr val="006666"/>
              </a:solidFill>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5918">
        <p:split orient="vert"/>
      </p:transition>
    </mc:Choice>
    <mc:Fallback xmlns="">
      <p:transition spd="slow" advTm="591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心形 4"/>
          <p:cNvSpPr/>
          <p:nvPr/>
        </p:nvSpPr>
        <p:spPr>
          <a:xfrm>
            <a:off x="1701800" y="1300480"/>
            <a:ext cx="5463540" cy="3749675"/>
          </a:xfrm>
          <a:prstGeom prst="hear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4" name="文本框 3"/>
          <p:cNvSpPr txBox="1"/>
          <p:nvPr/>
        </p:nvSpPr>
        <p:spPr>
          <a:xfrm>
            <a:off x="6364922" y="1728470"/>
            <a:ext cx="5608003" cy="2985433"/>
          </a:xfrm>
          <a:prstGeom prst="rect">
            <a:avLst/>
          </a:prstGeom>
          <a:noFill/>
          <a:ln w="9525">
            <a:noFill/>
          </a:ln>
        </p:spPr>
        <p:txBody>
          <a:bodyPr wrap="square">
            <a:spAutoFit/>
          </a:bodyPr>
          <a:lstStyle/>
          <a:p>
            <a:pPr algn="l" eaLnBrk="1" hangingPunct="1">
              <a:lnSpc>
                <a:spcPct val="100000"/>
              </a:lnSpc>
              <a:spcBef>
                <a:spcPct val="50000"/>
              </a:spcBef>
            </a:pPr>
            <a:r>
              <a:rPr lang="en-US" altLang="zh-CN" sz="3200" b="1" dirty="0">
                <a:solidFill>
                  <a:srgbClr val="006666"/>
                </a:solidFill>
                <a:latin typeface="微软雅黑" panose="020B0503020204020204" charset="-122"/>
                <a:ea typeface="微软雅黑" panose="020B0503020204020204" charset="-122"/>
                <a:sym typeface="+mn-ea"/>
              </a:rPr>
              <a:t>        </a:t>
            </a:r>
            <a:r>
              <a:rPr lang="en-US" altLang="zh-CN" sz="2800" b="1" dirty="0">
                <a:solidFill>
                  <a:srgbClr val="006666"/>
                </a:solidFill>
                <a:latin typeface="微软雅黑" panose="020B0503020204020204" charset="-122"/>
                <a:ea typeface="微软雅黑" panose="020B0503020204020204" charset="-122"/>
                <a:sym typeface="+mn-ea"/>
              </a:rPr>
              <a:t>3.</a:t>
            </a:r>
            <a:r>
              <a:rPr lang="zh-CN" altLang="en-US" sz="2800" b="1" dirty="0">
                <a:solidFill>
                  <a:srgbClr val="006666"/>
                </a:solidFill>
                <a:latin typeface="微软雅黑" panose="020B0503020204020204" charset="-122"/>
                <a:ea typeface="微软雅黑" panose="020B0503020204020204" charset="-122"/>
                <a:sym typeface="+mn-ea"/>
              </a:rPr>
              <a:t>Giving back to events</a:t>
            </a:r>
          </a:p>
          <a:p>
            <a:pPr algn="l" eaLnBrk="1" hangingPunct="1">
              <a:lnSpc>
                <a:spcPct val="100000"/>
              </a:lnSpc>
              <a:spcBef>
                <a:spcPct val="50000"/>
              </a:spcBef>
            </a:pPr>
            <a:r>
              <a:rPr lang="zh-CN" altLang="en-US" sz="1800" dirty="0">
                <a:solidFill>
                  <a:srgbClr val="006666"/>
                </a:solidFill>
                <a:latin typeface="微软雅黑" panose="020B0503020204020204" charset="-122"/>
                <a:ea typeface="微软雅黑" panose="020B0503020204020204" charset="-122"/>
                <a:sym typeface="+mn-ea"/>
              </a:rPr>
              <a:t>       Click here to add content</a:t>
            </a:r>
            <a:r>
              <a:rPr lang="zh-CN" altLang="en-US" dirty="0">
                <a:solidFill>
                  <a:srgbClr val="006666"/>
                </a:solidFill>
                <a:latin typeface="微软雅黑" panose="020B0503020204020204" charset="-122"/>
                <a:ea typeface="微软雅黑" panose="020B0503020204020204" charset="-122"/>
                <a:sym typeface="+mn-ea"/>
              </a:rPr>
              <a:t>Click here</a:t>
            </a:r>
          </a:p>
          <a:p>
            <a:pPr algn="l" eaLnBrk="1" hangingPunct="1">
              <a:lnSpc>
                <a:spcPct val="100000"/>
              </a:lnSpc>
              <a:spcBef>
                <a:spcPct val="50000"/>
              </a:spcBef>
            </a:pPr>
            <a:r>
              <a:rPr lang="zh-CN" altLang="en-US" dirty="0">
                <a:solidFill>
                  <a:srgbClr val="006666"/>
                </a:solidFill>
                <a:latin typeface="微软雅黑" panose="020B0503020204020204" charset="-122"/>
                <a:ea typeface="微软雅黑" panose="020B0503020204020204" charset="-122"/>
                <a:sym typeface="+mn-ea"/>
              </a:rPr>
              <a:t>   add content click here to add in</a:t>
            </a:r>
          </a:p>
          <a:p>
            <a:pPr algn="l" eaLnBrk="1" hangingPunct="1">
              <a:lnSpc>
                <a:spcPct val="100000"/>
              </a:lnSpc>
              <a:spcBef>
                <a:spcPct val="50000"/>
              </a:spcBef>
            </a:pPr>
            <a:r>
              <a:rPr lang="zh-CN" altLang="en-US" dirty="0">
                <a:solidFill>
                  <a:srgbClr val="006666"/>
                </a:solidFill>
                <a:latin typeface="微软雅黑" panose="020B0503020204020204" charset="-122"/>
                <a:ea typeface="微软雅黑" panose="020B0503020204020204" charset="-122"/>
                <a:sym typeface="+mn-ea"/>
              </a:rPr>
              <a:t>please click here to add content Click here</a:t>
            </a:r>
          </a:p>
          <a:p>
            <a:pPr algn="l" eaLnBrk="1" hangingPunct="1">
              <a:lnSpc>
                <a:spcPct val="100000"/>
              </a:lnSpc>
              <a:spcBef>
                <a:spcPct val="50000"/>
              </a:spcBef>
            </a:pPr>
            <a:endParaRPr lang="zh-CN" altLang="en-US" sz="1800" dirty="0">
              <a:solidFill>
                <a:srgbClr val="006666"/>
              </a:solidFill>
              <a:latin typeface="微软雅黑" panose="020B0503020204020204" charset="-122"/>
              <a:ea typeface="微软雅黑" panose="020B0503020204020204" charset="-122"/>
              <a:sym typeface="+mn-ea"/>
            </a:endParaRPr>
          </a:p>
          <a:p>
            <a:pPr algn="l" eaLnBrk="1" hangingPunct="1">
              <a:lnSpc>
                <a:spcPct val="100000"/>
              </a:lnSpc>
              <a:spcBef>
                <a:spcPct val="50000"/>
              </a:spcBef>
            </a:pPr>
            <a:endParaRPr lang="zh-CN" altLang="en-US" sz="3200" b="1" dirty="0">
              <a:solidFill>
                <a:srgbClr val="006666"/>
              </a:solidFill>
              <a:latin typeface="微软雅黑" panose="020B0503020204020204" charset="-122"/>
              <a:ea typeface="微软雅黑" panose="020B0503020204020204" charset="-122"/>
            </a:endParaRPr>
          </a:p>
        </p:txBody>
      </p:sp>
      <p:pic>
        <p:nvPicPr>
          <p:cNvPr id="13" name="图片 12" descr="bb9c1056180f4f4dca0ae4da016fa3e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26130" y="1728470"/>
            <a:ext cx="2197735" cy="2327275"/>
          </a:xfrm>
          <a:prstGeom prst="rect">
            <a:avLst/>
          </a:prstGeom>
        </p:spPr>
      </p:pic>
      <p:pic>
        <p:nvPicPr>
          <p:cNvPr id="6" name="图片 5" descr="a0457323258fb85783be2977574768b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48665" y="3538855"/>
            <a:ext cx="7036435" cy="26162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advTm="5020">
        <p14:vortex dir="u"/>
      </p:transition>
    </mc:Choice>
    <mc:Fallback xmlns:a14="http://schemas.microsoft.com/office/drawing/2010/main" xmlns="">
      <p:transition spd="slow" advTm="50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圆角矩形 7"/>
          <p:cNvSpPr/>
          <p:nvPr/>
        </p:nvSpPr>
        <p:spPr>
          <a:xfrm flipH="1">
            <a:off x="5963920" y="2366645"/>
            <a:ext cx="4203700" cy="916305"/>
          </a:xfrm>
          <a:prstGeom prst="roundRect">
            <a:avLst>
              <a:gd name="adj" fmla="val 50000"/>
            </a:avLst>
          </a:prstGeom>
          <a:solidFill>
            <a:srgbClr val="325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flipH="1">
            <a:off x="5966460" y="2285365"/>
            <a:ext cx="4203700" cy="916305"/>
          </a:xfrm>
          <a:prstGeom prst="roundRect">
            <a:avLst>
              <a:gd name="adj" fmla="val 50000"/>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flipH="1">
            <a:off x="6271260" y="2176145"/>
            <a:ext cx="4686300" cy="1106805"/>
          </a:xfrm>
          <a:prstGeom prst="rect">
            <a:avLst/>
          </a:prstGeom>
          <a:noFill/>
        </p:spPr>
        <p:txBody>
          <a:bodyPr wrap="square" rtlCol="0">
            <a:spAutoFit/>
          </a:bodyPr>
          <a:lstStyle/>
          <a:p>
            <a:r>
              <a:rPr lang="zh-CN" altLang="en-US" sz="6600" dirty="0">
                <a:solidFill>
                  <a:schemeClr val="bg1"/>
                </a:solidFill>
                <a:latin typeface="微软雅黑" panose="020B0503020204020204" charset="-122"/>
                <a:ea typeface="微软雅黑" panose="020B0503020204020204" charset="-122"/>
              </a:rPr>
              <a:t>Thanks</a:t>
            </a:r>
          </a:p>
        </p:txBody>
      </p:sp>
      <p:grpSp>
        <p:nvGrpSpPr>
          <p:cNvPr id="4" name="组合 3"/>
          <p:cNvGrpSpPr/>
          <p:nvPr/>
        </p:nvGrpSpPr>
        <p:grpSpPr>
          <a:xfrm>
            <a:off x="563245" y="205740"/>
            <a:ext cx="7361555" cy="7299960"/>
            <a:chOff x="887" y="324"/>
            <a:chExt cx="11593" cy="11496"/>
          </a:xfrm>
        </p:grpSpPr>
        <p:pic>
          <p:nvPicPr>
            <p:cNvPr id="7" name="图片 6" descr="9bad7b2ab6f83ec481b7e402194f52c2"/>
            <p:cNvPicPr>
              <a:picLocks noChangeAspect="1"/>
            </p:cNvPicPr>
            <p:nvPr/>
          </p:nvPicPr>
          <p:blipFill>
            <a:blip r:embed="rId5" cstate="screen">
              <a:extLst>
                <a:ext uri="{28A0092B-C50C-407E-A947-70E740481C1C}">
                  <a14:useLocalDpi xmlns:a14="http://schemas.microsoft.com/office/drawing/2010/main"/>
                </a:ext>
              </a:extLst>
            </a:blip>
            <a:srcRect b="12835"/>
            <a:stretch>
              <a:fillRect/>
            </a:stretch>
          </p:blipFill>
          <p:spPr>
            <a:xfrm>
              <a:off x="887" y="371"/>
              <a:ext cx="11593" cy="10105"/>
            </a:xfrm>
            <a:prstGeom prst="rect">
              <a:avLst/>
            </a:prstGeom>
          </p:spPr>
        </p:pic>
        <p:pic>
          <p:nvPicPr>
            <p:cNvPr id="9" name="图片 8" descr="9bad7b2ab6f83ec481b7e402194f52c2kjj"/>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0" y="324"/>
              <a:ext cx="11496" cy="11496"/>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1874">
        <p14:flip dir="r"/>
      </p:transition>
    </mc:Choice>
    <mc:Fallback xmlns:a14="http://schemas.microsoft.com/office/drawing/2010/main" xmlns="">
      <p:transition spd="slow" advTm="187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par>
                                <p:cTn id="14" presetID="22"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圆角矩形 7"/>
          <p:cNvSpPr/>
          <p:nvPr/>
        </p:nvSpPr>
        <p:spPr>
          <a:xfrm flipH="1">
            <a:off x="5963920" y="2366645"/>
            <a:ext cx="4203700" cy="916305"/>
          </a:xfrm>
          <a:prstGeom prst="roundRect">
            <a:avLst>
              <a:gd name="adj" fmla="val 50000"/>
            </a:avLst>
          </a:prstGeom>
          <a:solidFill>
            <a:srgbClr val="325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flipH="1">
            <a:off x="5966460" y="2285365"/>
            <a:ext cx="4203700" cy="916305"/>
          </a:xfrm>
          <a:prstGeom prst="roundRect">
            <a:avLst>
              <a:gd name="adj" fmla="val 50000"/>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flipH="1">
            <a:off x="6271260" y="2176145"/>
            <a:ext cx="4686300" cy="1106805"/>
          </a:xfrm>
          <a:prstGeom prst="rect">
            <a:avLst/>
          </a:prstGeom>
          <a:noFill/>
        </p:spPr>
        <p:txBody>
          <a:bodyPr wrap="square" rtlCol="0">
            <a:spAutoFit/>
          </a:bodyPr>
          <a:lstStyle/>
          <a:p>
            <a:r>
              <a:rPr lang="zh-CN" altLang="en-US" sz="6600">
                <a:solidFill>
                  <a:schemeClr val="bg1"/>
                </a:solidFill>
                <a:latin typeface="微软雅黑" panose="020B0503020204020204" charset="-122"/>
                <a:ea typeface="微软雅黑" panose="020B0503020204020204" charset="-122"/>
              </a:rPr>
              <a:t>Introduction to the event</a:t>
            </a:r>
          </a:p>
        </p:txBody>
      </p:sp>
      <p:grpSp>
        <p:nvGrpSpPr>
          <p:cNvPr id="4" name="组合 3"/>
          <p:cNvGrpSpPr/>
          <p:nvPr/>
        </p:nvGrpSpPr>
        <p:grpSpPr>
          <a:xfrm>
            <a:off x="563245" y="205740"/>
            <a:ext cx="7361555" cy="7299960"/>
            <a:chOff x="887" y="324"/>
            <a:chExt cx="11593" cy="11496"/>
          </a:xfrm>
        </p:grpSpPr>
        <p:pic>
          <p:nvPicPr>
            <p:cNvPr id="7" name="图片 6" descr="9bad7b2ab6f83ec481b7e402194f52c2"/>
            <p:cNvPicPr>
              <a:picLocks noChangeAspect="1"/>
            </p:cNvPicPr>
            <p:nvPr/>
          </p:nvPicPr>
          <p:blipFill>
            <a:blip r:embed="rId5" cstate="screen">
              <a:extLst>
                <a:ext uri="{28A0092B-C50C-407E-A947-70E740481C1C}">
                  <a14:useLocalDpi xmlns:a14="http://schemas.microsoft.com/office/drawing/2010/main"/>
                </a:ext>
              </a:extLst>
            </a:blip>
            <a:srcRect b="12835"/>
            <a:stretch>
              <a:fillRect/>
            </a:stretch>
          </p:blipFill>
          <p:spPr>
            <a:xfrm>
              <a:off x="887" y="371"/>
              <a:ext cx="11593" cy="10105"/>
            </a:xfrm>
            <a:prstGeom prst="rect">
              <a:avLst/>
            </a:prstGeom>
          </p:spPr>
        </p:pic>
        <p:pic>
          <p:nvPicPr>
            <p:cNvPr id="9" name="图片 8" descr="9bad7b2ab6f83ec481b7e402194f52c2kjj"/>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0" y="324"/>
              <a:ext cx="11496" cy="11496"/>
            </a:xfrm>
            <a:prstGeom prst="rect">
              <a:avLst/>
            </a:prstGeom>
          </p:spPr>
        </p:pic>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832">
        <p15:prstTrans prst="peelOff"/>
      </p:transition>
    </mc:Choice>
    <mc:Fallback xmlns:p14="http://schemas.microsoft.com/office/powerpoint/2010/main" xmlns:a14="http://schemas.microsoft.com/office/drawing/2010/main" xmlns="">
      <p:transition spd="slow" advTm="28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amond(in)">
                                      <p:cBhvr>
                                        <p:cTn id="13" dur="2000"/>
                                        <p:tgtEl>
                                          <p:spTgt spid="18"/>
                                        </p:tgtEl>
                                      </p:cBhvr>
                                    </p:animEffect>
                                  </p:childTnLst>
                                </p:cTn>
                              </p:par>
                              <p:par>
                                <p:cTn id="14" presetID="8"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680210" y="1505585"/>
            <a:ext cx="3856355" cy="4648200"/>
            <a:chOff x="2646" y="2448"/>
            <a:chExt cx="6073" cy="7320"/>
          </a:xfrm>
        </p:grpSpPr>
        <p:grpSp>
          <p:nvGrpSpPr>
            <p:cNvPr id="10" name="组合 9"/>
            <p:cNvGrpSpPr/>
            <p:nvPr/>
          </p:nvGrpSpPr>
          <p:grpSpPr>
            <a:xfrm>
              <a:off x="2646" y="2448"/>
              <a:ext cx="6073" cy="5086"/>
              <a:chOff x="3426" y="2436"/>
              <a:chExt cx="6073" cy="5086"/>
            </a:xfrm>
          </p:grpSpPr>
          <p:sp>
            <p:nvSpPr>
              <p:cNvPr id="222" name=" 222"/>
              <p:cNvSpPr/>
              <p:nvPr/>
            </p:nvSpPr>
            <p:spPr>
              <a:xfrm>
                <a:off x="5298" y="2436"/>
                <a:ext cx="2400" cy="2400"/>
              </a:xfrm>
              <a:custGeom>
                <a:avLst/>
                <a:gdLst/>
                <a:ahLst/>
                <a:cxnLst/>
                <a:rect l="l" t="t" r="r" b="b"/>
                <a:pathLst>
                  <a:path w="801878" h="692519">
                    <a:moveTo>
                      <a:pt x="409945" y="0"/>
                    </a:moveTo>
                    <a:cubicBezTo>
                      <a:pt x="438516" y="279320"/>
                      <a:pt x="585358" y="523617"/>
                      <a:pt x="801878" y="678893"/>
                    </a:cubicBezTo>
                    <a:cubicBezTo>
                      <a:pt x="683463" y="627007"/>
                      <a:pt x="552608" y="598449"/>
                      <a:pt x="415082" y="598449"/>
                    </a:cubicBezTo>
                    <a:cubicBezTo>
                      <a:pt x="266403" y="598449"/>
                      <a:pt x="125520" y="631827"/>
                      <a:pt x="0" y="692519"/>
                    </a:cubicBezTo>
                    <a:cubicBezTo>
                      <a:pt x="226112" y="537440"/>
                      <a:pt x="380565" y="287238"/>
                      <a:pt x="409945" y="0"/>
                    </a:cubicBezTo>
                    <a:close/>
                  </a:path>
                </a:pathLst>
              </a:cu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endParaRPr lang="zh-CN" altLang="en-US">
                  <a:sym typeface="+mn-ea"/>
                </a:endParaRPr>
              </a:p>
            </p:txBody>
          </p:sp>
          <p:sp>
            <p:nvSpPr>
              <p:cNvPr id="7" name=" 222"/>
              <p:cNvSpPr/>
              <p:nvPr/>
            </p:nvSpPr>
            <p:spPr>
              <a:xfrm>
                <a:off x="4494" y="3428"/>
                <a:ext cx="3961" cy="2626"/>
              </a:xfrm>
              <a:custGeom>
                <a:avLst/>
                <a:gdLst/>
                <a:ahLst/>
                <a:cxnLst/>
                <a:rect l="l" t="t" r="r" b="b"/>
                <a:pathLst>
                  <a:path w="801878" h="692519">
                    <a:moveTo>
                      <a:pt x="409945" y="0"/>
                    </a:moveTo>
                    <a:cubicBezTo>
                      <a:pt x="438516" y="279320"/>
                      <a:pt x="585358" y="523617"/>
                      <a:pt x="801878" y="678893"/>
                    </a:cubicBezTo>
                    <a:cubicBezTo>
                      <a:pt x="683463" y="627007"/>
                      <a:pt x="552608" y="598449"/>
                      <a:pt x="415082" y="598449"/>
                    </a:cubicBezTo>
                    <a:cubicBezTo>
                      <a:pt x="266403" y="598449"/>
                      <a:pt x="125520" y="631827"/>
                      <a:pt x="0" y="692519"/>
                    </a:cubicBezTo>
                    <a:cubicBezTo>
                      <a:pt x="226112" y="537440"/>
                      <a:pt x="380565" y="287238"/>
                      <a:pt x="409945" y="0"/>
                    </a:cubicBezTo>
                    <a:close/>
                  </a:path>
                </a:pathLst>
              </a:cu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endParaRPr lang="zh-CN" altLang="en-US">
                  <a:sym typeface="+mn-ea"/>
                </a:endParaRPr>
              </a:p>
            </p:txBody>
          </p:sp>
          <p:sp>
            <p:nvSpPr>
              <p:cNvPr id="8" name=" 222"/>
              <p:cNvSpPr/>
              <p:nvPr/>
            </p:nvSpPr>
            <p:spPr>
              <a:xfrm>
                <a:off x="3426" y="4432"/>
                <a:ext cx="6073" cy="3090"/>
              </a:xfrm>
              <a:custGeom>
                <a:avLst/>
                <a:gdLst/>
                <a:ahLst/>
                <a:cxnLst/>
                <a:rect l="l" t="t" r="r" b="b"/>
                <a:pathLst>
                  <a:path w="801878" h="692519">
                    <a:moveTo>
                      <a:pt x="409945" y="0"/>
                    </a:moveTo>
                    <a:cubicBezTo>
                      <a:pt x="438516" y="279320"/>
                      <a:pt x="585358" y="523617"/>
                      <a:pt x="801878" y="678893"/>
                    </a:cubicBezTo>
                    <a:cubicBezTo>
                      <a:pt x="683463" y="627007"/>
                      <a:pt x="552608" y="598449"/>
                      <a:pt x="415082" y="598449"/>
                    </a:cubicBezTo>
                    <a:cubicBezTo>
                      <a:pt x="266403" y="598449"/>
                      <a:pt x="125520" y="631827"/>
                      <a:pt x="0" y="692519"/>
                    </a:cubicBezTo>
                    <a:cubicBezTo>
                      <a:pt x="226112" y="537440"/>
                      <a:pt x="380565" y="287238"/>
                      <a:pt x="409945" y="0"/>
                    </a:cubicBezTo>
                    <a:close/>
                  </a:path>
                </a:pathLst>
              </a:cu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endParaRPr lang="zh-CN" altLang="en-US">
                  <a:sym typeface="+mn-ea"/>
                </a:endParaRPr>
              </a:p>
            </p:txBody>
          </p:sp>
        </p:grpSp>
        <p:sp>
          <p:nvSpPr>
            <p:cNvPr id="11" name="梯形 10"/>
            <p:cNvSpPr/>
            <p:nvPr/>
          </p:nvSpPr>
          <p:spPr>
            <a:xfrm>
              <a:off x="5364" y="2809"/>
              <a:ext cx="769" cy="6959"/>
            </a:xfrm>
            <a:prstGeom prst="trapezoid">
              <a:avLst>
                <a:gd name="adj" fmla="val 50000"/>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endParaRPr lang="zh-CN" altLang="en-US">
                <a:sym typeface="+mn-ea"/>
              </a:endParaRPr>
            </a:p>
          </p:txBody>
        </p:sp>
      </p:grpSp>
      <p:sp>
        <p:nvSpPr>
          <p:cNvPr id="34" name="矩形 16"/>
          <p:cNvSpPr>
            <a:spLocks noChangeArrowheads="1"/>
          </p:cNvSpPr>
          <p:nvPr/>
        </p:nvSpPr>
        <p:spPr bwMode="auto">
          <a:xfrm>
            <a:off x="5979160" y="2541270"/>
            <a:ext cx="402336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lnSpc>
                <a:spcPct val="100000"/>
              </a:lnSpc>
              <a:spcBef>
                <a:spcPct val="50000"/>
              </a:spcBef>
              <a:buNone/>
            </a:pPr>
            <a:r>
              <a:rPr lang="zh-CN" altLang="en-US" sz="1600" dirty="0">
                <a:solidFill>
                  <a:srgbClr val="006666"/>
                </a:solidFill>
                <a:latin typeface="微软雅黑" panose="020B0503020204020204" charset="-122"/>
                <a:ea typeface="微软雅黑" panose="020B0503020204020204" charset="-122"/>
              </a:rPr>
              <a:t>Christmas activities to food, games, carnivals, children and other brands that coincide with the project industry as the main object of cooperation to negotiate, integration of resources. Free or small paid venue use rights, rich outdoor advertising space, as well as huge media publicity efforts and investment as selling points, to attract partners who match the target customers to co-host.</a:t>
            </a:r>
          </a:p>
          <a:p>
            <a:pPr algn="l">
              <a:lnSpc>
                <a:spcPct val="100000"/>
              </a:lnSpc>
              <a:spcBef>
                <a:spcPct val="50000"/>
              </a:spcBef>
              <a:buNone/>
            </a:pPr>
            <a:endParaRPr lang="zh-CN" altLang="en-US" sz="1600" dirty="0">
              <a:solidFill>
                <a:srgbClr val="006666"/>
              </a:solidFill>
              <a:latin typeface="微软雅黑" panose="020B0503020204020204" charset="-122"/>
              <a:ea typeface="微软雅黑" panose="020B0503020204020204" charset="-122"/>
            </a:endParaRPr>
          </a:p>
        </p:txBody>
      </p:sp>
      <p:pic>
        <p:nvPicPr>
          <p:cNvPr id="2" name="图片 1" descr="3b3f2a0725f7ce4cbd826d923e3c89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260000">
            <a:off x="3270885" y="2133600"/>
            <a:ext cx="487680" cy="570865"/>
          </a:xfrm>
          <a:prstGeom prst="rect">
            <a:avLst/>
          </a:prstGeom>
        </p:spPr>
      </p:pic>
      <p:pic>
        <p:nvPicPr>
          <p:cNvPr id="3" name="图片 2" descr="d656ed434b3a473a7568a2774b2a129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58260" y="3898900"/>
            <a:ext cx="743585" cy="648970"/>
          </a:xfrm>
          <a:prstGeom prst="rect">
            <a:avLst/>
          </a:prstGeom>
        </p:spPr>
      </p:pic>
      <p:pic>
        <p:nvPicPr>
          <p:cNvPr id="4" name="图片 3" descr="a99ff9d325fc5f847c29f689835e40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880000">
            <a:off x="3053715" y="2282190"/>
            <a:ext cx="903605" cy="903605"/>
          </a:xfrm>
          <a:prstGeom prst="rect">
            <a:avLst/>
          </a:prstGeom>
        </p:spPr>
      </p:pic>
      <p:pic>
        <p:nvPicPr>
          <p:cNvPr id="5" name="图片 4" descr="60dc15e65dcabb0c8e85cabf4e70d70b"/>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3054985" y="3029585"/>
            <a:ext cx="1080770" cy="1100455"/>
          </a:xfrm>
          <a:prstGeom prst="rect">
            <a:avLst/>
          </a:prstGeom>
        </p:spPr>
      </p:pic>
      <p:pic>
        <p:nvPicPr>
          <p:cNvPr id="6" name="图片 5" descr="60dc15e65dcabb0c8e85cabf4e70d70b"/>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3350895" y="2199005"/>
            <a:ext cx="546100" cy="1004570"/>
          </a:xfrm>
          <a:prstGeom prst="rect">
            <a:avLst/>
          </a:prstGeom>
        </p:spPr>
      </p:pic>
      <p:pic>
        <p:nvPicPr>
          <p:cNvPr id="14" name="图片 13" descr="a99ff9d325fc5f847c29f689835e40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880000">
            <a:off x="3539490" y="3287395"/>
            <a:ext cx="903605" cy="903605"/>
          </a:xfrm>
          <a:prstGeom prst="rect">
            <a:avLst/>
          </a:prstGeom>
        </p:spPr>
      </p:pic>
      <p:pic>
        <p:nvPicPr>
          <p:cNvPr id="16" name="图片 15" descr="3b3f2a0725f7ce4cbd826d923e3c892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0580000">
            <a:off x="3817620" y="2833370"/>
            <a:ext cx="501015" cy="585470"/>
          </a:xfrm>
          <a:prstGeom prst="rect">
            <a:avLst/>
          </a:prstGeom>
        </p:spPr>
      </p:pic>
      <p:pic>
        <p:nvPicPr>
          <p:cNvPr id="17" name="图片 16" descr="3b3f2a0725f7ce4cbd826d923e3c892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300000">
            <a:off x="3530600" y="3869055"/>
            <a:ext cx="501015" cy="585470"/>
          </a:xfrm>
          <a:prstGeom prst="rect">
            <a:avLst/>
          </a:prstGeom>
        </p:spPr>
      </p:pic>
      <p:sp>
        <p:nvSpPr>
          <p:cNvPr id="8195" name="文本框 8194"/>
          <p:cNvSpPr txBox="1"/>
          <p:nvPr/>
        </p:nvSpPr>
        <p:spPr>
          <a:xfrm>
            <a:off x="7828280" y="1656715"/>
            <a:ext cx="2839720" cy="583565"/>
          </a:xfrm>
          <a:prstGeom prst="rect">
            <a:avLst/>
          </a:prstGeom>
          <a:noFill/>
          <a:ln w="9525">
            <a:noFill/>
          </a:ln>
        </p:spPr>
        <p:txBody>
          <a:bodyPr wrap="square">
            <a:spAutoFit/>
          </a:bodyPr>
          <a:lstStyle/>
          <a:p>
            <a:pPr algn="l" eaLnBrk="1" hangingPunct="1">
              <a:lnSpc>
                <a:spcPct val="100000"/>
              </a:lnSpc>
              <a:spcBef>
                <a:spcPct val="50000"/>
              </a:spcBef>
            </a:pPr>
            <a:r>
              <a:rPr lang="en-US" altLang="zh-CN" sz="3200" b="1" dirty="0">
                <a:solidFill>
                  <a:srgbClr val="006666"/>
                </a:solidFill>
                <a:latin typeface="微软雅黑" panose="020B0503020204020204" charset="-122"/>
                <a:ea typeface="微软雅黑" panose="020B0503020204020204" charset="-122"/>
              </a:rPr>
              <a:t>1.</a:t>
            </a:r>
            <a:r>
              <a:rPr lang="zh-CN" altLang="en-US" sz="3200" b="1" dirty="0">
                <a:solidFill>
                  <a:srgbClr val="006666"/>
                </a:solidFill>
                <a:latin typeface="微软雅黑" panose="020B0503020204020204" charset="-122"/>
                <a:ea typeface="微软雅黑" panose="020B0503020204020204" charset="-122"/>
              </a:rPr>
              <a:t>Activities</a:t>
            </a:r>
            <a:endParaRPr lang="zh-CN" altLang="en-US" sz="1800" dirty="0">
              <a:solidFill>
                <a:srgbClr val="006666"/>
              </a:solidFill>
              <a:latin typeface="微软雅黑" panose="020B0503020204020204" charset="-122"/>
              <a:ea typeface="微软雅黑" panose="020B0503020204020204" charset="-122"/>
            </a:endParaRPr>
          </a:p>
        </p:txBody>
      </p:sp>
      <p:pic>
        <p:nvPicPr>
          <p:cNvPr id="18" name="图片 17" descr="7b95112481962b7931cf93108d5ab5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81350" y="2667635"/>
            <a:ext cx="860425" cy="1135380"/>
          </a:xfrm>
          <a:prstGeom prst="rect">
            <a:avLst/>
          </a:prstGeom>
        </p:spPr>
      </p:pic>
      <p:pic>
        <p:nvPicPr>
          <p:cNvPr id="9" name="图片 8" descr="7a7706bf7d0b0810d2d45513f6c3042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247265" y="3270250"/>
            <a:ext cx="1647190" cy="164719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917">
        <p14:ferris dir="l"/>
      </p:transition>
    </mc:Choice>
    <mc:Fallback xmlns:a14="http://schemas.microsoft.com/office/drawing/2010/main" xmlns="">
      <p:transition spd="slow" advTm="69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53" presetClass="entr" presetSubtype="16"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par>
                                <p:cTn id="33" presetID="53" presetClass="entr" presetSubtype="16"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par>
                                <p:cTn id="38" presetID="53" presetClass="entr" presetSubtype="16"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par>
                                <p:cTn id="43" presetID="53" presetClass="entr" presetSubtype="16"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par>
                                <p:cTn id="53" presetID="53" presetClass="entr" presetSubtype="16"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par>
                                <p:cTn id="58" presetID="53" presetClass="entr" presetSubtype="16"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par>
                                <p:cTn id="63" presetID="53" presetClass="entr" presetSubtype="16"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par>
                                <p:cTn id="68" presetID="53" presetClass="entr" presetSubtype="16"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500" fill="hold"/>
                                        <p:tgtEl>
                                          <p:spTgt spid="9"/>
                                        </p:tgtEl>
                                        <p:attrNameLst>
                                          <p:attrName>ppt_w</p:attrName>
                                        </p:attrNameLst>
                                      </p:cBhvr>
                                      <p:tavLst>
                                        <p:tav tm="0">
                                          <p:val>
                                            <p:fltVal val="0"/>
                                          </p:val>
                                        </p:tav>
                                        <p:tav tm="100000">
                                          <p:val>
                                            <p:strVal val="#ppt_w"/>
                                          </p:val>
                                        </p:tav>
                                      </p:tavLst>
                                    </p:anim>
                                    <p:anim calcmode="lin" valueType="num">
                                      <p:cBhvr>
                                        <p:cTn id="71" dur="500" fill="hold"/>
                                        <p:tgtEl>
                                          <p:spTgt spid="9"/>
                                        </p:tgtEl>
                                        <p:attrNameLst>
                                          <p:attrName>ppt_h</p:attrName>
                                        </p:attrNameLst>
                                      </p:cBhvr>
                                      <p:tavLst>
                                        <p:tav tm="0">
                                          <p:val>
                                            <p:fltVal val="0"/>
                                          </p:val>
                                        </p:tav>
                                        <p:tav tm="100000">
                                          <p:val>
                                            <p:strVal val="#ppt_h"/>
                                          </p:val>
                                        </p:tav>
                                      </p:tavLst>
                                    </p:anim>
                                    <p:animEffect transition="in" filter="fade">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8195"/>
                                        </p:tgtEl>
                                        <p:attrNameLst>
                                          <p:attrName>style.visibility</p:attrName>
                                        </p:attrNameLst>
                                      </p:cBhvr>
                                      <p:to>
                                        <p:strVal val="visible"/>
                                      </p:to>
                                    </p:set>
                                    <p:animEffect transition="in" filter="wedge">
                                      <p:cBhvr>
                                        <p:cTn id="77" dur="2000"/>
                                        <p:tgtEl>
                                          <p:spTgt spid="8195"/>
                                        </p:tgtEl>
                                      </p:cBhvr>
                                    </p:animEffect>
                                  </p:childTnLst>
                                </p:cTn>
                              </p:par>
                              <p:par>
                                <p:cTn id="78" presetID="20"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edge">
                                      <p:cBhvr>
                                        <p:cTn id="8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19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4747260" y="500380"/>
            <a:ext cx="5880100" cy="5877560"/>
            <a:chOff x="4122" y="1048"/>
            <a:chExt cx="9260" cy="9256"/>
          </a:xfrm>
        </p:grpSpPr>
        <p:sp>
          <p:nvSpPr>
            <p:cNvPr id="2" name="空心弧 1"/>
            <p:cNvSpPr/>
            <p:nvPr/>
          </p:nvSpPr>
          <p:spPr>
            <a:xfrm>
              <a:off x="4122" y="2976"/>
              <a:ext cx="5292" cy="5292"/>
            </a:xfrm>
            <a:prstGeom prst="blockArc">
              <a:avLst>
                <a:gd name="adj1" fmla="val 6208000"/>
                <a:gd name="adj2" fmla="val 0"/>
                <a:gd name="adj3" fmla="val 25000"/>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3" name="空心弧 2"/>
            <p:cNvSpPr/>
            <p:nvPr/>
          </p:nvSpPr>
          <p:spPr>
            <a:xfrm flipV="1">
              <a:off x="8090" y="3056"/>
              <a:ext cx="5292" cy="5292"/>
            </a:xfrm>
            <a:prstGeom prst="blockArc">
              <a:avLst>
                <a:gd name="adj1" fmla="val 10800000"/>
                <a:gd name="adj2" fmla="val 4565460"/>
                <a:gd name="adj3" fmla="val 25237"/>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6" name="空心弧 5"/>
            <p:cNvSpPr/>
            <p:nvPr/>
          </p:nvSpPr>
          <p:spPr>
            <a:xfrm rot="16200000">
              <a:off x="6074" y="5012"/>
              <a:ext cx="5292" cy="5292"/>
            </a:xfrm>
            <a:prstGeom prst="blockArc">
              <a:avLst>
                <a:gd name="adj1" fmla="val 6182555"/>
                <a:gd name="adj2" fmla="val 0"/>
                <a:gd name="adj3" fmla="val 25000"/>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8" name="空心弧 7"/>
            <p:cNvSpPr/>
            <p:nvPr/>
          </p:nvSpPr>
          <p:spPr>
            <a:xfrm rot="16200000" flipV="1">
              <a:off x="6154" y="1048"/>
              <a:ext cx="5292" cy="5292"/>
            </a:xfrm>
            <a:prstGeom prst="blockArc">
              <a:avLst>
                <a:gd name="adj1" fmla="val 10800000"/>
                <a:gd name="adj2" fmla="val 4542722"/>
                <a:gd name="adj3" fmla="val 24962"/>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grpSp>
      <p:sp>
        <p:nvSpPr>
          <p:cNvPr id="34" name="矩形 16"/>
          <p:cNvSpPr>
            <a:spLocks noChangeArrowheads="1"/>
          </p:cNvSpPr>
          <p:nvPr/>
        </p:nvSpPr>
        <p:spPr bwMode="auto">
          <a:xfrm>
            <a:off x="1378585" y="3207385"/>
            <a:ext cx="3808918"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l">
              <a:lnSpc>
                <a:spcPct val="100000"/>
              </a:lnSpc>
              <a:spcBef>
                <a:spcPct val="50000"/>
              </a:spcBef>
              <a:buNone/>
            </a:pPr>
            <a:r>
              <a:rPr lang="zh-CN" altLang="en-US" sz="1800" dirty="0">
                <a:solidFill>
                  <a:srgbClr val="006666"/>
                </a:solidFill>
                <a:latin typeface="微软雅黑" panose="020B0503020204020204" charset="-122"/>
                <a:ea typeface="微软雅黑" panose="020B0503020204020204" charset="-122"/>
              </a:rPr>
              <a:t>To gather the popularity of the project, promote the project visibility, the role of saving customers. It is expected that through the use of the site, advertising site requisition, event cooperation and other means to maximize the cost of the implementation of the event compression.</a:t>
            </a:r>
          </a:p>
        </p:txBody>
      </p:sp>
      <p:sp>
        <p:nvSpPr>
          <p:cNvPr id="8195" name="文本框 8194"/>
          <p:cNvSpPr txBox="1"/>
          <p:nvPr/>
        </p:nvSpPr>
        <p:spPr>
          <a:xfrm>
            <a:off x="1167229" y="2405379"/>
            <a:ext cx="4999990" cy="583565"/>
          </a:xfrm>
          <a:prstGeom prst="rect">
            <a:avLst/>
          </a:prstGeom>
          <a:noFill/>
          <a:ln w="9525">
            <a:noFill/>
          </a:ln>
        </p:spPr>
        <p:txBody>
          <a:bodyPr wrap="square">
            <a:spAutoFit/>
          </a:bodyPr>
          <a:lstStyle/>
          <a:p>
            <a:pPr algn="l" eaLnBrk="1" hangingPunct="1">
              <a:lnSpc>
                <a:spcPct val="100000"/>
              </a:lnSpc>
              <a:spcBef>
                <a:spcPct val="50000"/>
              </a:spcBef>
            </a:pPr>
            <a:r>
              <a:rPr lang="en-US" altLang="zh-CN" sz="3200" b="1" dirty="0">
                <a:solidFill>
                  <a:srgbClr val="006666"/>
                </a:solidFill>
                <a:latin typeface="微软雅黑" panose="020B0503020204020204" charset="-122"/>
                <a:ea typeface="微软雅黑" panose="020B0503020204020204" charset="-122"/>
              </a:rPr>
              <a:t>2.</a:t>
            </a:r>
            <a:r>
              <a:rPr lang="zh-CN" altLang="en-US" sz="3200" b="1" dirty="0">
                <a:solidFill>
                  <a:srgbClr val="006666"/>
                </a:solidFill>
                <a:latin typeface="微软雅黑" panose="020B0503020204020204" charset="-122"/>
                <a:ea typeface="微软雅黑" panose="020B0503020204020204" charset="-122"/>
              </a:rPr>
              <a:t>Purpose of the event</a:t>
            </a:r>
          </a:p>
        </p:txBody>
      </p:sp>
      <p:pic>
        <p:nvPicPr>
          <p:cNvPr id="5" name="图片 4" descr="2e832093441c7a24a90470328b263be9"/>
          <p:cNvPicPr>
            <a:picLocks noChangeAspect="1"/>
          </p:cNvPicPr>
          <p:nvPr/>
        </p:nvPicPr>
        <p:blipFill>
          <a:blip r:embed="rId5" cstate="screen">
            <a:extLst>
              <a:ext uri="{28A0092B-C50C-407E-A947-70E740481C1C}">
                <a14:useLocalDpi xmlns:a14="http://schemas.microsoft.com/office/drawing/2010/main"/>
              </a:ext>
            </a:extLst>
          </a:blip>
          <a:srcRect t="-1053"/>
          <a:stretch>
            <a:fillRect/>
          </a:stretch>
        </p:blipFill>
        <p:spPr>
          <a:xfrm rot="19020000">
            <a:off x="7230745" y="1307465"/>
            <a:ext cx="978535" cy="1270000"/>
          </a:xfrm>
          <a:prstGeom prst="rect">
            <a:avLst/>
          </a:prstGeom>
        </p:spPr>
      </p:pic>
      <p:pic>
        <p:nvPicPr>
          <p:cNvPr id="7" name="图片 6" descr="7deb4db627c15d6052c149df7fd08c3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622665" y="2960370"/>
            <a:ext cx="1134110" cy="1203960"/>
          </a:xfrm>
          <a:prstGeom prst="rect">
            <a:avLst/>
          </a:prstGeom>
        </p:spPr>
      </p:pic>
      <p:pic>
        <p:nvPicPr>
          <p:cNvPr id="9" name="图片 8" descr="2e832093441c7a24a90470328b263be9"/>
          <p:cNvPicPr>
            <a:picLocks noChangeAspect="1"/>
          </p:cNvPicPr>
          <p:nvPr/>
        </p:nvPicPr>
        <p:blipFill>
          <a:blip r:embed="rId7" cstate="screen">
            <a:extLst>
              <a:ext uri="{28A0092B-C50C-407E-A947-70E740481C1C}">
                <a14:useLocalDpi xmlns:a14="http://schemas.microsoft.com/office/drawing/2010/main"/>
              </a:ext>
            </a:extLst>
          </a:blip>
          <a:srcRect b="-484"/>
          <a:stretch>
            <a:fillRect/>
          </a:stretch>
        </p:blipFill>
        <p:spPr>
          <a:xfrm rot="2220000">
            <a:off x="5635625" y="2570480"/>
            <a:ext cx="1040130" cy="1273810"/>
          </a:xfrm>
          <a:prstGeom prst="rect">
            <a:avLst/>
          </a:prstGeom>
        </p:spPr>
      </p:pic>
      <p:pic>
        <p:nvPicPr>
          <p:cNvPr id="10" name="图片 9" descr="dc9bbc3a0c570e9291a9f77652dd0f3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023735" y="4571365"/>
            <a:ext cx="1253490" cy="964565"/>
          </a:xfrm>
          <a:prstGeom prst="ellipse">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500" advTm="5999">
        <p:checker dir="vert"/>
      </p:transition>
    </mc:Choice>
    <mc:Fallback xmlns:a14="http://schemas.microsoft.com/office/drawing/2010/main" xmlns="">
      <p:transition spd="slow" advTm="5999">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195"/>
                                        </p:tgtEl>
                                        <p:attrNameLst>
                                          <p:attrName>style.visibility</p:attrName>
                                        </p:attrNameLst>
                                      </p:cBhvr>
                                      <p:to>
                                        <p:strVal val="visible"/>
                                      </p:to>
                                    </p:set>
                                    <p:anim calcmode="lin" valueType="num">
                                      <p:cBhvr additive="base">
                                        <p:cTn id="41" dur="500" fill="hold"/>
                                        <p:tgtEl>
                                          <p:spTgt spid="8195"/>
                                        </p:tgtEl>
                                        <p:attrNameLst>
                                          <p:attrName>ppt_x</p:attrName>
                                        </p:attrNameLst>
                                      </p:cBhvr>
                                      <p:tavLst>
                                        <p:tav tm="0">
                                          <p:val>
                                            <p:strVal val="#ppt_x"/>
                                          </p:val>
                                        </p:tav>
                                        <p:tav tm="100000">
                                          <p:val>
                                            <p:strVal val="#ppt_x"/>
                                          </p:val>
                                        </p:tav>
                                      </p:tavLst>
                                    </p:anim>
                                    <p:anim calcmode="lin" valueType="num">
                                      <p:cBhvr additive="base">
                                        <p:cTn id="42"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19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圆角矩形 7"/>
          <p:cNvSpPr/>
          <p:nvPr/>
        </p:nvSpPr>
        <p:spPr>
          <a:xfrm>
            <a:off x="5963920" y="2366645"/>
            <a:ext cx="4203700" cy="916305"/>
          </a:xfrm>
          <a:prstGeom prst="roundRect">
            <a:avLst>
              <a:gd name="adj" fmla="val 50000"/>
            </a:avLst>
          </a:prstGeom>
          <a:solidFill>
            <a:srgbClr val="325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5966460" y="2285365"/>
            <a:ext cx="4203700" cy="916305"/>
          </a:xfrm>
          <a:prstGeom prst="roundRect">
            <a:avLst>
              <a:gd name="adj" fmla="val 50000"/>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563245" y="205740"/>
            <a:ext cx="7361555" cy="7299960"/>
            <a:chOff x="887" y="324"/>
            <a:chExt cx="11593" cy="11496"/>
          </a:xfrm>
        </p:grpSpPr>
        <p:pic>
          <p:nvPicPr>
            <p:cNvPr id="2" name="图片 1" descr="9bad7b2ab6f83ec481b7e402194f52c2"/>
            <p:cNvPicPr>
              <a:picLocks noChangeAspect="1"/>
            </p:cNvPicPr>
            <p:nvPr/>
          </p:nvPicPr>
          <p:blipFill>
            <a:blip r:embed="rId5" cstate="screen">
              <a:extLst>
                <a:ext uri="{28A0092B-C50C-407E-A947-70E740481C1C}">
                  <a14:useLocalDpi xmlns:a14="http://schemas.microsoft.com/office/drawing/2010/main"/>
                </a:ext>
              </a:extLst>
            </a:blip>
            <a:srcRect b="12835"/>
            <a:stretch>
              <a:fillRect/>
            </a:stretch>
          </p:blipFill>
          <p:spPr>
            <a:xfrm>
              <a:off x="887" y="371"/>
              <a:ext cx="11593" cy="10105"/>
            </a:xfrm>
            <a:prstGeom prst="rect">
              <a:avLst/>
            </a:prstGeom>
          </p:spPr>
        </p:pic>
        <p:pic>
          <p:nvPicPr>
            <p:cNvPr id="5" name="图片 4" descr="9bad7b2ab6f83ec481b7e402194f52c2kjj"/>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0" y="324"/>
              <a:ext cx="11496" cy="11496"/>
            </a:xfrm>
            <a:prstGeom prst="rect">
              <a:avLst/>
            </a:prstGeom>
          </p:spPr>
        </p:pic>
      </p:grpSp>
      <p:sp>
        <p:nvSpPr>
          <p:cNvPr id="18" name="文本框 17"/>
          <p:cNvSpPr txBox="1"/>
          <p:nvPr/>
        </p:nvSpPr>
        <p:spPr>
          <a:xfrm>
            <a:off x="6108700" y="2457480"/>
            <a:ext cx="5875020" cy="523220"/>
          </a:xfrm>
          <a:prstGeom prst="rect">
            <a:avLst/>
          </a:prstGeom>
          <a:noFill/>
        </p:spPr>
        <p:txBody>
          <a:bodyPr wrap="square" rtlCol="0">
            <a:spAutoFit/>
          </a:bodyPr>
          <a:lstStyle/>
          <a:p>
            <a:r>
              <a:rPr lang="zh-CN" altLang="en-US" sz="2800" dirty="0">
                <a:solidFill>
                  <a:schemeClr val="bg1"/>
                </a:solidFill>
                <a:latin typeface="微软雅黑" panose="020B0503020204020204" charset="-122"/>
                <a:ea typeface="微软雅黑" panose="020B0503020204020204" charset="-122"/>
              </a:rPr>
              <a:t>Christmas background</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237">
        <p15:prstTrans prst="fracture"/>
      </p:transition>
    </mc:Choice>
    <mc:Fallback xmlns:p14="http://schemas.microsoft.com/office/powerpoint/2010/main" xmlns:a14="http://schemas.microsoft.com/office/drawing/2010/main" xmlns="">
      <p:transition spd="slow" advTm="12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heckerboard(across)">
                                      <p:cBhvr>
                                        <p:cTn id="13" dur="500"/>
                                        <p:tgtEl>
                                          <p:spTgt spid="18"/>
                                        </p:tgtEl>
                                      </p:cBhvr>
                                    </p:animEffect>
                                  </p:childTnLst>
                                </p:cTn>
                              </p:par>
                              <p:par>
                                <p:cTn id="14" presetID="5"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平行四边形 3"/>
          <p:cNvSpPr/>
          <p:nvPr/>
        </p:nvSpPr>
        <p:spPr>
          <a:xfrm>
            <a:off x="1432560" y="2987040"/>
            <a:ext cx="4693920" cy="3870960"/>
          </a:xfrm>
          <a:prstGeom prst="parallelogram">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6177280" y="-2540"/>
            <a:ext cx="4693920" cy="3870960"/>
          </a:xfrm>
          <a:prstGeom prst="parallelogram">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8195" name="文本框 8194"/>
          <p:cNvSpPr txBox="1"/>
          <p:nvPr/>
        </p:nvSpPr>
        <p:spPr>
          <a:xfrm>
            <a:off x="6374765" y="982980"/>
            <a:ext cx="6139815" cy="2816156"/>
          </a:xfrm>
          <a:prstGeom prst="rect">
            <a:avLst/>
          </a:prstGeom>
          <a:noFill/>
          <a:ln w="9525">
            <a:noFill/>
          </a:ln>
        </p:spPr>
        <p:txBody>
          <a:bodyPr wrap="square">
            <a:spAutoFit/>
          </a:bodyPr>
          <a:lstStyle/>
          <a:p>
            <a:pPr algn="l" eaLnBrk="1" hangingPunct="1">
              <a:lnSpc>
                <a:spcPct val="100000"/>
              </a:lnSpc>
              <a:spcBef>
                <a:spcPct val="50000"/>
              </a:spcBef>
            </a:pPr>
            <a:r>
              <a:rPr lang="en-US" altLang="zh-CN" dirty="0">
                <a:solidFill>
                  <a:srgbClr val="006666"/>
                </a:solidFill>
                <a:latin typeface="微软雅黑" panose="020B0503020204020204" charset="-122"/>
                <a:ea typeface="微软雅黑" panose="020B0503020204020204" charset="-122"/>
              </a:rPr>
              <a:t>                 </a:t>
            </a:r>
            <a:r>
              <a:rPr lang="zh-CN" altLang="en-US" sz="2400" b="1" dirty="0">
                <a:solidFill>
                  <a:srgbClr val="006666"/>
                </a:solidFill>
                <a:latin typeface="微软雅黑" panose="020B0503020204020204" charset="-122"/>
                <a:ea typeface="微软雅黑" panose="020B0503020204020204" charset="-122"/>
              </a:rPr>
              <a:t>1. The origin of the festival</a:t>
            </a:r>
          </a:p>
          <a:p>
            <a:pPr algn="l" eaLnBrk="1" hangingPunct="1">
              <a:lnSpc>
                <a:spcPct val="100000"/>
              </a:lnSpc>
              <a:spcBef>
                <a:spcPct val="50000"/>
              </a:spcBef>
            </a:pPr>
            <a:r>
              <a:rPr lang="zh-CN" altLang="en-US" sz="1800" dirty="0">
                <a:solidFill>
                  <a:srgbClr val="006666"/>
                </a:solidFill>
                <a:latin typeface="微软雅黑" panose="020B0503020204020204" charset="-122"/>
                <a:ea typeface="微软雅黑" panose="020B0503020204020204" charset="-122"/>
              </a:rPr>
              <a:t>           The name of Christmas is "Christ's Sat."</a:t>
            </a:r>
          </a:p>
          <a:p>
            <a:pPr algn="l" eaLnBrk="1" hangingPunct="1">
              <a:lnSpc>
                <a:spcPct val="100000"/>
              </a:lnSpc>
              <a:spcBef>
                <a:spcPct val="50000"/>
              </a:spcBef>
            </a:pPr>
            <a:r>
              <a:rPr lang="zh-CN" altLang="en-US" sz="1800" dirty="0">
                <a:solidFill>
                  <a:srgbClr val="006666"/>
                </a:solidFill>
                <a:latin typeface="微软雅黑" panose="020B0503020204020204" charset="-122"/>
                <a:ea typeface="微软雅黑" panose="020B0503020204020204" charset="-122"/>
              </a:rPr>
              <a:t>         the abbreviation of . Christmas for a long time</a:t>
            </a:r>
          </a:p>
          <a:p>
            <a:pPr algn="l" eaLnBrk="1" hangingPunct="1">
              <a:lnSpc>
                <a:spcPct val="100000"/>
              </a:lnSpc>
              <a:spcBef>
                <a:spcPct val="50000"/>
              </a:spcBef>
            </a:pPr>
            <a:r>
              <a:rPr lang="zh-CN" altLang="en-US" sz="1800" dirty="0">
                <a:solidFill>
                  <a:srgbClr val="006666"/>
                </a:solidFill>
                <a:latin typeface="微软雅黑" panose="020B0503020204020204" charset="-122"/>
                <a:ea typeface="微软雅黑" panose="020B0503020204020204" charset="-122"/>
              </a:rPr>
              <a:t>      The date is not determined until</a:t>
            </a:r>
          </a:p>
          <a:p>
            <a:pPr algn="l" eaLnBrk="1" hangingPunct="1">
              <a:lnSpc>
                <a:spcPct val="100000"/>
              </a:lnSpc>
              <a:spcBef>
                <a:spcPct val="50000"/>
              </a:spcBef>
            </a:pPr>
            <a:r>
              <a:rPr lang="zh-CN" altLang="en-US" sz="1800" dirty="0">
                <a:solidFill>
                  <a:srgbClr val="006666"/>
                </a:solidFill>
                <a:latin typeface="微软雅黑" panose="020B0503020204020204" charset="-122"/>
                <a:ea typeface="微软雅黑" panose="020B0503020204020204" charset="-122"/>
              </a:rPr>
              <a:t>   In the mid-3rd century, Christianity in Rome</a:t>
            </a:r>
          </a:p>
          <a:p>
            <a:pPr algn="l" eaLnBrk="1" hangingPunct="1">
              <a:lnSpc>
                <a:spcPct val="100000"/>
              </a:lnSpc>
              <a:spcBef>
                <a:spcPct val="50000"/>
              </a:spcBef>
            </a:pPr>
            <a:r>
              <a:rPr lang="zh-CN" altLang="en-US" sz="1800" dirty="0">
                <a:solidFill>
                  <a:srgbClr val="006666"/>
                </a:solidFill>
                <a:latin typeface="微软雅黑" panose="020B0503020204020204" charset="-122"/>
                <a:ea typeface="微软雅黑" panose="020B0503020204020204" charset="-122"/>
              </a:rPr>
              <a:t> After legalization, the Roman Master of 354</a:t>
            </a:r>
          </a:p>
          <a:p>
            <a:pPr algn="l" eaLnBrk="1" hangingPunct="1">
              <a:lnSpc>
                <a:spcPct val="100000"/>
              </a:lnSpc>
            </a:pPr>
            <a:endParaRPr lang="zh-CN" altLang="en-US" sz="1800" dirty="0">
              <a:solidFill>
                <a:srgbClr val="006666"/>
              </a:solidFill>
              <a:latin typeface="微软雅黑" panose="020B0503020204020204" charset="-122"/>
              <a:ea typeface="微软雅黑" panose="020B0503020204020204" charset="-122"/>
            </a:endParaRPr>
          </a:p>
        </p:txBody>
      </p:sp>
      <p:sp>
        <p:nvSpPr>
          <p:cNvPr id="7" name="文本框 6"/>
          <p:cNvSpPr txBox="1"/>
          <p:nvPr/>
        </p:nvSpPr>
        <p:spPr>
          <a:xfrm>
            <a:off x="1815465" y="2870200"/>
            <a:ext cx="4456430" cy="3539430"/>
          </a:xfrm>
          <a:prstGeom prst="rect">
            <a:avLst/>
          </a:prstGeom>
          <a:noFill/>
          <a:ln w="9525">
            <a:noFill/>
          </a:ln>
        </p:spPr>
        <p:txBody>
          <a:bodyPr wrap="square">
            <a:spAutoFit/>
          </a:bodyPr>
          <a:lstStyle/>
          <a:p>
            <a:pPr algn="l" eaLnBrk="1" hangingPunct="1">
              <a:lnSpc>
                <a:spcPct val="100000"/>
              </a:lnSpc>
              <a:spcBef>
                <a:spcPct val="50000"/>
              </a:spcBef>
            </a:pPr>
            <a:r>
              <a:rPr lang="en-US" altLang="zh-CN" sz="1400" dirty="0">
                <a:solidFill>
                  <a:srgbClr val="006666"/>
                </a:solidFill>
                <a:latin typeface="微软雅黑" panose="020B0503020204020204" charset="-122"/>
                <a:ea typeface="微软雅黑" panose="020B0503020204020204" charset="-122"/>
              </a:rPr>
              <a:t> </a:t>
            </a:r>
            <a:endParaRPr lang="zh-CN" altLang="en-US" sz="1400" dirty="0">
              <a:solidFill>
                <a:srgbClr val="006666"/>
              </a:solidFill>
              <a:latin typeface="微软雅黑" panose="020B0503020204020204" charset="-122"/>
              <a:ea typeface="微软雅黑" panose="020B0503020204020204" charset="-122"/>
            </a:endParaRPr>
          </a:p>
          <a:p>
            <a:pPr algn="l" eaLnBrk="1" hangingPunct="1">
              <a:lnSpc>
                <a:spcPct val="100000"/>
              </a:lnSpc>
              <a:spcBef>
                <a:spcPct val="50000"/>
              </a:spcBef>
              <a:buNone/>
            </a:pPr>
            <a:r>
              <a:rPr lang="zh-CN" altLang="en-US" sz="1400" dirty="0">
                <a:solidFill>
                  <a:srgbClr val="006666"/>
                </a:solidFill>
                <a:latin typeface="微软雅黑" panose="020B0503020204020204" charset="-122"/>
                <a:ea typeface="微软雅黑" panose="020B0503020204020204" charset="-122"/>
              </a:rPr>
              <a:t>           The Church designated the Julian calendar as Jesus on December 25th.</a:t>
            </a:r>
          </a:p>
          <a:p>
            <a:pPr algn="l" eaLnBrk="1" hangingPunct="1">
              <a:lnSpc>
                <a:spcPct val="100000"/>
              </a:lnSpc>
              <a:spcBef>
                <a:spcPct val="50000"/>
              </a:spcBef>
              <a:buNone/>
            </a:pPr>
            <a:r>
              <a:rPr lang="zh-CN" altLang="en-US" sz="1400" dirty="0">
                <a:solidFill>
                  <a:srgbClr val="006666"/>
                </a:solidFill>
                <a:latin typeface="微软雅黑" panose="020B0503020204020204" charset="-122"/>
                <a:ea typeface="微软雅黑" panose="020B0503020204020204" charset="-122"/>
              </a:rPr>
              <a:t>          Birth Day. In 440 A.D., the Romanchurch</a:t>
            </a:r>
          </a:p>
          <a:p>
            <a:pPr algn="l" eaLnBrk="1" hangingPunct="1">
              <a:lnSpc>
                <a:spcPct val="100000"/>
              </a:lnSpc>
              <a:spcBef>
                <a:spcPct val="50000"/>
              </a:spcBef>
              <a:buNone/>
            </a:pPr>
            <a:r>
              <a:rPr lang="zh-CN" altLang="en-US" sz="1400" dirty="0">
                <a:solidFill>
                  <a:srgbClr val="006666"/>
                </a:solidFill>
                <a:latin typeface="微软雅黑" panose="020B0503020204020204" charset="-122"/>
                <a:ea typeface="微软雅黑" panose="020B0503020204020204" charset="-122"/>
              </a:rPr>
              <a:t>         Tin-d-Tin-d'T. 25 thon Christmas Day. World</a:t>
            </a:r>
          </a:p>
          <a:p>
            <a:pPr algn="l" eaLnBrk="1" hangingPunct="1">
              <a:lnSpc>
                <a:spcPct val="100000"/>
              </a:lnSpc>
              <a:spcBef>
                <a:spcPct val="50000"/>
              </a:spcBef>
              <a:buNone/>
            </a:pPr>
            <a:r>
              <a:rPr lang="zh-CN" altLang="en-US" sz="1400" dirty="0">
                <a:solidFill>
                  <a:srgbClr val="006666"/>
                </a:solidFill>
                <a:latin typeface="微软雅黑" panose="020B0503020204020204" charset="-122"/>
                <a:ea typeface="微软雅黑" panose="020B0503020204020204" charset="-122"/>
              </a:rPr>
              <a:t>       Most Christians in the world are on December 25</a:t>
            </a:r>
          </a:p>
          <a:p>
            <a:pPr algn="l" eaLnBrk="1" hangingPunct="1">
              <a:lnSpc>
                <a:spcPct val="100000"/>
              </a:lnSpc>
              <a:spcBef>
                <a:spcPct val="50000"/>
              </a:spcBef>
              <a:buNone/>
            </a:pPr>
            <a:r>
              <a:rPr lang="zh-CN" altLang="en-US" sz="1400" dirty="0">
                <a:solidFill>
                  <a:srgbClr val="006666"/>
                </a:solidFill>
                <a:latin typeface="微软雅黑" panose="020B0503020204020204" charset="-122"/>
                <a:ea typeface="微软雅黑" panose="020B0503020204020204" charset="-122"/>
              </a:rPr>
              <a:t>     The day is Christmas. 19th century, St.</a:t>
            </a:r>
          </a:p>
          <a:p>
            <a:pPr algn="l" eaLnBrk="1" hangingPunct="1">
              <a:lnSpc>
                <a:spcPct val="100000"/>
              </a:lnSpc>
              <a:spcBef>
                <a:spcPct val="50000"/>
              </a:spcBef>
              <a:buNone/>
            </a:pPr>
            <a:r>
              <a:rPr lang="zh-CN" altLang="en-US" sz="1400" dirty="0">
                <a:solidFill>
                  <a:srgbClr val="006666"/>
                </a:solidFill>
                <a:latin typeface="微软雅黑" panose="020B0503020204020204" charset="-122"/>
                <a:ea typeface="微软雅黑" panose="020B0503020204020204" charset="-122"/>
              </a:rPr>
              <a:t>   The popularity of the birthday card, the out of Santa Claus</a:t>
            </a:r>
          </a:p>
          <a:p>
            <a:pPr algn="l" eaLnBrk="1" hangingPunct="1">
              <a:lnSpc>
                <a:spcPct val="100000"/>
              </a:lnSpc>
              <a:spcBef>
                <a:spcPct val="50000"/>
              </a:spcBef>
              <a:buNone/>
            </a:pPr>
            <a:r>
              <a:rPr lang="zh-CN" altLang="en-US" sz="1400" dirty="0">
                <a:solidFill>
                  <a:srgbClr val="006666"/>
                </a:solidFill>
                <a:latin typeface="微软雅黑" panose="020B0503020204020204" charset="-122"/>
                <a:ea typeface="微软雅黑" panose="020B0503020204020204" charset="-122"/>
              </a:rPr>
              <a:t> Now, Christmas is becoming popular.    </a:t>
            </a:r>
          </a:p>
          <a:p>
            <a:pPr algn="l" eaLnBrk="1" hangingPunct="1">
              <a:lnSpc>
                <a:spcPct val="100000"/>
              </a:lnSpc>
              <a:spcBef>
                <a:spcPct val="50000"/>
              </a:spcBef>
              <a:buNone/>
            </a:pPr>
            <a:endParaRPr lang="zh-CN" altLang="en-US" sz="1400" dirty="0">
              <a:solidFill>
                <a:srgbClr val="006666"/>
              </a:solidFill>
              <a:latin typeface="微软雅黑" panose="020B0503020204020204" charset="-122"/>
              <a:ea typeface="微软雅黑" panose="020B0503020204020204" charset="-122"/>
            </a:endParaRPr>
          </a:p>
        </p:txBody>
      </p:sp>
      <p:sp>
        <p:nvSpPr>
          <p:cNvPr id="3" name="任意多边形 2"/>
          <p:cNvSpPr/>
          <p:nvPr/>
        </p:nvSpPr>
        <p:spPr>
          <a:xfrm>
            <a:off x="2446655" y="2738755"/>
            <a:ext cx="7375525" cy="1340485"/>
          </a:xfrm>
          <a:custGeom>
            <a:avLst/>
            <a:gdLst>
              <a:gd name="connisteX0" fmla="*/ 7375525 w 7375525"/>
              <a:gd name="connsiteY0" fmla="*/ 1340485 h 1340485"/>
              <a:gd name="connisteX1" fmla="*/ 3539490 w 7375525"/>
              <a:gd name="connsiteY1" fmla="*/ 1340485 h 1340485"/>
              <a:gd name="connisteX2" fmla="*/ 3898900 w 7375525"/>
              <a:gd name="connsiteY2" fmla="*/ 0 h 1340485"/>
              <a:gd name="connisteX3" fmla="*/ 0 w 7375525"/>
              <a:gd name="connsiteY3" fmla="*/ 0 h 1340485"/>
            </a:gdLst>
            <a:ahLst/>
            <a:cxnLst>
              <a:cxn ang="0">
                <a:pos x="connisteX0" y="connsiteY0"/>
              </a:cxn>
              <a:cxn ang="0">
                <a:pos x="connisteX1" y="connsiteY1"/>
              </a:cxn>
              <a:cxn ang="0">
                <a:pos x="connisteX2" y="connsiteY2"/>
              </a:cxn>
              <a:cxn ang="0">
                <a:pos x="connisteX3" y="connsiteY3"/>
              </a:cxn>
            </a:cxnLst>
            <a:rect l="l" t="t" r="r" b="b"/>
            <a:pathLst>
              <a:path w="7375525" h="1340485">
                <a:moveTo>
                  <a:pt x="7375525" y="1340485"/>
                </a:moveTo>
                <a:lnTo>
                  <a:pt x="3539490" y="1340485"/>
                </a:lnTo>
                <a:lnTo>
                  <a:pt x="3898900" y="0"/>
                </a:lnTo>
                <a:lnTo>
                  <a:pt x="0" y="0"/>
                </a:lnTo>
              </a:path>
            </a:pathLst>
          </a:custGeom>
          <a:ln w="12700">
            <a:solidFill>
              <a:srgbClr val="0066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5581">
        <p14:ripple/>
      </p:transition>
    </mc:Choice>
    <mc:Fallback xmlns="">
      <p:transition spd="slow" advTm="558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calcmode="lin" valueType="num">
                                      <p:cBhvr>
                                        <p:cTn id="12" dur="1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819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819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8195">
                                            <p:txEl>
                                              <p:pRg st="0" end="0"/>
                                            </p:txEl>
                                          </p:spTgt>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8195">
                                            <p:txEl>
                                              <p:pRg st="1" end="1"/>
                                            </p:txEl>
                                          </p:spTgt>
                                        </p:tgtEl>
                                        <p:attrNameLst>
                                          <p:attrName>style.visibility</p:attrName>
                                        </p:attrNameLst>
                                      </p:cBhvr>
                                      <p:to>
                                        <p:strVal val="visible"/>
                                      </p:to>
                                    </p:set>
                                    <p:anim calcmode="lin" valueType="num">
                                      <p:cBhvr>
                                        <p:cTn id="18" dur="10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819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8195">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8195">
                                            <p:txEl>
                                              <p:pRg st="1" end="1"/>
                                            </p:txEl>
                                          </p:spTgt>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8195">
                                            <p:txEl>
                                              <p:pRg st="2" end="2"/>
                                            </p:txEl>
                                          </p:spTgt>
                                        </p:tgtEl>
                                        <p:attrNameLst>
                                          <p:attrName>style.visibility</p:attrName>
                                        </p:attrNameLst>
                                      </p:cBhvr>
                                      <p:to>
                                        <p:strVal val="visible"/>
                                      </p:to>
                                    </p:set>
                                    <p:anim calcmode="lin" valueType="num">
                                      <p:cBhvr>
                                        <p:cTn id="24" dur="10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8195">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8195">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8195">
                                            <p:txEl>
                                              <p:pRg st="2" end="2"/>
                                            </p:txEl>
                                          </p:spTgt>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8195">
                                            <p:txEl>
                                              <p:pRg st="3" end="3"/>
                                            </p:txEl>
                                          </p:spTgt>
                                        </p:tgtEl>
                                        <p:attrNameLst>
                                          <p:attrName>style.visibility</p:attrName>
                                        </p:attrNameLst>
                                      </p:cBhvr>
                                      <p:to>
                                        <p:strVal val="visible"/>
                                      </p:to>
                                    </p:set>
                                    <p:anim calcmode="lin" valueType="num">
                                      <p:cBhvr>
                                        <p:cTn id="30" dur="1000" fill="hold"/>
                                        <p:tgtEl>
                                          <p:spTgt spid="8195">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8195">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8195">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8195">
                                            <p:txEl>
                                              <p:pRg st="3" end="3"/>
                                            </p:txEl>
                                          </p:spTgt>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8195">
                                            <p:txEl>
                                              <p:pRg st="4" end="4"/>
                                            </p:txEl>
                                          </p:spTgt>
                                        </p:tgtEl>
                                        <p:attrNameLst>
                                          <p:attrName>style.visibility</p:attrName>
                                        </p:attrNameLst>
                                      </p:cBhvr>
                                      <p:to>
                                        <p:strVal val="visible"/>
                                      </p:to>
                                    </p:set>
                                    <p:anim calcmode="lin" valueType="num">
                                      <p:cBhvr>
                                        <p:cTn id="36" dur="1000" fill="hold"/>
                                        <p:tgtEl>
                                          <p:spTgt spid="8195">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8195">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8195">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8195">
                                            <p:txEl>
                                              <p:pRg st="4" end="4"/>
                                            </p:txEl>
                                          </p:spTgt>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8195">
                                            <p:txEl>
                                              <p:pRg st="5" end="5"/>
                                            </p:txEl>
                                          </p:spTgt>
                                        </p:tgtEl>
                                        <p:attrNameLst>
                                          <p:attrName>style.visibility</p:attrName>
                                        </p:attrNameLst>
                                      </p:cBhvr>
                                      <p:to>
                                        <p:strVal val="visible"/>
                                      </p:to>
                                    </p:set>
                                    <p:anim calcmode="lin" valueType="num">
                                      <p:cBhvr>
                                        <p:cTn id="42" dur="1000" fill="hold"/>
                                        <p:tgtEl>
                                          <p:spTgt spid="8195">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8195">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8195">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819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right)">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up)">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195" grpId="0" build="allAtOnce"/>
      <p:bldP spid="7"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6" name="组合 15"/>
          <p:cNvGrpSpPr/>
          <p:nvPr/>
        </p:nvGrpSpPr>
        <p:grpSpPr>
          <a:xfrm rot="720000">
            <a:off x="132748" y="-131470"/>
            <a:ext cx="11634470" cy="7180580"/>
            <a:chOff x="171" y="-237"/>
            <a:chExt cx="18322" cy="11308"/>
          </a:xfrm>
        </p:grpSpPr>
        <p:grpSp>
          <p:nvGrpSpPr>
            <p:cNvPr id="15" name="组合 14"/>
            <p:cNvGrpSpPr/>
            <p:nvPr/>
          </p:nvGrpSpPr>
          <p:grpSpPr>
            <a:xfrm>
              <a:off x="11282" y="-237"/>
              <a:ext cx="7211" cy="736"/>
              <a:chOff x="11282" y="-237"/>
              <a:chExt cx="7211" cy="736"/>
            </a:xfrm>
          </p:grpSpPr>
          <p:sp>
            <p:nvSpPr>
              <p:cNvPr id="7" name="矩形 6"/>
              <p:cNvSpPr/>
              <p:nvPr/>
            </p:nvSpPr>
            <p:spPr>
              <a:xfrm rot="8100000">
                <a:off x="11895" y="-137"/>
                <a:ext cx="6598" cy="636"/>
              </a:xfrm>
              <a:prstGeom prst="rec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9" name="矩形 8"/>
              <p:cNvSpPr/>
              <p:nvPr/>
            </p:nvSpPr>
            <p:spPr>
              <a:xfrm rot="8100000">
                <a:off x="11702" y="137"/>
                <a:ext cx="5481" cy="131"/>
              </a:xfrm>
              <a:prstGeom prst="rec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0" name="矩形 9"/>
              <p:cNvSpPr/>
              <p:nvPr/>
            </p:nvSpPr>
            <p:spPr>
              <a:xfrm rot="8100000">
                <a:off x="11282" y="-237"/>
                <a:ext cx="4675" cy="478"/>
              </a:xfrm>
              <a:prstGeom prst="rec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grpSp>
        <p:grpSp>
          <p:nvGrpSpPr>
            <p:cNvPr id="14" name="组合 13"/>
            <p:cNvGrpSpPr/>
            <p:nvPr/>
          </p:nvGrpSpPr>
          <p:grpSpPr>
            <a:xfrm>
              <a:off x="171" y="10110"/>
              <a:ext cx="7031" cy="961"/>
              <a:chOff x="3339" y="7301"/>
              <a:chExt cx="7031" cy="961"/>
            </a:xfrm>
          </p:grpSpPr>
          <p:sp>
            <p:nvSpPr>
              <p:cNvPr id="11" name="矩形 10"/>
              <p:cNvSpPr/>
              <p:nvPr/>
            </p:nvSpPr>
            <p:spPr>
              <a:xfrm rot="8100000">
                <a:off x="5294" y="7626"/>
                <a:ext cx="5076" cy="636"/>
              </a:xfrm>
              <a:prstGeom prst="rec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2" name="矩形 11"/>
              <p:cNvSpPr/>
              <p:nvPr/>
            </p:nvSpPr>
            <p:spPr>
              <a:xfrm rot="8100000">
                <a:off x="4577" y="7679"/>
                <a:ext cx="5443" cy="131"/>
              </a:xfrm>
              <a:prstGeom prst="rec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3" name="矩形 12"/>
              <p:cNvSpPr/>
              <p:nvPr/>
            </p:nvSpPr>
            <p:spPr>
              <a:xfrm rot="8100000">
                <a:off x="3339" y="7301"/>
                <a:ext cx="6286" cy="478"/>
              </a:xfrm>
              <a:prstGeom prst="rect">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grpSp>
      </p:grpSp>
      <p:sp>
        <p:nvSpPr>
          <p:cNvPr id="2" name="平行四边形 1"/>
          <p:cNvSpPr/>
          <p:nvPr/>
        </p:nvSpPr>
        <p:spPr>
          <a:xfrm>
            <a:off x="2903855" y="1344930"/>
            <a:ext cx="5969000" cy="4111625"/>
          </a:xfrm>
          <a:prstGeom prst="parallelogram">
            <a:avLst>
              <a:gd name="adj" fmla="val 14622"/>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8195" name="文本框 8194"/>
          <p:cNvSpPr txBox="1"/>
          <p:nvPr/>
        </p:nvSpPr>
        <p:spPr>
          <a:xfrm>
            <a:off x="3232995" y="2078902"/>
            <a:ext cx="5595957" cy="3508653"/>
          </a:xfrm>
          <a:prstGeom prst="rect">
            <a:avLst/>
          </a:prstGeom>
          <a:noFill/>
          <a:ln w="9525">
            <a:noFill/>
          </a:ln>
        </p:spPr>
        <p:txBody>
          <a:bodyPr wrap="square">
            <a:spAutoFit/>
          </a:bodyPr>
          <a:lstStyle/>
          <a:p>
            <a:pPr eaLnBrk="1" hangingPunct="1">
              <a:lnSpc>
                <a:spcPct val="100000"/>
              </a:lnSpc>
              <a:spcBef>
                <a:spcPct val="50000"/>
              </a:spcBef>
            </a:pPr>
            <a:r>
              <a:rPr lang="en-US" altLang="zh-CN" sz="1200" dirty="0">
                <a:solidFill>
                  <a:srgbClr val="006666"/>
                </a:solidFill>
                <a:latin typeface="微软雅黑" panose="020B0503020204020204" charset="-122"/>
                <a:ea typeface="微软雅黑" panose="020B0503020204020204" charset="-122"/>
              </a:rPr>
              <a:t>                          </a:t>
            </a:r>
            <a:endParaRPr lang="zh-CN" altLang="en-US" sz="1200" b="1" dirty="0">
              <a:solidFill>
                <a:srgbClr val="006666"/>
              </a:solidFill>
              <a:latin typeface="微软雅黑" panose="020B0503020204020204" charset="-122"/>
              <a:ea typeface="微软雅黑" panose="020B0503020204020204" charset="-122"/>
            </a:endParaRPr>
          </a:p>
          <a:p>
            <a:pPr eaLnBrk="1" hangingPunct="1">
              <a:lnSpc>
                <a:spcPct val="100000"/>
              </a:lnSpc>
              <a:spcBef>
                <a:spcPct val="50000"/>
              </a:spcBef>
            </a:pPr>
            <a:r>
              <a:rPr lang="zh-CN" altLang="en-US" sz="1200" dirty="0">
                <a:solidFill>
                  <a:srgbClr val="006666"/>
                </a:solidFill>
                <a:latin typeface="微软雅黑" panose="020B0503020204020204" charset="-122"/>
                <a:ea typeface="微软雅黑" panose="020B0503020204020204" charset="-122"/>
                <a:sym typeface="+mn-ea"/>
              </a:rPr>
              <a:t>         Westerners in red, green, white for Christmas, Christmas</a:t>
            </a:r>
          </a:p>
          <a:p>
            <a:pPr eaLnBrk="1" hangingPunct="1">
              <a:lnSpc>
                <a:spcPct val="100000"/>
              </a:lnSpc>
              <a:spcBef>
                <a:spcPct val="50000"/>
              </a:spcBef>
            </a:pPr>
            <a:r>
              <a:rPr lang="zh-CN" altLang="en-US" sz="1200" dirty="0">
                <a:solidFill>
                  <a:srgbClr val="006666"/>
                </a:solidFill>
                <a:latin typeface="微软雅黑" panose="020B0503020204020204" charset="-122"/>
                <a:ea typeface="微软雅黑" panose="020B0503020204020204" charset="-122"/>
                <a:sym typeface="+mn-ea"/>
              </a:rPr>
              <a:t>        To come to the temporary household to decorate with Christmas color. Red</a:t>
            </a:r>
          </a:p>
          <a:p>
            <a:pPr eaLnBrk="1" hangingPunct="1">
              <a:lnSpc>
                <a:spcPct val="100000"/>
              </a:lnSpc>
              <a:spcBef>
                <a:spcPct val="50000"/>
              </a:spcBef>
            </a:pPr>
            <a:r>
              <a:rPr lang="zh-CN" altLang="en-US" sz="1200" dirty="0">
                <a:solidFill>
                  <a:srgbClr val="006666"/>
                </a:solidFill>
                <a:latin typeface="微软雅黑" panose="020B0503020204020204" charset="-122"/>
                <a:ea typeface="微软雅黑" panose="020B0503020204020204" charset="-122"/>
                <a:sym typeface="+mn-ea"/>
              </a:rPr>
              <a:t>       There are Christmas flowers and Christmas candles. The green one is the Christmas tree.</a:t>
            </a:r>
          </a:p>
          <a:p>
            <a:pPr eaLnBrk="1" hangingPunct="1">
              <a:lnSpc>
                <a:spcPct val="100000"/>
              </a:lnSpc>
              <a:spcBef>
                <a:spcPct val="50000"/>
              </a:spcBef>
            </a:pPr>
            <a:r>
              <a:rPr lang="zh-CN" altLang="en-US" sz="1200" dirty="0">
                <a:solidFill>
                  <a:srgbClr val="006666"/>
                </a:solidFill>
                <a:latin typeface="微软雅黑" panose="020B0503020204020204" charset="-122"/>
                <a:ea typeface="微软雅黑" panose="020B0503020204020204" charset="-122"/>
                <a:sym typeface="+mn-ea"/>
              </a:rPr>
              <a:t>      It is the main decoration of Christmas. There's a face hanging from it.</a:t>
            </a:r>
          </a:p>
          <a:p>
            <a:pPr eaLnBrk="1" hangingPunct="1">
              <a:lnSpc>
                <a:spcPct val="100000"/>
              </a:lnSpc>
              <a:spcBef>
                <a:spcPct val="50000"/>
              </a:spcBef>
            </a:pPr>
            <a:r>
              <a:rPr lang="zh-CN" altLang="en-US" sz="1200" dirty="0">
                <a:solidFill>
                  <a:srgbClr val="006666"/>
                </a:solidFill>
                <a:latin typeface="微软雅黑" panose="020B0503020204020204" charset="-122"/>
                <a:ea typeface="微软雅黑" panose="020B0503020204020204" charset="-122"/>
                <a:sym typeface="+mn-ea"/>
              </a:rPr>
              <a:t>     Six-color lanterns, gifts. Western children go to bed on Christmas Eve</a:t>
            </a:r>
          </a:p>
          <a:p>
            <a:pPr eaLnBrk="1" hangingPunct="1">
              <a:lnSpc>
                <a:spcPct val="100000"/>
              </a:lnSpc>
              <a:spcBef>
                <a:spcPct val="50000"/>
              </a:spcBef>
            </a:pPr>
            <a:r>
              <a:rPr lang="zh-CN" altLang="en-US" sz="1200" dirty="0">
                <a:solidFill>
                  <a:srgbClr val="006666"/>
                </a:solidFill>
                <a:latin typeface="微软雅黑" panose="020B0503020204020204" charset="-122"/>
                <a:ea typeface="微软雅黑" panose="020B0503020204020204" charset="-122"/>
                <a:sym typeface="+mn-ea"/>
              </a:rPr>
              <a:t>    Before, put socks in front of the fireplace or by the pillow</a:t>
            </a:r>
          </a:p>
          <a:p>
            <a:pPr eaLnBrk="1" hangingPunct="1">
              <a:lnSpc>
                <a:spcPct val="100000"/>
              </a:lnSpc>
              <a:spcBef>
                <a:spcPct val="50000"/>
              </a:spcBef>
            </a:pPr>
            <a:r>
              <a:rPr lang="zh-CN" altLang="en-US" sz="1200" dirty="0">
                <a:solidFill>
                  <a:srgbClr val="006666"/>
                </a:solidFill>
                <a:latin typeface="微软雅黑" panose="020B0503020204020204" charset="-122"/>
                <a:ea typeface="微软雅黑" panose="020B0503020204020204" charset="-122"/>
                <a:sym typeface="+mn-ea"/>
              </a:rPr>
              <a:t>   Waiting for Santa to put gifts in their socks after they fall asleep</a:t>
            </a:r>
          </a:p>
          <a:p>
            <a:pPr eaLnBrk="1" hangingPunct="1">
              <a:lnSpc>
                <a:spcPct val="100000"/>
              </a:lnSpc>
              <a:spcBef>
                <a:spcPct val="50000"/>
              </a:spcBef>
            </a:pPr>
            <a:r>
              <a:rPr lang="zh-CN" altLang="en-US" sz="1200" dirty="0">
                <a:solidFill>
                  <a:srgbClr val="006666"/>
                </a:solidFill>
                <a:latin typeface="微软雅黑" panose="020B0503020204020204" charset="-122"/>
                <a:ea typeface="微软雅黑" panose="020B0503020204020204" charset="-122"/>
                <a:sym typeface="+mn-ea"/>
              </a:rPr>
              <a:t>  inside. It's also a traditional custom to play Santa Claus during the holidays.   </a:t>
            </a:r>
            <a:endParaRPr lang="zh-CN" altLang="en-US" sz="1200" dirty="0">
              <a:solidFill>
                <a:srgbClr val="006666"/>
              </a:solidFill>
              <a:latin typeface="微软雅黑" panose="020B0503020204020204" charset="-122"/>
              <a:ea typeface="微软雅黑" panose="020B0503020204020204" charset="-122"/>
            </a:endParaRPr>
          </a:p>
          <a:p>
            <a:pPr eaLnBrk="1" hangingPunct="1">
              <a:lnSpc>
                <a:spcPct val="100000"/>
              </a:lnSpc>
              <a:spcBef>
                <a:spcPct val="50000"/>
              </a:spcBef>
            </a:pPr>
            <a:endParaRPr lang="zh-CN" altLang="en-US" sz="1200" dirty="0">
              <a:solidFill>
                <a:srgbClr val="006666"/>
              </a:solidFill>
              <a:latin typeface="微软雅黑" panose="020B0503020204020204" charset="-122"/>
              <a:ea typeface="微软雅黑" panose="020B0503020204020204" charset="-122"/>
            </a:endParaRPr>
          </a:p>
          <a:p>
            <a:pPr eaLnBrk="1" hangingPunct="1">
              <a:lnSpc>
                <a:spcPct val="100000"/>
              </a:lnSpc>
            </a:pPr>
            <a:endParaRPr lang="zh-CN" altLang="en-US" sz="1200" dirty="0">
              <a:solidFill>
                <a:srgbClr val="006666"/>
              </a:solidFill>
              <a:latin typeface="微软雅黑" panose="020B0503020204020204" charset="-122"/>
              <a:ea typeface="微软雅黑" panose="020B0503020204020204" charset="-122"/>
            </a:endParaRPr>
          </a:p>
        </p:txBody>
      </p:sp>
      <p:sp>
        <p:nvSpPr>
          <p:cNvPr id="24" name="文本框 23"/>
          <p:cNvSpPr txBox="1"/>
          <p:nvPr/>
        </p:nvSpPr>
        <p:spPr>
          <a:xfrm>
            <a:off x="6286500" y="1482725"/>
            <a:ext cx="5219700" cy="583565"/>
          </a:xfrm>
          <a:prstGeom prst="rect">
            <a:avLst/>
          </a:prstGeom>
          <a:noFill/>
          <a:ln w="9525">
            <a:noFill/>
          </a:ln>
        </p:spPr>
        <p:txBody>
          <a:bodyPr wrap="square">
            <a:spAutoFit/>
          </a:bodyPr>
          <a:lstStyle/>
          <a:p>
            <a:pPr algn="l" eaLnBrk="1" hangingPunct="1">
              <a:lnSpc>
                <a:spcPct val="100000"/>
              </a:lnSpc>
              <a:spcBef>
                <a:spcPct val="50000"/>
              </a:spcBef>
            </a:pPr>
            <a:r>
              <a:rPr lang="zh-CN" altLang="en-US" sz="3200" b="1" dirty="0">
                <a:solidFill>
                  <a:srgbClr val="006666"/>
                </a:solidFill>
                <a:latin typeface="微软雅黑" panose="020B0503020204020204" charset="-122"/>
                <a:ea typeface="微软雅黑" panose="020B0503020204020204" charset="-122"/>
              </a:rPr>
              <a:t>2. Christmas customs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900" advTm="5981">
        <p14:glitter/>
      </p:transition>
    </mc:Choice>
    <mc:Fallback xmlns="">
      <p:transition spd="slow" advTm="598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8)">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8195"/>
                                        </p:tgtEl>
                                        <p:attrNameLst>
                                          <p:attrName>style.visibility</p:attrName>
                                        </p:attrNameLst>
                                      </p:cBhvr>
                                      <p:to>
                                        <p:strVal val="visible"/>
                                      </p:to>
                                    </p:set>
                                    <p:animEffect transition="in" filter="randombar(vertical)">
                                      <p:cBhvr>
                                        <p:cTn id="2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195"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椭圆 4"/>
          <p:cNvSpPr/>
          <p:nvPr/>
        </p:nvSpPr>
        <p:spPr>
          <a:xfrm>
            <a:off x="2859405" y="952500"/>
            <a:ext cx="5682615" cy="5496560"/>
          </a:xfrm>
          <a:prstGeom prst="ellipse">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7" name="椭圆 16"/>
          <p:cNvSpPr/>
          <p:nvPr/>
        </p:nvSpPr>
        <p:spPr>
          <a:xfrm>
            <a:off x="8215630" y="1146810"/>
            <a:ext cx="1532255" cy="1532255"/>
          </a:xfrm>
          <a:prstGeom prst="ellipse">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8" name="椭圆 17"/>
          <p:cNvSpPr/>
          <p:nvPr/>
        </p:nvSpPr>
        <p:spPr>
          <a:xfrm>
            <a:off x="9747885" y="2115185"/>
            <a:ext cx="847090" cy="847090"/>
          </a:xfrm>
          <a:prstGeom prst="ellipse">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9" name="椭圆 18"/>
          <p:cNvSpPr/>
          <p:nvPr/>
        </p:nvSpPr>
        <p:spPr>
          <a:xfrm>
            <a:off x="10594975" y="1892935"/>
            <a:ext cx="222250" cy="222250"/>
          </a:xfrm>
          <a:prstGeom prst="ellipse">
            <a:avLst/>
          </a:prstGeom>
          <a:solidFill>
            <a:srgbClr val="00999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8195" name="文本框 8194"/>
          <p:cNvSpPr txBox="1"/>
          <p:nvPr/>
        </p:nvSpPr>
        <p:spPr>
          <a:xfrm>
            <a:off x="2841942" y="2031724"/>
            <a:ext cx="6139815" cy="3039294"/>
          </a:xfrm>
          <a:prstGeom prst="rect">
            <a:avLst/>
          </a:prstGeom>
          <a:noFill/>
          <a:ln w="9525">
            <a:noFill/>
          </a:ln>
        </p:spPr>
        <p:txBody>
          <a:bodyPr wrap="square">
            <a:spAutoFit/>
          </a:bodyPr>
          <a:lstStyle/>
          <a:p>
            <a:pPr algn="l" eaLnBrk="1" hangingPunct="1">
              <a:lnSpc>
                <a:spcPct val="100000"/>
              </a:lnSpc>
              <a:spcBef>
                <a:spcPct val="50000"/>
              </a:spcBef>
            </a:pPr>
            <a:r>
              <a:rPr lang="en-US" altLang="zh-CN" dirty="0">
                <a:solidFill>
                  <a:srgbClr val="006666"/>
                </a:solidFill>
                <a:latin typeface="微软雅黑" panose="020B0503020204020204" charset="-122"/>
                <a:ea typeface="微软雅黑" panose="020B0503020204020204" charset="-122"/>
              </a:rPr>
              <a:t>                  </a:t>
            </a:r>
            <a:r>
              <a:rPr lang="en-US" altLang="zh-CN" sz="3200" b="1" dirty="0">
                <a:solidFill>
                  <a:srgbClr val="006666"/>
                </a:solidFill>
                <a:latin typeface="微软雅黑" panose="020B0503020204020204" charset="-122"/>
                <a:ea typeface="微软雅黑" panose="020B0503020204020204" charset="-122"/>
              </a:rPr>
              <a:t>3.</a:t>
            </a:r>
            <a:r>
              <a:rPr lang="zh-CN" altLang="en-US" sz="3200" b="1" dirty="0">
                <a:solidFill>
                  <a:srgbClr val="006666"/>
                </a:solidFill>
                <a:latin typeface="微软雅黑" panose="020B0503020204020204" charset="-122"/>
                <a:ea typeface="微软雅黑" panose="020B0503020204020204" charset="-122"/>
              </a:rPr>
              <a:t>Santa</a:t>
            </a:r>
          </a:p>
          <a:p>
            <a:pPr algn="l" eaLnBrk="1" hangingPunct="1">
              <a:lnSpc>
                <a:spcPct val="100000"/>
              </a:lnSpc>
              <a:spcBef>
                <a:spcPct val="50000"/>
              </a:spcBef>
            </a:pPr>
            <a:r>
              <a:rPr lang="zh-CN" altLang="en-US" sz="1100" dirty="0">
                <a:solidFill>
                  <a:srgbClr val="006666"/>
                </a:solidFill>
                <a:latin typeface="微软雅黑" panose="020B0503020204020204" charset="-122"/>
                <a:ea typeface="微软雅黑" panose="020B0503020204020204" charset="-122"/>
                <a:sym typeface="+mn-ea"/>
              </a:rPr>
              <a:t>              The legend of Santa Claus in Scandina thousands of years ago</a:t>
            </a:r>
          </a:p>
          <a:p>
            <a:pPr algn="l" eaLnBrk="1" hangingPunct="1">
              <a:lnSpc>
                <a:spcPct val="100000"/>
              </a:lnSpc>
              <a:spcBef>
                <a:spcPct val="50000"/>
              </a:spcBef>
            </a:pPr>
            <a:r>
              <a:rPr lang="zh-CN" altLang="en-US" sz="1100" dirty="0">
                <a:solidFill>
                  <a:srgbClr val="006666"/>
                </a:solidFill>
                <a:latin typeface="微软雅黑" panose="020B0503020204020204" charset="-122"/>
                <a:ea typeface="微软雅黑" panose="020B0503020204020204" charset="-122"/>
                <a:sym typeface="+mn-ea"/>
              </a:rPr>
              <a:t>           The peninsula is in the emergence of. Wisdom, Art in Nordic Myths</a:t>
            </a:r>
          </a:p>
          <a:p>
            <a:pPr algn="l" eaLnBrk="1" hangingPunct="1">
              <a:lnSpc>
                <a:spcPct val="100000"/>
              </a:lnSpc>
              <a:spcBef>
                <a:spcPct val="50000"/>
              </a:spcBef>
            </a:pPr>
            <a:r>
              <a:rPr lang="zh-CN" altLang="en-US" sz="1100" dirty="0">
                <a:solidFill>
                  <a:srgbClr val="006666"/>
                </a:solidFill>
                <a:latin typeface="微软雅黑" panose="020B0503020204020204" charset="-122"/>
                <a:ea typeface="微软雅黑" panose="020B0503020204020204" charset="-122"/>
                <a:sym typeface="+mn-ea"/>
              </a:rPr>
              <a:t>        Poems, The God of Odin of War, in the Cold Winter, Ride On His Eight</a:t>
            </a:r>
          </a:p>
          <a:p>
            <a:pPr algn="l" eaLnBrk="1" hangingPunct="1">
              <a:lnSpc>
                <a:spcPct val="100000"/>
              </a:lnSpc>
              <a:spcBef>
                <a:spcPct val="50000"/>
              </a:spcBef>
            </a:pPr>
            <a:r>
              <a:rPr lang="zh-CN" altLang="en-US" sz="1100" dirty="0">
                <a:solidFill>
                  <a:srgbClr val="006666"/>
                </a:solidFill>
                <a:latin typeface="微软雅黑" panose="020B0503020204020204" charset="-122"/>
                <a:ea typeface="微软雅黑" panose="020B0503020204020204" charset="-122"/>
                <a:sym typeface="+mn-ea"/>
              </a:rPr>
              <a:t>       Foot horses ride the ends of the world , punish evil and promote good , and distribute gifts</a:t>
            </a:r>
          </a:p>
          <a:p>
            <a:pPr algn="l" eaLnBrk="1" hangingPunct="1">
              <a:lnSpc>
                <a:spcPct val="100000"/>
              </a:lnSpc>
              <a:spcBef>
                <a:spcPct val="50000"/>
              </a:spcBef>
            </a:pPr>
            <a:r>
              <a:rPr lang="zh-CN" altLang="en-US" sz="1100" dirty="0">
                <a:solidFill>
                  <a:srgbClr val="006666"/>
                </a:solidFill>
                <a:latin typeface="微软雅黑" panose="020B0503020204020204" charset="-122"/>
                <a:ea typeface="微软雅黑" panose="020B0503020204020204" charset="-122"/>
                <a:sym typeface="+mn-ea"/>
              </a:rPr>
              <a:t>        Meanwhile, his son, Ray, dressed in red, armed with lightning and ice</a:t>
            </a:r>
          </a:p>
          <a:p>
            <a:pPr algn="l" eaLnBrk="1" hangingPunct="1">
              <a:lnSpc>
                <a:spcPct val="100000"/>
              </a:lnSpc>
              <a:spcBef>
                <a:spcPct val="50000"/>
              </a:spcBef>
            </a:pPr>
            <a:r>
              <a:rPr lang="zh-CN" altLang="en-US" sz="1100" dirty="0">
                <a:solidFill>
                  <a:srgbClr val="006666"/>
                </a:solidFill>
                <a:latin typeface="微软雅黑" panose="020B0503020204020204" charset="-122"/>
                <a:ea typeface="微软雅黑" panose="020B0503020204020204" charset="-122"/>
                <a:sym typeface="+mn-ea"/>
              </a:rPr>
              <a:t>          The snow gods fought a vicious battle in the dark, finally overcoming the cold</a:t>
            </a:r>
          </a:p>
          <a:p>
            <a:pPr algn="l" eaLnBrk="1" hangingPunct="1">
              <a:lnSpc>
                <a:spcPct val="100000"/>
              </a:lnSpc>
              <a:spcBef>
                <a:spcPct val="50000"/>
              </a:spcBef>
            </a:pPr>
            <a:r>
              <a:rPr lang="zh-CN" altLang="en-US" sz="1100" dirty="0">
                <a:solidFill>
                  <a:srgbClr val="006666"/>
                </a:solidFill>
                <a:latin typeface="微软雅黑" panose="020B0503020204020204" charset="-122"/>
                <a:ea typeface="微软雅黑" panose="020B0503020204020204" charset="-122"/>
                <a:sym typeface="+mn-ea"/>
              </a:rPr>
              <a:t>            According to pagan legend, Santa Claus is a descendant of Odin. This</a:t>
            </a:r>
          </a:p>
          <a:p>
            <a:pPr algn="l" eaLnBrk="1" hangingPunct="1">
              <a:lnSpc>
                <a:spcPct val="100000"/>
              </a:lnSpc>
              <a:spcBef>
                <a:spcPct val="50000"/>
              </a:spcBef>
            </a:pPr>
            <a:r>
              <a:rPr lang="zh-CN" altLang="en-US" sz="1100" dirty="0">
                <a:solidFill>
                  <a:srgbClr val="006666"/>
                </a:solidFill>
                <a:latin typeface="微软雅黑" panose="020B0503020204020204" charset="-122"/>
                <a:ea typeface="微软雅黑" panose="020B0503020204020204" charset="-122"/>
                <a:sym typeface="+mn-ea"/>
              </a:rPr>
              <a:t>                 Some stories mostly carry forward the spirit of Christ, Christmas old</a:t>
            </a:r>
          </a:p>
          <a:p>
            <a:pPr algn="l" eaLnBrk="1" hangingPunct="1">
              <a:lnSpc>
                <a:spcPct val="100000"/>
              </a:lnSpc>
              <a:spcBef>
                <a:spcPct val="50000"/>
              </a:spcBef>
            </a:pPr>
            <a:r>
              <a:rPr lang="zh-CN" altLang="en-US" sz="1100" dirty="0">
                <a:solidFill>
                  <a:srgbClr val="006666"/>
                </a:solidFill>
                <a:latin typeface="微软雅黑" panose="020B0503020204020204" charset="-122"/>
                <a:ea typeface="微软雅黑" panose="020B0503020204020204" charset="-122"/>
                <a:sym typeface="+mn-ea"/>
              </a:rPr>
              <a:t>                         People are always in the spiritual world of people. </a:t>
            </a:r>
            <a:endParaRPr lang="zh-CN" altLang="en-US" sz="1100" dirty="0">
              <a:solidFill>
                <a:srgbClr val="006666"/>
              </a:solidFill>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115">
        <p:newsflash/>
      </p:transition>
    </mc:Choice>
    <mc:Fallback xmlns="">
      <p:transition spd="slow" advTm="4115">
        <p:newsfla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80">
                                          <p:stCondLst>
                                            <p:cond delay="0"/>
                                          </p:stCondLst>
                                        </p:cTn>
                                        <p:tgtEl>
                                          <p:spTgt spid="17"/>
                                        </p:tgtEl>
                                      </p:cBhvr>
                                    </p:animEffect>
                                    <p:anim calcmode="lin" valueType="num">
                                      <p:cBhvr>
                                        <p:cTn id="2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9" dur="26">
                                          <p:stCondLst>
                                            <p:cond delay="650"/>
                                          </p:stCondLst>
                                        </p:cTn>
                                        <p:tgtEl>
                                          <p:spTgt spid="17"/>
                                        </p:tgtEl>
                                      </p:cBhvr>
                                      <p:to x="100000" y="60000"/>
                                    </p:animScale>
                                    <p:animScale>
                                      <p:cBhvr>
                                        <p:cTn id="30" dur="166" decel="50000">
                                          <p:stCondLst>
                                            <p:cond delay="67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80">
                                          <p:stCondLst>
                                            <p:cond delay="0"/>
                                          </p:stCondLst>
                                        </p:cTn>
                                        <p:tgtEl>
                                          <p:spTgt spid="18"/>
                                        </p:tgtEl>
                                      </p:cBhvr>
                                    </p:animEffect>
                                    <p:anim calcmode="lin" valueType="num">
                                      <p:cBhvr>
                                        <p:cTn id="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5" dur="26">
                                          <p:stCondLst>
                                            <p:cond delay="650"/>
                                          </p:stCondLst>
                                        </p:cTn>
                                        <p:tgtEl>
                                          <p:spTgt spid="18"/>
                                        </p:tgtEl>
                                      </p:cBhvr>
                                      <p:to x="100000" y="60000"/>
                                    </p:animScale>
                                    <p:animScale>
                                      <p:cBhvr>
                                        <p:cTn id="46" dur="166" decel="50000">
                                          <p:stCondLst>
                                            <p:cond delay="676"/>
                                          </p:stCondLst>
                                        </p:cTn>
                                        <p:tgtEl>
                                          <p:spTgt spid="18"/>
                                        </p:tgtEl>
                                      </p:cBhvr>
                                      <p:to x="100000" y="100000"/>
                                    </p:animScale>
                                    <p:animScale>
                                      <p:cBhvr>
                                        <p:cTn id="47" dur="26">
                                          <p:stCondLst>
                                            <p:cond delay="1312"/>
                                          </p:stCondLst>
                                        </p:cTn>
                                        <p:tgtEl>
                                          <p:spTgt spid="18"/>
                                        </p:tgtEl>
                                      </p:cBhvr>
                                      <p:to x="100000" y="80000"/>
                                    </p:animScale>
                                    <p:animScale>
                                      <p:cBhvr>
                                        <p:cTn id="48" dur="166" decel="50000">
                                          <p:stCondLst>
                                            <p:cond delay="1338"/>
                                          </p:stCondLst>
                                        </p:cTn>
                                        <p:tgtEl>
                                          <p:spTgt spid="18"/>
                                        </p:tgtEl>
                                      </p:cBhvr>
                                      <p:to x="100000" y="100000"/>
                                    </p:animScale>
                                    <p:animScale>
                                      <p:cBhvr>
                                        <p:cTn id="49" dur="26">
                                          <p:stCondLst>
                                            <p:cond delay="1642"/>
                                          </p:stCondLst>
                                        </p:cTn>
                                        <p:tgtEl>
                                          <p:spTgt spid="18"/>
                                        </p:tgtEl>
                                      </p:cBhvr>
                                      <p:to x="100000" y="90000"/>
                                    </p:animScale>
                                    <p:animScale>
                                      <p:cBhvr>
                                        <p:cTn id="50" dur="166" decel="50000">
                                          <p:stCondLst>
                                            <p:cond delay="1668"/>
                                          </p:stCondLst>
                                        </p:cTn>
                                        <p:tgtEl>
                                          <p:spTgt spid="18"/>
                                        </p:tgtEl>
                                      </p:cBhvr>
                                      <p:to x="100000" y="100000"/>
                                    </p:animScale>
                                    <p:animScale>
                                      <p:cBhvr>
                                        <p:cTn id="51" dur="26">
                                          <p:stCondLst>
                                            <p:cond delay="1808"/>
                                          </p:stCondLst>
                                        </p:cTn>
                                        <p:tgtEl>
                                          <p:spTgt spid="18"/>
                                        </p:tgtEl>
                                      </p:cBhvr>
                                      <p:to x="100000" y="95000"/>
                                    </p:animScale>
                                    <p:animScale>
                                      <p:cBhvr>
                                        <p:cTn id="52" dur="166" decel="50000">
                                          <p:stCondLst>
                                            <p:cond delay="1834"/>
                                          </p:stCondLst>
                                        </p:cTn>
                                        <p:tgtEl>
                                          <p:spTgt spid="1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80">
                                          <p:stCondLst>
                                            <p:cond delay="0"/>
                                          </p:stCondLst>
                                        </p:cTn>
                                        <p:tgtEl>
                                          <p:spTgt spid="19"/>
                                        </p:tgtEl>
                                      </p:cBhvr>
                                    </p:animEffect>
                                    <p:anim calcmode="lin" valueType="num">
                                      <p:cBhvr>
                                        <p:cTn id="5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1" dur="26">
                                          <p:stCondLst>
                                            <p:cond delay="650"/>
                                          </p:stCondLst>
                                        </p:cTn>
                                        <p:tgtEl>
                                          <p:spTgt spid="19"/>
                                        </p:tgtEl>
                                      </p:cBhvr>
                                      <p:to x="100000" y="60000"/>
                                    </p:animScale>
                                    <p:animScale>
                                      <p:cBhvr>
                                        <p:cTn id="62" dur="166" decel="50000">
                                          <p:stCondLst>
                                            <p:cond delay="676"/>
                                          </p:stCondLst>
                                        </p:cTn>
                                        <p:tgtEl>
                                          <p:spTgt spid="19"/>
                                        </p:tgtEl>
                                      </p:cBhvr>
                                      <p:to x="100000" y="100000"/>
                                    </p:animScale>
                                    <p:animScale>
                                      <p:cBhvr>
                                        <p:cTn id="63" dur="26">
                                          <p:stCondLst>
                                            <p:cond delay="1312"/>
                                          </p:stCondLst>
                                        </p:cTn>
                                        <p:tgtEl>
                                          <p:spTgt spid="19"/>
                                        </p:tgtEl>
                                      </p:cBhvr>
                                      <p:to x="100000" y="80000"/>
                                    </p:animScale>
                                    <p:animScale>
                                      <p:cBhvr>
                                        <p:cTn id="64" dur="166" decel="50000">
                                          <p:stCondLst>
                                            <p:cond delay="1338"/>
                                          </p:stCondLst>
                                        </p:cTn>
                                        <p:tgtEl>
                                          <p:spTgt spid="19"/>
                                        </p:tgtEl>
                                      </p:cBhvr>
                                      <p:to x="100000" y="100000"/>
                                    </p:animScale>
                                    <p:animScale>
                                      <p:cBhvr>
                                        <p:cTn id="65" dur="26">
                                          <p:stCondLst>
                                            <p:cond delay="1642"/>
                                          </p:stCondLst>
                                        </p:cTn>
                                        <p:tgtEl>
                                          <p:spTgt spid="19"/>
                                        </p:tgtEl>
                                      </p:cBhvr>
                                      <p:to x="100000" y="90000"/>
                                    </p:animScale>
                                    <p:animScale>
                                      <p:cBhvr>
                                        <p:cTn id="66" dur="166" decel="50000">
                                          <p:stCondLst>
                                            <p:cond delay="1668"/>
                                          </p:stCondLst>
                                        </p:cTn>
                                        <p:tgtEl>
                                          <p:spTgt spid="19"/>
                                        </p:tgtEl>
                                      </p:cBhvr>
                                      <p:to x="100000" y="100000"/>
                                    </p:animScale>
                                    <p:animScale>
                                      <p:cBhvr>
                                        <p:cTn id="67" dur="26">
                                          <p:stCondLst>
                                            <p:cond delay="1808"/>
                                          </p:stCondLst>
                                        </p:cTn>
                                        <p:tgtEl>
                                          <p:spTgt spid="19"/>
                                        </p:tgtEl>
                                      </p:cBhvr>
                                      <p:to x="100000" y="95000"/>
                                    </p:animScale>
                                    <p:animScale>
                                      <p:cBhvr>
                                        <p:cTn id="68" dur="166" decel="50000">
                                          <p:stCondLst>
                                            <p:cond delay="1834"/>
                                          </p:stCondLst>
                                        </p:cTn>
                                        <p:tgtEl>
                                          <p:spTgt spid="19"/>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8195"/>
                                        </p:tgtEl>
                                        <p:attrNameLst>
                                          <p:attrName>style.visibility</p:attrName>
                                        </p:attrNameLst>
                                      </p:cBhvr>
                                      <p:to>
                                        <p:strVal val="visible"/>
                                      </p:to>
                                    </p:set>
                                    <p:anim calcmode="lin" valueType="num">
                                      <p:cBhvr>
                                        <p:cTn id="73" dur="1000" fill="hold"/>
                                        <p:tgtEl>
                                          <p:spTgt spid="8195"/>
                                        </p:tgtEl>
                                        <p:attrNameLst>
                                          <p:attrName>ppt_w</p:attrName>
                                        </p:attrNameLst>
                                      </p:cBhvr>
                                      <p:tavLst>
                                        <p:tav tm="0">
                                          <p:val>
                                            <p:fltVal val="0"/>
                                          </p:val>
                                        </p:tav>
                                        <p:tav tm="100000">
                                          <p:val>
                                            <p:strVal val="#ppt_w"/>
                                          </p:val>
                                        </p:tav>
                                      </p:tavLst>
                                    </p:anim>
                                    <p:anim calcmode="lin" valueType="num">
                                      <p:cBhvr>
                                        <p:cTn id="74" dur="1000" fill="hold"/>
                                        <p:tgtEl>
                                          <p:spTgt spid="8195"/>
                                        </p:tgtEl>
                                        <p:attrNameLst>
                                          <p:attrName>ppt_h</p:attrName>
                                        </p:attrNameLst>
                                      </p:cBhvr>
                                      <p:tavLst>
                                        <p:tav tm="0">
                                          <p:val>
                                            <p:fltVal val="0"/>
                                          </p:val>
                                        </p:tav>
                                        <p:tav tm="100000">
                                          <p:val>
                                            <p:strVal val="#ppt_h"/>
                                          </p:val>
                                        </p:tav>
                                      </p:tavLst>
                                    </p:anim>
                                    <p:anim calcmode="lin" valueType="num">
                                      <p:cBhvr>
                                        <p:cTn id="75" dur="1000" fill="hold"/>
                                        <p:tgtEl>
                                          <p:spTgt spid="8195"/>
                                        </p:tgtEl>
                                        <p:attrNameLst>
                                          <p:attrName>style.rotation</p:attrName>
                                        </p:attrNameLst>
                                      </p:cBhvr>
                                      <p:tavLst>
                                        <p:tav tm="0">
                                          <p:val>
                                            <p:fltVal val="90"/>
                                          </p:val>
                                        </p:tav>
                                        <p:tav tm="100000">
                                          <p:val>
                                            <p:fltVal val="0"/>
                                          </p:val>
                                        </p:tav>
                                      </p:tavLst>
                                    </p:anim>
                                    <p:animEffect transition="in" filter="fade">
                                      <p:cBhvr>
                                        <p:cTn id="76"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19" grpId="0" animBg="1"/>
      <p:bldP spid="819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6"/>
</p:tagLst>
</file>

<file path=ppt/tags/tag10.xml><?xml version="1.0" encoding="utf-8"?>
<p:tagLst xmlns:a="http://schemas.openxmlformats.org/drawingml/2006/main" xmlns:r="http://schemas.openxmlformats.org/officeDocument/2006/relationships" xmlns:p="http://schemas.openxmlformats.org/presentationml/2006/main">
  <p:tag name="TIMING" val="|0.4|2.1"/>
</p:tagLst>
</file>

<file path=ppt/tags/tag11.xml><?xml version="1.0" encoding="utf-8"?>
<p:tagLst xmlns:a="http://schemas.openxmlformats.org/drawingml/2006/main" xmlns:r="http://schemas.openxmlformats.org/officeDocument/2006/relationships" xmlns:p="http://schemas.openxmlformats.org/presentationml/2006/main">
  <p:tag name="TIMING" val="|0"/>
</p:tagLst>
</file>

<file path=ppt/tags/tag12.xml><?xml version="1.0" encoding="utf-8"?>
<p:tagLst xmlns:a="http://schemas.openxmlformats.org/drawingml/2006/main" xmlns:r="http://schemas.openxmlformats.org/officeDocument/2006/relationships" xmlns:p="http://schemas.openxmlformats.org/presentationml/2006/main">
  <p:tag name="TIMING" val="|0.4|2.2"/>
</p:tagLst>
</file>

<file path=ppt/tags/tag13.xml><?xml version="1.0" encoding="utf-8"?>
<p:tagLst xmlns:a="http://schemas.openxmlformats.org/drawingml/2006/main" xmlns:r="http://schemas.openxmlformats.org/officeDocument/2006/relationships" xmlns:p="http://schemas.openxmlformats.org/presentationml/2006/main">
  <p:tag name="TIMING" val="|0.2|0.9|1.4|0.9"/>
</p:tagLst>
</file>

<file path=ppt/tags/tag14.xml><?xml version="1.0" encoding="utf-8"?>
<p:tagLst xmlns:a="http://schemas.openxmlformats.org/drawingml/2006/main" xmlns:r="http://schemas.openxmlformats.org/officeDocument/2006/relationships" xmlns:p="http://schemas.openxmlformats.org/presentationml/2006/main">
  <p:tag name="TIMING" val="|0.3|0.9|1.5|2.3|2.4"/>
</p:tagLst>
</file>

<file path=ppt/tags/tag15.xml><?xml version="1.0" encoding="utf-8"?>
<p:tagLst xmlns:a="http://schemas.openxmlformats.org/drawingml/2006/main" xmlns:r="http://schemas.openxmlformats.org/officeDocument/2006/relationships" xmlns:p="http://schemas.openxmlformats.org/presentationml/2006/main">
  <p:tag name="TIMING" val="|1.1|2.2|1"/>
</p:tagLst>
</file>

<file path=ppt/tags/tag16.xml><?xml version="1.0" encoding="utf-8"?>
<p:tagLst xmlns:a="http://schemas.openxmlformats.org/drawingml/2006/main" xmlns:r="http://schemas.openxmlformats.org/officeDocument/2006/relationships" xmlns:p="http://schemas.openxmlformats.org/presentationml/2006/main">
  <p:tag name="TIMING" val="|0|2.4|0.8|1.5|1.1|1.4|1.4|1.5|1.5|1.5"/>
</p:tagLst>
</file>

<file path=ppt/tags/tag17.xml><?xml version="1.0" encoding="utf-8"?>
<p:tagLst xmlns:a="http://schemas.openxmlformats.org/drawingml/2006/main" xmlns:r="http://schemas.openxmlformats.org/officeDocument/2006/relationships" xmlns:p="http://schemas.openxmlformats.org/presentationml/2006/main">
  <p:tag name="TIMING" val="|0.2"/>
</p:tagLst>
</file>

<file path=ppt/tags/tag18.xml><?xml version="1.0" encoding="utf-8"?>
<p:tagLst xmlns:a="http://schemas.openxmlformats.org/drawingml/2006/main" xmlns:r="http://schemas.openxmlformats.org/officeDocument/2006/relationships" xmlns:p="http://schemas.openxmlformats.org/presentationml/2006/main">
  <p:tag name="TIMING" val="|0.6|2.1"/>
</p:tagLst>
</file>

<file path=ppt/tags/tag19.xml><?xml version="1.0" encoding="utf-8"?>
<p:tagLst xmlns:a="http://schemas.openxmlformats.org/drawingml/2006/main" xmlns:r="http://schemas.openxmlformats.org/officeDocument/2006/relationships" xmlns:p="http://schemas.openxmlformats.org/presentationml/2006/main">
  <p:tag name="TIMING" val="|1.7|3.7|2.2|1.5"/>
</p:tagLst>
</file>

<file path=ppt/tags/tag2.xml><?xml version="1.0" encoding="utf-8"?>
<p:tagLst xmlns:a="http://schemas.openxmlformats.org/drawingml/2006/main" xmlns:r="http://schemas.openxmlformats.org/officeDocument/2006/relationships" xmlns:p="http://schemas.openxmlformats.org/presentationml/2006/main">
  <p:tag name="TIMING" val="|0.7|0.8|1|1.5"/>
</p:tagLst>
</file>

<file path=ppt/tags/tag20.xml><?xml version="1.0" encoding="utf-8"?>
<p:tagLst xmlns:a="http://schemas.openxmlformats.org/drawingml/2006/main" xmlns:r="http://schemas.openxmlformats.org/officeDocument/2006/relationships" xmlns:p="http://schemas.openxmlformats.org/presentationml/2006/main">
  <p:tag name="TIMING" val="|0.4|3|1"/>
</p:tagLst>
</file>

<file path=ppt/tags/tag21.xml><?xml version="1.0" encoding="utf-8"?>
<p:tagLst xmlns:a="http://schemas.openxmlformats.org/drawingml/2006/main" xmlns:r="http://schemas.openxmlformats.org/officeDocument/2006/relationships" xmlns:p="http://schemas.openxmlformats.org/presentationml/2006/main">
  <p:tag name="TIMING" val="|0.4"/>
</p:tagLst>
</file>

<file path=ppt/tags/tag22.xml><?xml version="1.0" encoding="utf-8"?>
<p:tagLst xmlns:a="http://schemas.openxmlformats.org/drawingml/2006/main" xmlns:r="http://schemas.openxmlformats.org/officeDocument/2006/relationships" xmlns:p="http://schemas.openxmlformats.org/presentationml/2006/main">
  <p:tag name="TIMING" val="|0|2.8"/>
</p:tagLst>
</file>

<file path=ppt/tags/tag23.xml><?xml version="1.0" encoding="utf-8"?>
<p:tagLst xmlns:a="http://schemas.openxmlformats.org/drawingml/2006/main" xmlns:r="http://schemas.openxmlformats.org/officeDocument/2006/relationships" xmlns:p="http://schemas.openxmlformats.org/presentationml/2006/main">
  <p:tag name="TIMING" val="|1.2|1.1|1.2"/>
</p:tagLst>
</file>

<file path=ppt/tags/tag24.xml><?xml version="1.0" encoding="utf-8"?>
<p:tagLst xmlns:a="http://schemas.openxmlformats.org/drawingml/2006/main" xmlns:r="http://schemas.openxmlformats.org/officeDocument/2006/relationships" xmlns:p="http://schemas.openxmlformats.org/presentationml/2006/main">
  <p:tag name="TIMING" val="|0.2|0.9|0.7|2.1"/>
</p:tagLst>
</file>

<file path=ppt/tags/tag25.xml><?xml version="1.0" encoding="utf-8"?>
<p:tagLst xmlns:a="http://schemas.openxmlformats.org/drawingml/2006/main" xmlns:r="http://schemas.openxmlformats.org/officeDocument/2006/relationships" xmlns:p="http://schemas.openxmlformats.org/presentationml/2006/main">
  <p:tag name="TIMING" val="|0.9"/>
</p:tagLst>
</file>

<file path=ppt/tags/tag3.xml><?xml version="1.0" encoding="utf-8"?>
<p:tagLst xmlns:a="http://schemas.openxmlformats.org/drawingml/2006/main" xmlns:r="http://schemas.openxmlformats.org/officeDocument/2006/relationships" xmlns:p="http://schemas.openxmlformats.org/presentationml/2006/main">
  <p:tag name="TIMING" val="|0.6|0.8|2.3|0.8|0.6|0.6|0.7"/>
</p:tagLst>
</file>

<file path=ppt/tags/tag4.xml><?xml version="1.0" encoding="utf-8"?>
<p:tagLst xmlns:a="http://schemas.openxmlformats.org/drawingml/2006/main" xmlns:r="http://schemas.openxmlformats.org/officeDocument/2006/relationships" xmlns:p="http://schemas.openxmlformats.org/presentationml/2006/main">
  <p:tag name="TIMING" val="|0.3"/>
</p:tagLst>
</file>

<file path=ppt/tags/tag5.xml><?xml version="1.0" encoding="utf-8"?>
<p:tagLst xmlns:a="http://schemas.openxmlformats.org/drawingml/2006/main" xmlns:r="http://schemas.openxmlformats.org/officeDocument/2006/relationships" xmlns:p="http://schemas.openxmlformats.org/presentationml/2006/main">
  <p:tag name="TIMING" val="|0.9|2.1|1.2"/>
</p:tagLst>
</file>

<file path=ppt/tags/tag6.xml><?xml version="1.0" encoding="utf-8"?>
<p:tagLst xmlns:a="http://schemas.openxmlformats.org/drawingml/2006/main" xmlns:r="http://schemas.openxmlformats.org/officeDocument/2006/relationships" xmlns:p="http://schemas.openxmlformats.org/presentationml/2006/main">
  <p:tag name="TIMING" val="|0|1.5|1|0.9"/>
</p:tagLst>
</file>

<file path=ppt/tags/tag7.xml><?xml version="1.0" encoding="utf-8"?>
<p:tagLst xmlns:a="http://schemas.openxmlformats.org/drawingml/2006/main" xmlns:r="http://schemas.openxmlformats.org/officeDocument/2006/relationships" xmlns:p="http://schemas.openxmlformats.org/presentationml/2006/main">
  <p:tag name="TIMING" val="|0.1"/>
</p:tagLst>
</file>

<file path=ppt/tags/tag8.xml><?xml version="1.0" encoding="utf-8"?>
<p:tagLst xmlns:a="http://schemas.openxmlformats.org/drawingml/2006/main" xmlns:r="http://schemas.openxmlformats.org/officeDocument/2006/relationships" xmlns:p="http://schemas.openxmlformats.org/presentationml/2006/main">
  <p:tag name="TIMING" val="|0.3|0.9|1|0.8|0.9"/>
</p:tagLst>
</file>

<file path=ppt/tags/tag9.xml><?xml version="1.0" encoding="utf-8"?>
<p:tagLst xmlns:a="http://schemas.openxmlformats.org/drawingml/2006/main" xmlns:r="http://schemas.openxmlformats.org/officeDocument/2006/relationships" xmlns:p="http://schemas.openxmlformats.org/presentationml/2006/main">
  <p:tag name="TIMING" val="|0.7|2|0.9|1"/>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1044</Words>
  <Application>Microsoft Office PowerPoint</Application>
  <PresentationFormat>宽屏</PresentationFormat>
  <Paragraphs>155</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微软雅黑</vt:lpstr>
      <vt:lpstr>Arial</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freeppt7.com</dc:creator>
  <cp:keywords>https:/www.freeppt7.com</cp:keywords>
  <cp:lastModifiedBy>宇 之灵</cp:lastModifiedBy>
  <cp:revision>6</cp:revision>
  <dcterms:created xsi:type="dcterms:W3CDTF">2017-11-15T04:16:00Z</dcterms:created>
  <dcterms:modified xsi:type="dcterms:W3CDTF">2019-11-15T03:32:32Z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