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6.xml" ContentType="application/vnd.openxmlformats-officedocument.presentationml.tags+xml"/>
  <Override PartName="/ppt/notesSlides/notesSlide22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3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2" r:id="rId6"/>
    <p:sldId id="261" r:id="rId7"/>
    <p:sldId id="263" r:id="rId8"/>
    <p:sldId id="264" r:id="rId9"/>
    <p:sldId id="276" r:id="rId10"/>
    <p:sldId id="265" r:id="rId11"/>
    <p:sldId id="266" r:id="rId12"/>
    <p:sldId id="267" r:id="rId13"/>
    <p:sldId id="268" r:id="rId14"/>
    <p:sldId id="269" r:id="rId15"/>
    <p:sldId id="277" r:id="rId16"/>
    <p:sldId id="270" r:id="rId17"/>
    <p:sldId id="271" r:id="rId18"/>
    <p:sldId id="272" r:id="rId19"/>
    <p:sldId id="273" r:id="rId20"/>
    <p:sldId id="278" r:id="rId21"/>
    <p:sldId id="274" r:id="rId22"/>
    <p:sldId id="275" r:id="rId23"/>
    <p:sldId id="279" r:id="rId24"/>
    <p:sldId id="280" r:id="rId25"/>
    <p:sldId id="281" r:id="rId26"/>
    <p:sldId id="282" r:id="rId27"/>
    <p:sldId id="285" r:id="rId28"/>
    <p:sldId id="286" r:id="rId29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11D5"/>
    <a:srgbClr val="4CDFD4"/>
    <a:srgbClr val="407ED1"/>
    <a:srgbClr val="3636DC"/>
    <a:srgbClr val="3644DB"/>
    <a:srgbClr val="49E09B"/>
    <a:srgbClr val="47ADDA"/>
    <a:srgbClr val="65E1FF"/>
    <a:srgbClr val="61E1FF"/>
    <a:srgbClr val="C6A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9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94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列 1</c:v>
                </c:pt>
              </c:strCache>
            </c:strRef>
          </c:tx>
          <c:spPr>
            <a:solidFill>
              <a:srgbClr val="7611D5"/>
            </a:solidFill>
            <a:ln w="9525" cap="flat" cmpd="sng" algn="ctr">
              <a:noFill/>
              <a:round/>
            </a:ln>
            <a:effectLst/>
            <a:sp3d/>
          </c:spPr>
          <c:invertIfNegative val="0"/>
          <c:cat>
            <c:strRef>
              <c:f>Sheet1!$A$2:$A$6</c:f>
              <c:strCache>
                <c:ptCount val="5"/>
                <c:pt idx="0">
                  <c:v>一月</c:v>
                </c:pt>
                <c:pt idx="1">
                  <c:v>二月</c:v>
                </c:pt>
                <c:pt idx="2">
                  <c:v>三月</c:v>
                </c:pt>
                <c:pt idx="3">
                  <c:v>四月</c:v>
                </c:pt>
                <c:pt idx="4">
                  <c:v>五月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20</c:v>
                </c:pt>
                <c:pt idx="1">
                  <c:v>25</c:v>
                </c:pt>
                <c:pt idx="2">
                  <c:v>55</c:v>
                </c:pt>
                <c:pt idx="3">
                  <c:v>95</c:v>
                </c:pt>
                <c:pt idx="4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F3-44F5-B614-B57B2806C98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列2</c:v>
                </c:pt>
              </c:strCache>
            </c:strRef>
          </c:tx>
          <c:spPr>
            <a:solidFill>
              <a:srgbClr val="4CDFD4">
                <a:alpha val="85000"/>
              </a:srgbClr>
            </a:solidFill>
            <a:ln w="9525" cap="flat" cmpd="sng" algn="ctr">
              <a:noFill/>
              <a:round/>
            </a:ln>
            <a:effectLst/>
            <a:sp3d/>
          </c:spPr>
          <c:invertIfNegative val="0"/>
          <c:cat>
            <c:strRef>
              <c:f>Sheet1!$A$2:$A$6</c:f>
              <c:strCache>
                <c:ptCount val="5"/>
                <c:pt idx="0">
                  <c:v>一月</c:v>
                </c:pt>
                <c:pt idx="1">
                  <c:v>二月</c:v>
                </c:pt>
                <c:pt idx="2">
                  <c:v>三月</c:v>
                </c:pt>
                <c:pt idx="3">
                  <c:v>四月</c:v>
                </c:pt>
                <c:pt idx="4">
                  <c:v>五月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50</c:v>
                </c:pt>
                <c:pt idx="1">
                  <c:v>50</c:v>
                </c:pt>
                <c:pt idx="2">
                  <c:v>65</c:v>
                </c:pt>
                <c:pt idx="3">
                  <c:v>55</c:v>
                </c:pt>
                <c:pt idx="4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F3-44F5-B614-B57B2806C9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1195149424"/>
        <c:axId val="1195149984"/>
        <c:axId val="0"/>
      </c:bar3DChart>
      <c:catAx>
        <c:axId val="11951494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95149984"/>
        <c:crosses val="autoZero"/>
        <c:auto val="1"/>
        <c:lblAlgn val="ctr"/>
        <c:lblOffset val="100"/>
        <c:noMultiLvlLbl val="0"/>
      </c:catAx>
      <c:valAx>
        <c:axId val="1195149984"/>
        <c:scaling>
          <c:orientation val="minMax"/>
          <c:max val="120"/>
        </c:scaling>
        <c:delete val="0"/>
        <c:axPos val="l"/>
        <c:majorGridlines>
          <c:spPr>
            <a:ln w="9525" cap="sq" cmpd="dbl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t" anchorCtr="0"/>
          <a:lstStyle/>
          <a:p>
            <a:pPr>
              <a:defRPr sz="1197" b="0" i="0" u="none" strike="noStrike" kern="1200" baseline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195149424"/>
        <c:crosses val="autoZero"/>
        <c:crossBetween val="between"/>
        <c:majorUnit val="30"/>
        <c:minorUnit val="4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200" b="0" i="0" u="none" strike="noStrike" kern="1200" baseline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T1</c:v>
                </c:pt>
              </c:strCache>
            </c:strRef>
          </c:tx>
          <c:spPr>
            <a:solidFill>
              <a:srgbClr val="4AFBF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57-40EF-8EAA-1EC41899AC9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T2</c:v>
                </c:pt>
              </c:strCache>
            </c:strRef>
          </c:tx>
          <c:spPr>
            <a:solidFill>
              <a:srgbClr val="D5D7D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57-40EF-8EAA-1EC41899AC9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88502256"/>
        <c:axId val="488496768"/>
      </c:barChart>
      <c:catAx>
        <c:axId val="488502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rgbClr val="D5D7D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3F403E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88496768"/>
        <c:crosses val="autoZero"/>
        <c:auto val="1"/>
        <c:lblAlgn val="ctr"/>
        <c:lblOffset val="100"/>
        <c:noMultiLvlLbl val="0"/>
      </c:catAx>
      <c:valAx>
        <c:axId val="4884967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88502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620C72-371A-4078-82C5-87612AD0FA20}" type="datetimeFigureOut">
              <a:rPr lang="zh-CN" altLang="en-US" smtClean="0"/>
              <a:t>2019/11/15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66503B-F299-42B6-952D-F53C730360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8925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6503B-F299-42B6-952D-F53C7303606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076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6503B-F299-42B6-952D-F53C7303606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9280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6503B-F299-42B6-952D-F53C7303606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3910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6503B-F299-42B6-952D-F53C7303606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1639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6503B-F299-42B6-952D-F53C7303606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3189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6503B-F299-42B6-952D-F53C7303606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7607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6503B-F299-42B6-952D-F53C7303606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96902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6503B-F299-42B6-952D-F53C7303606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00708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6503B-F299-42B6-952D-F53C7303606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36038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6503B-F299-42B6-952D-F53C7303606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69464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6503B-F299-42B6-952D-F53C7303606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843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6503B-F299-42B6-952D-F53C7303606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15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6503B-F299-42B6-952D-F53C7303606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3139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6503B-F299-42B6-952D-F53C7303606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9417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6503B-F299-42B6-952D-F53C7303606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0979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6503B-F299-42B6-952D-F53C7303606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6506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6503B-F299-42B6-952D-F53C7303606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3531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6503B-F299-42B6-952D-F53C7303606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66059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6503B-F299-42B6-952D-F53C73036069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4051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6503B-F299-42B6-952D-F53C73036069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0407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6503B-F299-42B6-952D-F53C73036069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3514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6503B-F299-42B6-952D-F53C7303606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293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6503B-F299-42B6-952D-F53C7303606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370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6503B-F299-42B6-952D-F53C7303606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490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6503B-F299-42B6-952D-F53C7303606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981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6503B-F299-42B6-952D-F53C7303606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351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6503B-F299-42B6-952D-F53C7303606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1116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6503B-F299-42B6-952D-F53C7303606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480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92CACF-EE20-4722-BF98-5E9B4666BB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EDFF34-BCFC-4472-9E63-6B5E56BA84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CA82996-BDAC-49E4-94BD-47EDBEFA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719DF-F677-47D7-AA9B-039D54681DA4}" type="datetimeFigureOut">
              <a:rPr lang="zh-CN" altLang="en-US" smtClean="0"/>
              <a:t>2019/11/15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71B008-E13A-4001-8604-59D1D8E19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9C2E3C3-FA5B-41EF-B39B-183E54F4D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DC3E-5A7A-400F-83A7-95EAD56DCF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259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EB2FCB-7C13-481A-8890-DF96DFC44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5344296-6B3B-4BC3-8FBF-D7F7CB2D7D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0A63B22-4F8B-43B3-BDE6-23AFAC6A7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719DF-F677-47D7-AA9B-039D54681DA4}" type="datetimeFigureOut">
              <a:rPr lang="zh-CN" altLang="en-US" smtClean="0"/>
              <a:t>2019/11/15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9CCD73-D847-4E13-A9B1-272C0E2C3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BFFF90-E09E-45F5-A042-D56A0C5BE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DC3E-5A7A-400F-83A7-95EAD56DCF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097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DA3618-4E40-432F-9696-D9708A369D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FD7DECB-2CF0-46FF-9841-810C069CB7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D50FF1-580C-4F12-A762-179CF7E28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719DF-F677-47D7-AA9B-039D54681DA4}" type="datetimeFigureOut">
              <a:rPr lang="zh-CN" altLang="en-US" smtClean="0"/>
              <a:t>2019/11/15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B3383-AD0F-4EF0-B07D-24484FBF9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0FA092-3F1D-44B2-BAC3-88E55F8C4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DC3E-5A7A-400F-83A7-95EAD56DCF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860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85ABFF-BD5C-4C8B-9A69-0C195B32D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8CF7286-149E-46A4-A977-102E1A9EB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7D76F6-D0AA-4315-AF84-A04223982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719DF-F677-47D7-AA9B-039D54681DA4}" type="datetimeFigureOut">
              <a:rPr lang="zh-CN" altLang="en-US" smtClean="0"/>
              <a:t>2019/11/15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6A85D5E-AD00-4E3C-8FD5-BE7D4E7C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43393B-B4BC-46F2-B9A1-67F60166C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DC3E-5A7A-400F-83A7-95EAD56DCF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779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C0130-1C05-4E0C-9CA8-58165F56C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9BE5459-2FFE-4B92-A4A2-1777B1974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F469B3-88A6-4F5E-939D-5C7835EBC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719DF-F677-47D7-AA9B-039D54681DA4}" type="datetimeFigureOut">
              <a:rPr lang="zh-CN" altLang="en-US" smtClean="0"/>
              <a:t>2019/11/15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55E02E-4799-4217-B667-2AD79425B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2F0E19-CFCA-427F-B0F3-EC07C3FD5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DC3E-5A7A-400F-83A7-95EAD56DCF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98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2079AF-CEE2-485E-A081-5E62FEBF3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569896-AC3D-4DB7-AB51-C1D1A27BF5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397030D-3BE4-48D4-80C6-A7BB0003A1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7E48A2-F58A-41D4-82E9-E6B938CBE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719DF-F677-47D7-AA9B-039D54681DA4}" type="datetimeFigureOut">
              <a:rPr lang="zh-CN" altLang="en-US" smtClean="0"/>
              <a:t>2019/11/15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D0BC7F1-0390-40D0-A1C0-28ED1BE2D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B8EACBB-1BA0-4338-9875-E7D3D1F26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DC3E-5A7A-400F-83A7-95EAD56DCF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006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587BAE-F46A-4DFD-B279-105C89235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6421F4D-EB62-4082-94DF-3B03A09346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47984E4-961E-46AA-A046-E490431060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9FFADB2-B0DF-4F61-97FA-19810882FB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C54C50E-93DA-4BC8-8531-A12B1C7CC8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4B817B6-053A-4F8B-BCC1-2A9615ABF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719DF-F677-47D7-AA9B-039D54681DA4}" type="datetimeFigureOut">
              <a:rPr lang="zh-CN" altLang="en-US" smtClean="0"/>
              <a:t>2019/11/15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DE2DFF3-FAC4-4C6E-A70B-936D998F9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DEFBDE-3F15-4A5B-8FDF-4B9A4E0FE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DC3E-5A7A-400F-83A7-95EAD56DCF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750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F4BAE3-6CF2-42E5-AEE8-EBA7E5D18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0CF561E-3680-491D-B2F3-B5A8D95B4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719DF-F677-47D7-AA9B-039D54681DA4}" type="datetimeFigureOut">
              <a:rPr lang="zh-CN" altLang="en-US" smtClean="0"/>
              <a:t>2019/11/15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6A448EE-B285-4967-90F2-1AE7BD89D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09A28E-3A63-4A91-AFE8-878AB3FC4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DC3E-5A7A-400F-83A7-95EAD56DCF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428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89B3F42-7ABE-40D8-8A71-44E427E39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719DF-F677-47D7-AA9B-039D54681DA4}" type="datetimeFigureOut">
              <a:rPr lang="zh-CN" altLang="en-US" smtClean="0"/>
              <a:t>2019/11/15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C45E282-E618-47BF-B835-15CCE0336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A97466-4929-4628-8EC1-DE7237051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DC3E-5A7A-400F-83A7-95EAD56DCF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370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900CA0-C21A-4F78-A03A-E1F32098C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387BA6C-9310-4BCB-A127-ACD6B1041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B34E8DF-A16C-4CCB-9038-076449EBB1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AC28001-2C48-4853-A663-8E084AD7E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719DF-F677-47D7-AA9B-039D54681DA4}" type="datetimeFigureOut">
              <a:rPr lang="zh-CN" altLang="en-US" smtClean="0"/>
              <a:t>2019/11/15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ABC53E2-4F1B-4128-93FD-273F0EB6E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C462D88-6DC2-4EEF-9C28-23FBDBDFB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DC3E-5A7A-400F-83A7-95EAD56DCF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059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CBD24D-2B00-4E91-B313-1E7748E7F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1469B9-ACF4-4D7A-8509-8CA9BE4A61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849DBAC-6EF1-4CD1-93AF-BAFB631F0E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2C1F30-1339-4D60-930A-E69EE8B74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719DF-F677-47D7-AA9B-039D54681DA4}" type="datetimeFigureOut">
              <a:rPr lang="zh-CN" altLang="en-US" smtClean="0"/>
              <a:t>2019/11/15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93D0F4-E591-463F-BDFB-4740CA0E9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B51BD78-CFC0-410B-BEE6-2672B2465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DC3E-5A7A-400F-83A7-95EAD56DCF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312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0615309-4759-4FB4-9D46-1541DC5E5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9967201-E9B4-46CA-81B6-FDA3928BA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C780DAF-975C-4900-B0BC-2608845DFA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719DF-F677-47D7-AA9B-039D54681DA4}" type="datetimeFigureOut">
              <a:rPr lang="zh-CN" altLang="en-US" smtClean="0"/>
              <a:t>2019/11/15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FF2B90-2D98-4E26-ACD9-22820F53A1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282034-D92B-4219-95DB-832B4E850E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FDC3E-5A7A-400F-83A7-95EAD56DCF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839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13" Type="http://schemas.openxmlformats.org/officeDocument/2006/relationships/image" Target="../media/image2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1.png"/><Relationship Id="rId17" Type="http://schemas.openxmlformats.org/officeDocument/2006/relationships/image" Target="../media/image5.png"/><Relationship Id="rId2" Type="http://schemas.openxmlformats.org/officeDocument/2006/relationships/tags" Target="../tags/tag3.xml"/><Relationship Id="rId16" Type="http://schemas.openxmlformats.org/officeDocument/2006/relationships/hyperlink" Target="https://www.freeppt7.com/" TargetMode="Externa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notesSlide" Target="../notesSlides/notesSlide1.xml"/><Relationship Id="rId5" Type="http://schemas.openxmlformats.org/officeDocument/2006/relationships/tags" Target="../tags/tag6.xml"/><Relationship Id="rId15" Type="http://schemas.openxmlformats.org/officeDocument/2006/relationships/image" Target="../media/image4.jp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5.xml"/><Relationship Id="rId9" Type="http://schemas.openxmlformats.org/officeDocument/2006/relationships/audio" Target="../media/media1.mp3"/><Relationship Id="rId1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emf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emf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14.xml"/><Relationship Id="rId7" Type="http://schemas.openxmlformats.org/officeDocument/2006/relationships/image" Target="../media/image19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2.pn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1.png"/><Relationship Id="rId9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emf"/><Relationship Id="rId5" Type="http://schemas.openxmlformats.org/officeDocument/2006/relationships/image" Target="../media/image36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39.emf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36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image" Target="../media/image40.emf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image" Target="../media/image14.png"/><Relationship Id="rId5" Type="http://schemas.openxmlformats.org/officeDocument/2006/relationships/tags" Target="../tags/tag23.xml"/><Relationship Id="rId10" Type="http://schemas.openxmlformats.org/officeDocument/2006/relationships/notesSlide" Target="../notesSlides/notesSlide24.xml"/><Relationship Id="rId4" Type="http://schemas.openxmlformats.org/officeDocument/2006/relationships/tags" Target="../tags/tag22.xml"/><Relationship Id="rId9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29.xml"/><Relationship Id="rId7" Type="http://schemas.openxmlformats.org/officeDocument/2006/relationships/notesSlide" Target="../notesSlides/notesSlide26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.jpg"/><Relationship Id="rId5" Type="http://schemas.openxmlformats.org/officeDocument/2006/relationships/tags" Target="../tags/tag31.xml"/><Relationship Id="rId10" Type="http://schemas.openxmlformats.org/officeDocument/2006/relationships/image" Target="../media/image3.png"/><Relationship Id="rId4" Type="http://schemas.openxmlformats.org/officeDocument/2006/relationships/tags" Target="../tags/tag30.xml"/><Relationship Id="rId9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emf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6000">
              <a:srgbClr val="7611D5"/>
            </a:gs>
            <a:gs pos="55500">
              <a:srgbClr val="5624D9"/>
            </a:gs>
            <a:gs pos="15000">
              <a:srgbClr val="3A5BD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4">
            <a:extLst>
              <a:ext uri="{FF2B5EF4-FFF2-40B4-BE49-F238E27FC236}">
                <a16:creationId xmlns:a16="http://schemas.microsoft.com/office/drawing/2014/main" id="{4B65A265-3275-4B5B-B2FB-9C0EA70AA6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4" r="25272" b="35504"/>
          <a:stretch/>
        </p:blipFill>
        <p:spPr>
          <a:xfrm>
            <a:off x="0" y="0"/>
            <a:ext cx="4790364" cy="6360647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F96D29DB-C94F-4BF4-8984-4939670CD8E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039" y="0"/>
            <a:ext cx="4071959" cy="1817153"/>
          </a:xfrm>
          <a:prstGeom prst="rect">
            <a:avLst/>
          </a:prstGeom>
        </p:spPr>
      </p:pic>
      <p:pic>
        <p:nvPicPr>
          <p:cNvPr id="8" name="PA_图片 7">
            <a:extLst>
              <a:ext uri="{FF2B5EF4-FFF2-40B4-BE49-F238E27FC236}">
                <a16:creationId xmlns:a16="http://schemas.microsoft.com/office/drawing/2014/main" id="{842C23C1-1195-4933-A9C1-483D21D2CC9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02" t="61735" r="-239" b="2068"/>
          <a:stretch/>
        </p:blipFill>
        <p:spPr>
          <a:xfrm>
            <a:off x="9012069" y="3002920"/>
            <a:ext cx="3179929" cy="4075855"/>
          </a:xfrm>
          <a:prstGeom prst="rect">
            <a:avLst/>
          </a:prstGeom>
        </p:spPr>
      </p:pic>
      <p:sp>
        <p:nvSpPr>
          <p:cNvPr id="9" name="PA_库_文本框 8">
            <a:extLst>
              <a:ext uri="{FF2B5EF4-FFF2-40B4-BE49-F238E27FC236}">
                <a16:creationId xmlns:a16="http://schemas.microsoft.com/office/drawing/2014/main" id="{4C313341-3053-43FE-ACD5-05201618ECC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07466" y="2933226"/>
            <a:ext cx="6976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PAPER-CUT GRADIENT FUTURE TECHNOLOGY</a:t>
            </a:r>
          </a:p>
        </p:txBody>
      </p:sp>
      <p:sp>
        <p:nvSpPr>
          <p:cNvPr id="13" name="PA_库_文本框 12">
            <a:extLst>
              <a:ext uri="{FF2B5EF4-FFF2-40B4-BE49-F238E27FC236}">
                <a16:creationId xmlns:a16="http://schemas.microsoft.com/office/drawing/2014/main" id="{2001BB57-36C4-46CF-A2EC-BB9F5ED0F18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457430" y="497353"/>
            <a:ext cx="4738798" cy="264687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none" rtlCol="0">
            <a:spAutoFit/>
          </a:bodyPr>
          <a:lstStyle/>
          <a:p>
            <a:r>
              <a:rPr lang="en-US" altLang="zh-CN" sz="16600" b="1" dirty="0">
                <a:blipFill dpi="0" rotWithShape="1">
                  <a:blip r:embed="rId15"/>
                  <a:srcRect/>
                  <a:stretch>
                    <a:fillRect/>
                  </a:stretch>
                </a:blipFill>
              </a:rPr>
              <a:t>2.5D</a:t>
            </a:r>
            <a:endParaRPr lang="zh-CN" altLang="en-US" sz="16600" b="1" dirty="0">
              <a:blipFill dpi="0" rotWithShape="1">
                <a:blip r:embed="rId15"/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16" name="PA_圆角矩形 15">
            <a:extLst>
              <a:ext uri="{FF2B5EF4-FFF2-40B4-BE49-F238E27FC236}">
                <a16:creationId xmlns:a16="http://schemas.microsoft.com/office/drawing/2014/main" id="{78617E61-4601-43D8-8D30-D5E538F816E2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648428" y="4974429"/>
            <a:ext cx="3013001" cy="352173"/>
          </a:xfrm>
          <a:prstGeom prst="roundRect">
            <a:avLst>
              <a:gd name="adj" fmla="val 50000"/>
            </a:avLst>
          </a:prstGeom>
          <a:gradFill>
            <a:gsLst>
              <a:gs pos="96000">
                <a:srgbClr val="C6A9FF"/>
              </a:gs>
              <a:gs pos="55500">
                <a:srgbClr val="61E1FF"/>
              </a:gs>
              <a:gs pos="15000">
                <a:srgbClr val="65E1FF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0" name="PA_文本框 9">
            <a:extLst>
              <a:ext uri="{FF2B5EF4-FFF2-40B4-BE49-F238E27FC236}">
                <a16:creationId xmlns:a16="http://schemas.microsoft.com/office/drawing/2014/main" id="{CD082E93-04E4-4245-9FD0-03276D2EB7AB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507466" y="3463109"/>
            <a:ext cx="4787501" cy="793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800" dirty="0">
                <a:solidFill>
                  <a:schemeClr val="bg1"/>
                </a:solidFill>
                <a:latin typeface="+mn-ea"/>
              </a:rPr>
              <a:t>Looking into the sunset i can't help but </a:t>
            </a:r>
            <a:r>
              <a:rPr lang="en-US" altLang="zh-CN" sz="800" dirty="0" err="1">
                <a:solidFill>
                  <a:schemeClr val="bg1"/>
                </a:solidFill>
                <a:latin typeface="+mn-ea"/>
              </a:rPr>
              <a:t>noticethat</a:t>
            </a:r>
            <a:r>
              <a:rPr lang="en-US" altLang="zh-CN" sz="800" dirty="0">
                <a:solidFill>
                  <a:schemeClr val="bg1"/>
                </a:solidFill>
                <a:latin typeface="+mn-ea"/>
              </a:rPr>
              <a:t> despite her </a:t>
            </a:r>
            <a:r>
              <a:rPr lang="en-US" altLang="zh-CN" sz="800" dirty="0" err="1">
                <a:solidFill>
                  <a:schemeClr val="bg1"/>
                </a:solidFill>
                <a:latin typeface="+mn-ea"/>
              </a:rPr>
              <a:t>beauty,a</a:t>
            </a:r>
            <a:r>
              <a:rPr lang="en-US" altLang="zh-CN" sz="800" dirty="0">
                <a:solidFill>
                  <a:schemeClr val="bg1"/>
                </a:solidFill>
                <a:latin typeface="+mn-ea"/>
              </a:rPr>
              <a:t> sense of struggle and hopeless and the surround the sky . Deep inside you realize that this this day is day is gone</a:t>
            </a:r>
            <a:r>
              <a:rPr lang="zh-CN" altLang="en-US" sz="800" dirty="0">
                <a:solidFill>
                  <a:schemeClr val="bg1"/>
                </a:solidFill>
                <a:latin typeface="+mn-ea"/>
              </a:rPr>
              <a:t>。</a:t>
            </a:r>
            <a:r>
              <a:rPr lang="en-US" altLang="zh-CN" sz="800" dirty="0">
                <a:solidFill>
                  <a:schemeClr val="bg1"/>
                </a:solidFill>
                <a:latin typeface="+mn-ea"/>
              </a:rPr>
              <a:t> Looking into the sunset i can't help but </a:t>
            </a:r>
            <a:r>
              <a:rPr lang="en-US" altLang="zh-CN" sz="800" dirty="0" err="1">
                <a:solidFill>
                  <a:schemeClr val="bg1"/>
                </a:solidFill>
                <a:latin typeface="+mn-ea"/>
              </a:rPr>
              <a:t>noticethat</a:t>
            </a:r>
            <a:r>
              <a:rPr lang="en-US" altLang="zh-CN" sz="800" dirty="0">
                <a:solidFill>
                  <a:schemeClr val="bg1"/>
                </a:solidFill>
                <a:latin typeface="+mn-ea"/>
              </a:rPr>
              <a:t> despite her</a:t>
            </a:r>
          </a:p>
        </p:txBody>
      </p:sp>
      <p:pic>
        <p:nvPicPr>
          <p:cNvPr id="2" name="Dustin O'Halloran - We Move Lightly">
            <a:hlinkClick r:id="" action="ppaction://media"/>
            <a:extLst>
              <a:ext uri="{FF2B5EF4-FFF2-40B4-BE49-F238E27FC236}">
                <a16:creationId xmlns:a16="http://schemas.microsoft.com/office/drawing/2014/main" id="{63CCA27A-9D3C-4EBB-9A0A-14C4B872C40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290646" y="15123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89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-2.59259E-6 L -0.04557 -2.59259E-6 " pathEditMode="relative" rAng="0" ptsTypes="AA">
                                      <p:cBhvr>
                                        <p:cTn id="11" dur="1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9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-2.59259E-6 L -0.04557 -2.59259E-6 " pathEditMode="relative" rAng="0" ptsTypes="AA">
                                      <p:cBhvr>
                                        <p:cTn id="27" dur="15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utoUpdateAnimBg="0"/>
      <p:bldP spid="13" grpId="0" autoUpdateAnimBg="0"/>
      <p:bldP spid="16" grpId="0" animBg="1"/>
      <p:bldP spid="16" grpId="1" animBg="1"/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1000">
              <a:srgbClr val="407ED1"/>
            </a:gs>
            <a:gs pos="23000">
              <a:srgbClr val="4AC6D7"/>
            </a:gs>
            <a:gs pos="38000">
              <a:srgbClr val="47ADDA"/>
            </a:gs>
            <a:gs pos="100000">
              <a:srgbClr val="3644DB"/>
            </a:gs>
            <a:gs pos="0">
              <a:srgbClr val="4CDFD4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FA71721-E822-49F3-8D14-16298DF97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09533" y="-3429000"/>
            <a:ext cx="6858000" cy="13716000"/>
          </a:xfrm>
          <a:prstGeom prst="rect">
            <a:avLst/>
          </a:prstGeom>
        </p:spPr>
      </p:pic>
      <p:sp>
        <p:nvSpPr>
          <p:cNvPr id="3" name="圆角矩形 3">
            <a:extLst>
              <a:ext uri="{FF2B5EF4-FFF2-40B4-BE49-F238E27FC236}">
                <a16:creationId xmlns:a16="http://schemas.microsoft.com/office/drawing/2014/main" id="{0A199663-38D1-4EB2-8F19-CAD27106DDEA}"/>
              </a:ext>
            </a:extLst>
          </p:cNvPr>
          <p:cNvSpPr/>
          <p:nvPr/>
        </p:nvSpPr>
        <p:spPr>
          <a:xfrm>
            <a:off x="694734" y="581749"/>
            <a:ext cx="10802533" cy="5694503"/>
          </a:xfrm>
          <a:prstGeom prst="roundRect">
            <a:avLst>
              <a:gd name="adj" fmla="val 2001"/>
            </a:avLst>
          </a:prstGeom>
          <a:solidFill>
            <a:schemeClr val="bg1"/>
          </a:solidFill>
          <a:ln w="12700">
            <a:noFill/>
          </a:ln>
          <a:effectLst>
            <a:outerShdw blurRad="381000" dist="38100" dir="5400000" algn="t" rotWithShape="0">
              <a:srgbClr val="B8B8F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6AAA558-6387-498C-9DBB-AF763E2922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07" t="60626"/>
          <a:stretch/>
        </p:blipFill>
        <p:spPr>
          <a:xfrm rot="16200000">
            <a:off x="7376899" y="-1280900"/>
            <a:ext cx="2838734" cy="540053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4AE049-C55A-4A48-B25D-60F6B2AA85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8" t="69149" r="17958" b="6115"/>
          <a:stretch/>
        </p:blipFill>
        <p:spPr>
          <a:xfrm>
            <a:off x="1209439" y="1963102"/>
            <a:ext cx="4527032" cy="400582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6027853-ADD3-418F-BA38-29EE59D14509}"/>
              </a:ext>
            </a:extLst>
          </p:cNvPr>
          <p:cNvSpPr txBox="1"/>
          <p:nvPr/>
        </p:nvSpPr>
        <p:spPr>
          <a:xfrm>
            <a:off x="1096050" y="839731"/>
            <a:ext cx="4063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+mn-ea"/>
              </a:rPr>
              <a:t>Here Is The Title Of Your Text</a:t>
            </a:r>
            <a:endParaRPr lang="zh-CN" altLang="en-US" sz="2400" dirty="0">
              <a:latin typeface="+mn-ea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6D10C471-A1F5-48D4-B090-8A057188313A}"/>
              </a:ext>
            </a:extLst>
          </p:cNvPr>
          <p:cNvGrpSpPr/>
          <p:nvPr/>
        </p:nvGrpSpPr>
        <p:grpSpPr>
          <a:xfrm>
            <a:off x="7685765" y="2921327"/>
            <a:ext cx="2340746" cy="461665"/>
            <a:chOff x="7896066" y="4474872"/>
            <a:chExt cx="1756663" cy="461665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DF2DAAE3-DDB0-4877-AF76-672E1C17243B}"/>
                </a:ext>
              </a:extLst>
            </p:cNvPr>
            <p:cNvSpPr txBox="1"/>
            <p:nvPr/>
          </p:nvSpPr>
          <p:spPr>
            <a:xfrm>
              <a:off x="7896066" y="4474872"/>
              <a:ext cx="17566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+mn-ea"/>
                </a:rPr>
                <a:t>Enter Your Content Here</a:t>
              </a:r>
              <a:endParaRPr lang="zh-CN" altLang="en-US" sz="1200" dirty="0">
                <a:latin typeface="+mn-ea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BC6C07E5-768C-43ED-8775-29ADFA9E6F6E}"/>
                </a:ext>
              </a:extLst>
            </p:cNvPr>
            <p:cNvSpPr txBox="1"/>
            <p:nvPr/>
          </p:nvSpPr>
          <p:spPr>
            <a:xfrm>
              <a:off x="7896066" y="4656305"/>
              <a:ext cx="96051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50" dirty="0">
                  <a:latin typeface="+mn-ea"/>
                </a:rPr>
                <a:t>Click edit text</a:t>
              </a:r>
              <a:endParaRPr lang="zh-CN" altLang="en-US" sz="1050" dirty="0">
                <a:latin typeface="+mn-ea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2CB7F7C4-3010-4519-A47E-7165DEF07CA6}"/>
              </a:ext>
            </a:extLst>
          </p:cNvPr>
          <p:cNvGrpSpPr/>
          <p:nvPr/>
        </p:nvGrpSpPr>
        <p:grpSpPr>
          <a:xfrm>
            <a:off x="7685765" y="3719794"/>
            <a:ext cx="2625480" cy="435349"/>
            <a:chOff x="7896066" y="4474872"/>
            <a:chExt cx="1970348" cy="435349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8D6ACD83-24C7-4ABE-A155-8FA9C047B24C}"/>
                </a:ext>
              </a:extLst>
            </p:cNvPr>
            <p:cNvSpPr txBox="1"/>
            <p:nvPr/>
          </p:nvSpPr>
          <p:spPr>
            <a:xfrm>
              <a:off x="7896066" y="4474872"/>
              <a:ext cx="19703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altLang="zh-CN" sz="1200" dirty="0">
                  <a:latin typeface="微软雅黑" panose="020B0503020204020204" pitchFamily="34" charset="-122"/>
                </a:rPr>
                <a:t>Enter Your Content Here</a:t>
              </a:r>
              <a:endParaRPr lang="zh-CN" altLang="en-US" sz="1200" dirty="0">
                <a:latin typeface="微软雅黑" panose="020B0503020204020204" pitchFamily="34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57227F3F-3476-43FD-8887-5F426B3104B0}"/>
                </a:ext>
              </a:extLst>
            </p:cNvPr>
            <p:cNvSpPr txBox="1"/>
            <p:nvPr/>
          </p:nvSpPr>
          <p:spPr>
            <a:xfrm>
              <a:off x="7896066" y="4656305"/>
              <a:ext cx="96051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50" dirty="0">
                  <a:latin typeface="+mn-ea"/>
                </a:rPr>
                <a:t>Click edit text</a:t>
              </a:r>
              <a:endParaRPr lang="zh-CN" altLang="en-US" sz="1050" dirty="0">
                <a:latin typeface="+mn-ea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3314F1D7-F2EF-4D30-BCDF-D03668E76C81}"/>
              </a:ext>
            </a:extLst>
          </p:cNvPr>
          <p:cNvGrpSpPr/>
          <p:nvPr/>
        </p:nvGrpSpPr>
        <p:grpSpPr>
          <a:xfrm>
            <a:off x="7685765" y="4520951"/>
            <a:ext cx="2625480" cy="435349"/>
            <a:chOff x="7896066" y="4474872"/>
            <a:chExt cx="1970348" cy="435349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430BF26E-EB8B-4D58-BBB9-5AE4F76CE281}"/>
                </a:ext>
              </a:extLst>
            </p:cNvPr>
            <p:cNvSpPr txBox="1"/>
            <p:nvPr/>
          </p:nvSpPr>
          <p:spPr>
            <a:xfrm>
              <a:off x="7896066" y="4474872"/>
              <a:ext cx="19703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altLang="zh-CN" sz="1200" dirty="0">
                  <a:latin typeface="微软雅黑" panose="020B0503020204020204" pitchFamily="34" charset="-122"/>
                </a:rPr>
                <a:t>Enter Your Content Here</a:t>
              </a:r>
              <a:endParaRPr lang="zh-CN" altLang="en-US" sz="1200" dirty="0">
                <a:latin typeface="微软雅黑" panose="020B0503020204020204" pitchFamily="34" charset="-122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049576E7-1F27-4EC8-8D92-53D49362D6DA}"/>
                </a:ext>
              </a:extLst>
            </p:cNvPr>
            <p:cNvSpPr txBox="1"/>
            <p:nvPr/>
          </p:nvSpPr>
          <p:spPr>
            <a:xfrm>
              <a:off x="7896066" y="4656305"/>
              <a:ext cx="96051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50" dirty="0">
                  <a:latin typeface="+mn-ea"/>
                </a:rPr>
                <a:t>Click edit text</a:t>
              </a:r>
              <a:endParaRPr lang="zh-CN" altLang="en-US" sz="1050" dirty="0">
                <a:latin typeface="+mn-ea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9DFB9D-B8E4-4835-B64A-536CD72BC739}"/>
              </a:ext>
            </a:extLst>
          </p:cNvPr>
          <p:cNvGrpSpPr/>
          <p:nvPr/>
        </p:nvGrpSpPr>
        <p:grpSpPr>
          <a:xfrm>
            <a:off x="7685764" y="5341202"/>
            <a:ext cx="2414101" cy="435349"/>
            <a:chOff x="7896066" y="4474872"/>
            <a:chExt cx="1811714" cy="435349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97AE59D8-C000-42BA-8F76-37551D571C19}"/>
                </a:ext>
              </a:extLst>
            </p:cNvPr>
            <p:cNvSpPr txBox="1"/>
            <p:nvPr/>
          </p:nvSpPr>
          <p:spPr>
            <a:xfrm>
              <a:off x="7896066" y="4474872"/>
              <a:ext cx="18117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latin typeface="+mn-ea"/>
                </a:rPr>
                <a:t>Enter Your Content Here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F4BE34D5-5E8A-4E5D-AD86-ED1A9D854339}"/>
                </a:ext>
              </a:extLst>
            </p:cNvPr>
            <p:cNvSpPr txBox="1"/>
            <p:nvPr/>
          </p:nvSpPr>
          <p:spPr>
            <a:xfrm>
              <a:off x="7896066" y="4656305"/>
              <a:ext cx="96051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50" dirty="0">
                  <a:latin typeface="+mn-ea"/>
                </a:rPr>
                <a:t>Click edit text</a:t>
              </a:r>
              <a:endParaRPr lang="zh-CN" altLang="en-US" sz="1050" dirty="0">
                <a:latin typeface="+mn-ea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C67B0E25-AB53-4589-90D3-EC87E137CB33}"/>
              </a:ext>
            </a:extLst>
          </p:cNvPr>
          <p:cNvSpPr txBox="1"/>
          <p:nvPr/>
        </p:nvSpPr>
        <p:spPr>
          <a:xfrm>
            <a:off x="1096049" y="1210873"/>
            <a:ext cx="4787501" cy="793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800" dirty="0">
                <a:latin typeface="+mn-ea"/>
              </a:rPr>
              <a:t>Looking into the sunset i can't help but </a:t>
            </a:r>
            <a:r>
              <a:rPr lang="en-US" altLang="zh-CN" sz="800" dirty="0" err="1">
                <a:latin typeface="+mn-ea"/>
              </a:rPr>
              <a:t>noticethat</a:t>
            </a:r>
            <a:r>
              <a:rPr lang="en-US" altLang="zh-CN" sz="800" dirty="0">
                <a:latin typeface="+mn-ea"/>
              </a:rPr>
              <a:t> despite her </a:t>
            </a:r>
            <a:r>
              <a:rPr lang="en-US" altLang="zh-CN" sz="800" dirty="0" err="1">
                <a:latin typeface="+mn-ea"/>
              </a:rPr>
              <a:t>beauty,a</a:t>
            </a:r>
            <a:r>
              <a:rPr lang="en-US" altLang="zh-CN" sz="800" dirty="0">
                <a:latin typeface="+mn-ea"/>
              </a:rPr>
              <a:t> sense of struggle and hopeless and the surround the sky . Deep inside you realize that this this day is day is gone</a:t>
            </a:r>
            <a:r>
              <a:rPr lang="zh-CN" altLang="en-US" sz="800" dirty="0">
                <a:latin typeface="+mn-ea"/>
              </a:rPr>
              <a:t>。</a:t>
            </a:r>
            <a:r>
              <a:rPr lang="en-US" altLang="zh-CN" sz="800" dirty="0">
                <a:latin typeface="+mn-ea"/>
              </a:rPr>
              <a:t> Looking into the sunset i can't help but </a:t>
            </a:r>
            <a:r>
              <a:rPr lang="en-US" altLang="zh-CN" sz="800" dirty="0" err="1">
                <a:latin typeface="+mn-ea"/>
              </a:rPr>
              <a:t>noticethat</a:t>
            </a:r>
            <a:r>
              <a:rPr lang="en-US" altLang="zh-CN" sz="800" dirty="0">
                <a:latin typeface="+mn-ea"/>
              </a:rPr>
              <a:t> despite her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B2EB2BA3-EA2C-465E-B878-84157ACD7AEF}"/>
              </a:ext>
            </a:extLst>
          </p:cNvPr>
          <p:cNvGrpSpPr/>
          <p:nvPr/>
        </p:nvGrpSpPr>
        <p:grpSpPr>
          <a:xfrm>
            <a:off x="7160528" y="2931080"/>
            <a:ext cx="376106" cy="376106"/>
            <a:chOff x="1181697" y="2810764"/>
            <a:chExt cx="376106" cy="376106"/>
          </a:xfrm>
        </p:grpSpPr>
        <p:sp>
          <p:nvSpPr>
            <p:cNvPr id="22" name="圆角矩形 49">
              <a:extLst>
                <a:ext uri="{FF2B5EF4-FFF2-40B4-BE49-F238E27FC236}">
                  <a16:creationId xmlns:a16="http://schemas.microsoft.com/office/drawing/2014/main" id="{360E367F-346A-48C8-961C-CB243F1E2E96}"/>
                </a:ext>
              </a:extLst>
            </p:cNvPr>
            <p:cNvSpPr/>
            <p:nvPr/>
          </p:nvSpPr>
          <p:spPr>
            <a:xfrm rot="2700000">
              <a:off x="1181697" y="2810764"/>
              <a:ext cx="376106" cy="376106"/>
            </a:xfrm>
            <a:prstGeom prst="roundRect">
              <a:avLst>
                <a:gd name="adj" fmla="val 40606"/>
              </a:avLst>
            </a:prstGeom>
            <a:gradFill flip="none" rotWithShape="0">
              <a:gsLst>
                <a:gs pos="56000">
                  <a:schemeClr val="bg1"/>
                </a:gs>
                <a:gs pos="99000">
                  <a:schemeClr val="bg1">
                    <a:lumMod val="75000"/>
                  </a:schemeClr>
                </a:gs>
              </a:gsLst>
              <a:lin ang="13500000" scaled="1"/>
              <a:tileRect/>
            </a:gradFill>
            <a:ln w="25400">
              <a:gradFill flip="none" rotWithShape="1">
                <a:gsLst>
                  <a:gs pos="1000">
                    <a:schemeClr val="bg1">
                      <a:lumMod val="85000"/>
                    </a:schemeClr>
                  </a:gs>
                  <a:gs pos="59000">
                    <a:schemeClr val="bg1"/>
                  </a:gs>
                </a:gsLst>
                <a:lin ang="10800000" scaled="1"/>
                <a:tileRect/>
              </a:gradFill>
            </a:ln>
            <a:effectLst>
              <a:outerShdw blurRad="254000" dist="127000" dir="36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3" name="任意多边形 84">
              <a:extLst>
                <a:ext uri="{FF2B5EF4-FFF2-40B4-BE49-F238E27FC236}">
                  <a16:creationId xmlns:a16="http://schemas.microsoft.com/office/drawing/2014/main" id="{467CD09F-B167-4A12-9A30-A9BC8B4878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2607" y="2906072"/>
              <a:ext cx="154285" cy="180000"/>
            </a:xfrm>
            <a:custGeom>
              <a:avLst/>
              <a:gdLst/>
              <a:ahLst/>
              <a:cxnLst/>
              <a:rect l="l" t="t" r="r" b="b"/>
              <a:pathLst>
                <a:path w="220435" h="257175">
                  <a:moveTo>
                    <a:pt x="59701" y="183697"/>
                  </a:moveTo>
                  <a:cubicBezTo>
                    <a:pt x="58362" y="183697"/>
                    <a:pt x="57261" y="184127"/>
                    <a:pt x="56400" y="184988"/>
                  </a:cubicBezTo>
                  <a:cubicBezTo>
                    <a:pt x="55539" y="185850"/>
                    <a:pt x="55109" y="186950"/>
                    <a:pt x="55109" y="188289"/>
                  </a:cubicBezTo>
                  <a:lnTo>
                    <a:pt x="55109" y="197474"/>
                  </a:lnTo>
                  <a:cubicBezTo>
                    <a:pt x="55109" y="198814"/>
                    <a:pt x="55539" y="199914"/>
                    <a:pt x="56400" y="200775"/>
                  </a:cubicBezTo>
                  <a:cubicBezTo>
                    <a:pt x="57261" y="201636"/>
                    <a:pt x="58362" y="202067"/>
                    <a:pt x="59701" y="202067"/>
                  </a:cubicBezTo>
                  <a:lnTo>
                    <a:pt x="160734" y="202067"/>
                  </a:lnTo>
                  <a:cubicBezTo>
                    <a:pt x="162074" y="202067"/>
                    <a:pt x="163174" y="201636"/>
                    <a:pt x="164035" y="200775"/>
                  </a:cubicBezTo>
                  <a:cubicBezTo>
                    <a:pt x="164896" y="199914"/>
                    <a:pt x="165327" y="198814"/>
                    <a:pt x="165327" y="197474"/>
                  </a:cubicBezTo>
                  <a:lnTo>
                    <a:pt x="165327" y="188289"/>
                  </a:lnTo>
                  <a:cubicBezTo>
                    <a:pt x="165327" y="186950"/>
                    <a:pt x="164896" y="185850"/>
                    <a:pt x="164035" y="184988"/>
                  </a:cubicBezTo>
                  <a:cubicBezTo>
                    <a:pt x="163174" y="184127"/>
                    <a:pt x="162074" y="183697"/>
                    <a:pt x="160734" y="183697"/>
                  </a:cubicBezTo>
                  <a:close/>
                  <a:moveTo>
                    <a:pt x="59701" y="146958"/>
                  </a:moveTo>
                  <a:cubicBezTo>
                    <a:pt x="58362" y="146958"/>
                    <a:pt x="57261" y="147388"/>
                    <a:pt x="56400" y="148249"/>
                  </a:cubicBezTo>
                  <a:cubicBezTo>
                    <a:pt x="55539" y="149110"/>
                    <a:pt x="55109" y="150210"/>
                    <a:pt x="55109" y="151550"/>
                  </a:cubicBezTo>
                  <a:lnTo>
                    <a:pt x="55109" y="160735"/>
                  </a:lnTo>
                  <a:cubicBezTo>
                    <a:pt x="55109" y="162074"/>
                    <a:pt x="55539" y="163174"/>
                    <a:pt x="56400" y="164036"/>
                  </a:cubicBezTo>
                  <a:cubicBezTo>
                    <a:pt x="57261" y="164897"/>
                    <a:pt x="58362" y="165327"/>
                    <a:pt x="59701" y="165327"/>
                  </a:cubicBezTo>
                  <a:lnTo>
                    <a:pt x="160734" y="165327"/>
                  </a:lnTo>
                  <a:cubicBezTo>
                    <a:pt x="162074" y="165327"/>
                    <a:pt x="163174" y="164897"/>
                    <a:pt x="164035" y="164036"/>
                  </a:cubicBezTo>
                  <a:cubicBezTo>
                    <a:pt x="164896" y="163174"/>
                    <a:pt x="165327" y="162074"/>
                    <a:pt x="165327" y="160735"/>
                  </a:cubicBezTo>
                  <a:lnTo>
                    <a:pt x="165327" y="151550"/>
                  </a:lnTo>
                  <a:cubicBezTo>
                    <a:pt x="165327" y="150210"/>
                    <a:pt x="164896" y="149110"/>
                    <a:pt x="164035" y="148249"/>
                  </a:cubicBezTo>
                  <a:cubicBezTo>
                    <a:pt x="163174" y="147388"/>
                    <a:pt x="162074" y="146958"/>
                    <a:pt x="160734" y="146958"/>
                  </a:cubicBezTo>
                  <a:close/>
                  <a:moveTo>
                    <a:pt x="59701" y="110218"/>
                  </a:moveTo>
                  <a:cubicBezTo>
                    <a:pt x="58362" y="110218"/>
                    <a:pt x="57261" y="110649"/>
                    <a:pt x="56400" y="111510"/>
                  </a:cubicBezTo>
                  <a:cubicBezTo>
                    <a:pt x="55539" y="112371"/>
                    <a:pt x="55109" y="113471"/>
                    <a:pt x="55109" y="114811"/>
                  </a:cubicBezTo>
                  <a:lnTo>
                    <a:pt x="55109" y="123995"/>
                  </a:lnTo>
                  <a:cubicBezTo>
                    <a:pt x="55109" y="125335"/>
                    <a:pt x="55539" y="126435"/>
                    <a:pt x="56400" y="127296"/>
                  </a:cubicBezTo>
                  <a:cubicBezTo>
                    <a:pt x="57261" y="128157"/>
                    <a:pt x="58362" y="128588"/>
                    <a:pt x="59701" y="128588"/>
                  </a:cubicBezTo>
                  <a:lnTo>
                    <a:pt x="160734" y="128588"/>
                  </a:lnTo>
                  <a:cubicBezTo>
                    <a:pt x="162074" y="128588"/>
                    <a:pt x="163174" y="128157"/>
                    <a:pt x="164035" y="127296"/>
                  </a:cubicBezTo>
                  <a:cubicBezTo>
                    <a:pt x="164896" y="126435"/>
                    <a:pt x="165327" y="125335"/>
                    <a:pt x="165327" y="123995"/>
                  </a:cubicBezTo>
                  <a:lnTo>
                    <a:pt x="165327" y="114811"/>
                  </a:lnTo>
                  <a:cubicBezTo>
                    <a:pt x="165327" y="113471"/>
                    <a:pt x="164896" y="112371"/>
                    <a:pt x="164035" y="111510"/>
                  </a:cubicBezTo>
                  <a:cubicBezTo>
                    <a:pt x="163174" y="110649"/>
                    <a:pt x="162074" y="110218"/>
                    <a:pt x="160734" y="110218"/>
                  </a:cubicBezTo>
                  <a:close/>
                  <a:moveTo>
                    <a:pt x="146957" y="5741"/>
                  </a:moveTo>
                  <a:cubicBezTo>
                    <a:pt x="149062" y="7080"/>
                    <a:pt x="150784" y="8420"/>
                    <a:pt x="152123" y="9759"/>
                  </a:cubicBezTo>
                  <a:lnTo>
                    <a:pt x="210677" y="68312"/>
                  </a:lnTo>
                  <a:cubicBezTo>
                    <a:pt x="212016" y="69652"/>
                    <a:pt x="213355" y="71374"/>
                    <a:pt x="214695" y="73479"/>
                  </a:cubicBezTo>
                  <a:lnTo>
                    <a:pt x="146957" y="73479"/>
                  </a:lnTo>
                  <a:close/>
                  <a:moveTo>
                    <a:pt x="13777" y="0"/>
                  </a:moveTo>
                  <a:lnTo>
                    <a:pt x="128587" y="0"/>
                  </a:lnTo>
                  <a:lnTo>
                    <a:pt x="128587" y="78071"/>
                  </a:lnTo>
                  <a:cubicBezTo>
                    <a:pt x="128587" y="81898"/>
                    <a:pt x="129927" y="85151"/>
                    <a:pt x="132606" y="87830"/>
                  </a:cubicBezTo>
                  <a:cubicBezTo>
                    <a:pt x="135285" y="90509"/>
                    <a:pt x="138537" y="91849"/>
                    <a:pt x="142364" y="91849"/>
                  </a:cubicBezTo>
                  <a:lnTo>
                    <a:pt x="220435" y="91849"/>
                  </a:lnTo>
                  <a:lnTo>
                    <a:pt x="220435" y="243398"/>
                  </a:lnTo>
                  <a:cubicBezTo>
                    <a:pt x="220435" y="247225"/>
                    <a:pt x="219096" y="250478"/>
                    <a:pt x="216417" y="253157"/>
                  </a:cubicBezTo>
                  <a:cubicBezTo>
                    <a:pt x="213738" y="255836"/>
                    <a:pt x="210485" y="257175"/>
                    <a:pt x="206658" y="257175"/>
                  </a:cubicBezTo>
                  <a:lnTo>
                    <a:pt x="13777" y="257175"/>
                  </a:lnTo>
                  <a:cubicBezTo>
                    <a:pt x="9950" y="257175"/>
                    <a:pt x="6697" y="255836"/>
                    <a:pt x="4018" y="253157"/>
                  </a:cubicBezTo>
                  <a:cubicBezTo>
                    <a:pt x="1339" y="250478"/>
                    <a:pt x="0" y="247225"/>
                    <a:pt x="0" y="243398"/>
                  </a:cubicBezTo>
                  <a:lnTo>
                    <a:pt x="0" y="13778"/>
                  </a:lnTo>
                  <a:cubicBezTo>
                    <a:pt x="0" y="9951"/>
                    <a:pt x="1339" y="6698"/>
                    <a:pt x="4018" y="4019"/>
                  </a:cubicBezTo>
                  <a:cubicBezTo>
                    <a:pt x="6697" y="1340"/>
                    <a:pt x="9950" y="0"/>
                    <a:pt x="13777" y="0"/>
                  </a:cubicBezTo>
                  <a:close/>
                </a:path>
              </a:pathLst>
            </a:custGeom>
            <a:solidFill>
              <a:srgbClr val="7611D5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latin typeface="FontAwesome" pitchFamily="2" charset="0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63111C7-5DFE-43E8-86EC-254CF4942E42}"/>
              </a:ext>
            </a:extLst>
          </p:cNvPr>
          <p:cNvGrpSpPr/>
          <p:nvPr/>
        </p:nvGrpSpPr>
        <p:grpSpPr>
          <a:xfrm>
            <a:off x="7160528" y="5350955"/>
            <a:ext cx="376106" cy="376106"/>
            <a:chOff x="1181697" y="5230639"/>
            <a:chExt cx="376106" cy="376106"/>
          </a:xfrm>
        </p:grpSpPr>
        <p:sp>
          <p:nvSpPr>
            <p:cNvPr id="25" name="圆角矩形 76">
              <a:extLst>
                <a:ext uri="{FF2B5EF4-FFF2-40B4-BE49-F238E27FC236}">
                  <a16:creationId xmlns:a16="http://schemas.microsoft.com/office/drawing/2014/main" id="{F746A8D2-B78A-429F-8DCD-64AF14593C0B}"/>
                </a:ext>
              </a:extLst>
            </p:cNvPr>
            <p:cNvSpPr/>
            <p:nvPr/>
          </p:nvSpPr>
          <p:spPr>
            <a:xfrm rot="2700000">
              <a:off x="1181697" y="5230639"/>
              <a:ext cx="376106" cy="376106"/>
            </a:xfrm>
            <a:prstGeom prst="roundRect">
              <a:avLst>
                <a:gd name="adj" fmla="val 40606"/>
              </a:avLst>
            </a:prstGeom>
            <a:gradFill flip="none" rotWithShape="0">
              <a:gsLst>
                <a:gs pos="56000">
                  <a:schemeClr val="bg1"/>
                </a:gs>
                <a:gs pos="99000">
                  <a:schemeClr val="bg1">
                    <a:lumMod val="75000"/>
                  </a:schemeClr>
                </a:gs>
              </a:gsLst>
              <a:lin ang="13500000" scaled="1"/>
              <a:tileRect/>
            </a:gradFill>
            <a:ln w="25400">
              <a:gradFill flip="none" rotWithShape="1">
                <a:gsLst>
                  <a:gs pos="1000">
                    <a:schemeClr val="bg1">
                      <a:lumMod val="85000"/>
                    </a:schemeClr>
                  </a:gs>
                  <a:gs pos="59000">
                    <a:schemeClr val="bg1"/>
                  </a:gs>
                </a:gsLst>
                <a:lin ang="10800000" scaled="1"/>
                <a:tileRect/>
              </a:gradFill>
            </a:ln>
            <a:effectLst>
              <a:outerShdw blurRad="254000" dist="127000" dir="36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Freeform 106">
              <a:extLst>
                <a:ext uri="{FF2B5EF4-FFF2-40B4-BE49-F238E27FC236}">
                  <a16:creationId xmlns:a16="http://schemas.microsoft.com/office/drawing/2014/main" id="{0B36D1CA-4295-4132-9A81-847EFFA4852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306373" y="5328692"/>
              <a:ext cx="126754" cy="180000"/>
            </a:xfrm>
            <a:custGeom>
              <a:avLst/>
              <a:gdLst>
                <a:gd name="T0" fmla="*/ 35 w 355"/>
                <a:gd name="T1" fmla="*/ 497 h 506"/>
                <a:gd name="T2" fmla="*/ 35 w 355"/>
                <a:gd name="T3" fmla="*/ 497 h 506"/>
                <a:gd name="T4" fmla="*/ 70 w 355"/>
                <a:gd name="T5" fmla="*/ 381 h 506"/>
                <a:gd name="T6" fmla="*/ 203 w 355"/>
                <a:gd name="T7" fmla="*/ 310 h 506"/>
                <a:gd name="T8" fmla="*/ 132 w 355"/>
                <a:gd name="T9" fmla="*/ 284 h 506"/>
                <a:gd name="T10" fmla="*/ 292 w 355"/>
                <a:gd name="T11" fmla="*/ 194 h 506"/>
                <a:gd name="T12" fmla="*/ 194 w 355"/>
                <a:gd name="T13" fmla="*/ 168 h 506"/>
                <a:gd name="T14" fmla="*/ 327 w 355"/>
                <a:gd name="T15" fmla="*/ 133 h 506"/>
                <a:gd name="T16" fmla="*/ 345 w 355"/>
                <a:gd name="T17" fmla="*/ 44 h 506"/>
                <a:gd name="T18" fmla="*/ 248 w 355"/>
                <a:gd name="T19" fmla="*/ 0 h 506"/>
                <a:gd name="T20" fmla="*/ 159 w 355"/>
                <a:gd name="T21" fmla="*/ 124 h 506"/>
                <a:gd name="T22" fmla="*/ 168 w 355"/>
                <a:gd name="T23" fmla="*/ 18 h 506"/>
                <a:gd name="T24" fmla="*/ 70 w 355"/>
                <a:gd name="T25" fmla="*/ 106 h 506"/>
                <a:gd name="T26" fmla="*/ 61 w 355"/>
                <a:gd name="T27" fmla="*/ 301 h 506"/>
                <a:gd name="T28" fmla="*/ 8 w 355"/>
                <a:gd name="T29" fmla="*/ 213 h 506"/>
                <a:gd name="T30" fmla="*/ 35 w 355"/>
                <a:gd name="T31" fmla="*/ 363 h 506"/>
                <a:gd name="T32" fmla="*/ 8 w 355"/>
                <a:gd name="T33" fmla="*/ 478 h 506"/>
                <a:gd name="T34" fmla="*/ 35 w 355"/>
                <a:gd name="T35" fmla="*/ 497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5" h="506">
                  <a:moveTo>
                    <a:pt x="35" y="497"/>
                  </a:moveTo>
                  <a:lnTo>
                    <a:pt x="35" y="497"/>
                  </a:lnTo>
                  <a:cubicBezTo>
                    <a:pt x="44" y="469"/>
                    <a:pt x="53" y="434"/>
                    <a:pt x="70" y="381"/>
                  </a:cubicBezTo>
                  <a:cubicBezTo>
                    <a:pt x="132" y="372"/>
                    <a:pt x="168" y="390"/>
                    <a:pt x="203" y="310"/>
                  </a:cubicBezTo>
                  <a:cubicBezTo>
                    <a:pt x="168" y="328"/>
                    <a:pt x="132" y="292"/>
                    <a:pt x="132" y="284"/>
                  </a:cubicBezTo>
                  <a:cubicBezTo>
                    <a:pt x="132" y="266"/>
                    <a:pt x="229" y="292"/>
                    <a:pt x="292" y="194"/>
                  </a:cubicBezTo>
                  <a:cubicBezTo>
                    <a:pt x="212" y="213"/>
                    <a:pt x="185" y="178"/>
                    <a:pt x="194" y="168"/>
                  </a:cubicBezTo>
                  <a:cubicBezTo>
                    <a:pt x="221" y="159"/>
                    <a:pt x="292" y="168"/>
                    <a:pt x="327" y="133"/>
                  </a:cubicBezTo>
                  <a:cubicBezTo>
                    <a:pt x="345" y="115"/>
                    <a:pt x="354" y="62"/>
                    <a:pt x="345" y="44"/>
                  </a:cubicBezTo>
                  <a:cubicBezTo>
                    <a:pt x="336" y="27"/>
                    <a:pt x="283" y="0"/>
                    <a:pt x="248" y="0"/>
                  </a:cubicBezTo>
                  <a:cubicBezTo>
                    <a:pt x="221" y="9"/>
                    <a:pt x="168" y="124"/>
                    <a:pt x="159" y="124"/>
                  </a:cubicBezTo>
                  <a:cubicBezTo>
                    <a:pt x="141" y="124"/>
                    <a:pt x="141" y="71"/>
                    <a:pt x="168" y="18"/>
                  </a:cubicBezTo>
                  <a:cubicBezTo>
                    <a:pt x="132" y="35"/>
                    <a:pt x="88" y="71"/>
                    <a:pt x="70" y="106"/>
                  </a:cubicBezTo>
                  <a:cubicBezTo>
                    <a:pt x="44" y="159"/>
                    <a:pt x="79" y="301"/>
                    <a:pt x="61" y="301"/>
                  </a:cubicBezTo>
                  <a:cubicBezTo>
                    <a:pt x="53" y="310"/>
                    <a:pt x="17" y="239"/>
                    <a:pt x="8" y="213"/>
                  </a:cubicBezTo>
                  <a:cubicBezTo>
                    <a:pt x="0" y="257"/>
                    <a:pt x="0" y="301"/>
                    <a:pt x="35" y="363"/>
                  </a:cubicBezTo>
                  <a:cubicBezTo>
                    <a:pt x="26" y="407"/>
                    <a:pt x="17" y="452"/>
                    <a:pt x="8" y="478"/>
                  </a:cubicBezTo>
                  <a:cubicBezTo>
                    <a:pt x="8" y="497"/>
                    <a:pt x="35" y="505"/>
                    <a:pt x="35" y="497"/>
                  </a:cubicBezTo>
                </a:path>
              </a:pathLst>
            </a:custGeom>
            <a:solidFill>
              <a:srgbClr val="7611D5"/>
            </a:solidFill>
            <a:ln>
              <a:noFill/>
            </a:ln>
            <a:effectLst/>
          </p:spPr>
          <p:txBody>
            <a:bodyPr wrap="none" lIns="45712" tIns="22856" rIns="45712" bIns="22856" anchor="ctr"/>
            <a:lstStyle/>
            <a:p>
              <a:pPr defTabSz="609494">
                <a:defRPr/>
              </a:pPr>
              <a:endParaRPr lang="en-US" dirty="0"/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879AE606-D6A3-4BB1-84A6-AB0709BA5D4E}"/>
              </a:ext>
            </a:extLst>
          </p:cNvPr>
          <p:cNvGrpSpPr/>
          <p:nvPr/>
        </p:nvGrpSpPr>
        <p:grpSpPr>
          <a:xfrm>
            <a:off x="7160528" y="4530704"/>
            <a:ext cx="376106" cy="376106"/>
            <a:chOff x="1181697" y="4410388"/>
            <a:chExt cx="376106" cy="376106"/>
          </a:xfrm>
        </p:grpSpPr>
        <p:sp>
          <p:nvSpPr>
            <p:cNvPr id="28" name="圆角矩形 67">
              <a:extLst>
                <a:ext uri="{FF2B5EF4-FFF2-40B4-BE49-F238E27FC236}">
                  <a16:creationId xmlns:a16="http://schemas.microsoft.com/office/drawing/2014/main" id="{4F1EEB4A-0A12-43EC-A88C-FE8997F75A19}"/>
                </a:ext>
              </a:extLst>
            </p:cNvPr>
            <p:cNvSpPr/>
            <p:nvPr/>
          </p:nvSpPr>
          <p:spPr>
            <a:xfrm rot="2700000">
              <a:off x="1181697" y="4410388"/>
              <a:ext cx="376106" cy="376106"/>
            </a:xfrm>
            <a:prstGeom prst="roundRect">
              <a:avLst>
                <a:gd name="adj" fmla="val 40606"/>
              </a:avLst>
            </a:prstGeom>
            <a:gradFill flip="none" rotWithShape="0">
              <a:gsLst>
                <a:gs pos="56000">
                  <a:schemeClr val="bg1"/>
                </a:gs>
                <a:gs pos="99000">
                  <a:schemeClr val="bg1">
                    <a:lumMod val="75000"/>
                  </a:schemeClr>
                </a:gs>
              </a:gsLst>
              <a:lin ang="13500000" scaled="1"/>
              <a:tileRect/>
            </a:gradFill>
            <a:ln w="25400">
              <a:gradFill flip="none" rotWithShape="1">
                <a:gsLst>
                  <a:gs pos="1000">
                    <a:schemeClr val="bg1">
                      <a:lumMod val="85000"/>
                    </a:schemeClr>
                  </a:gs>
                  <a:gs pos="59000">
                    <a:schemeClr val="bg1"/>
                  </a:gs>
                </a:gsLst>
                <a:lin ang="10800000" scaled="1"/>
                <a:tileRect/>
              </a:gradFill>
            </a:ln>
            <a:effectLst>
              <a:outerShdw blurRad="254000" dist="127000" dir="36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9" name="Freeform 51">
              <a:extLst>
                <a:ext uri="{FF2B5EF4-FFF2-40B4-BE49-F238E27FC236}">
                  <a16:creationId xmlns:a16="http://schemas.microsoft.com/office/drawing/2014/main" id="{6ADB5659-7952-4E11-A9BB-1413B66180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276881" y="4542739"/>
              <a:ext cx="180000" cy="111404"/>
            </a:xfrm>
            <a:custGeom>
              <a:avLst/>
              <a:gdLst>
                <a:gd name="T0" fmla="*/ 18 w 461"/>
                <a:gd name="T1" fmla="*/ 27 h 285"/>
                <a:gd name="T2" fmla="*/ 18 w 461"/>
                <a:gd name="T3" fmla="*/ 27 h 285"/>
                <a:gd name="T4" fmla="*/ 203 w 461"/>
                <a:gd name="T5" fmla="*/ 125 h 285"/>
                <a:gd name="T6" fmla="*/ 231 w 461"/>
                <a:gd name="T7" fmla="*/ 133 h 285"/>
                <a:gd name="T8" fmla="*/ 248 w 461"/>
                <a:gd name="T9" fmla="*/ 125 h 285"/>
                <a:gd name="T10" fmla="*/ 434 w 461"/>
                <a:gd name="T11" fmla="*/ 27 h 285"/>
                <a:gd name="T12" fmla="*/ 443 w 461"/>
                <a:gd name="T13" fmla="*/ 0 h 285"/>
                <a:gd name="T14" fmla="*/ 18 w 461"/>
                <a:gd name="T15" fmla="*/ 0 h 285"/>
                <a:gd name="T16" fmla="*/ 18 w 461"/>
                <a:gd name="T17" fmla="*/ 27 h 285"/>
                <a:gd name="T18" fmla="*/ 443 w 461"/>
                <a:gd name="T19" fmla="*/ 80 h 285"/>
                <a:gd name="T20" fmla="*/ 443 w 461"/>
                <a:gd name="T21" fmla="*/ 80 h 285"/>
                <a:gd name="T22" fmla="*/ 248 w 461"/>
                <a:gd name="T23" fmla="*/ 178 h 285"/>
                <a:gd name="T24" fmla="*/ 231 w 461"/>
                <a:gd name="T25" fmla="*/ 178 h 285"/>
                <a:gd name="T26" fmla="*/ 203 w 461"/>
                <a:gd name="T27" fmla="*/ 178 h 285"/>
                <a:gd name="T28" fmla="*/ 18 w 461"/>
                <a:gd name="T29" fmla="*/ 80 h 285"/>
                <a:gd name="T30" fmla="*/ 9 w 461"/>
                <a:gd name="T31" fmla="*/ 80 h 285"/>
                <a:gd name="T32" fmla="*/ 9 w 461"/>
                <a:gd name="T33" fmla="*/ 266 h 285"/>
                <a:gd name="T34" fmla="*/ 35 w 461"/>
                <a:gd name="T35" fmla="*/ 284 h 285"/>
                <a:gd name="T36" fmla="*/ 425 w 461"/>
                <a:gd name="T37" fmla="*/ 284 h 285"/>
                <a:gd name="T38" fmla="*/ 452 w 461"/>
                <a:gd name="T39" fmla="*/ 266 h 285"/>
                <a:gd name="T40" fmla="*/ 452 w 461"/>
                <a:gd name="T41" fmla="*/ 80 h 285"/>
                <a:gd name="T42" fmla="*/ 443 w 461"/>
                <a:gd name="T43" fmla="*/ 8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1" h="285">
                  <a:moveTo>
                    <a:pt x="18" y="27"/>
                  </a:moveTo>
                  <a:lnTo>
                    <a:pt x="18" y="27"/>
                  </a:lnTo>
                  <a:cubicBezTo>
                    <a:pt x="35" y="35"/>
                    <a:pt x="203" y="125"/>
                    <a:pt x="203" y="125"/>
                  </a:cubicBezTo>
                  <a:cubicBezTo>
                    <a:pt x="212" y="133"/>
                    <a:pt x="221" y="133"/>
                    <a:pt x="231" y="133"/>
                  </a:cubicBezTo>
                  <a:cubicBezTo>
                    <a:pt x="239" y="133"/>
                    <a:pt x="248" y="133"/>
                    <a:pt x="248" y="125"/>
                  </a:cubicBezTo>
                  <a:cubicBezTo>
                    <a:pt x="256" y="125"/>
                    <a:pt x="425" y="35"/>
                    <a:pt x="434" y="27"/>
                  </a:cubicBezTo>
                  <a:cubicBezTo>
                    <a:pt x="452" y="18"/>
                    <a:pt x="460" y="0"/>
                    <a:pt x="44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9" y="18"/>
                    <a:pt x="18" y="27"/>
                  </a:cubicBezTo>
                  <a:close/>
                  <a:moveTo>
                    <a:pt x="443" y="80"/>
                  </a:moveTo>
                  <a:lnTo>
                    <a:pt x="443" y="80"/>
                  </a:lnTo>
                  <a:cubicBezTo>
                    <a:pt x="434" y="80"/>
                    <a:pt x="256" y="169"/>
                    <a:pt x="248" y="178"/>
                  </a:cubicBezTo>
                  <a:cubicBezTo>
                    <a:pt x="248" y="178"/>
                    <a:pt x="239" y="178"/>
                    <a:pt x="231" y="178"/>
                  </a:cubicBezTo>
                  <a:cubicBezTo>
                    <a:pt x="221" y="178"/>
                    <a:pt x="212" y="178"/>
                    <a:pt x="203" y="178"/>
                  </a:cubicBezTo>
                  <a:cubicBezTo>
                    <a:pt x="194" y="169"/>
                    <a:pt x="27" y="80"/>
                    <a:pt x="18" y="80"/>
                  </a:cubicBezTo>
                  <a:cubicBezTo>
                    <a:pt x="9" y="72"/>
                    <a:pt x="9" y="80"/>
                    <a:pt x="9" y="80"/>
                  </a:cubicBezTo>
                  <a:cubicBezTo>
                    <a:pt x="9" y="88"/>
                    <a:pt x="9" y="266"/>
                    <a:pt x="9" y="266"/>
                  </a:cubicBezTo>
                  <a:cubicBezTo>
                    <a:pt x="9" y="275"/>
                    <a:pt x="18" y="284"/>
                    <a:pt x="35" y="284"/>
                  </a:cubicBezTo>
                  <a:cubicBezTo>
                    <a:pt x="425" y="284"/>
                    <a:pt x="425" y="284"/>
                    <a:pt x="425" y="284"/>
                  </a:cubicBezTo>
                  <a:cubicBezTo>
                    <a:pt x="443" y="284"/>
                    <a:pt x="452" y="275"/>
                    <a:pt x="452" y="266"/>
                  </a:cubicBezTo>
                  <a:cubicBezTo>
                    <a:pt x="452" y="266"/>
                    <a:pt x="452" y="88"/>
                    <a:pt x="452" y="80"/>
                  </a:cubicBezTo>
                  <a:cubicBezTo>
                    <a:pt x="452" y="80"/>
                    <a:pt x="452" y="72"/>
                    <a:pt x="443" y="80"/>
                  </a:cubicBezTo>
                  <a:close/>
                </a:path>
              </a:pathLst>
            </a:custGeom>
            <a:solidFill>
              <a:srgbClr val="7611D5"/>
            </a:solidFill>
            <a:ln>
              <a:noFill/>
            </a:ln>
            <a:effectLst/>
          </p:spPr>
          <p:txBody>
            <a:bodyPr wrap="none" lIns="45712" tIns="22856" rIns="45712" bIns="22856" anchor="ctr"/>
            <a:lstStyle/>
            <a:p>
              <a:pPr defTabSz="609494">
                <a:defRPr/>
              </a:pPr>
              <a:endParaRPr lang="en-US" dirty="0"/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48FE7892-60A9-4CF3-AE6F-FB357AF0227C}"/>
              </a:ext>
            </a:extLst>
          </p:cNvPr>
          <p:cNvGrpSpPr/>
          <p:nvPr/>
        </p:nvGrpSpPr>
        <p:grpSpPr>
          <a:xfrm>
            <a:off x="7160528" y="3729547"/>
            <a:ext cx="376106" cy="376106"/>
            <a:chOff x="1181697" y="3609231"/>
            <a:chExt cx="376106" cy="376106"/>
          </a:xfrm>
        </p:grpSpPr>
        <p:sp>
          <p:nvSpPr>
            <p:cNvPr id="31" name="圆角矩形 58">
              <a:extLst>
                <a:ext uri="{FF2B5EF4-FFF2-40B4-BE49-F238E27FC236}">
                  <a16:creationId xmlns:a16="http://schemas.microsoft.com/office/drawing/2014/main" id="{9A85C8BB-3C25-4B25-94A3-DE56E61EC5E9}"/>
                </a:ext>
              </a:extLst>
            </p:cNvPr>
            <p:cNvSpPr/>
            <p:nvPr/>
          </p:nvSpPr>
          <p:spPr>
            <a:xfrm rot="2700000">
              <a:off x="1181697" y="3609231"/>
              <a:ext cx="376106" cy="376106"/>
            </a:xfrm>
            <a:prstGeom prst="roundRect">
              <a:avLst>
                <a:gd name="adj" fmla="val 40606"/>
              </a:avLst>
            </a:prstGeom>
            <a:gradFill flip="none" rotWithShape="0">
              <a:gsLst>
                <a:gs pos="56000">
                  <a:schemeClr val="bg1"/>
                </a:gs>
                <a:gs pos="99000">
                  <a:schemeClr val="bg1">
                    <a:lumMod val="75000"/>
                  </a:schemeClr>
                </a:gs>
              </a:gsLst>
              <a:lin ang="13500000" scaled="1"/>
              <a:tileRect/>
            </a:gradFill>
            <a:ln w="25400">
              <a:gradFill flip="none" rotWithShape="1">
                <a:gsLst>
                  <a:gs pos="1000">
                    <a:schemeClr val="bg1">
                      <a:lumMod val="85000"/>
                    </a:schemeClr>
                  </a:gs>
                  <a:gs pos="59000">
                    <a:schemeClr val="bg1"/>
                  </a:gs>
                </a:gsLst>
                <a:lin ang="10800000" scaled="1"/>
                <a:tileRect/>
              </a:gradFill>
            </a:ln>
            <a:effectLst>
              <a:outerShdw blurRad="254000" dist="127000" dir="36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2" name="Freeform 75">
              <a:extLst>
                <a:ext uri="{FF2B5EF4-FFF2-40B4-BE49-F238E27FC236}">
                  <a16:creationId xmlns:a16="http://schemas.microsoft.com/office/drawing/2014/main" id="{DB2E7C8F-EB75-4301-B133-3A312866ABE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321289" y="3707284"/>
              <a:ext cx="96923" cy="180000"/>
            </a:xfrm>
            <a:custGeom>
              <a:avLst/>
              <a:gdLst>
                <a:gd name="T0" fmla="*/ 248 w 249"/>
                <a:gd name="T1" fmla="*/ 80 h 453"/>
                <a:gd name="T2" fmla="*/ 248 w 249"/>
                <a:gd name="T3" fmla="*/ 80 h 453"/>
                <a:gd name="T4" fmla="*/ 177 w 249"/>
                <a:gd name="T5" fmla="*/ 80 h 453"/>
                <a:gd name="T6" fmla="*/ 160 w 249"/>
                <a:gd name="T7" fmla="*/ 107 h 453"/>
                <a:gd name="T8" fmla="*/ 160 w 249"/>
                <a:gd name="T9" fmla="*/ 160 h 453"/>
                <a:gd name="T10" fmla="*/ 248 w 249"/>
                <a:gd name="T11" fmla="*/ 160 h 453"/>
                <a:gd name="T12" fmla="*/ 248 w 249"/>
                <a:gd name="T13" fmla="*/ 231 h 453"/>
                <a:gd name="T14" fmla="*/ 160 w 249"/>
                <a:gd name="T15" fmla="*/ 231 h 453"/>
                <a:gd name="T16" fmla="*/ 160 w 249"/>
                <a:gd name="T17" fmla="*/ 452 h 453"/>
                <a:gd name="T18" fmla="*/ 79 w 249"/>
                <a:gd name="T19" fmla="*/ 452 h 453"/>
                <a:gd name="T20" fmla="*/ 79 w 249"/>
                <a:gd name="T21" fmla="*/ 231 h 453"/>
                <a:gd name="T22" fmla="*/ 0 w 249"/>
                <a:gd name="T23" fmla="*/ 231 h 453"/>
                <a:gd name="T24" fmla="*/ 0 w 249"/>
                <a:gd name="T25" fmla="*/ 160 h 453"/>
                <a:gd name="T26" fmla="*/ 79 w 249"/>
                <a:gd name="T27" fmla="*/ 160 h 453"/>
                <a:gd name="T28" fmla="*/ 79 w 249"/>
                <a:gd name="T29" fmla="*/ 116 h 453"/>
                <a:gd name="T30" fmla="*/ 177 w 249"/>
                <a:gd name="T31" fmla="*/ 0 h 453"/>
                <a:gd name="T32" fmla="*/ 248 w 249"/>
                <a:gd name="T33" fmla="*/ 0 h 453"/>
                <a:gd name="T34" fmla="*/ 248 w 249"/>
                <a:gd name="T35" fmla="*/ 8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solidFill>
              <a:srgbClr val="7611D5"/>
            </a:solidFill>
            <a:ln>
              <a:noFill/>
            </a:ln>
            <a:effectLst/>
          </p:spPr>
          <p:txBody>
            <a:bodyPr wrap="none" lIns="45712" tIns="22856" rIns="45712" bIns="22856" anchor="ctr"/>
            <a:lstStyle/>
            <a:p>
              <a:pPr defTabSz="609494">
                <a:defRPr/>
              </a:pP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2171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08333E-7 -2.59259E-6 L -0.04557 -2.59259E-6 " pathEditMode="relative" rAng="0" ptsTypes="AA">
                                      <p:cBhvr>
                                        <p:cTn id="14" dur="1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-2.59259E-6 L -0.04557 -2.59259E-6 " pathEditMode="relative" rAng="0" ptsTypes="AA">
                                      <p:cBhvr>
                                        <p:cTn id="19" dur="15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-0.04557 -2.59259E-6 " pathEditMode="relative" rAng="0" ptsTypes="AA">
                                      <p:cBhvr>
                                        <p:cTn id="25" dur="15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5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-2.59259E-6 L -0.04557 -2.59259E-6 " pathEditMode="relative" rAng="0" ptsTypes="AA">
                                      <p:cBhvr>
                                        <p:cTn id="30" dur="1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5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08333E-7 -2.59259E-6 L -0.04557 -2.59259E-6 " pathEditMode="relative" rAng="0" ptsTypes="AA">
                                      <p:cBhvr>
                                        <p:cTn id="35" dur="15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5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5E-6 -3.7037E-6 L -0.04558 -3.7037E-6 " pathEditMode="relative" rAng="0" ptsTypes="AA">
                                      <p:cBhvr>
                                        <p:cTn id="40" dur="1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5" presetClass="pat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2.08333E-7 -2.59259E-6 L -0.04557 -2.59259E-6 " pathEditMode="relative" rAng="0" ptsTypes="AA">
                                      <p:cBhvr>
                                        <p:cTn id="45" dur="15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5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5E-6 -1.85185E-6 L -0.04558 -1.85185E-6 " pathEditMode="relative" rAng="0" ptsTypes="AA">
                                      <p:cBhvr>
                                        <p:cTn id="50" dur="15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5" presetClass="path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2.08333E-7 -2.59259E-6 L -0.04557 -2.59259E-6 " pathEditMode="relative" rAng="0" ptsTypes="AA">
                                      <p:cBhvr>
                                        <p:cTn id="55" dur="15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5" presetClass="path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5E-6 2.22222E-6 L -0.04558 2.22222E-6 " pathEditMode="relative" rAng="0" ptsTypes="AA">
                                      <p:cBhvr>
                                        <p:cTn id="60" dur="15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0" grpId="0"/>
      <p:bldP spid="2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7611D5"/>
            </a:gs>
            <a:gs pos="23000">
              <a:srgbClr val="3644DB"/>
            </a:gs>
            <a:gs pos="0">
              <a:srgbClr val="3644D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>
            <a:extLst>
              <a:ext uri="{FF2B5EF4-FFF2-40B4-BE49-F238E27FC236}">
                <a16:creationId xmlns:a16="http://schemas.microsoft.com/office/drawing/2014/main" id="{3FE15F3E-8720-43B0-AF0E-0A59991C61B7}"/>
              </a:ext>
            </a:extLst>
          </p:cNvPr>
          <p:cNvSpPr/>
          <p:nvPr/>
        </p:nvSpPr>
        <p:spPr>
          <a:xfrm>
            <a:off x="694734" y="581749"/>
            <a:ext cx="10802533" cy="5694503"/>
          </a:xfrm>
          <a:prstGeom prst="roundRect">
            <a:avLst>
              <a:gd name="adj" fmla="val 2001"/>
            </a:avLst>
          </a:prstGeom>
          <a:solidFill>
            <a:schemeClr val="bg1"/>
          </a:solidFill>
          <a:ln w="12700">
            <a:noFill/>
          </a:ln>
          <a:effectLst>
            <a:outerShdw blurRad="381000" dist="38100" dir="5400000" algn="t" rotWithShape="0">
              <a:srgbClr val="B8B8F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A5C6E11-199B-44DA-92E5-A11BBF3DD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039" y="0"/>
            <a:ext cx="4071959" cy="18171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108EAD8-D203-440A-8E20-EA463FD538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279" y="1573048"/>
            <a:ext cx="1262561" cy="125517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99D992A-CA2E-4E19-8842-6D285D016C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104" y="3627556"/>
            <a:ext cx="1262561" cy="125517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403B9BE-927C-4C7C-8068-D3EB7A74BB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930" y="1573048"/>
            <a:ext cx="1262561" cy="125517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AFD85A7-9AC3-4A89-AD2A-AAC375EE70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279" y="3627556"/>
            <a:ext cx="1262561" cy="125517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66513BE-E523-4F1E-BED2-8A91CB8D15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105" y="1573048"/>
            <a:ext cx="1262561" cy="125517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20931EF-4E0E-4589-B7F3-4EA46B5339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930" y="3627556"/>
            <a:ext cx="1262561" cy="1255178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64542064-6DB2-4BA2-A77D-74046E30831A}"/>
              </a:ext>
            </a:extLst>
          </p:cNvPr>
          <p:cNvSpPr/>
          <p:nvPr/>
        </p:nvSpPr>
        <p:spPr>
          <a:xfrm>
            <a:off x="2485084" y="2800308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Add a title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46F3E3C-CE62-4DF1-9394-A8EF1ED7C8D8}"/>
              </a:ext>
            </a:extLst>
          </p:cNvPr>
          <p:cNvSpPr txBox="1"/>
          <p:nvPr/>
        </p:nvSpPr>
        <p:spPr>
          <a:xfrm>
            <a:off x="1636067" y="3108085"/>
            <a:ext cx="2600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After you hit your content here, or by copying your text, choose paste in this box and choose to keep only the text.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17B8126-02B6-48B0-A336-EAEC3EEBF587}"/>
              </a:ext>
            </a:extLst>
          </p:cNvPr>
          <p:cNvSpPr/>
          <p:nvPr/>
        </p:nvSpPr>
        <p:spPr>
          <a:xfrm>
            <a:off x="5535007" y="2792409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Add a title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A2AAF1B-B4F9-43DB-BB28-4ECCD8E7B541}"/>
              </a:ext>
            </a:extLst>
          </p:cNvPr>
          <p:cNvSpPr txBox="1"/>
          <p:nvPr/>
        </p:nvSpPr>
        <p:spPr>
          <a:xfrm>
            <a:off x="4685990" y="3100186"/>
            <a:ext cx="2600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After you hit your content here, or by copying your text, choose paste in this box and choose to keep only the text.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6C414A7-48C1-4A89-B0E9-FDCE0DD71ACD}"/>
              </a:ext>
            </a:extLst>
          </p:cNvPr>
          <p:cNvSpPr/>
          <p:nvPr/>
        </p:nvSpPr>
        <p:spPr>
          <a:xfrm>
            <a:off x="8748239" y="2792409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Add a title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7CFB3C8-B52F-4B4C-8AA7-900A89C0A1BB}"/>
              </a:ext>
            </a:extLst>
          </p:cNvPr>
          <p:cNvSpPr txBox="1"/>
          <p:nvPr/>
        </p:nvSpPr>
        <p:spPr>
          <a:xfrm>
            <a:off x="7899222" y="3100186"/>
            <a:ext cx="2600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After you hit your content here, or by copying your text, choose paste in this box and choose to keep only the text.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05A82F1A-9A27-4BC7-B3BC-1408925A5902}"/>
              </a:ext>
            </a:extLst>
          </p:cNvPr>
          <p:cNvSpPr/>
          <p:nvPr/>
        </p:nvSpPr>
        <p:spPr>
          <a:xfrm>
            <a:off x="2485084" y="4782204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Add a title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8DE9F75-452A-442D-AF7B-1EDD52633ADB}"/>
              </a:ext>
            </a:extLst>
          </p:cNvPr>
          <p:cNvSpPr txBox="1"/>
          <p:nvPr/>
        </p:nvSpPr>
        <p:spPr>
          <a:xfrm>
            <a:off x="1636067" y="5089981"/>
            <a:ext cx="2600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After you hit your content here, or by copying your text, choose paste in this box and choose to keep only the text.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5868EF9F-0E65-48BF-88D9-A6F4E9B5B125}"/>
              </a:ext>
            </a:extLst>
          </p:cNvPr>
          <p:cNvSpPr/>
          <p:nvPr/>
        </p:nvSpPr>
        <p:spPr>
          <a:xfrm>
            <a:off x="5535007" y="4774305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Add a title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E4F6FCF-5B38-4C76-922F-0788E7784236}"/>
              </a:ext>
            </a:extLst>
          </p:cNvPr>
          <p:cNvSpPr txBox="1"/>
          <p:nvPr/>
        </p:nvSpPr>
        <p:spPr>
          <a:xfrm>
            <a:off x="4685990" y="5082082"/>
            <a:ext cx="2600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After you hit your content here, or by copying your text, choose paste in this box and choose to keep only the text.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75DFB45-EA4C-4E81-B48E-B2FC7C16000F}"/>
              </a:ext>
            </a:extLst>
          </p:cNvPr>
          <p:cNvSpPr/>
          <p:nvPr/>
        </p:nvSpPr>
        <p:spPr>
          <a:xfrm>
            <a:off x="8748239" y="4774305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Add a title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BED56BB-A278-439B-BA05-55D5E807999B}"/>
              </a:ext>
            </a:extLst>
          </p:cNvPr>
          <p:cNvSpPr txBox="1"/>
          <p:nvPr/>
        </p:nvSpPr>
        <p:spPr>
          <a:xfrm>
            <a:off x="7899222" y="5082082"/>
            <a:ext cx="2600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After you hit your content here, or by copying your text, choose paste in this box and choose to keep only the text.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A546807-1193-464B-AC89-B5030EACA601}"/>
              </a:ext>
            </a:extLst>
          </p:cNvPr>
          <p:cNvSpPr txBox="1"/>
          <p:nvPr/>
        </p:nvSpPr>
        <p:spPr>
          <a:xfrm>
            <a:off x="4076417" y="846566"/>
            <a:ext cx="4063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+mn-ea"/>
              </a:rPr>
              <a:t>Here Is The Title Of Your Text</a:t>
            </a:r>
            <a:endParaRPr lang="zh-CN" altLang="en-US" sz="2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5289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"/>
                            </p:stCondLst>
                            <p:childTnLst>
                              <p:par>
                                <p:cTn id="8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500"/>
                            </p:stCondLst>
                            <p:childTnLst>
                              <p:par>
                                <p:cTn id="9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5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08333E-7 -2.59259E-6 L -0.04557 -2.59259E-6 " pathEditMode="relative" rAng="0" ptsTypes="AA">
                                      <p:cBhvr>
                                        <p:cTn id="110" dur="15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6000">
              <a:srgbClr val="7611D5"/>
            </a:gs>
            <a:gs pos="55500">
              <a:srgbClr val="5624D9"/>
            </a:gs>
            <a:gs pos="15000">
              <a:srgbClr val="3A5BD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3">
            <a:extLst>
              <a:ext uri="{FF2B5EF4-FFF2-40B4-BE49-F238E27FC236}">
                <a16:creationId xmlns:a16="http://schemas.microsoft.com/office/drawing/2014/main" id="{7E5DF422-0086-4251-AF95-F1A014BB5B8F}"/>
              </a:ext>
            </a:extLst>
          </p:cNvPr>
          <p:cNvSpPr/>
          <p:nvPr/>
        </p:nvSpPr>
        <p:spPr>
          <a:xfrm>
            <a:off x="694734" y="581749"/>
            <a:ext cx="10802533" cy="5694503"/>
          </a:xfrm>
          <a:prstGeom prst="roundRect">
            <a:avLst>
              <a:gd name="adj" fmla="val 2001"/>
            </a:avLst>
          </a:prstGeom>
          <a:solidFill>
            <a:schemeClr val="bg1"/>
          </a:solidFill>
          <a:ln w="12700">
            <a:noFill/>
          </a:ln>
          <a:effectLst>
            <a:outerShdw blurRad="381000" dist="38100" dir="5400000" algn="t" rotWithShape="0">
              <a:srgbClr val="B8B8F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1B57BDB-73EA-4F1A-A795-16DE0B0289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69" b="33265"/>
          <a:stretch/>
        </p:blipFill>
        <p:spPr>
          <a:xfrm>
            <a:off x="0" y="-352872"/>
            <a:ext cx="4899546" cy="924553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C860907-2D9F-4F5D-A529-F1946254C4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0" t="5720" r="12002" b="69353"/>
          <a:stretch/>
        </p:blipFill>
        <p:spPr>
          <a:xfrm>
            <a:off x="5372888" y="1526742"/>
            <a:ext cx="5979204" cy="4565054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86403CA0-8E6C-4F64-8CCD-A2CC4A1F8631}"/>
              </a:ext>
            </a:extLst>
          </p:cNvPr>
          <p:cNvGrpSpPr/>
          <p:nvPr/>
        </p:nvGrpSpPr>
        <p:grpSpPr>
          <a:xfrm>
            <a:off x="1330043" y="1079592"/>
            <a:ext cx="593516" cy="593516"/>
            <a:chOff x="5548343" y="2526022"/>
            <a:chExt cx="593516" cy="593516"/>
          </a:xfrm>
        </p:grpSpPr>
        <p:sp>
          <p:nvSpPr>
            <p:cNvPr id="6" name="圆角矩形 26">
              <a:extLst>
                <a:ext uri="{FF2B5EF4-FFF2-40B4-BE49-F238E27FC236}">
                  <a16:creationId xmlns:a16="http://schemas.microsoft.com/office/drawing/2014/main" id="{CFC34205-2289-4E64-9978-17A9C8475CD1}"/>
                </a:ext>
              </a:extLst>
            </p:cNvPr>
            <p:cNvSpPr/>
            <p:nvPr/>
          </p:nvSpPr>
          <p:spPr>
            <a:xfrm rot="2700000">
              <a:off x="5548343" y="2526022"/>
              <a:ext cx="593516" cy="593516"/>
            </a:xfrm>
            <a:prstGeom prst="roundRect">
              <a:avLst>
                <a:gd name="adj" fmla="val 50000"/>
              </a:avLst>
            </a:prstGeom>
            <a:gradFill flip="none" rotWithShape="0">
              <a:gsLst>
                <a:gs pos="56000">
                  <a:schemeClr val="bg1"/>
                </a:gs>
                <a:gs pos="99000">
                  <a:schemeClr val="bg1">
                    <a:lumMod val="75000"/>
                  </a:schemeClr>
                </a:gs>
              </a:gsLst>
              <a:lin ang="13500000" scaled="1"/>
              <a:tileRect/>
            </a:gradFill>
            <a:ln w="19050">
              <a:gradFill flip="none" rotWithShape="1">
                <a:gsLst>
                  <a:gs pos="1000">
                    <a:schemeClr val="bg1">
                      <a:lumMod val="85000"/>
                    </a:schemeClr>
                  </a:gs>
                  <a:gs pos="59000">
                    <a:schemeClr val="bg1"/>
                  </a:gs>
                </a:gsLst>
                <a:lin ang="10800000" scaled="1"/>
                <a:tileRect/>
              </a:gradFill>
            </a:ln>
            <a:effectLst>
              <a:outerShdw blurRad="254000" dist="127000" dir="36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 7">
              <a:extLst>
                <a:ext uri="{FF2B5EF4-FFF2-40B4-BE49-F238E27FC236}">
                  <a16:creationId xmlns:a16="http://schemas.microsoft.com/office/drawing/2014/main" id="{37F32440-FA7C-4554-B9F8-69A5035458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20486" y="2714780"/>
              <a:ext cx="249230" cy="216000"/>
            </a:xfrm>
            <a:custGeom>
              <a:avLst/>
              <a:gdLst/>
              <a:ahLst/>
              <a:cxnLst/>
              <a:rect l="l" t="t" r="r" b="b"/>
              <a:pathLst>
                <a:path w="275545" h="238806">
                  <a:moveTo>
                    <a:pt x="137773" y="96441"/>
                  </a:moveTo>
                  <a:cubicBezTo>
                    <a:pt x="149158" y="96441"/>
                    <a:pt x="158893" y="100483"/>
                    <a:pt x="166977" y="108568"/>
                  </a:cubicBezTo>
                  <a:cubicBezTo>
                    <a:pt x="175062" y="116652"/>
                    <a:pt x="179104" y="126387"/>
                    <a:pt x="179104" y="137773"/>
                  </a:cubicBezTo>
                  <a:cubicBezTo>
                    <a:pt x="179104" y="149158"/>
                    <a:pt x="175062" y="158893"/>
                    <a:pt x="166977" y="166978"/>
                  </a:cubicBezTo>
                  <a:cubicBezTo>
                    <a:pt x="158893" y="175062"/>
                    <a:pt x="149158" y="179104"/>
                    <a:pt x="137773" y="179104"/>
                  </a:cubicBezTo>
                  <a:cubicBezTo>
                    <a:pt x="126387" y="179104"/>
                    <a:pt x="116652" y="175062"/>
                    <a:pt x="108568" y="166978"/>
                  </a:cubicBezTo>
                  <a:cubicBezTo>
                    <a:pt x="100483" y="158893"/>
                    <a:pt x="96441" y="149158"/>
                    <a:pt x="96441" y="137773"/>
                  </a:cubicBezTo>
                  <a:cubicBezTo>
                    <a:pt x="96441" y="126387"/>
                    <a:pt x="100483" y="116652"/>
                    <a:pt x="108568" y="108568"/>
                  </a:cubicBezTo>
                  <a:cubicBezTo>
                    <a:pt x="116652" y="100483"/>
                    <a:pt x="126387" y="96441"/>
                    <a:pt x="137773" y="96441"/>
                  </a:cubicBezTo>
                  <a:close/>
                  <a:moveTo>
                    <a:pt x="137773" y="73479"/>
                  </a:moveTo>
                  <a:cubicBezTo>
                    <a:pt x="120073" y="73479"/>
                    <a:pt x="104932" y="79770"/>
                    <a:pt x="92351" y="92351"/>
                  </a:cubicBezTo>
                  <a:cubicBezTo>
                    <a:pt x="79769" y="104932"/>
                    <a:pt x="73479" y="120073"/>
                    <a:pt x="73479" y="137773"/>
                  </a:cubicBezTo>
                  <a:cubicBezTo>
                    <a:pt x="73479" y="155473"/>
                    <a:pt x="79769" y="170613"/>
                    <a:pt x="92351" y="183195"/>
                  </a:cubicBezTo>
                  <a:cubicBezTo>
                    <a:pt x="104932" y="195776"/>
                    <a:pt x="120073" y="202066"/>
                    <a:pt x="137773" y="202066"/>
                  </a:cubicBezTo>
                  <a:cubicBezTo>
                    <a:pt x="155472" y="202066"/>
                    <a:pt x="170613" y="195776"/>
                    <a:pt x="183194" y="183195"/>
                  </a:cubicBezTo>
                  <a:cubicBezTo>
                    <a:pt x="195776" y="170613"/>
                    <a:pt x="202066" y="155473"/>
                    <a:pt x="202066" y="137773"/>
                  </a:cubicBezTo>
                  <a:cubicBezTo>
                    <a:pt x="202066" y="120073"/>
                    <a:pt x="195776" y="104932"/>
                    <a:pt x="183194" y="92351"/>
                  </a:cubicBezTo>
                  <a:cubicBezTo>
                    <a:pt x="170613" y="79770"/>
                    <a:pt x="155472" y="73479"/>
                    <a:pt x="137773" y="73479"/>
                  </a:cubicBezTo>
                  <a:close/>
                  <a:moveTo>
                    <a:pt x="101033" y="0"/>
                  </a:moveTo>
                  <a:lnTo>
                    <a:pt x="174512" y="0"/>
                  </a:lnTo>
                  <a:cubicBezTo>
                    <a:pt x="179583" y="0"/>
                    <a:pt x="184534" y="1699"/>
                    <a:pt x="189365" y="5095"/>
                  </a:cubicBezTo>
                  <a:cubicBezTo>
                    <a:pt x="194197" y="8492"/>
                    <a:pt x="197522" y="12534"/>
                    <a:pt x="199340" y="17222"/>
                  </a:cubicBezTo>
                  <a:lnTo>
                    <a:pt x="206659" y="36740"/>
                  </a:lnTo>
                  <a:lnTo>
                    <a:pt x="238806" y="36740"/>
                  </a:lnTo>
                  <a:cubicBezTo>
                    <a:pt x="248947" y="36740"/>
                    <a:pt x="257606" y="40327"/>
                    <a:pt x="264781" y="47503"/>
                  </a:cubicBezTo>
                  <a:cubicBezTo>
                    <a:pt x="271957" y="54679"/>
                    <a:pt x="275545" y="63337"/>
                    <a:pt x="275545" y="73479"/>
                  </a:cubicBezTo>
                  <a:lnTo>
                    <a:pt x="275545" y="202066"/>
                  </a:lnTo>
                  <a:cubicBezTo>
                    <a:pt x="275545" y="212208"/>
                    <a:pt x="271957" y="220867"/>
                    <a:pt x="264781" y="228042"/>
                  </a:cubicBezTo>
                  <a:cubicBezTo>
                    <a:pt x="257606" y="235218"/>
                    <a:pt x="248947" y="238806"/>
                    <a:pt x="238806" y="238806"/>
                  </a:cubicBezTo>
                  <a:lnTo>
                    <a:pt x="36740" y="238806"/>
                  </a:lnTo>
                  <a:cubicBezTo>
                    <a:pt x="26598" y="238806"/>
                    <a:pt x="17939" y="235218"/>
                    <a:pt x="10764" y="228042"/>
                  </a:cubicBezTo>
                  <a:cubicBezTo>
                    <a:pt x="3588" y="220867"/>
                    <a:pt x="0" y="212208"/>
                    <a:pt x="0" y="202066"/>
                  </a:cubicBezTo>
                  <a:lnTo>
                    <a:pt x="0" y="73479"/>
                  </a:lnTo>
                  <a:cubicBezTo>
                    <a:pt x="0" y="63337"/>
                    <a:pt x="3588" y="54679"/>
                    <a:pt x="10764" y="47503"/>
                  </a:cubicBezTo>
                  <a:cubicBezTo>
                    <a:pt x="17939" y="40327"/>
                    <a:pt x="26598" y="36740"/>
                    <a:pt x="36740" y="36740"/>
                  </a:cubicBezTo>
                  <a:lnTo>
                    <a:pt x="68886" y="36740"/>
                  </a:lnTo>
                  <a:lnTo>
                    <a:pt x="76206" y="17222"/>
                  </a:lnTo>
                  <a:cubicBezTo>
                    <a:pt x="78023" y="12534"/>
                    <a:pt x="81348" y="8492"/>
                    <a:pt x="86180" y="5095"/>
                  </a:cubicBezTo>
                  <a:cubicBezTo>
                    <a:pt x="91011" y="1699"/>
                    <a:pt x="95962" y="0"/>
                    <a:pt x="101033" y="0"/>
                  </a:cubicBezTo>
                  <a:close/>
                </a:path>
              </a:pathLst>
            </a:custGeom>
            <a:solidFill>
              <a:srgbClr val="7611D5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FontAwesome" pitchFamily="2" charset="0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A96DA7C7-8F4C-4FB1-84F8-BB0D48853201}"/>
              </a:ext>
            </a:extLst>
          </p:cNvPr>
          <p:cNvGrpSpPr/>
          <p:nvPr/>
        </p:nvGrpSpPr>
        <p:grpSpPr>
          <a:xfrm>
            <a:off x="1949924" y="2347574"/>
            <a:ext cx="594000" cy="594000"/>
            <a:chOff x="6168224" y="3794004"/>
            <a:chExt cx="594000" cy="594000"/>
          </a:xfrm>
        </p:grpSpPr>
        <p:sp>
          <p:nvSpPr>
            <p:cNvPr id="9" name="圆角矩形 31">
              <a:extLst>
                <a:ext uri="{FF2B5EF4-FFF2-40B4-BE49-F238E27FC236}">
                  <a16:creationId xmlns:a16="http://schemas.microsoft.com/office/drawing/2014/main" id="{EF28D65E-A8DA-41AA-AAFD-D7662AB3BA0B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6168224" y="3794004"/>
              <a:ext cx="594000" cy="594000"/>
            </a:xfrm>
            <a:prstGeom prst="roundRect">
              <a:avLst>
                <a:gd name="adj" fmla="val 50000"/>
              </a:avLst>
            </a:prstGeom>
            <a:solidFill>
              <a:srgbClr val="7611D5"/>
            </a:solidFill>
            <a:ln w="19050">
              <a:solidFill>
                <a:srgbClr val="7611D5"/>
              </a:solidFill>
            </a:ln>
            <a:effectLst>
              <a:outerShdw blurRad="254000" dist="127000" dir="36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8">
              <a:extLst>
                <a:ext uri="{FF2B5EF4-FFF2-40B4-BE49-F238E27FC236}">
                  <a16:creationId xmlns:a16="http://schemas.microsoft.com/office/drawing/2014/main" id="{43277BF2-814B-4EC7-AFFA-06AB5FDF3573}"/>
                </a:ext>
              </a:extLst>
            </p:cNvPr>
            <p:cNvSpPr/>
            <p:nvPr/>
          </p:nvSpPr>
          <p:spPr>
            <a:xfrm>
              <a:off x="6327451" y="3964641"/>
              <a:ext cx="275545" cy="252726"/>
            </a:xfrm>
            <a:custGeom>
              <a:avLst/>
              <a:gdLst/>
              <a:ahLst/>
              <a:cxnLst/>
              <a:rect l="l" t="t" r="r" b="b"/>
              <a:pathLst>
                <a:path w="275545" h="252726">
                  <a:moveTo>
                    <a:pt x="220436" y="181400"/>
                  </a:moveTo>
                  <a:cubicBezTo>
                    <a:pt x="215461" y="181400"/>
                    <a:pt x="211155" y="183218"/>
                    <a:pt x="207520" y="186853"/>
                  </a:cubicBezTo>
                  <a:cubicBezTo>
                    <a:pt x="203884" y="190489"/>
                    <a:pt x="202066" y="194794"/>
                    <a:pt x="202066" y="199769"/>
                  </a:cubicBezTo>
                  <a:cubicBezTo>
                    <a:pt x="202066" y="204840"/>
                    <a:pt x="203860" y="209170"/>
                    <a:pt x="207448" y="212757"/>
                  </a:cubicBezTo>
                  <a:cubicBezTo>
                    <a:pt x="211036" y="216345"/>
                    <a:pt x="215365" y="218139"/>
                    <a:pt x="220436" y="218139"/>
                  </a:cubicBezTo>
                  <a:cubicBezTo>
                    <a:pt x="225507" y="218139"/>
                    <a:pt x="229836" y="216345"/>
                    <a:pt x="233424" y="212757"/>
                  </a:cubicBezTo>
                  <a:cubicBezTo>
                    <a:pt x="237012" y="209170"/>
                    <a:pt x="238806" y="204840"/>
                    <a:pt x="238806" y="199769"/>
                  </a:cubicBezTo>
                  <a:cubicBezTo>
                    <a:pt x="238806" y="194794"/>
                    <a:pt x="236988" y="190489"/>
                    <a:pt x="233352" y="186853"/>
                  </a:cubicBezTo>
                  <a:cubicBezTo>
                    <a:pt x="229716" y="183218"/>
                    <a:pt x="225411" y="181400"/>
                    <a:pt x="220436" y="181400"/>
                  </a:cubicBezTo>
                  <a:close/>
                  <a:moveTo>
                    <a:pt x="202066" y="146957"/>
                  </a:moveTo>
                  <a:cubicBezTo>
                    <a:pt x="202832" y="146957"/>
                    <a:pt x="205032" y="149181"/>
                    <a:pt x="208668" y="153630"/>
                  </a:cubicBezTo>
                  <a:cubicBezTo>
                    <a:pt x="212304" y="158079"/>
                    <a:pt x="214791" y="161308"/>
                    <a:pt x="216131" y="163317"/>
                  </a:cubicBezTo>
                  <a:cubicBezTo>
                    <a:pt x="218044" y="163126"/>
                    <a:pt x="219479" y="163030"/>
                    <a:pt x="220436" y="163030"/>
                  </a:cubicBezTo>
                  <a:cubicBezTo>
                    <a:pt x="221393" y="163030"/>
                    <a:pt x="222828" y="163126"/>
                    <a:pt x="224741" y="163317"/>
                  </a:cubicBezTo>
                  <a:cubicBezTo>
                    <a:pt x="229621" y="156524"/>
                    <a:pt x="234022" y="151166"/>
                    <a:pt x="237945" y="147244"/>
                  </a:cubicBezTo>
                  <a:lnTo>
                    <a:pt x="238806" y="146957"/>
                  </a:lnTo>
                  <a:cubicBezTo>
                    <a:pt x="239188" y="146957"/>
                    <a:pt x="245120" y="150305"/>
                    <a:pt x="256601" y="157003"/>
                  </a:cubicBezTo>
                  <a:cubicBezTo>
                    <a:pt x="256984" y="157290"/>
                    <a:pt x="257175" y="157625"/>
                    <a:pt x="257175" y="158007"/>
                  </a:cubicBezTo>
                  <a:cubicBezTo>
                    <a:pt x="257175" y="160399"/>
                    <a:pt x="254736" y="167001"/>
                    <a:pt x="249856" y="177812"/>
                  </a:cubicBezTo>
                  <a:cubicBezTo>
                    <a:pt x="251483" y="180013"/>
                    <a:pt x="252918" y="182500"/>
                    <a:pt x="254161" y="185275"/>
                  </a:cubicBezTo>
                  <a:cubicBezTo>
                    <a:pt x="268417" y="186710"/>
                    <a:pt x="275545" y="188193"/>
                    <a:pt x="275545" y="189724"/>
                  </a:cubicBezTo>
                  <a:lnTo>
                    <a:pt x="275545" y="209815"/>
                  </a:lnTo>
                  <a:cubicBezTo>
                    <a:pt x="275545" y="211346"/>
                    <a:pt x="268417" y="212829"/>
                    <a:pt x="254161" y="214264"/>
                  </a:cubicBezTo>
                  <a:cubicBezTo>
                    <a:pt x="253013" y="216848"/>
                    <a:pt x="251578" y="219335"/>
                    <a:pt x="249856" y="221727"/>
                  </a:cubicBezTo>
                  <a:cubicBezTo>
                    <a:pt x="254736" y="232538"/>
                    <a:pt x="257175" y="239140"/>
                    <a:pt x="257175" y="241532"/>
                  </a:cubicBezTo>
                  <a:cubicBezTo>
                    <a:pt x="257175" y="241914"/>
                    <a:pt x="256984" y="242249"/>
                    <a:pt x="256601" y="242536"/>
                  </a:cubicBezTo>
                  <a:cubicBezTo>
                    <a:pt x="244929" y="249329"/>
                    <a:pt x="238997" y="252726"/>
                    <a:pt x="238806" y="252726"/>
                  </a:cubicBezTo>
                  <a:cubicBezTo>
                    <a:pt x="238040" y="252726"/>
                    <a:pt x="235840" y="250477"/>
                    <a:pt x="232204" y="245981"/>
                  </a:cubicBezTo>
                  <a:cubicBezTo>
                    <a:pt x="228568" y="241484"/>
                    <a:pt x="226081" y="238231"/>
                    <a:pt x="224741" y="236222"/>
                  </a:cubicBezTo>
                  <a:cubicBezTo>
                    <a:pt x="222828" y="236413"/>
                    <a:pt x="221393" y="236509"/>
                    <a:pt x="220436" y="236509"/>
                  </a:cubicBezTo>
                  <a:cubicBezTo>
                    <a:pt x="219479" y="236509"/>
                    <a:pt x="218044" y="236413"/>
                    <a:pt x="216131" y="236222"/>
                  </a:cubicBezTo>
                  <a:cubicBezTo>
                    <a:pt x="214791" y="238231"/>
                    <a:pt x="212304" y="241484"/>
                    <a:pt x="208668" y="245981"/>
                  </a:cubicBezTo>
                  <a:cubicBezTo>
                    <a:pt x="205032" y="250477"/>
                    <a:pt x="202832" y="252726"/>
                    <a:pt x="202066" y="252726"/>
                  </a:cubicBezTo>
                  <a:cubicBezTo>
                    <a:pt x="201875" y="252726"/>
                    <a:pt x="195943" y="249329"/>
                    <a:pt x="184271" y="242536"/>
                  </a:cubicBezTo>
                  <a:cubicBezTo>
                    <a:pt x="183888" y="242249"/>
                    <a:pt x="183697" y="241914"/>
                    <a:pt x="183697" y="241532"/>
                  </a:cubicBezTo>
                  <a:cubicBezTo>
                    <a:pt x="183697" y="239140"/>
                    <a:pt x="186136" y="232538"/>
                    <a:pt x="191016" y="221727"/>
                  </a:cubicBezTo>
                  <a:cubicBezTo>
                    <a:pt x="189294" y="219335"/>
                    <a:pt x="187859" y="216848"/>
                    <a:pt x="186710" y="214264"/>
                  </a:cubicBezTo>
                  <a:cubicBezTo>
                    <a:pt x="172455" y="212829"/>
                    <a:pt x="165327" y="211346"/>
                    <a:pt x="165327" y="209815"/>
                  </a:cubicBezTo>
                  <a:lnTo>
                    <a:pt x="165327" y="189724"/>
                  </a:lnTo>
                  <a:cubicBezTo>
                    <a:pt x="165327" y="188193"/>
                    <a:pt x="172455" y="186710"/>
                    <a:pt x="186710" y="185275"/>
                  </a:cubicBezTo>
                  <a:cubicBezTo>
                    <a:pt x="187954" y="182500"/>
                    <a:pt x="189389" y="180013"/>
                    <a:pt x="191016" y="177812"/>
                  </a:cubicBezTo>
                  <a:cubicBezTo>
                    <a:pt x="186136" y="167001"/>
                    <a:pt x="183697" y="160399"/>
                    <a:pt x="183697" y="158007"/>
                  </a:cubicBezTo>
                  <a:cubicBezTo>
                    <a:pt x="183697" y="157625"/>
                    <a:pt x="183888" y="157290"/>
                    <a:pt x="184271" y="157003"/>
                  </a:cubicBezTo>
                  <a:cubicBezTo>
                    <a:pt x="184653" y="156811"/>
                    <a:pt x="186328" y="155855"/>
                    <a:pt x="189294" y="154132"/>
                  </a:cubicBezTo>
                  <a:cubicBezTo>
                    <a:pt x="192260" y="152410"/>
                    <a:pt x="195082" y="150784"/>
                    <a:pt x="197761" y="149253"/>
                  </a:cubicBezTo>
                  <a:cubicBezTo>
                    <a:pt x="200440" y="147722"/>
                    <a:pt x="201875" y="146957"/>
                    <a:pt x="202066" y="146957"/>
                  </a:cubicBezTo>
                  <a:close/>
                  <a:moveTo>
                    <a:pt x="91848" y="89552"/>
                  </a:moveTo>
                  <a:cubicBezTo>
                    <a:pt x="81707" y="89552"/>
                    <a:pt x="73048" y="93139"/>
                    <a:pt x="65873" y="100315"/>
                  </a:cubicBezTo>
                  <a:cubicBezTo>
                    <a:pt x="58697" y="107491"/>
                    <a:pt x="55109" y="116149"/>
                    <a:pt x="55109" y="126291"/>
                  </a:cubicBezTo>
                  <a:cubicBezTo>
                    <a:pt x="55109" y="136432"/>
                    <a:pt x="58697" y="145091"/>
                    <a:pt x="65873" y="152267"/>
                  </a:cubicBezTo>
                  <a:cubicBezTo>
                    <a:pt x="73048" y="159442"/>
                    <a:pt x="81707" y="163030"/>
                    <a:pt x="91848" y="163030"/>
                  </a:cubicBezTo>
                  <a:cubicBezTo>
                    <a:pt x="101990" y="163030"/>
                    <a:pt x="110649" y="159442"/>
                    <a:pt x="117824" y="152267"/>
                  </a:cubicBezTo>
                  <a:cubicBezTo>
                    <a:pt x="125000" y="145091"/>
                    <a:pt x="128588" y="136432"/>
                    <a:pt x="128588" y="126291"/>
                  </a:cubicBezTo>
                  <a:cubicBezTo>
                    <a:pt x="128588" y="116149"/>
                    <a:pt x="125000" y="107491"/>
                    <a:pt x="117824" y="100315"/>
                  </a:cubicBezTo>
                  <a:cubicBezTo>
                    <a:pt x="110649" y="93139"/>
                    <a:pt x="101990" y="89552"/>
                    <a:pt x="91848" y="89552"/>
                  </a:cubicBezTo>
                  <a:close/>
                  <a:moveTo>
                    <a:pt x="220436" y="34443"/>
                  </a:moveTo>
                  <a:cubicBezTo>
                    <a:pt x="215461" y="34443"/>
                    <a:pt x="211155" y="36261"/>
                    <a:pt x="207520" y="39896"/>
                  </a:cubicBezTo>
                  <a:cubicBezTo>
                    <a:pt x="203884" y="43532"/>
                    <a:pt x="202066" y="47837"/>
                    <a:pt x="202066" y="52812"/>
                  </a:cubicBezTo>
                  <a:cubicBezTo>
                    <a:pt x="202066" y="57883"/>
                    <a:pt x="203860" y="62212"/>
                    <a:pt x="207448" y="65800"/>
                  </a:cubicBezTo>
                  <a:cubicBezTo>
                    <a:pt x="211036" y="69388"/>
                    <a:pt x="215365" y="71182"/>
                    <a:pt x="220436" y="71182"/>
                  </a:cubicBezTo>
                  <a:cubicBezTo>
                    <a:pt x="225507" y="71182"/>
                    <a:pt x="229836" y="69388"/>
                    <a:pt x="233424" y="65800"/>
                  </a:cubicBezTo>
                  <a:cubicBezTo>
                    <a:pt x="237012" y="62212"/>
                    <a:pt x="238806" y="57883"/>
                    <a:pt x="238806" y="52812"/>
                  </a:cubicBezTo>
                  <a:cubicBezTo>
                    <a:pt x="238806" y="47837"/>
                    <a:pt x="236988" y="43532"/>
                    <a:pt x="233352" y="39896"/>
                  </a:cubicBezTo>
                  <a:cubicBezTo>
                    <a:pt x="229716" y="36261"/>
                    <a:pt x="225411" y="34443"/>
                    <a:pt x="220436" y="34443"/>
                  </a:cubicBezTo>
                  <a:close/>
                  <a:moveTo>
                    <a:pt x="78502" y="34443"/>
                  </a:moveTo>
                  <a:lnTo>
                    <a:pt x="105195" y="34443"/>
                  </a:lnTo>
                  <a:cubicBezTo>
                    <a:pt x="106248" y="34443"/>
                    <a:pt x="107204" y="34801"/>
                    <a:pt x="108065" y="35519"/>
                  </a:cubicBezTo>
                  <a:cubicBezTo>
                    <a:pt x="108926" y="36237"/>
                    <a:pt x="109405" y="37074"/>
                    <a:pt x="109501" y="38031"/>
                  </a:cubicBezTo>
                  <a:lnTo>
                    <a:pt x="112801" y="59988"/>
                  </a:lnTo>
                  <a:cubicBezTo>
                    <a:pt x="116054" y="60945"/>
                    <a:pt x="119642" y="62428"/>
                    <a:pt x="123565" y="64437"/>
                  </a:cubicBezTo>
                  <a:lnTo>
                    <a:pt x="140499" y="51664"/>
                  </a:lnTo>
                  <a:cubicBezTo>
                    <a:pt x="141265" y="50995"/>
                    <a:pt x="142221" y="50660"/>
                    <a:pt x="143370" y="50660"/>
                  </a:cubicBezTo>
                  <a:cubicBezTo>
                    <a:pt x="144422" y="50660"/>
                    <a:pt x="145427" y="51042"/>
                    <a:pt x="146383" y="51808"/>
                  </a:cubicBezTo>
                  <a:cubicBezTo>
                    <a:pt x="160161" y="64533"/>
                    <a:pt x="167049" y="72187"/>
                    <a:pt x="167049" y="74770"/>
                  </a:cubicBezTo>
                  <a:cubicBezTo>
                    <a:pt x="167049" y="75631"/>
                    <a:pt x="166714" y="76540"/>
                    <a:pt x="166045" y="77497"/>
                  </a:cubicBezTo>
                  <a:cubicBezTo>
                    <a:pt x="164896" y="79027"/>
                    <a:pt x="162887" y="81611"/>
                    <a:pt x="160017" y="85246"/>
                  </a:cubicBezTo>
                  <a:cubicBezTo>
                    <a:pt x="157147" y="88882"/>
                    <a:pt x="154994" y="91752"/>
                    <a:pt x="153559" y="93857"/>
                  </a:cubicBezTo>
                  <a:cubicBezTo>
                    <a:pt x="155760" y="98449"/>
                    <a:pt x="157386" y="102372"/>
                    <a:pt x="158438" y="105625"/>
                  </a:cubicBezTo>
                  <a:lnTo>
                    <a:pt x="180252" y="108926"/>
                  </a:lnTo>
                  <a:cubicBezTo>
                    <a:pt x="181209" y="109117"/>
                    <a:pt x="182022" y="109620"/>
                    <a:pt x="182692" y="110433"/>
                  </a:cubicBezTo>
                  <a:cubicBezTo>
                    <a:pt x="183362" y="111246"/>
                    <a:pt x="183697" y="112179"/>
                    <a:pt x="183697" y="113231"/>
                  </a:cubicBezTo>
                  <a:lnTo>
                    <a:pt x="183697" y="139781"/>
                  </a:lnTo>
                  <a:cubicBezTo>
                    <a:pt x="183697" y="140738"/>
                    <a:pt x="183362" y="141671"/>
                    <a:pt x="182692" y="142580"/>
                  </a:cubicBezTo>
                  <a:cubicBezTo>
                    <a:pt x="182022" y="143489"/>
                    <a:pt x="181257" y="143991"/>
                    <a:pt x="180396" y="144087"/>
                  </a:cubicBezTo>
                  <a:lnTo>
                    <a:pt x="158151" y="147531"/>
                  </a:lnTo>
                  <a:cubicBezTo>
                    <a:pt x="157099" y="150879"/>
                    <a:pt x="155568" y="154515"/>
                    <a:pt x="153559" y="158438"/>
                  </a:cubicBezTo>
                  <a:cubicBezTo>
                    <a:pt x="156812" y="163030"/>
                    <a:pt x="161117" y="168532"/>
                    <a:pt x="166475" y="174942"/>
                  </a:cubicBezTo>
                  <a:cubicBezTo>
                    <a:pt x="167145" y="175899"/>
                    <a:pt x="167480" y="176855"/>
                    <a:pt x="167480" y="177812"/>
                  </a:cubicBezTo>
                  <a:cubicBezTo>
                    <a:pt x="167480" y="178960"/>
                    <a:pt x="167145" y="179869"/>
                    <a:pt x="166475" y="180539"/>
                  </a:cubicBezTo>
                  <a:cubicBezTo>
                    <a:pt x="164275" y="183409"/>
                    <a:pt x="160328" y="187691"/>
                    <a:pt x="154635" y="193383"/>
                  </a:cubicBezTo>
                  <a:cubicBezTo>
                    <a:pt x="148943" y="199076"/>
                    <a:pt x="145187" y="201922"/>
                    <a:pt x="143370" y="201922"/>
                  </a:cubicBezTo>
                  <a:cubicBezTo>
                    <a:pt x="142317" y="201922"/>
                    <a:pt x="141313" y="201587"/>
                    <a:pt x="140356" y="200918"/>
                  </a:cubicBezTo>
                  <a:lnTo>
                    <a:pt x="123852" y="188001"/>
                  </a:lnTo>
                  <a:cubicBezTo>
                    <a:pt x="120312" y="189819"/>
                    <a:pt x="116628" y="191302"/>
                    <a:pt x="112801" y="192450"/>
                  </a:cubicBezTo>
                  <a:cubicBezTo>
                    <a:pt x="111749" y="202783"/>
                    <a:pt x="110649" y="210198"/>
                    <a:pt x="109501" y="214695"/>
                  </a:cubicBezTo>
                  <a:cubicBezTo>
                    <a:pt x="108831" y="216991"/>
                    <a:pt x="107396" y="218139"/>
                    <a:pt x="105195" y="218139"/>
                  </a:cubicBezTo>
                  <a:lnTo>
                    <a:pt x="78502" y="218139"/>
                  </a:lnTo>
                  <a:cubicBezTo>
                    <a:pt x="77449" y="218139"/>
                    <a:pt x="76493" y="217780"/>
                    <a:pt x="75632" y="217063"/>
                  </a:cubicBezTo>
                  <a:cubicBezTo>
                    <a:pt x="74770" y="216345"/>
                    <a:pt x="74292" y="215508"/>
                    <a:pt x="74196" y="214551"/>
                  </a:cubicBezTo>
                  <a:lnTo>
                    <a:pt x="70896" y="192594"/>
                  </a:lnTo>
                  <a:cubicBezTo>
                    <a:pt x="67643" y="191637"/>
                    <a:pt x="64055" y="190154"/>
                    <a:pt x="60132" y="188145"/>
                  </a:cubicBezTo>
                  <a:lnTo>
                    <a:pt x="43198" y="200918"/>
                  </a:lnTo>
                  <a:cubicBezTo>
                    <a:pt x="42528" y="201587"/>
                    <a:pt x="41571" y="201922"/>
                    <a:pt x="40327" y="201922"/>
                  </a:cubicBezTo>
                  <a:cubicBezTo>
                    <a:pt x="39275" y="201922"/>
                    <a:pt x="38270" y="201539"/>
                    <a:pt x="37314" y="200774"/>
                  </a:cubicBezTo>
                  <a:cubicBezTo>
                    <a:pt x="23536" y="188049"/>
                    <a:pt x="16648" y="180395"/>
                    <a:pt x="16648" y="177812"/>
                  </a:cubicBezTo>
                  <a:cubicBezTo>
                    <a:pt x="16648" y="176951"/>
                    <a:pt x="16983" y="176042"/>
                    <a:pt x="17652" y="175085"/>
                  </a:cubicBezTo>
                  <a:cubicBezTo>
                    <a:pt x="18609" y="173746"/>
                    <a:pt x="20570" y="171210"/>
                    <a:pt x="23536" y="167479"/>
                  </a:cubicBezTo>
                  <a:cubicBezTo>
                    <a:pt x="26502" y="163748"/>
                    <a:pt x="28751" y="160830"/>
                    <a:pt x="30281" y="158725"/>
                  </a:cubicBezTo>
                  <a:cubicBezTo>
                    <a:pt x="28081" y="154515"/>
                    <a:pt x="26407" y="150592"/>
                    <a:pt x="25259" y="146957"/>
                  </a:cubicBezTo>
                  <a:lnTo>
                    <a:pt x="3445" y="143512"/>
                  </a:lnTo>
                  <a:cubicBezTo>
                    <a:pt x="2488" y="143417"/>
                    <a:pt x="1675" y="142962"/>
                    <a:pt x="1005" y="142149"/>
                  </a:cubicBezTo>
                  <a:cubicBezTo>
                    <a:pt x="335" y="141336"/>
                    <a:pt x="0" y="140403"/>
                    <a:pt x="0" y="139351"/>
                  </a:cubicBezTo>
                  <a:lnTo>
                    <a:pt x="0" y="112801"/>
                  </a:lnTo>
                  <a:cubicBezTo>
                    <a:pt x="0" y="111844"/>
                    <a:pt x="335" y="110911"/>
                    <a:pt x="1005" y="110002"/>
                  </a:cubicBezTo>
                  <a:cubicBezTo>
                    <a:pt x="1675" y="109093"/>
                    <a:pt x="2440" y="108591"/>
                    <a:pt x="3301" y="108495"/>
                  </a:cubicBezTo>
                  <a:lnTo>
                    <a:pt x="25546" y="105051"/>
                  </a:lnTo>
                  <a:cubicBezTo>
                    <a:pt x="26598" y="101702"/>
                    <a:pt x="28129" y="98067"/>
                    <a:pt x="30138" y="94144"/>
                  </a:cubicBezTo>
                  <a:cubicBezTo>
                    <a:pt x="26885" y="89552"/>
                    <a:pt x="22580" y="84050"/>
                    <a:pt x="17222" y="77640"/>
                  </a:cubicBezTo>
                  <a:cubicBezTo>
                    <a:pt x="16552" y="76588"/>
                    <a:pt x="16217" y="75631"/>
                    <a:pt x="16217" y="74770"/>
                  </a:cubicBezTo>
                  <a:cubicBezTo>
                    <a:pt x="16217" y="73622"/>
                    <a:pt x="16552" y="72665"/>
                    <a:pt x="17222" y="71900"/>
                  </a:cubicBezTo>
                  <a:cubicBezTo>
                    <a:pt x="19327" y="69029"/>
                    <a:pt x="23249" y="64772"/>
                    <a:pt x="28990" y="59127"/>
                  </a:cubicBezTo>
                  <a:cubicBezTo>
                    <a:pt x="34730" y="53482"/>
                    <a:pt x="38510" y="50660"/>
                    <a:pt x="40327" y="50660"/>
                  </a:cubicBezTo>
                  <a:cubicBezTo>
                    <a:pt x="41380" y="50660"/>
                    <a:pt x="42384" y="50995"/>
                    <a:pt x="43341" y="51664"/>
                  </a:cubicBezTo>
                  <a:lnTo>
                    <a:pt x="59845" y="64580"/>
                  </a:lnTo>
                  <a:cubicBezTo>
                    <a:pt x="63098" y="62858"/>
                    <a:pt x="66782" y="61327"/>
                    <a:pt x="70896" y="59988"/>
                  </a:cubicBezTo>
                  <a:cubicBezTo>
                    <a:pt x="71948" y="49655"/>
                    <a:pt x="73048" y="42288"/>
                    <a:pt x="74196" y="37887"/>
                  </a:cubicBezTo>
                  <a:cubicBezTo>
                    <a:pt x="74866" y="35591"/>
                    <a:pt x="76301" y="34443"/>
                    <a:pt x="78502" y="34443"/>
                  </a:cubicBezTo>
                  <a:close/>
                  <a:moveTo>
                    <a:pt x="202066" y="0"/>
                  </a:moveTo>
                  <a:cubicBezTo>
                    <a:pt x="202832" y="0"/>
                    <a:pt x="205032" y="2224"/>
                    <a:pt x="208668" y="6673"/>
                  </a:cubicBezTo>
                  <a:cubicBezTo>
                    <a:pt x="212304" y="11122"/>
                    <a:pt x="214791" y="14351"/>
                    <a:pt x="216131" y="16360"/>
                  </a:cubicBezTo>
                  <a:cubicBezTo>
                    <a:pt x="218044" y="16169"/>
                    <a:pt x="219479" y="16073"/>
                    <a:pt x="220436" y="16073"/>
                  </a:cubicBezTo>
                  <a:cubicBezTo>
                    <a:pt x="221393" y="16073"/>
                    <a:pt x="222828" y="16169"/>
                    <a:pt x="224741" y="16360"/>
                  </a:cubicBezTo>
                  <a:cubicBezTo>
                    <a:pt x="229621" y="9567"/>
                    <a:pt x="234022" y="4209"/>
                    <a:pt x="237945" y="287"/>
                  </a:cubicBezTo>
                  <a:lnTo>
                    <a:pt x="238806" y="0"/>
                  </a:lnTo>
                  <a:cubicBezTo>
                    <a:pt x="239188" y="0"/>
                    <a:pt x="245120" y="3348"/>
                    <a:pt x="256601" y="10046"/>
                  </a:cubicBezTo>
                  <a:cubicBezTo>
                    <a:pt x="256984" y="10333"/>
                    <a:pt x="257175" y="10667"/>
                    <a:pt x="257175" y="11050"/>
                  </a:cubicBezTo>
                  <a:cubicBezTo>
                    <a:pt x="257175" y="13442"/>
                    <a:pt x="254736" y="20044"/>
                    <a:pt x="249856" y="30855"/>
                  </a:cubicBezTo>
                  <a:cubicBezTo>
                    <a:pt x="251483" y="33055"/>
                    <a:pt x="252918" y="35543"/>
                    <a:pt x="254161" y="38318"/>
                  </a:cubicBezTo>
                  <a:cubicBezTo>
                    <a:pt x="268417" y="39753"/>
                    <a:pt x="275545" y="41236"/>
                    <a:pt x="275545" y="42766"/>
                  </a:cubicBezTo>
                  <a:lnTo>
                    <a:pt x="275545" y="62858"/>
                  </a:lnTo>
                  <a:cubicBezTo>
                    <a:pt x="275545" y="64389"/>
                    <a:pt x="268417" y="65872"/>
                    <a:pt x="254161" y="67307"/>
                  </a:cubicBezTo>
                  <a:cubicBezTo>
                    <a:pt x="253013" y="69890"/>
                    <a:pt x="251578" y="72378"/>
                    <a:pt x="249856" y="74770"/>
                  </a:cubicBezTo>
                  <a:cubicBezTo>
                    <a:pt x="254736" y="85581"/>
                    <a:pt x="257175" y="92183"/>
                    <a:pt x="257175" y="94575"/>
                  </a:cubicBezTo>
                  <a:cubicBezTo>
                    <a:pt x="257175" y="94957"/>
                    <a:pt x="256984" y="95292"/>
                    <a:pt x="256601" y="95579"/>
                  </a:cubicBezTo>
                  <a:cubicBezTo>
                    <a:pt x="244929" y="102372"/>
                    <a:pt x="238997" y="105769"/>
                    <a:pt x="238806" y="105769"/>
                  </a:cubicBezTo>
                  <a:cubicBezTo>
                    <a:pt x="238040" y="105769"/>
                    <a:pt x="235840" y="103520"/>
                    <a:pt x="232204" y="99023"/>
                  </a:cubicBezTo>
                  <a:cubicBezTo>
                    <a:pt x="228568" y="94527"/>
                    <a:pt x="226081" y="91274"/>
                    <a:pt x="224741" y="89265"/>
                  </a:cubicBezTo>
                  <a:cubicBezTo>
                    <a:pt x="222828" y="89456"/>
                    <a:pt x="221393" y="89552"/>
                    <a:pt x="220436" y="89552"/>
                  </a:cubicBezTo>
                  <a:cubicBezTo>
                    <a:pt x="219479" y="89552"/>
                    <a:pt x="218044" y="89456"/>
                    <a:pt x="216131" y="89265"/>
                  </a:cubicBezTo>
                  <a:cubicBezTo>
                    <a:pt x="214791" y="91274"/>
                    <a:pt x="212304" y="94527"/>
                    <a:pt x="208668" y="99023"/>
                  </a:cubicBezTo>
                  <a:cubicBezTo>
                    <a:pt x="205032" y="103520"/>
                    <a:pt x="202832" y="105769"/>
                    <a:pt x="202066" y="105769"/>
                  </a:cubicBezTo>
                  <a:cubicBezTo>
                    <a:pt x="201875" y="105769"/>
                    <a:pt x="195943" y="102372"/>
                    <a:pt x="184271" y="95579"/>
                  </a:cubicBezTo>
                  <a:cubicBezTo>
                    <a:pt x="183888" y="95292"/>
                    <a:pt x="183697" y="94957"/>
                    <a:pt x="183697" y="94575"/>
                  </a:cubicBezTo>
                  <a:cubicBezTo>
                    <a:pt x="183697" y="92183"/>
                    <a:pt x="186136" y="85581"/>
                    <a:pt x="191016" y="74770"/>
                  </a:cubicBezTo>
                  <a:cubicBezTo>
                    <a:pt x="189294" y="72378"/>
                    <a:pt x="187859" y="69890"/>
                    <a:pt x="186710" y="67307"/>
                  </a:cubicBezTo>
                  <a:cubicBezTo>
                    <a:pt x="172455" y="65872"/>
                    <a:pt x="165327" y="64389"/>
                    <a:pt x="165327" y="62858"/>
                  </a:cubicBezTo>
                  <a:lnTo>
                    <a:pt x="165327" y="42766"/>
                  </a:lnTo>
                  <a:cubicBezTo>
                    <a:pt x="165327" y="41236"/>
                    <a:pt x="172455" y="39753"/>
                    <a:pt x="186710" y="38318"/>
                  </a:cubicBezTo>
                  <a:cubicBezTo>
                    <a:pt x="187954" y="35543"/>
                    <a:pt x="189389" y="33055"/>
                    <a:pt x="191016" y="30855"/>
                  </a:cubicBezTo>
                  <a:cubicBezTo>
                    <a:pt x="186136" y="20044"/>
                    <a:pt x="183697" y="13442"/>
                    <a:pt x="183697" y="11050"/>
                  </a:cubicBezTo>
                  <a:cubicBezTo>
                    <a:pt x="183697" y="10667"/>
                    <a:pt x="183888" y="10333"/>
                    <a:pt x="184271" y="10046"/>
                  </a:cubicBezTo>
                  <a:cubicBezTo>
                    <a:pt x="184653" y="9854"/>
                    <a:pt x="186328" y="8897"/>
                    <a:pt x="189294" y="7175"/>
                  </a:cubicBezTo>
                  <a:cubicBezTo>
                    <a:pt x="192260" y="5453"/>
                    <a:pt x="195082" y="3827"/>
                    <a:pt x="197761" y="2296"/>
                  </a:cubicBezTo>
                  <a:cubicBezTo>
                    <a:pt x="200440" y="765"/>
                    <a:pt x="201875" y="0"/>
                    <a:pt x="20206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latin typeface="FontAwesome" pitchFamily="2" charset="0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E554C422-9DEB-429C-87F3-B89E5DA7DE18}"/>
              </a:ext>
            </a:extLst>
          </p:cNvPr>
          <p:cNvGrpSpPr/>
          <p:nvPr/>
        </p:nvGrpSpPr>
        <p:grpSpPr>
          <a:xfrm>
            <a:off x="2089150" y="939577"/>
            <a:ext cx="4407442" cy="805417"/>
            <a:chOff x="6307450" y="2386007"/>
            <a:chExt cx="4407442" cy="805417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7573F17B-6F1F-4691-A835-03CA3F79283E}"/>
                </a:ext>
              </a:extLst>
            </p:cNvPr>
            <p:cNvSpPr txBox="1"/>
            <p:nvPr/>
          </p:nvSpPr>
          <p:spPr>
            <a:xfrm>
              <a:off x="6307450" y="2386007"/>
              <a:ext cx="14927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spc="300" dirty="0"/>
                <a:t>Click to edit the text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BE82D960-73B2-4206-B576-6BCDC6698161}"/>
                </a:ext>
              </a:extLst>
            </p:cNvPr>
            <p:cNvSpPr txBox="1"/>
            <p:nvPr/>
          </p:nvSpPr>
          <p:spPr>
            <a:xfrm>
              <a:off x="6307450" y="2643774"/>
              <a:ext cx="4407442" cy="547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zh-CN" sz="800" dirty="0">
                  <a:solidFill>
                    <a:schemeClr val="bg2">
                      <a:lumMod val="75000"/>
                    </a:schemeClr>
                  </a:solidFill>
                  <a:latin typeface="+mn-ea"/>
                </a:rPr>
                <a:t>Looking into the sunset i can't help but </a:t>
              </a:r>
              <a:r>
                <a:rPr lang="en-US" altLang="zh-CN" sz="800" dirty="0" err="1">
                  <a:solidFill>
                    <a:schemeClr val="bg2">
                      <a:lumMod val="75000"/>
                    </a:schemeClr>
                  </a:solidFill>
                  <a:latin typeface="+mn-ea"/>
                </a:rPr>
                <a:t>noticethat</a:t>
              </a:r>
              <a:r>
                <a:rPr lang="en-US" altLang="zh-CN" sz="800" dirty="0">
                  <a:solidFill>
                    <a:schemeClr val="bg2">
                      <a:lumMod val="75000"/>
                    </a:schemeClr>
                  </a:solidFill>
                  <a:latin typeface="+mn-ea"/>
                </a:rPr>
                <a:t> despite her </a:t>
              </a:r>
              <a:r>
                <a:rPr lang="en-US" altLang="zh-CN" sz="800" dirty="0" err="1">
                  <a:solidFill>
                    <a:schemeClr val="bg2">
                      <a:lumMod val="75000"/>
                    </a:schemeClr>
                  </a:solidFill>
                  <a:latin typeface="+mn-ea"/>
                </a:rPr>
                <a:t>beauty,a</a:t>
              </a:r>
              <a:r>
                <a:rPr lang="en-US" altLang="zh-CN" sz="800" dirty="0">
                  <a:solidFill>
                    <a:schemeClr val="bg2">
                      <a:lumMod val="75000"/>
                    </a:schemeClr>
                  </a:solidFill>
                  <a:latin typeface="+mn-ea"/>
                </a:rPr>
                <a:t> sense of struggle and hopeless and the surround the sky .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4CEC30BB-E927-4311-9474-E35A7D3B730F}"/>
              </a:ext>
            </a:extLst>
          </p:cNvPr>
          <p:cNvGrpSpPr/>
          <p:nvPr/>
        </p:nvGrpSpPr>
        <p:grpSpPr>
          <a:xfrm>
            <a:off x="2688567" y="2220782"/>
            <a:ext cx="4407442" cy="805417"/>
            <a:chOff x="6906867" y="3667212"/>
            <a:chExt cx="4407442" cy="805417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B2B1B0AA-FBC8-4EE4-A0B2-97F80FCBE72D}"/>
                </a:ext>
              </a:extLst>
            </p:cNvPr>
            <p:cNvSpPr txBox="1"/>
            <p:nvPr/>
          </p:nvSpPr>
          <p:spPr>
            <a:xfrm>
              <a:off x="6906867" y="3667212"/>
              <a:ext cx="14927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spc="300" dirty="0"/>
                <a:t>Click to edit the text</a:t>
              </a: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36AB55BD-5D9C-4289-AD0F-DF7D4DD41259}"/>
                </a:ext>
              </a:extLst>
            </p:cNvPr>
            <p:cNvSpPr txBox="1"/>
            <p:nvPr/>
          </p:nvSpPr>
          <p:spPr>
            <a:xfrm>
              <a:off x="6906867" y="3924979"/>
              <a:ext cx="4407442" cy="547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zh-CN" sz="800" dirty="0">
                  <a:solidFill>
                    <a:schemeClr val="bg2">
                      <a:lumMod val="75000"/>
                    </a:schemeClr>
                  </a:solidFill>
                  <a:latin typeface="+mn-ea"/>
                </a:rPr>
                <a:t>Looking into the sunset i can't help but </a:t>
              </a:r>
              <a:r>
                <a:rPr lang="en-US" altLang="zh-CN" sz="800" dirty="0" err="1">
                  <a:solidFill>
                    <a:schemeClr val="bg2">
                      <a:lumMod val="75000"/>
                    </a:schemeClr>
                  </a:solidFill>
                  <a:latin typeface="+mn-ea"/>
                </a:rPr>
                <a:t>noticethat</a:t>
              </a:r>
              <a:r>
                <a:rPr lang="en-US" altLang="zh-CN" sz="800" dirty="0">
                  <a:solidFill>
                    <a:schemeClr val="bg2">
                      <a:lumMod val="75000"/>
                    </a:schemeClr>
                  </a:solidFill>
                  <a:latin typeface="+mn-ea"/>
                </a:rPr>
                <a:t> despite her </a:t>
              </a:r>
              <a:r>
                <a:rPr lang="en-US" altLang="zh-CN" sz="800" dirty="0" err="1">
                  <a:solidFill>
                    <a:schemeClr val="bg2">
                      <a:lumMod val="75000"/>
                    </a:schemeClr>
                  </a:solidFill>
                  <a:latin typeface="+mn-ea"/>
                </a:rPr>
                <a:t>beauty,a</a:t>
              </a:r>
              <a:r>
                <a:rPr lang="en-US" altLang="zh-CN" sz="800" dirty="0">
                  <a:solidFill>
                    <a:schemeClr val="bg2">
                      <a:lumMod val="75000"/>
                    </a:schemeClr>
                  </a:solidFill>
                  <a:latin typeface="+mn-ea"/>
                </a:rPr>
                <a:t> sense of struggle and hopeless and the surround the sky 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623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3.95833E-6 -0.08657 " pathEditMode="relative" rAng="0" ptsTypes="AA">
                                      <p:cBhvr>
                                        <p:cTn id="15" dur="12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4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0833E-6 4.44444E-6 L 2.70833E-6 -0.08658 " pathEditMode="relative" rAng="0" ptsTypes="AA">
                                      <p:cBhvr>
                                        <p:cTn id="20" dur="12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0.025 -7.40741E-7 " pathEditMode="relative" rAng="0" ptsTypes="AA">
                                      <p:cBhvr>
                                        <p:cTn id="26" dur="12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58333E-6 3.7037E-6 L 0.025 3.7037E-6 " pathEditMode="relative" rAng="0" ptsTypes="AA">
                                      <p:cBhvr>
                                        <p:cTn id="31" dur="125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1000">
              <a:srgbClr val="407ED1"/>
            </a:gs>
            <a:gs pos="23000">
              <a:srgbClr val="4AC6D7"/>
            </a:gs>
            <a:gs pos="38000">
              <a:srgbClr val="47ADDA"/>
            </a:gs>
            <a:gs pos="100000">
              <a:srgbClr val="3644DB"/>
            </a:gs>
            <a:gs pos="0">
              <a:srgbClr val="4CDFD4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3">
            <a:extLst>
              <a:ext uri="{FF2B5EF4-FFF2-40B4-BE49-F238E27FC236}">
                <a16:creationId xmlns:a16="http://schemas.microsoft.com/office/drawing/2014/main" id="{3E3564D9-A279-40F6-9BEE-327D5D7279A2}"/>
              </a:ext>
            </a:extLst>
          </p:cNvPr>
          <p:cNvSpPr/>
          <p:nvPr/>
        </p:nvSpPr>
        <p:spPr>
          <a:xfrm>
            <a:off x="694734" y="581749"/>
            <a:ext cx="10802533" cy="5694503"/>
          </a:xfrm>
          <a:prstGeom prst="roundRect">
            <a:avLst>
              <a:gd name="adj" fmla="val 2001"/>
            </a:avLst>
          </a:prstGeom>
          <a:solidFill>
            <a:schemeClr val="bg1"/>
          </a:solidFill>
          <a:ln w="12700">
            <a:noFill/>
          </a:ln>
          <a:effectLst>
            <a:outerShdw blurRad="381000" dist="38100" dir="5400000" algn="t" rotWithShape="0">
              <a:srgbClr val="B8B8F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6AAA558-6387-498C-9DBB-AF763E292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09533" y="-3429000"/>
            <a:ext cx="6858000" cy="13716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BECB18EE-4C6B-4A69-906C-FCF83B3D44F6}"/>
              </a:ext>
            </a:extLst>
          </p:cNvPr>
          <p:cNvGrpSpPr/>
          <p:nvPr/>
        </p:nvGrpSpPr>
        <p:grpSpPr>
          <a:xfrm>
            <a:off x="6887887" y="3429000"/>
            <a:ext cx="3196233" cy="209078"/>
            <a:chOff x="693420" y="3421857"/>
            <a:chExt cx="3196233" cy="209078"/>
          </a:xfrm>
        </p:grpSpPr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CABAD8BD-E1D8-437D-A14C-DA5EE7D0913F}"/>
                </a:ext>
              </a:extLst>
            </p:cNvPr>
            <p:cNvCxnSpPr/>
            <p:nvPr/>
          </p:nvCxnSpPr>
          <p:spPr>
            <a:xfrm flipH="1" flipV="1">
              <a:off x="3826668" y="3421857"/>
              <a:ext cx="62985" cy="209078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F947B096-31C0-49BE-83CE-EF5B33567872}"/>
                </a:ext>
              </a:extLst>
            </p:cNvPr>
            <p:cNvCxnSpPr/>
            <p:nvPr/>
          </p:nvCxnSpPr>
          <p:spPr>
            <a:xfrm flipH="1">
              <a:off x="693420" y="3429000"/>
              <a:ext cx="3135629" cy="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212EF4E9-977A-469E-BCC5-91A4F9EFFB8E}"/>
              </a:ext>
            </a:extLst>
          </p:cNvPr>
          <p:cNvSpPr txBox="1"/>
          <p:nvPr/>
        </p:nvSpPr>
        <p:spPr>
          <a:xfrm>
            <a:off x="6811850" y="3128366"/>
            <a:ext cx="1492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spc="300" dirty="0"/>
              <a:t>Click to edit the text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A76792B-49A7-47D0-A216-3DCB7543B65B}"/>
              </a:ext>
            </a:extLst>
          </p:cNvPr>
          <p:cNvSpPr txBox="1"/>
          <p:nvPr/>
        </p:nvSpPr>
        <p:spPr>
          <a:xfrm>
            <a:off x="6811850" y="3445106"/>
            <a:ext cx="3209285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800" dirty="0">
                <a:solidFill>
                  <a:schemeClr val="bg2">
                    <a:lumMod val="75000"/>
                  </a:schemeClr>
                </a:solidFill>
                <a:latin typeface="+mn-ea"/>
              </a:rPr>
              <a:t>Looking into the sunset i can't help but </a:t>
            </a:r>
            <a:r>
              <a:rPr lang="en-US" altLang="zh-CN" sz="800" dirty="0" err="1">
                <a:solidFill>
                  <a:schemeClr val="bg2">
                    <a:lumMod val="75000"/>
                  </a:schemeClr>
                </a:solidFill>
                <a:latin typeface="+mn-ea"/>
              </a:rPr>
              <a:t>noticethat</a:t>
            </a:r>
            <a:r>
              <a:rPr lang="en-US" altLang="zh-CN" sz="800" dirty="0">
                <a:solidFill>
                  <a:schemeClr val="bg2">
                    <a:lumMod val="75000"/>
                  </a:schemeClr>
                </a:solidFill>
                <a:latin typeface="+mn-ea"/>
              </a:rPr>
              <a:t> despite her </a:t>
            </a:r>
            <a:r>
              <a:rPr lang="en-US" altLang="zh-CN" sz="800" dirty="0" err="1">
                <a:solidFill>
                  <a:schemeClr val="bg2">
                    <a:lumMod val="75000"/>
                  </a:schemeClr>
                </a:solidFill>
                <a:latin typeface="+mn-ea"/>
              </a:rPr>
              <a:t>beauty,a</a:t>
            </a:r>
            <a:r>
              <a:rPr lang="en-US" altLang="zh-CN" sz="800" dirty="0">
                <a:solidFill>
                  <a:schemeClr val="bg2">
                    <a:lumMod val="75000"/>
                  </a:schemeClr>
                </a:solidFill>
                <a:latin typeface="+mn-ea"/>
              </a:rPr>
              <a:t> sense of struggle and hopeless and the surround the sky . Deep inside you realize that this this day is day is gone</a:t>
            </a:r>
            <a:r>
              <a:rPr lang="zh-CN" altLang="en-US" sz="800" dirty="0">
                <a:solidFill>
                  <a:schemeClr val="bg2">
                    <a:lumMod val="75000"/>
                  </a:schemeClr>
                </a:solidFill>
                <a:latin typeface="+mn-ea"/>
              </a:rPr>
              <a:t>。</a:t>
            </a:r>
            <a:endParaRPr lang="en-US" altLang="zh-CN" sz="800" dirty="0">
              <a:solidFill>
                <a:schemeClr val="bg2">
                  <a:lumMod val="75000"/>
                </a:schemeClr>
              </a:solidFill>
              <a:latin typeface="+mn-ea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90EE69C9-EA04-4567-A2F9-D91C49BF642A}"/>
              </a:ext>
            </a:extLst>
          </p:cNvPr>
          <p:cNvGrpSpPr/>
          <p:nvPr/>
        </p:nvGrpSpPr>
        <p:grpSpPr>
          <a:xfrm>
            <a:off x="10196810" y="3341320"/>
            <a:ext cx="593516" cy="593516"/>
            <a:chOff x="5548341" y="5049913"/>
            <a:chExt cx="593516" cy="593516"/>
          </a:xfrm>
        </p:grpSpPr>
        <p:sp>
          <p:nvSpPr>
            <p:cNvPr id="12" name="圆角矩形 29">
              <a:extLst>
                <a:ext uri="{FF2B5EF4-FFF2-40B4-BE49-F238E27FC236}">
                  <a16:creationId xmlns:a16="http://schemas.microsoft.com/office/drawing/2014/main" id="{748ECF63-4765-41B3-B9D0-5F62F2EE04A0}"/>
                </a:ext>
              </a:extLst>
            </p:cNvPr>
            <p:cNvSpPr/>
            <p:nvPr/>
          </p:nvSpPr>
          <p:spPr>
            <a:xfrm rot="2700000">
              <a:off x="5548341" y="5049913"/>
              <a:ext cx="593516" cy="593516"/>
            </a:xfrm>
            <a:prstGeom prst="roundRect">
              <a:avLst>
                <a:gd name="adj" fmla="val 50000"/>
              </a:avLst>
            </a:prstGeom>
            <a:gradFill flip="none" rotWithShape="0">
              <a:gsLst>
                <a:gs pos="56000">
                  <a:schemeClr val="bg1"/>
                </a:gs>
                <a:gs pos="99000">
                  <a:schemeClr val="bg1">
                    <a:lumMod val="75000"/>
                  </a:schemeClr>
                </a:gs>
              </a:gsLst>
              <a:lin ang="13500000" scaled="1"/>
              <a:tileRect/>
            </a:gradFill>
            <a:ln w="19050">
              <a:gradFill flip="none" rotWithShape="1">
                <a:gsLst>
                  <a:gs pos="1000">
                    <a:schemeClr val="bg1">
                      <a:lumMod val="85000"/>
                    </a:schemeClr>
                  </a:gs>
                  <a:gs pos="59000">
                    <a:schemeClr val="bg1"/>
                  </a:gs>
                </a:gsLst>
                <a:lin ang="10800000" scaled="1"/>
                <a:tileRect/>
              </a:gradFill>
            </a:ln>
            <a:effectLst>
              <a:outerShdw blurRad="254000" dist="127000" dir="36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Freeform 123">
              <a:extLst>
                <a:ext uri="{FF2B5EF4-FFF2-40B4-BE49-F238E27FC236}">
                  <a16:creationId xmlns:a16="http://schemas.microsoft.com/office/drawing/2014/main" id="{7B12034E-9434-417D-B202-B2EA9EF4F4B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720486" y="5220671"/>
              <a:ext cx="245520" cy="252000"/>
            </a:xfrm>
            <a:custGeom>
              <a:avLst/>
              <a:gdLst>
                <a:gd name="T0" fmla="*/ 275 w 452"/>
                <a:gd name="T1" fmla="*/ 301 h 462"/>
                <a:gd name="T2" fmla="*/ 275 w 452"/>
                <a:gd name="T3" fmla="*/ 301 h 462"/>
                <a:gd name="T4" fmla="*/ 434 w 452"/>
                <a:gd name="T5" fmla="*/ 26 h 462"/>
                <a:gd name="T6" fmla="*/ 434 w 452"/>
                <a:gd name="T7" fmla="*/ 18 h 462"/>
                <a:gd name="T8" fmla="*/ 425 w 452"/>
                <a:gd name="T9" fmla="*/ 18 h 462"/>
                <a:gd name="T10" fmla="*/ 159 w 452"/>
                <a:gd name="T11" fmla="*/ 178 h 462"/>
                <a:gd name="T12" fmla="*/ 9 w 452"/>
                <a:gd name="T13" fmla="*/ 301 h 462"/>
                <a:gd name="T14" fmla="*/ 35 w 452"/>
                <a:gd name="T15" fmla="*/ 328 h 462"/>
                <a:gd name="T16" fmla="*/ 88 w 452"/>
                <a:gd name="T17" fmla="*/ 310 h 462"/>
                <a:gd name="T18" fmla="*/ 151 w 452"/>
                <a:gd name="T19" fmla="*/ 372 h 462"/>
                <a:gd name="T20" fmla="*/ 133 w 452"/>
                <a:gd name="T21" fmla="*/ 425 h 462"/>
                <a:gd name="T22" fmla="*/ 151 w 452"/>
                <a:gd name="T23" fmla="*/ 452 h 462"/>
                <a:gd name="T24" fmla="*/ 275 w 452"/>
                <a:gd name="T25" fmla="*/ 301 h 462"/>
                <a:gd name="T26" fmla="*/ 301 w 452"/>
                <a:gd name="T27" fmla="*/ 150 h 462"/>
                <a:gd name="T28" fmla="*/ 301 w 452"/>
                <a:gd name="T29" fmla="*/ 150 h 462"/>
                <a:gd name="T30" fmla="*/ 301 w 452"/>
                <a:gd name="T31" fmla="*/ 97 h 462"/>
                <a:gd name="T32" fmla="*/ 354 w 452"/>
                <a:gd name="T33" fmla="*/ 97 h 462"/>
                <a:gd name="T34" fmla="*/ 354 w 452"/>
                <a:gd name="T35" fmla="*/ 150 h 462"/>
                <a:gd name="T36" fmla="*/ 301 w 452"/>
                <a:gd name="T37" fmla="*/ 150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2" h="462">
                  <a:moveTo>
                    <a:pt x="275" y="301"/>
                  </a:moveTo>
                  <a:lnTo>
                    <a:pt x="275" y="301"/>
                  </a:lnTo>
                  <a:cubicBezTo>
                    <a:pt x="275" y="301"/>
                    <a:pt x="451" y="169"/>
                    <a:pt x="434" y="26"/>
                  </a:cubicBezTo>
                  <a:lnTo>
                    <a:pt x="434" y="18"/>
                  </a:lnTo>
                  <a:cubicBezTo>
                    <a:pt x="425" y="18"/>
                    <a:pt x="425" y="18"/>
                    <a:pt x="425" y="18"/>
                  </a:cubicBezTo>
                  <a:cubicBezTo>
                    <a:pt x="284" y="0"/>
                    <a:pt x="159" y="178"/>
                    <a:pt x="159" y="178"/>
                  </a:cubicBezTo>
                  <a:cubicBezTo>
                    <a:pt x="53" y="159"/>
                    <a:pt x="62" y="186"/>
                    <a:pt x="9" y="301"/>
                  </a:cubicBezTo>
                  <a:cubicBezTo>
                    <a:pt x="0" y="328"/>
                    <a:pt x="18" y="328"/>
                    <a:pt x="35" y="328"/>
                  </a:cubicBezTo>
                  <a:cubicBezTo>
                    <a:pt x="53" y="319"/>
                    <a:pt x="88" y="310"/>
                    <a:pt x="88" y="310"/>
                  </a:cubicBezTo>
                  <a:cubicBezTo>
                    <a:pt x="151" y="372"/>
                    <a:pt x="151" y="372"/>
                    <a:pt x="151" y="372"/>
                  </a:cubicBezTo>
                  <a:cubicBezTo>
                    <a:pt x="151" y="372"/>
                    <a:pt x="141" y="407"/>
                    <a:pt x="133" y="425"/>
                  </a:cubicBezTo>
                  <a:cubicBezTo>
                    <a:pt x="124" y="443"/>
                    <a:pt x="133" y="461"/>
                    <a:pt x="151" y="452"/>
                  </a:cubicBezTo>
                  <a:cubicBezTo>
                    <a:pt x="266" y="398"/>
                    <a:pt x="292" y="407"/>
                    <a:pt x="275" y="301"/>
                  </a:cubicBezTo>
                  <a:close/>
                  <a:moveTo>
                    <a:pt x="301" y="150"/>
                  </a:moveTo>
                  <a:lnTo>
                    <a:pt x="301" y="150"/>
                  </a:lnTo>
                  <a:cubicBezTo>
                    <a:pt x="284" y="133"/>
                    <a:pt x="284" y="115"/>
                    <a:pt x="301" y="97"/>
                  </a:cubicBezTo>
                  <a:cubicBezTo>
                    <a:pt x="319" y="80"/>
                    <a:pt x="345" y="80"/>
                    <a:pt x="354" y="97"/>
                  </a:cubicBezTo>
                  <a:cubicBezTo>
                    <a:pt x="372" y="115"/>
                    <a:pt x="372" y="133"/>
                    <a:pt x="354" y="150"/>
                  </a:cubicBezTo>
                  <a:cubicBezTo>
                    <a:pt x="345" y="169"/>
                    <a:pt x="319" y="169"/>
                    <a:pt x="301" y="150"/>
                  </a:cubicBezTo>
                  <a:close/>
                </a:path>
              </a:pathLst>
            </a:custGeom>
            <a:solidFill>
              <a:srgbClr val="7611D5"/>
            </a:solidFill>
            <a:ln>
              <a:noFill/>
            </a:ln>
            <a:effectLst/>
          </p:spPr>
          <p:txBody>
            <a:bodyPr wrap="none" lIns="45712" tIns="22856" rIns="45712" bIns="22856" anchor="ctr"/>
            <a:lstStyle/>
            <a:p>
              <a:pPr defTabSz="609494">
                <a:defRPr/>
              </a:pPr>
              <a:endParaRPr lang="en-US" dirty="0">
                <a:solidFill>
                  <a:srgbClr val="7F7F7F"/>
                </a:solidFill>
              </a:endParaRPr>
            </a:p>
          </p:txBody>
        </p: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87608556-B0A8-49ED-B077-2E88B5AB15DA}"/>
              </a:ext>
            </a:extLst>
          </p:cNvPr>
          <p:cNvSpPr txBox="1"/>
          <p:nvPr/>
        </p:nvSpPr>
        <p:spPr>
          <a:xfrm>
            <a:off x="1096050" y="839731"/>
            <a:ext cx="4063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+mn-ea"/>
              </a:rPr>
              <a:t>Here Is The Title Of Your Text</a:t>
            </a:r>
            <a:endParaRPr lang="zh-CN" altLang="en-US" sz="2400" dirty="0">
              <a:latin typeface="+mn-ea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812FDDA9-DFF5-457D-A0BA-E095525540C8}"/>
              </a:ext>
            </a:extLst>
          </p:cNvPr>
          <p:cNvSpPr txBox="1"/>
          <p:nvPr/>
        </p:nvSpPr>
        <p:spPr>
          <a:xfrm>
            <a:off x="1096049" y="1210873"/>
            <a:ext cx="4787501" cy="793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800" dirty="0">
                <a:latin typeface="+mn-ea"/>
              </a:rPr>
              <a:t>Looking into the sunset i can't help but </a:t>
            </a:r>
            <a:r>
              <a:rPr lang="en-US" altLang="zh-CN" sz="800" dirty="0" err="1">
                <a:latin typeface="+mn-ea"/>
              </a:rPr>
              <a:t>noticethat</a:t>
            </a:r>
            <a:r>
              <a:rPr lang="en-US" altLang="zh-CN" sz="800" dirty="0">
                <a:latin typeface="+mn-ea"/>
              </a:rPr>
              <a:t> despite her </a:t>
            </a:r>
            <a:r>
              <a:rPr lang="en-US" altLang="zh-CN" sz="800" dirty="0" err="1">
                <a:latin typeface="+mn-ea"/>
              </a:rPr>
              <a:t>beauty,a</a:t>
            </a:r>
            <a:r>
              <a:rPr lang="en-US" altLang="zh-CN" sz="800" dirty="0">
                <a:latin typeface="+mn-ea"/>
              </a:rPr>
              <a:t> sense of struggle and hopeless and the surround the sky . Deep inside you realize that this this day is day is gone</a:t>
            </a:r>
            <a:r>
              <a:rPr lang="zh-CN" altLang="en-US" sz="800" dirty="0">
                <a:latin typeface="+mn-ea"/>
              </a:rPr>
              <a:t>。</a:t>
            </a:r>
            <a:r>
              <a:rPr lang="en-US" altLang="zh-CN" sz="800" dirty="0">
                <a:latin typeface="+mn-ea"/>
              </a:rPr>
              <a:t> Looking into the sunset i can't help but </a:t>
            </a:r>
            <a:r>
              <a:rPr lang="en-US" altLang="zh-CN" sz="800" dirty="0" err="1">
                <a:latin typeface="+mn-ea"/>
              </a:rPr>
              <a:t>noticethat</a:t>
            </a:r>
            <a:r>
              <a:rPr lang="en-US" altLang="zh-CN" sz="800" dirty="0">
                <a:latin typeface="+mn-ea"/>
              </a:rPr>
              <a:t> despite her</a:t>
            </a: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8E945BE1-523B-42DD-A3BC-FC4BEE23E28C}"/>
              </a:ext>
            </a:extLst>
          </p:cNvPr>
          <p:cNvGrpSpPr/>
          <p:nvPr/>
        </p:nvGrpSpPr>
        <p:grpSpPr>
          <a:xfrm>
            <a:off x="6887887" y="4910858"/>
            <a:ext cx="3196233" cy="209078"/>
            <a:chOff x="693420" y="3421857"/>
            <a:chExt cx="3196233" cy="209078"/>
          </a:xfrm>
        </p:grpSpPr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D6970E2D-81C7-4FFE-B68F-12F204F58DE2}"/>
                </a:ext>
              </a:extLst>
            </p:cNvPr>
            <p:cNvCxnSpPr/>
            <p:nvPr/>
          </p:nvCxnSpPr>
          <p:spPr>
            <a:xfrm flipH="1" flipV="1">
              <a:off x="3826668" y="3421857"/>
              <a:ext cx="62985" cy="209078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A86C0493-87A4-4073-ADF6-78E673EFD8DB}"/>
                </a:ext>
              </a:extLst>
            </p:cNvPr>
            <p:cNvCxnSpPr/>
            <p:nvPr/>
          </p:nvCxnSpPr>
          <p:spPr>
            <a:xfrm flipH="1">
              <a:off x="693420" y="3429000"/>
              <a:ext cx="3135629" cy="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文本框 44">
            <a:extLst>
              <a:ext uri="{FF2B5EF4-FFF2-40B4-BE49-F238E27FC236}">
                <a16:creationId xmlns:a16="http://schemas.microsoft.com/office/drawing/2014/main" id="{178819DB-B686-4A4D-96AC-29BD83C31818}"/>
              </a:ext>
            </a:extLst>
          </p:cNvPr>
          <p:cNvSpPr txBox="1"/>
          <p:nvPr/>
        </p:nvSpPr>
        <p:spPr>
          <a:xfrm>
            <a:off x="6811850" y="4610224"/>
            <a:ext cx="1492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spc="300" dirty="0"/>
              <a:t>Click to edit the text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B27CA823-5D05-42E1-9C4F-6E7CA863EC9B}"/>
              </a:ext>
            </a:extLst>
          </p:cNvPr>
          <p:cNvSpPr txBox="1"/>
          <p:nvPr/>
        </p:nvSpPr>
        <p:spPr>
          <a:xfrm>
            <a:off x="6811850" y="4926964"/>
            <a:ext cx="3209285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800" dirty="0">
                <a:solidFill>
                  <a:schemeClr val="bg2">
                    <a:lumMod val="75000"/>
                  </a:schemeClr>
                </a:solidFill>
                <a:latin typeface="+mn-ea"/>
              </a:rPr>
              <a:t>Looking into the sunset i can't help but </a:t>
            </a:r>
            <a:r>
              <a:rPr lang="en-US" altLang="zh-CN" sz="800" dirty="0" err="1">
                <a:solidFill>
                  <a:schemeClr val="bg2">
                    <a:lumMod val="75000"/>
                  </a:schemeClr>
                </a:solidFill>
                <a:latin typeface="+mn-ea"/>
              </a:rPr>
              <a:t>noticethat</a:t>
            </a:r>
            <a:r>
              <a:rPr lang="en-US" altLang="zh-CN" sz="800" dirty="0">
                <a:solidFill>
                  <a:schemeClr val="bg2">
                    <a:lumMod val="75000"/>
                  </a:schemeClr>
                </a:solidFill>
                <a:latin typeface="+mn-ea"/>
              </a:rPr>
              <a:t> despite her </a:t>
            </a:r>
            <a:r>
              <a:rPr lang="en-US" altLang="zh-CN" sz="800" dirty="0" err="1">
                <a:solidFill>
                  <a:schemeClr val="bg2">
                    <a:lumMod val="75000"/>
                  </a:schemeClr>
                </a:solidFill>
                <a:latin typeface="+mn-ea"/>
              </a:rPr>
              <a:t>beauty,a</a:t>
            </a:r>
            <a:r>
              <a:rPr lang="en-US" altLang="zh-CN" sz="800" dirty="0">
                <a:solidFill>
                  <a:schemeClr val="bg2">
                    <a:lumMod val="75000"/>
                  </a:schemeClr>
                </a:solidFill>
                <a:latin typeface="+mn-ea"/>
              </a:rPr>
              <a:t> sense of struggle and hopeless and the surround the sky . Deep inside you realize that this this day is day is gone</a:t>
            </a:r>
            <a:r>
              <a:rPr lang="zh-CN" altLang="en-US" sz="800" dirty="0">
                <a:solidFill>
                  <a:schemeClr val="bg2">
                    <a:lumMod val="75000"/>
                  </a:schemeClr>
                </a:solidFill>
                <a:latin typeface="+mn-ea"/>
              </a:rPr>
              <a:t>。</a:t>
            </a:r>
            <a:endParaRPr lang="en-US" altLang="zh-CN" sz="800" dirty="0">
              <a:solidFill>
                <a:schemeClr val="bg2">
                  <a:lumMod val="75000"/>
                </a:schemeClr>
              </a:solidFill>
              <a:latin typeface="+mn-ea"/>
            </a:endParaRP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D1CD8CA0-7D6C-41D6-9766-D71E81160F03}"/>
              </a:ext>
            </a:extLst>
          </p:cNvPr>
          <p:cNvGrpSpPr/>
          <p:nvPr/>
        </p:nvGrpSpPr>
        <p:grpSpPr>
          <a:xfrm>
            <a:off x="10196810" y="4823178"/>
            <a:ext cx="593516" cy="593516"/>
            <a:chOff x="5548341" y="5049913"/>
            <a:chExt cx="593516" cy="593516"/>
          </a:xfrm>
        </p:grpSpPr>
        <p:sp>
          <p:nvSpPr>
            <p:cNvPr id="48" name="圆角矩形 29">
              <a:extLst>
                <a:ext uri="{FF2B5EF4-FFF2-40B4-BE49-F238E27FC236}">
                  <a16:creationId xmlns:a16="http://schemas.microsoft.com/office/drawing/2014/main" id="{F4FAC7AD-D7F1-4489-A0CE-64EC16CF167F}"/>
                </a:ext>
              </a:extLst>
            </p:cNvPr>
            <p:cNvSpPr/>
            <p:nvPr/>
          </p:nvSpPr>
          <p:spPr>
            <a:xfrm rot="2700000">
              <a:off x="5548341" y="5049913"/>
              <a:ext cx="593516" cy="593516"/>
            </a:xfrm>
            <a:prstGeom prst="roundRect">
              <a:avLst>
                <a:gd name="adj" fmla="val 50000"/>
              </a:avLst>
            </a:prstGeom>
            <a:gradFill flip="none" rotWithShape="0">
              <a:gsLst>
                <a:gs pos="56000">
                  <a:schemeClr val="bg1"/>
                </a:gs>
                <a:gs pos="99000">
                  <a:schemeClr val="bg1">
                    <a:lumMod val="75000"/>
                  </a:schemeClr>
                </a:gs>
              </a:gsLst>
              <a:lin ang="13500000" scaled="1"/>
              <a:tileRect/>
            </a:gradFill>
            <a:ln w="19050">
              <a:gradFill flip="none" rotWithShape="1">
                <a:gsLst>
                  <a:gs pos="1000">
                    <a:schemeClr val="bg1">
                      <a:lumMod val="85000"/>
                    </a:schemeClr>
                  </a:gs>
                  <a:gs pos="59000">
                    <a:schemeClr val="bg1"/>
                  </a:gs>
                </a:gsLst>
                <a:lin ang="10800000" scaled="1"/>
                <a:tileRect/>
              </a:gradFill>
            </a:ln>
            <a:effectLst>
              <a:outerShdw blurRad="254000" dist="127000" dir="36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Freeform 123">
              <a:extLst>
                <a:ext uri="{FF2B5EF4-FFF2-40B4-BE49-F238E27FC236}">
                  <a16:creationId xmlns:a16="http://schemas.microsoft.com/office/drawing/2014/main" id="{EC21EF3D-A33E-4E16-A079-C540A664CF5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720486" y="5220671"/>
              <a:ext cx="245520" cy="252000"/>
            </a:xfrm>
            <a:custGeom>
              <a:avLst/>
              <a:gdLst>
                <a:gd name="T0" fmla="*/ 275 w 452"/>
                <a:gd name="T1" fmla="*/ 301 h 462"/>
                <a:gd name="T2" fmla="*/ 275 w 452"/>
                <a:gd name="T3" fmla="*/ 301 h 462"/>
                <a:gd name="T4" fmla="*/ 434 w 452"/>
                <a:gd name="T5" fmla="*/ 26 h 462"/>
                <a:gd name="T6" fmla="*/ 434 w 452"/>
                <a:gd name="T7" fmla="*/ 18 h 462"/>
                <a:gd name="T8" fmla="*/ 425 w 452"/>
                <a:gd name="T9" fmla="*/ 18 h 462"/>
                <a:gd name="T10" fmla="*/ 159 w 452"/>
                <a:gd name="T11" fmla="*/ 178 h 462"/>
                <a:gd name="T12" fmla="*/ 9 w 452"/>
                <a:gd name="T13" fmla="*/ 301 h 462"/>
                <a:gd name="T14" fmla="*/ 35 w 452"/>
                <a:gd name="T15" fmla="*/ 328 h 462"/>
                <a:gd name="T16" fmla="*/ 88 w 452"/>
                <a:gd name="T17" fmla="*/ 310 h 462"/>
                <a:gd name="T18" fmla="*/ 151 w 452"/>
                <a:gd name="T19" fmla="*/ 372 h 462"/>
                <a:gd name="T20" fmla="*/ 133 w 452"/>
                <a:gd name="T21" fmla="*/ 425 h 462"/>
                <a:gd name="T22" fmla="*/ 151 w 452"/>
                <a:gd name="T23" fmla="*/ 452 h 462"/>
                <a:gd name="T24" fmla="*/ 275 w 452"/>
                <a:gd name="T25" fmla="*/ 301 h 462"/>
                <a:gd name="T26" fmla="*/ 301 w 452"/>
                <a:gd name="T27" fmla="*/ 150 h 462"/>
                <a:gd name="T28" fmla="*/ 301 w 452"/>
                <a:gd name="T29" fmla="*/ 150 h 462"/>
                <a:gd name="T30" fmla="*/ 301 w 452"/>
                <a:gd name="T31" fmla="*/ 97 h 462"/>
                <a:gd name="T32" fmla="*/ 354 w 452"/>
                <a:gd name="T33" fmla="*/ 97 h 462"/>
                <a:gd name="T34" fmla="*/ 354 w 452"/>
                <a:gd name="T35" fmla="*/ 150 h 462"/>
                <a:gd name="T36" fmla="*/ 301 w 452"/>
                <a:gd name="T37" fmla="*/ 150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2" h="462">
                  <a:moveTo>
                    <a:pt x="275" y="301"/>
                  </a:moveTo>
                  <a:lnTo>
                    <a:pt x="275" y="301"/>
                  </a:lnTo>
                  <a:cubicBezTo>
                    <a:pt x="275" y="301"/>
                    <a:pt x="451" y="169"/>
                    <a:pt x="434" y="26"/>
                  </a:cubicBezTo>
                  <a:lnTo>
                    <a:pt x="434" y="18"/>
                  </a:lnTo>
                  <a:cubicBezTo>
                    <a:pt x="425" y="18"/>
                    <a:pt x="425" y="18"/>
                    <a:pt x="425" y="18"/>
                  </a:cubicBezTo>
                  <a:cubicBezTo>
                    <a:pt x="284" y="0"/>
                    <a:pt x="159" y="178"/>
                    <a:pt x="159" y="178"/>
                  </a:cubicBezTo>
                  <a:cubicBezTo>
                    <a:pt x="53" y="159"/>
                    <a:pt x="62" y="186"/>
                    <a:pt x="9" y="301"/>
                  </a:cubicBezTo>
                  <a:cubicBezTo>
                    <a:pt x="0" y="328"/>
                    <a:pt x="18" y="328"/>
                    <a:pt x="35" y="328"/>
                  </a:cubicBezTo>
                  <a:cubicBezTo>
                    <a:pt x="53" y="319"/>
                    <a:pt x="88" y="310"/>
                    <a:pt x="88" y="310"/>
                  </a:cubicBezTo>
                  <a:cubicBezTo>
                    <a:pt x="151" y="372"/>
                    <a:pt x="151" y="372"/>
                    <a:pt x="151" y="372"/>
                  </a:cubicBezTo>
                  <a:cubicBezTo>
                    <a:pt x="151" y="372"/>
                    <a:pt x="141" y="407"/>
                    <a:pt x="133" y="425"/>
                  </a:cubicBezTo>
                  <a:cubicBezTo>
                    <a:pt x="124" y="443"/>
                    <a:pt x="133" y="461"/>
                    <a:pt x="151" y="452"/>
                  </a:cubicBezTo>
                  <a:cubicBezTo>
                    <a:pt x="266" y="398"/>
                    <a:pt x="292" y="407"/>
                    <a:pt x="275" y="301"/>
                  </a:cubicBezTo>
                  <a:close/>
                  <a:moveTo>
                    <a:pt x="301" y="150"/>
                  </a:moveTo>
                  <a:lnTo>
                    <a:pt x="301" y="150"/>
                  </a:lnTo>
                  <a:cubicBezTo>
                    <a:pt x="284" y="133"/>
                    <a:pt x="284" y="115"/>
                    <a:pt x="301" y="97"/>
                  </a:cubicBezTo>
                  <a:cubicBezTo>
                    <a:pt x="319" y="80"/>
                    <a:pt x="345" y="80"/>
                    <a:pt x="354" y="97"/>
                  </a:cubicBezTo>
                  <a:cubicBezTo>
                    <a:pt x="372" y="115"/>
                    <a:pt x="372" y="133"/>
                    <a:pt x="354" y="150"/>
                  </a:cubicBezTo>
                  <a:cubicBezTo>
                    <a:pt x="345" y="169"/>
                    <a:pt x="319" y="169"/>
                    <a:pt x="301" y="150"/>
                  </a:cubicBezTo>
                  <a:close/>
                </a:path>
              </a:pathLst>
            </a:custGeom>
            <a:solidFill>
              <a:srgbClr val="7611D5"/>
            </a:solidFill>
            <a:ln>
              <a:noFill/>
            </a:ln>
            <a:effectLst/>
          </p:spPr>
          <p:txBody>
            <a:bodyPr wrap="none" lIns="45712" tIns="22856" rIns="45712" bIns="22856" anchor="ctr"/>
            <a:lstStyle/>
            <a:p>
              <a:pPr defTabSz="609494">
                <a:defRPr/>
              </a:pPr>
              <a:endParaRPr lang="en-US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216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0.025 3.33333E-6 " pathEditMode="relative" rAng="0" ptsTypes="AA">
                                      <p:cBhvr>
                                        <p:cTn id="13" dur="12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-1.11022E-16 L 0.025 -1.11022E-16 " pathEditMode="relative" rAng="0" ptsTypes="AA">
                                      <p:cBhvr>
                                        <p:cTn id="18" dur="12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4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95833E-6 2.59259E-6 L 3.95833E-6 -0.08658 " pathEditMode="relative" rAng="0" ptsTypes="AA">
                                      <p:cBhvr>
                                        <p:cTn id="23" dur="12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5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08333E-7 -2.59259E-6 L -0.04557 -2.59259E-6 " pathEditMode="relative" rAng="0" ptsTypes="AA">
                                      <p:cBhvr>
                                        <p:cTn id="28" dur="15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5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-2.59259E-6 L -0.04557 -2.59259E-6 " pathEditMode="relative" rAng="0" ptsTypes="AA">
                                      <p:cBhvr>
                                        <p:cTn id="33" dur="15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0.025 3.33333E-6 " pathEditMode="relative" rAng="0" ptsTypes="AA">
                                      <p:cBhvr>
                                        <p:cTn id="43" dur="1250" spd="-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-1.11022E-16 L 0.025 -1.11022E-16 " pathEditMode="relative" rAng="0" ptsTypes="AA">
                                      <p:cBhvr>
                                        <p:cTn id="48" dur="125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4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95833E-6 2.59259E-6 L 3.95833E-6 -0.08658 " pathEditMode="relative" rAng="0" ptsTypes="AA">
                                      <p:cBhvr>
                                        <p:cTn id="53" dur="125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40" grpId="0"/>
      <p:bldP spid="40" grpId="1"/>
      <p:bldP spid="41" grpId="0"/>
      <p:bldP spid="41" grpId="1"/>
      <p:bldP spid="45" grpId="0"/>
      <p:bldP spid="45" grpId="1"/>
      <p:bldP spid="46" grpId="0"/>
      <p:bldP spid="4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7611D5"/>
            </a:gs>
            <a:gs pos="23000">
              <a:srgbClr val="3644DB"/>
            </a:gs>
            <a:gs pos="0">
              <a:srgbClr val="3644D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>
            <a:extLst>
              <a:ext uri="{FF2B5EF4-FFF2-40B4-BE49-F238E27FC236}">
                <a16:creationId xmlns:a16="http://schemas.microsoft.com/office/drawing/2014/main" id="{0531DB88-9B65-4511-8A3E-8CB6B7C11777}"/>
              </a:ext>
            </a:extLst>
          </p:cNvPr>
          <p:cNvSpPr/>
          <p:nvPr/>
        </p:nvSpPr>
        <p:spPr>
          <a:xfrm>
            <a:off x="694734" y="581749"/>
            <a:ext cx="10802533" cy="5694503"/>
          </a:xfrm>
          <a:prstGeom prst="roundRect">
            <a:avLst>
              <a:gd name="adj" fmla="val 2001"/>
            </a:avLst>
          </a:prstGeom>
          <a:solidFill>
            <a:schemeClr val="bg1"/>
          </a:solidFill>
          <a:ln w="12700">
            <a:noFill/>
          </a:ln>
          <a:effectLst>
            <a:outerShdw blurRad="381000" dist="38100" dir="5400000" algn="t" rotWithShape="0">
              <a:srgbClr val="B8B8F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A5C6E11-199B-44DA-92E5-A11BBF3DD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039" y="0"/>
            <a:ext cx="4071959" cy="18171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689FDA5-AD49-4F71-9A03-31D66FCFDAB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59747" y="1251440"/>
            <a:ext cx="3767179" cy="435512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EB998E17-D6F1-403A-9E7B-2A71CD0CA47A}"/>
              </a:ext>
            </a:extLst>
          </p:cNvPr>
          <p:cNvGrpSpPr/>
          <p:nvPr/>
        </p:nvGrpSpPr>
        <p:grpSpPr>
          <a:xfrm>
            <a:off x="6470242" y="3472883"/>
            <a:ext cx="719572" cy="719572"/>
            <a:chOff x="1344788" y="3316953"/>
            <a:chExt cx="719572" cy="719572"/>
          </a:xfrm>
        </p:grpSpPr>
        <p:sp>
          <p:nvSpPr>
            <p:cNvPr id="7" name="空心弧 6">
              <a:extLst>
                <a:ext uri="{FF2B5EF4-FFF2-40B4-BE49-F238E27FC236}">
                  <a16:creationId xmlns:a16="http://schemas.microsoft.com/office/drawing/2014/main" id="{618F1D34-FCDC-47DB-B6CE-C59C08A264AC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344789" y="3316953"/>
              <a:ext cx="719570" cy="719572"/>
            </a:xfrm>
            <a:prstGeom prst="blockArc">
              <a:avLst>
                <a:gd name="adj1" fmla="val 2835978"/>
                <a:gd name="adj2" fmla="val 16153450"/>
                <a:gd name="adj3" fmla="val 6175"/>
              </a:avLst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空心弧 7">
              <a:extLst>
                <a:ext uri="{FF2B5EF4-FFF2-40B4-BE49-F238E27FC236}">
                  <a16:creationId xmlns:a16="http://schemas.microsoft.com/office/drawing/2014/main" id="{78AD1658-D314-46BD-B4D5-A29C3694FE42}"/>
                </a:ext>
              </a:extLst>
            </p:cNvPr>
            <p:cNvSpPr>
              <a:spLocks noChangeAspect="1"/>
            </p:cNvSpPr>
            <p:nvPr/>
          </p:nvSpPr>
          <p:spPr>
            <a:xfrm rot="5400000" flipH="1">
              <a:off x="1344789" y="3316953"/>
              <a:ext cx="719570" cy="719572"/>
            </a:xfrm>
            <a:prstGeom prst="blockArc">
              <a:avLst>
                <a:gd name="adj1" fmla="val 16299476"/>
                <a:gd name="adj2" fmla="val 16153450"/>
                <a:gd name="adj3" fmla="val 6175"/>
              </a:avLst>
            </a:prstGeom>
            <a:solidFill>
              <a:srgbClr val="7611D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97B992F3-161A-4885-8A77-427A4FE82498}"/>
              </a:ext>
            </a:extLst>
          </p:cNvPr>
          <p:cNvGrpSpPr/>
          <p:nvPr/>
        </p:nvGrpSpPr>
        <p:grpSpPr>
          <a:xfrm>
            <a:off x="6470242" y="4639482"/>
            <a:ext cx="719572" cy="719572"/>
            <a:chOff x="1344788" y="4483552"/>
            <a:chExt cx="719572" cy="719572"/>
          </a:xfrm>
        </p:grpSpPr>
        <p:sp>
          <p:nvSpPr>
            <p:cNvPr id="10" name="空心弧 9">
              <a:extLst>
                <a:ext uri="{FF2B5EF4-FFF2-40B4-BE49-F238E27FC236}">
                  <a16:creationId xmlns:a16="http://schemas.microsoft.com/office/drawing/2014/main" id="{51637165-688B-4EF1-8212-1C3C431DA5A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344789" y="4483552"/>
              <a:ext cx="719570" cy="719572"/>
            </a:xfrm>
            <a:prstGeom prst="blockArc">
              <a:avLst>
                <a:gd name="adj1" fmla="val 2835978"/>
                <a:gd name="adj2" fmla="val 16179406"/>
                <a:gd name="adj3" fmla="val 6178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空心弧 10">
              <a:extLst>
                <a:ext uri="{FF2B5EF4-FFF2-40B4-BE49-F238E27FC236}">
                  <a16:creationId xmlns:a16="http://schemas.microsoft.com/office/drawing/2014/main" id="{E4EAD9B3-3FDA-451A-B0B6-EB002FC9AE9B}"/>
                </a:ext>
              </a:extLst>
            </p:cNvPr>
            <p:cNvSpPr>
              <a:spLocks noChangeAspect="1"/>
            </p:cNvSpPr>
            <p:nvPr/>
          </p:nvSpPr>
          <p:spPr>
            <a:xfrm rot="5400000" flipH="1">
              <a:off x="1344789" y="4483552"/>
              <a:ext cx="719570" cy="719572"/>
            </a:xfrm>
            <a:prstGeom prst="blockArc">
              <a:avLst>
                <a:gd name="adj1" fmla="val 16434132"/>
                <a:gd name="adj2" fmla="val 16179406"/>
                <a:gd name="adj3" fmla="val 6178"/>
              </a:avLst>
            </a:prstGeom>
            <a:solidFill>
              <a:srgbClr val="7611D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BD42858E-ECA2-4185-BACD-80B95F3DCED5}"/>
              </a:ext>
            </a:extLst>
          </p:cNvPr>
          <p:cNvGrpSpPr/>
          <p:nvPr/>
        </p:nvGrpSpPr>
        <p:grpSpPr>
          <a:xfrm>
            <a:off x="7249794" y="3482003"/>
            <a:ext cx="3231834" cy="718005"/>
            <a:chOff x="916005" y="4692507"/>
            <a:chExt cx="3231834" cy="718005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3F89F2E5-314E-4D60-AEEC-AC81DC7D10B2}"/>
                </a:ext>
              </a:extLst>
            </p:cNvPr>
            <p:cNvSpPr txBox="1"/>
            <p:nvPr/>
          </p:nvSpPr>
          <p:spPr>
            <a:xfrm>
              <a:off x="916005" y="4692507"/>
              <a:ext cx="822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Arial" panose="020B0604020202020204" pitchFamily="34" charset="0"/>
                </a:rPr>
                <a:t>Desktop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70F228C-FACA-468C-BB90-B3CE3CB29D8E}"/>
                </a:ext>
              </a:extLst>
            </p:cNvPr>
            <p:cNvSpPr txBox="1"/>
            <p:nvPr/>
          </p:nvSpPr>
          <p:spPr>
            <a:xfrm>
              <a:off x="920005" y="4998091"/>
              <a:ext cx="3227834" cy="412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+mn-ea"/>
                  <a:cs typeface="Arial" panose="020B0604020202020204" pitchFamily="34" charset="0"/>
                </a:rPr>
                <a:t>You content is is played , or by copying you </a:t>
              </a:r>
              <a:r>
                <a:rPr kumimoji="0" lang="en-US" altLang="zh-CN" sz="8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+mn-ea"/>
                  <a:cs typeface="Arial" panose="020B0604020202020204" pitchFamily="34" charset="0"/>
                </a:rPr>
                <a:t>text, select</a:t>
              </a:r>
              <a:r>
                <a:rPr kumimoji="0" lang="en-US" altLang="zh-CN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+mn-ea"/>
                  <a:cs typeface="Arial" panose="020B0604020202020204" pitchFamily="34" charset="0"/>
                </a:rPr>
                <a:t> Paste in this box and choose to keep text </a:t>
              </a:r>
              <a:r>
                <a:rPr kumimoji="0" lang="en-US" altLang="zh-CN" sz="8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+mn-ea"/>
                  <a:cs typeface="Arial" panose="020B0604020202020204" pitchFamily="34" charset="0"/>
                </a:rPr>
                <a:t>onlyor</a:t>
              </a:r>
              <a:r>
                <a:rPr kumimoji="0" lang="en-US" altLang="zh-CN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+mn-ea"/>
                  <a:cs typeface="Arial" panose="020B0604020202020204" pitchFamily="34" charset="0"/>
                </a:rPr>
                <a:t> by copying.</a:t>
              </a:r>
              <a:endPara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DC52E358-6556-4D99-88EC-62BCD5CCAC81}"/>
              </a:ext>
            </a:extLst>
          </p:cNvPr>
          <p:cNvGrpSpPr/>
          <p:nvPr/>
        </p:nvGrpSpPr>
        <p:grpSpPr>
          <a:xfrm>
            <a:off x="6522805" y="3525446"/>
            <a:ext cx="614446" cy="614447"/>
            <a:chOff x="1397351" y="3369516"/>
            <a:chExt cx="614446" cy="614447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DAD91732-1DD7-4211-821B-AD7AFACD9082}"/>
                </a:ext>
              </a:extLst>
            </p:cNvPr>
            <p:cNvSpPr/>
            <p:nvPr/>
          </p:nvSpPr>
          <p:spPr>
            <a:xfrm>
              <a:off x="1397351" y="3369516"/>
              <a:ext cx="614446" cy="614447"/>
            </a:xfrm>
            <a:prstGeom prst="ellipse">
              <a:avLst/>
            </a:prstGeom>
            <a:gradFill>
              <a:gsLst>
                <a:gs pos="57000">
                  <a:sysClr val="window" lastClr="FFFFFF"/>
                </a:gs>
                <a:gs pos="99000">
                  <a:schemeClr val="bg1">
                    <a:lumMod val="85000"/>
                  </a:schemeClr>
                </a:gs>
              </a:gsLst>
              <a:lin ang="13500000" scaled="1"/>
            </a:gradFill>
            <a:ln w="25400" cap="flat" cmpd="sng" algn="ctr">
              <a:gradFill flip="none" rotWithShape="1">
                <a:gsLst>
                  <a:gs pos="49000">
                    <a:schemeClr val="bg1"/>
                  </a:gs>
                  <a:gs pos="0">
                    <a:schemeClr val="bg1">
                      <a:lumMod val="85000"/>
                    </a:schemeClr>
                  </a:gs>
                </a:gsLst>
                <a:lin ang="13500000" scaled="1"/>
                <a:tileRect/>
              </a:gradFill>
              <a:prstDash val="solid"/>
              <a:miter lim="800000"/>
            </a:ln>
            <a:effectLst>
              <a:outerShdw blurRad="558800" dist="533400" dir="2700000" sx="95000" sy="95000" algn="tl" rotWithShape="0">
                <a:sysClr val="window" lastClr="FFFFFF">
                  <a:lumMod val="65000"/>
                  <a:alpha val="40000"/>
                </a:sysClr>
              </a:outerShdw>
            </a:effectLst>
          </p:spPr>
          <p:txBody>
            <a:bodyPr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华文细黑"/>
                <a:ea typeface="华文细黑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E6B1F067-63EA-47D3-BD9E-EC963271AD9C}"/>
                </a:ext>
              </a:extLst>
            </p:cNvPr>
            <p:cNvSpPr txBox="1"/>
            <p:nvPr/>
          </p:nvSpPr>
          <p:spPr>
            <a:xfrm>
              <a:off x="1417079" y="3507462"/>
              <a:ext cx="5749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chemeClr val="bg2">
                      <a:lumMod val="25000"/>
                    </a:schemeClr>
                  </a:solidFill>
                  <a:effectLst>
                    <a:innerShdw blurRad="127000" dist="50800" dir="16200000">
                      <a:prstClr val="black">
                        <a:alpha val="80000"/>
                      </a:prstClr>
                    </a:innerShdw>
                  </a:effectLst>
                  <a:latin typeface="+mn-ea"/>
                </a:rPr>
                <a:t>60</a:t>
              </a:r>
              <a:r>
                <a:rPr lang="en-US" altLang="zh-CN" sz="1000" b="1" dirty="0">
                  <a:solidFill>
                    <a:schemeClr val="bg2">
                      <a:lumMod val="25000"/>
                    </a:schemeClr>
                  </a:solidFill>
                  <a:effectLst>
                    <a:innerShdw blurRad="127000" dist="50800" dir="16200000">
                      <a:prstClr val="black">
                        <a:alpha val="80000"/>
                      </a:prstClr>
                    </a:innerShdw>
                  </a:effectLst>
                  <a:latin typeface="+mn-ea"/>
                </a:rPr>
                <a:t>%</a:t>
              </a:r>
              <a:endParaRPr lang="zh-CN" altLang="en-US" sz="2000" b="1" dirty="0">
                <a:solidFill>
                  <a:schemeClr val="bg2">
                    <a:lumMod val="25000"/>
                  </a:schemeClr>
                </a:solidFill>
                <a:effectLst>
                  <a:innerShdw blurRad="127000" dist="50800" dir="16200000">
                    <a:prstClr val="black">
                      <a:alpha val="80000"/>
                    </a:prstClr>
                  </a:innerShdw>
                </a:effectLst>
                <a:latin typeface="+mn-ea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27240A56-812C-4D52-BDFF-B378F80D2766}"/>
              </a:ext>
            </a:extLst>
          </p:cNvPr>
          <p:cNvGrpSpPr/>
          <p:nvPr/>
        </p:nvGrpSpPr>
        <p:grpSpPr>
          <a:xfrm>
            <a:off x="7249794" y="4648602"/>
            <a:ext cx="3231834" cy="718005"/>
            <a:chOff x="916005" y="4692507"/>
            <a:chExt cx="3231834" cy="718005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EE9D55C5-A12F-436D-9FCB-81E414FB00BE}"/>
                </a:ext>
              </a:extLst>
            </p:cNvPr>
            <p:cNvSpPr txBox="1"/>
            <p:nvPr/>
          </p:nvSpPr>
          <p:spPr>
            <a:xfrm>
              <a:off x="916005" y="4692507"/>
              <a:ext cx="822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Arial" panose="020B0604020202020204" pitchFamily="34" charset="0"/>
                </a:rPr>
                <a:t>Desktop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Arial" panose="020B0604020202020204" pitchFamily="34" charset="0"/>
              </a:endParaRPr>
            </a:p>
          </p:txBody>
        </p:sp>
        <p:sp>
          <p:nvSpPr>
            <p:cNvPr id="20" name="TextBox 13">
              <a:extLst>
                <a:ext uri="{FF2B5EF4-FFF2-40B4-BE49-F238E27FC236}">
                  <a16:creationId xmlns:a16="http://schemas.microsoft.com/office/drawing/2014/main" id="{E240D331-24B1-4A2F-9912-AB70A15D1427}"/>
                </a:ext>
              </a:extLst>
            </p:cNvPr>
            <p:cNvSpPr txBox="1"/>
            <p:nvPr/>
          </p:nvSpPr>
          <p:spPr>
            <a:xfrm>
              <a:off x="920005" y="4998091"/>
              <a:ext cx="3227834" cy="412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+mn-ea"/>
                  <a:cs typeface="Arial" panose="020B0604020202020204" pitchFamily="34" charset="0"/>
                </a:rPr>
                <a:t>You content is is played , or by copying you </a:t>
              </a:r>
              <a:r>
                <a:rPr kumimoji="0" lang="en-US" altLang="zh-CN" sz="8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+mn-ea"/>
                  <a:cs typeface="Arial" panose="020B0604020202020204" pitchFamily="34" charset="0"/>
                </a:rPr>
                <a:t>text, select</a:t>
              </a:r>
              <a:r>
                <a:rPr kumimoji="0" lang="en-US" altLang="zh-CN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+mn-ea"/>
                  <a:cs typeface="Arial" panose="020B0604020202020204" pitchFamily="34" charset="0"/>
                </a:rPr>
                <a:t> Paste in this box and choose to keep text </a:t>
              </a:r>
              <a:r>
                <a:rPr kumimoji="0" lang="en-US" altLang="zh-CN" sz="8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+mn-ea"/>
                  <a:cs typeface="Arial" panose="020B0604020202020204" pitchFamily="34" charset="0"/>
                </a:rPr>
                <a:t>onlyor</a:t>
              </a:r>
              <a:r>
                <a:rPr kumimoji="0" lang="en-US" altLang="zh-CN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+mn-ea"/>
                  <a:cs typeface="Arial" panose="020B0604020202020204" pitchFamily="34" charset="0"/>
                </a:rPr>
                <a:t> by copying.</a:t>
              </a:r>
              <a:endPara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96258205-6BBD-44AC-A7B0-3EBD4CEAFD80}"/>
              </a:ext>
            </a:extLst>
          </p:cNvPr>
          <p:cNvGrpSpPr/>
          <p:nvPr/>
        </p:nvGrpSpPr>
        <p:grpSpPr>
          <a:xfrm>
            <a:off x="6522805" y="4692045"/>
            <a:ext cx="614446" cy="614447"/>
            <a:chOff x="1397351" y="4536115"/>
            <a:chExt cx="614446" cy="614447"/>
          </a:xfrm>
        </p:grpSpPr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6814B7BC-7562-42A5-B468-B0BFFCAD72E3}"/>
                </a:ext>
              </a:extLst>
            </p:cNvPr>
            <p:cNvSpPr/>
            <p:nvPr/>
          </p:nvSpPr>
          <p:spPr>
            <a:xfrm>
              <a:off x="1397351" y="4536115"/>
              <a:ext cx="614446" cy="614447"/>
            </a:xfrm>
            <a:prstGeom prst="ellipse">
              <a:avLst/>
            </a:prstGeom>
            <a:gradFill>
              <a:gsLst>
                <a:gs pos="57000">
                  <a:sysClr val="window" lastClr="FFFFFF"/>
                </a:gs>
                <a:gs pos="99000">
                  <a:schemeClr val="bg1">
                    <a:lumMod val="85000"/>
                  </a:schemeClr>
                </a:gs>
              </a:gsLst>
              <a:lin ang="13500000" scaled="1"/>
            </a:gradFill>
            <a:ln w="25400" cap="flat" cmpd="sng" algn="ctr">
              <a:gradFill flip="none" rotWithShape="1">
                <a:gsLst>
                  <a:gs pos="49000">
                    <a:schemeClr val="bg1"/>
                  </a:gs>
                  <a:gs pos="0">
                    <a:schemeClr val="bg1">
                      <a:lumMod val="85000"/>
                    </a:schemeClr>
                  </a:gs>
                </a:gsLst>
                <a:lin ang="13500000" scaled="1"/>
                <a:tileRect/>
              </a:gradFill>
              <a:prstDash val="solid"/>
              <a:miter lim="800000"/>
            </a:ln>
            <a:effectLst>
              <a:outerShdw blurRad="558800" dist="533400" dir="2700000" sx="95000" sy="95000" algn="tl" rotWithShape="0">
                <a:sysClr val="window" lastClr="FFFFFF">
                  <a:lumMod val="65000"/>
                  <a:alpha val="40000"/>
                </a:sysClr>
              </a:outerShdw>
            </a:effectLst>
          </p:spPr>
          <p:txBody>
            <a:bodyPr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华文细黑"/>
                <a:ea typeface="华文细黑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31590470-451C-4E4E-88BC-5EFA02D75DA3}"/>
                </a:ext>
              </a:extLst>
            </p:cNvPr>
            <p:cNvSpPr txBox="1"/>
            <p:nvPr/>
          </p:nvSpPr>
          <p:spPr>
            <a:xfrm>
              <a:off x="1417079" y="4674061"/>
              <a:ext cx="5749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chemeClr val="bg2">
                      <a:lumMod val="25000"/>
                    </a:schemeClr>
                  </a:solidFill>
                  <a:effectLst>
                    <a:innerShdw blurRad="127000" dist="50800" dir="16200000">
                      <a:prstClr val="black">
                        <a:alpha val="80000"/>
                      </a:prstClr>
                    </a:innerShdw>
                  </a:effectLst>
                  <a:latin typeface="+mn-ea"/>
                </a:rPr>
                <a:t>60</a:t>
              </a:r>
              <a:r>
                <a:rPr lang="en-US" altLang="zh-CN" sz="1000" b="1" dirty="0">
                  <a:solidFill>
                    <a:schemeClr val="bg2">
                      <a:lumMod val="25000"/>
                    </a:schemeClr>
                  </a:solidFill>
                  <a:effectLst>
                    <a:innerShdw blurRad="127000" dist="50800" dir="16200000">
                      <a:prstClr val="black">
                        <a:alpha val="80000"/>
                      </a:prstClr>
                    </a:innerShdw>
                  </a:effectLst>
                  <a:latin typeface="+mn-ea"/>
                </a:rPr>
                <a:t>%</a:t>
              </a:r>
              <a:endParaRPr lang="zh-CN" altLang="en-US" sz="2000" b="1" dirty="0">
                <a:solidFill>
                  <a:schemeClr val="bg2">
                    <a:lumMod val="25000"/>
                  </a:schemeClr>
                </a:solidFill>
                <a:effectLst>
                  <a:innerShdw blurRad="127000" dist="50800" dir="16200000">
                    <a:prstClr val="black">
                      <a:alpha val="80000"/>
                    </a:prstClr>
                  </a:innerShdw>
                </a:effectLst>
                <a:latin typeface="+mn-ea"/>
              </a:endParaRPr>
            </a:p>
          </p:txBody>
        </p:sp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91E1CB90-29E1-4E37-BE5A-F793DB1C831E}"/>
              </a:ext>
            </a:extLst>
          </p:cNvPr>
          <p:cNvSpPr txBox="1"/>
          <p:nvPr/>
        </p:nvSpPr>
        <p:spPr>
          <a:xfrm>
            <a:off x="6601388" y="2001332"/>
            <a:ext cx="33005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content is play here, or by copying your text, Paste select in this box and choose to let text only. </a:t>
            </a:r>
          </a:p>
          <a:p>
            <a:pPr>
              <a:lnSpc>
                <a:spcPct val="150000"/>
              </a:lnSpc>
            </a:pPr>
            <a:r>
              <a:rPr lang="en-US" altLang="zh-CN" sz="1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content is play here, or by copying your text, Paste select in this. 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70A8B206-2A7D-4B81-8A30-579EBE0CB254}"/>
              </a:ext>
            </a:extLst>
          </p:cNvPr>
          <p:cNvSpPr txBox="1"/>
          <p:nvPr/>
        </p:nvSpPr>
        <p:spPr>
          <a:xfrm>
            <a:off x="6333539" y="1500690"/>
            <a:ext cx="4063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+mn-ea"/>
              </a:rPr>
              <a:t>Here Is The Title Of Your Text</a:t>
            </a:r>
          </a:p>
        </p:txBody>
      </p:sp>
    </p:spTree>
    <p:extLst>
      <p:ext uri="{BB962C8B-B14F-4D97-AF65-F5344CB8AC3E}">
        <p14:creationId xmlns:p14="http://schemas.microsoft.com/office/powerpoint/2010/main" val="154587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66667E-6 3.7037E-7 L -0.04557 3.7037E-7 " pathEditMode="relative" rAng="0" ptsTypes="AA">
                                      <p:cBhvr>
                                        <p:cTn id="14" dur="15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1.66667E-6 3.7037E-7 L -0.04557 3.7037E-7 " pathEditMode="relative" rAng="0" ptsTypes="AA">
                                      <p:cBhvr>
                                        <p:cTn id="22" dur="1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66667E-6 3.7037E-7 L -0.04557 3.7037E-7 " pathEditMode="relative" rAng="0" ptsTypes="AA">
                                      <p:cBhvr>
                                        <p:cTn id="27" dur="15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5" presetClass="path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1.66667E-6 3.7037E-7 L -0.04557 3.7037E-7 " pathEditMode="relative" rAng="0" ptsTypes="AA">
                                      <p:cBhvr>
                                        <p:cTn id="35" dur="15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5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66667E-6 1.48148E-6 L -0.04557 1.48148E-6 " pathEditMode="relative" rAng="0" ptsTypes="AA">
                                      <p:cBhvr>
                                        <p:cTn id="40" dur="15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5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3.7037E-7 L -0.04557 3.7037E-7 " pathEditMode="relative" rAng="0" ptsTypes="AA">
                                      <p:cBhvr>
                                        <p:cTn id="45" dur="15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/>
      <p:bldP spid="2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49E09B"/>
            </a:gs>
            <a:gs pos="26000">
              <a:srgbClr val="4AC6D7"/>
            </a:gs>
            <a:gs pos="0">
              <a:srgbClr val="47ADDA"/>
            </a:gs>
            <a:gs pos="83000">
              <a:srgbClr val="4BE0B8"/>
            </a:gs>
            <a:gs pos="55000">
              <a:srgbClr val="4CDFD4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9A9B7FB-CBB3-48FA-9D0F-029B52F3B8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02" t="61735" r="-239" b="2068"/>
          <a:stretch/>
        </p:blipFill>
        <p:spPr>
          <a:xfrm flipH="1">
            <a:off x="0" y="805631"/>
            <a:ext cx="4572000" cy="586013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2E166F0-6B83-4799-B61B-E23C5FD437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88" t="9747" r="11345" b="12459"/>
          <a:stretch/>
        </p:blipFill>
        <p:spPr>
          <a:xfrm>
            <a:off x="6920407" y="805631"/>
            <a:ext cx="5511625" cy="533505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1DE0B7E-F956-45FA-A817-77E33D6AF8D1}"/>
              </a:ext>
            </a:extLst>
          </p:cNvPr>
          <p:cNvSpPr txBox="1"/>
          <p:nvPr/>
        </p:nvSpPr>
        <p:spPr>
          <a:xfrm>
            <a:off x="4745777" y="1345020"/>
            <a:ext cx="738664" cy="485902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eaVert" wrap="non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郑庆科智雅体" panose="02000603000000000000" pitchFamily="2" charset="-122"/>
                <a:ea typeface="郑庆科智雅体" panose="02000603000000000000" pitchFamily="2" charset="-122"/>
              </a:rPr>
              <a:t>The future has come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5282E85-A8B9-4CD5-BB38-81B40E195E0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100000"/>
            <a:duotone>
              <a:prstClr val="black"/>
              <a:schemeClr val="bg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484441" y="1388644"/>
            <a:ext cx="2386425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74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0.025 -1.11111E-6 " pathEditMode="relative" rAng="0" ptsTypes="AA">
                                      <p:cBhvr>
                                        <p:cTn id="15" dur="12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0.025 -1.11111E-6 " pathEditMode="relative" rAng="0" ptsTypes="AA">
                                      <p:cBhvr>
                                        <p:cTn id="21" dur="12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6000">
              <a:srgbClr val="7611D5"/>
            </a:gs>
            <a:gs pos="55500">
              <a:srgbClr val="5624D9"/>
            </a:gs>
            <a:gs pos="15000">
              <a:srgbClr val="3A5BD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3">
            <a:extLst>
              <a:ext uri="{FF2B5EF4-FFF2-40B4-BE49-F238E27FC236}">
                <a16:creationId xmlns:a16="http://schemas.microsoft.com/office/drawing/2014/main" id="{75B64B16-946B-40FF-87D3-DE62BE80829D}"/>
              </a:ext>
            </a:extLst>
          </p:cNvPr>
          <p:cNvSpPr/>
          <p:nvPr/>
        </p:nvSpPr>
        <p:spPr>
          <a:xfrm>
            <a:off x="694734" y="581749"/>
            <a:ext cx="10802533" cy="5694503"/>
          </a:xfrm>
          <a:prstGeom prst="roundRect">
            <a:avLst>
              <a:gd name="adj" fmla="val 2001"/>
            </a:avLst>
          </a:prstGeom>
          <a:solidFill>
            <a:schemeClr val="bg1"/>
          </a:solidFill>
          <a:ln w="12700">
            <a:noFill/>
          </a:ln>
          <a:effectLst>
            <a:outerShdw blurRad="381000" dist="38100" dir="5400000" algn="t" rotWithShape="0">
              <a:srgbClr val="B8B8F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1B57BDB-73EA-4F1A-A795-16DE0B0289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69" b="33265"/>
          <a:stretch/>
        </p:blipFill>
        <p:spPr>
          <a:xfrm>
            <a:off x="0" y="-352872"/>
            <a:ext cx="4899546" cy="924553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D0B3B02-C9A6-44CC-A792-9235424FDE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5" t="37333" r="16679" b="37931"/>
          <a:stretch/>
        </p:blipFill>
        <p:spPr>
          <a:xfrm>
            <a:off x="517761" y="1178880"/>
            <a:ext cx="5253070" cy="4500240"/>
          </a:xfrm>
          <a:prstGeom prst="rect">
            <a:avLst/>
          </a:prstGeom>
        </p:spPr>
      </p:pic>
      <p:graphicFrame>
        <p:nvGraphicFramePr>
          <p:cNvPr id="33" name="图表 32">
            <a:extLst>
              <a:ext uri="{FF2B5EF4-FFF2-40B4-BE49-F238E27FC236}">
                <a16:creationId xmlns:a16="http://schemas.microsoft.com/office/drawing/2014/main" id="{9BE3C1DA-400D-48B2-8C16-8EAB0C7A0B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7202877"/>
              </p:ext>
            </p:extLst>
          </p:nvPr>
        </p:nvGraphicFramePr>
        <p:xfrm>
          <a:off x="5594280" y="1804737"/>
          <a:ext cx="6079959" cy="3777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44337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c="http://schemas.openxmlformats.org/drawingml/2006/chart" xmlns:a14="http://schemas.microsoft.com/office/drawing/2010/main"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66667E-6 3.7037E-7 L -0.04557 3.7037E-7 " pathEditMode="relative" rAng="0" ptsTypes="AA">
                                      <p:cBhvr>
                                        <p:cTn id="14" dur="15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3" grpId="0">
        <p:bldAsOne/>
      </p:bldGraphic>
      <p:bldGraphic spid="33" grpId="1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7000">
              <a:srgbClr val="3644DB"/>
            </a:gs>
            <a:gs pos="54000">
              <a:srgbClr val="47ADDA"/>
            </a:gs>
            <a:gs pos="100000">
              <a:srgbClr val="4CDFD4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3">
            <a:extLst>
              <a:ext uri="{FF2B5EF4-FFF2-40B4-BE49-F238E27FC236}">
                <a16:creationId xmlns:a16="http://schemas.microsoft.com/office/drawing/2014/main" id="{9A2707A4-0DE5-4FE0-8817-8567D988E10A}"/>
              </a:ext>
            </a:extLst>
          </p:cNvPr>
          <p:cNvSpPr/>
          <p:nvPr/>
        </p:nvSpPr>
        <p:spPr>
          <a:xfrm>
            <a:off x="694734" y="581749"/>
            <a:ext cx="10802533" cy="5694503"/>
          </a:xfrm>
          <a:prstGeom prst="roundRect">
            <a:avLst>
              <a:gd name="adj" fmla="val 2001"/>
            </a:avLst>
          </a:prstGeom>
          <a:solidFill>
            <a:schemeClr val="bg1"/>
          </a:solidFill>
          <a:ln w="12700">
            <a:noFill/>
          </a:ln>
          <a:effectLst>
            <a:outerShdw blurRad="381000" dist="38100" dir="5400000" algn="t" rotWithShape="0">
              <a:srgbClr val="B8B8F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60C780F-8E7A-448D-8600-766E7644E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0"/>
            <a:ext cx="3637130" cy="1282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4E22BF3-2154-480C-85C0-D175CCBE24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69" b="33265"/>
          <a:stretch/>
        </p:blipFill>
        <p:spPr>
          <a:xfrm flipH="1">
            <a:off x="7292454" y="534232"/>
            <a:ext cx="4899546" cy="924553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42207CE-BC67-4973-A896-FD94DBAA9A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30796" y="-4612359"/>
            <a:ext cx="20944213" cy="11790499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54C7C42-2E0E-4821-A4F9-9FD5ADA6ECA1}"/>
              </a:ext>
            </a:extLst>
          </p:cNvPr>
          <p:cNvGrpSpPr/>
          <p:nvPr/>
        </p:nvGrpSpPr>
        <p:grpSpPr>
          <a:xfrm>
            <a:off x="2611970" y="4583857"/>
            <a:ext cx="9380220" cy="1398205"/>
            <a:chOff x="1661160" y="3183320"/>
            <a:chExt cx="9380220" cy="1398205"/>
          </a:xfrm>
          <a:effectLst>
            <a:outerShdw blurRad="292100" dist="152400" dir="6600000" algn="tr" rotWithShape="0">
              <a:prstClr val="black">
                <a:alpha val="30000"/>
              </a:prstClr>
            </a:outerShdw>
          </a:effectLst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E20E4309-54E1-4D8B-BC53-9536666244CE}"/>
                </a:ext>
              </a:extLst>
            </p:cNvPr>
            <p:cNvSpPr/>
            <p:nvPr/>
          </p:nvSpPr>
          <p:spPr>
            <a:xfrm>
              <a:off x="1875570" y="4267199"/>
              <a:ext cx="8982930" cy="12382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1" name="任意多边形 35">
              <a:extLst>
                <a:ext uri="{FF2B5EF4-FFF2-40B4-BE49-F238E27FC236}">
                  <a16:creationId xmlns:a16="http://schemas.microsoft.com/office/drawing/2014/main" id="{17AE7FBF-7207-45F6-8956-71FA28F9E451}"/>
                </a:ext>
              </a:extLst>
            </p:cNvPr>
            <p:cNvSpPr/>
            <p:nvPr/>
          </p:nvSpPr>
          <p:spPr>
            <a:xfrm>
              <a:off x="1661160" y="3286125"/>
              <a:ext cx="9380220" cy="1295400"/>
            </a:xfrm>
            <a:custGeom>
              <a:avLst/>
              <a:gdLst>
                <a:gd name="connsiteX0" fmla="*/ 8365 w 9380220"/>
                <a:gd name="connsiteY0" fmla="*/ 1285573 h 1295400"/>
                <a:gd name="connsiteX1" fmla="*/ 8366 w 9380220"/>
                <a:gd name="connsiteY1" fmla="*/ 1285575 h 1295400"/>
                <a:gd name="connsiteX2" fmla="*/ 2 w 9380220"/>
                <a:gd name="connsiteY2" fmla="*/ 1295400 h 1295400"/>
                <a:gd name="connsiteX3" fmla="*/ 0 w 9380220"/>
                <a:gd name="connsiteY3" fmla="*/ 1295400 h 1295400"/>
                <a:gd name="connsiteX4" fmla="*/ 7890033 w 9380220"/>
                <a:gd name="connsiteY4" fmla="*/ 1 h 1295400"/>
                <a:gd name="connsiteX5" fmla="*/ 7890033 w 9380220"/>
                <a:gd name="connsiteY5" fmla="*/ 242 h 1295400"/>
                <a:gd name="connsiteX6" fmla="*/ 7894796 w 9380220"/>
                <a:gd name="connsiteY6" fmla="*/ 1 h 1295400"/>
                <a:gd name="connsiteX7" fmla="*/ 8361300 w 9380220"/>
                <a:gd name="connsiteY7" fmla="*/ 118124 h 1295400"/>
                <a:gd name="connsiteX8" fmla="*/ 8396159 w 9380220"/>
                <a:gd name="connsiteY8" fmla="*/ 139302 h 1295400"/>
                <a:gd name="connsiteX9" fmla="*/ 8277588 w 9380220"/>
                <a:gd name="connsiteY9" fmla="*/ 1 h 1295400"/>
                <a:gd name="connsiteX10" fmla="*/ 7894796 w 9380220"/>
                <a:gd name="connsiteY10" fmla="*/ 1 h 1295400"/>
                <a:gd name="connsiteX11" fmla="*/ 1558291 w 9380220"/>
                <a:gd name="connsiteY11" fmla="*/ 0 h 1295400"/>
                <a:gd name="connsiteX12" fmla="*/ 8277588 w 9380220"/>
                <a:gd name="connsiteY12" fmla="*/ 0 h 1295400"/>
                <a:gd name="connsiteX13" fmla="*/ 9380220 w 9380220"/>
                <a:gd name="connsiteY13" fmla="*/ 1295400 h 1295400"/>
                <a:gd name="connsiteX14" fmla="*/ 9380219 w 9380220"/>
                <a:gd name="connsiteY14" fmla="*/ 1295400 h 1295400"/>
                <a:gd name="connsiteX15" fmla="*/ 9199264 w 9380220"/>
                <a:gd name="connsiteY15" fmla="*/ 1082810 h 1295400"/>
                <a:gd name="connsiteX16" fmla="*/ 9177603 w 9380220"/>
                <a:gd name="connsiteY16" fmla="*/ 1141821 h 1295400"/>
                <a:gd name="connsiteX17" fmla="*/ 8892289 w 9380220"/>
                <a:gd name="connsiteY17" fmla="*/ 1284096 h 1295400"/>
                <a:gd name="connsiteX18" fmla="*/ 8756344 w 9380220"/>
                <a:gd name="connsiteY18" fmla="*/ 1295400 h 1295400"/>
                <a:gd name="connsiteX19" fmla="*/ 8756314 w 9380220"/>
                <a:gd name="connsiteY19" fmla="*/ 1295400 h 1295400"/>
                <a:gd name="connsiteX20" fmla="*/ 8721090 w 9380220"/>
                <a:gd name="connsiteY20" fmla="*/ 1293447 h 1295400"/>
                <a:gd name="connsiteX21" fmla="*/ 8721090 w 9380220"/>
                <a:gd name="connsiteY21" fmla="*/ 1295400 h 1295400"/>
                <a:gd name="connsiteX22" fmla="*/ 527210 w 9380220"/>
                <a:gd name="connsiteY22" fmla="*/ 1295400 h 1295400"/>
                <a:gd name="connsiteX23" fmla="*/ 527210 w 9380220"/>
                <a:gd name="connsiteY23" fmla="*/ 1293721 h 1295400"/>
                <a:gd name="connsiteX24" fmla="*/ 510551 w 9380220"/>
                <a:gd name="connsiteY24" fmla="*/ 1295400 h 1295400"/>
                <a:gd name="connsiteX25" fmla="*/ 510531 w 9380220"/>
                <a:gd name="connsiteY25" fmla="*/ 1295400 h 1295400"/>
                <a:gd name="connsiteX26" fmla="*/ 418400 w 9380220"/>
                <a:gd name="connsiteY26" fmla="*/ 1286113 h 1295400"/>
                <a:gd name="connsiteX27" fmla="*/ 236992 w 9380220"/>
                <a:gd name="connsiteY27" fmla="*/ 1204573 h 1295400"/>
                <a:gd name="connsiteX28" fmla="*/ 212362 w 9380220"/>
                <a:gd name="connsiteY28" fmla="*/ 1183240 h 1295400"/>
                <a:gd name="connsiteX29" fmla="*/ 194394 w 9380220"/>
                <a:gd name="connsiteY29" fmla="*/ 1119324 h 1295400"/>
                <a:gd name="connsiteX30" fmla="*/ 201737 w 9380220"/>
                <a:gd name="connsiteY30" fmla="*/ 1058394 h 1295400"/>
                <a:gd name="connsiteX31" fmla="*/ 988345 w 9380220"/>
                <a:gd name="connsiteY31" fmla="*/ 134268 h 1295400"/>
                <a:gd name="connsiteX32" fmla="*/ 988348 w 9380220"/>
                <a:gd name="connsiteY32" fmla="*/ 134266 h 1295400"/>
                <a:gd name="connsiteX33" fmla="*/ 943670 w 9380220"/>
                <a:gd name="connsiteY33" fmla="*/ 186754 h 1295400"/>
                <a:gd name="connsiteX34" fmla="*/ 1020969 w 9380220"/>
                <a:gd name="connsiteY34" fmla="*/ 139794 h 1295400"/>
                <a:gd name="connsiteX35" fmla="*/ 1425538 w 9380220"/>
                <a:gd name="connsiteY35" fmla="*/ 9306 h 1295400"/>
                <a:gd name="connsiteX36" fmla="*/ 1558291 w 9380220"/>
                <a:gd name="connsiteY36" fmla="*/ 931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380220" h="1295400">
                  <a:moveTo>
                    <a:pt x="8365" y="1285573"/>
                  </a:moveTo>
                  <a:lnTo>
                    <a:pt x="8366" y="1285575"/>
                  </a:lnTo>
                  <a:lnTo>
                    <a:pt x="2" y="1295400"/>
                  </a:lnTo>
                  <a:lnTo>
                    <a:pt x="0" y="1295400"/>
                  </a:lnTo>
                  <a:close/>
                  <a:moveTo>
                    <a:pt x="7890033" y="1"/>
                  </a:moveTo>
                  <a:lnTo>
                    <a:pt x="7890033" y="242"/>
                  </a:lnTo>
                  <a:lnTo>
                    <a:pt x="7894796" y="1"/>
                  </a:lnTo>
                  <a:cubicBezTo>
                    <a:pt x="8063708" y="1"/>
                    <a:pt x="8222625" y="42792"/>
                    <a:pt x="8361300" y="118124"/>
                  </a:cubicBezTo>
                  <a:lnTo>
                    <a:pt x="8396159" y="139302"/>
                  </a:lnTo>
                  <a:lnTo>
                    <a:pt x="8277588" y="1"/>
                  </a:lnTo>
                  <a:lnTo>
                    <a:pt x="7894796" y="1"/>
                  </a:lnTo>
                  <a:close/>
                  <a:moveTo>
                    <a:pt x="1558291" y="0"/>
                  </a:moveTo>
                  <a:lnTo>
                    <a:pt x="8277588" y="0"/>
                  </a:lnTo>
                  <a:lnTo>
                    <a:pt x="9380220" y="1295400"/>
                  </a:lnTo>
                  <a:lnTo>
                    <a:pt x="9380219" y="1295400"/>
                  </a:lnTo>
                  <a:lnTo>
                    <a:pt x="9199264" y="1082810"/>
                  </a:lnTo>
                  <a:lnTo>
                    <a:pt x="9177603" y="1141821"/>
                  </a:lnTo>
                  <a:cubicBezTo>
                    <a:pt x="9125548" y="1209511"/>
                    <a:pt x="9021136" y="1262055"/>
                    <a:pt x="8892289" y="1284096"/>
                  </a:cubicBezTo>
                  <a:lnTo>
                    <a:pt x="8756344" y="1295400"/>
                  </a:lnTo>
                  <a:lnTo>
                    <a:pt x="8756314" y="1295400"/>
                  </a:lnTo>
                  <a:lnTo>
                    <a:pt x="8721090" y="1293447"/>
                  </a:lnTo>
                  <a:lnTo>
                    <a:pt x="8721090" y="1295400"/>
                  </a:lnTo>
                  <a:lnTo>
                    <a:pt x="527210" y="1295400"/>
                  </a:lnTo>
                  <a:lnTo>
                    <a:pt x="527210" y="1293721"/>
                  </a:lnTo>
                  <a:lnTo>
                    <a:pt x="510551" y="1295400"/>
                  </a:lnTo>
                  <a:lnTo>
                    <a:pt x="510531" y="1295400"/>
                  </a:lnTo>
                  <a:lnTo>
                    <a:pt x="418400" y="1286113"/>
                  </a:lnTo>
                  <a:cubicBezTo>
                    <a:pt x="351434" y="1272410"/>
                    <a:pt x="289801" y="1244067"/>
                    <a:pt x="236992" y="1204573"/>
                  </a:cubicBezTo>
                  <a:lnTo>
                    <a:pt x="212362" y="1183240"/>
                  </a:lnTo>
                  <a:lnTo>
                    <a:pt x="194394" y="1119324"/>
                  </a:lnTo>
                  <a:lnTo>
                    <a:pt x="201737" y="1058394"/>
                  </a:lnTo>
                  <a:lnTo>
                    <a:pt x="988345" y="134268"/>
                  </a:lnTo>
                  <a:lnTo>
                    <a:pt x="988348" y="134266"/>
                  </a:lnTo>
                  <a:lnTo>
                    <a:pt x="943670" y="186754"/>
                  </a:lnTo>
                  <a:lnTo>
                    <a:pt x="1020969" y="139794"/>
                  </a:lnTo>
                  <a:cubicBezTo>
                    <a:pt x="1144056" y="72929"/>
                    <a:pt x="1280618" y="27728"/>
                    <a:pt x="1425538" y="9306"/>
                  </a:cubicBezTo>
                  <a:lnTo>
                    <a:pt x="1558291" y="931"/>
                  </a:ln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extrusionH="107950">
              <a:bevelB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2" name="任意多边形 36">
              <a:extLst>
                <a:ext uri="{FF2B5EF4-FFF2-40B4-BE49-F238E27FC236}">
                  <a16:creationId xmlns:a16="http://schemas.microsoft.com/office/drawing/2014/main" id="{9CE52242-3BA0-44DC-89B1-9CCE49778877}"/>
                </a:ext>
              </a:extLst>
            </p:cNvPr>
            <p:cNvSpPr/>
            <p:nvPr/>
          </p:nvSpPr>
          <p:spPr>
            <a:xfrm>
              <a:off x="1661160" y="3183320"/>
              <a:ext cx="9380220" cy="1295400"/>
            </a:xfrm>
            <a:custGeom>
              <a:avLst/>
              <a:gdLst>
                <a:gd name="connsiteX0" fmla="*/ 8365 w 9380220"/>
                <a:gd name="connsiteY0" fmla="*/ 1285573 h 1295400"/>
                <a:gd name="connsiteX1" fmla="*/ 8366 w 9380220"/>
                <a:gd name="connsiteY1" fmla="*/ 1285575 h 1295400"/>
                <a:gd name="connsiteX2" fmla="*/ 2 w 9380220"/>
                <a:gd name="connsiteY2" fmla="*/ 1295400 h 1295400"/>
                <a:gd name="connsiteX3" fmla="*/ 0 w 9380220"/>
                <a:gd name="connsiteY3" fmla="*/ 1295400 h 1295400"/>
                <a:gd name="connsiteX4" fmla="*/ 9330507 w 9380220"/>
                <a:gd name="connsiteY4" fmla="*/ 1236996 h 1295400"/>
                <a:gd name="connsiteX5" fmla="*/ 9380220 w 9380220"/>
                <a:gd name="connsiteY5" fmla="*/ 1295400 h 1295400"/>
                <a:gd name="connsiteX6" fmla="*/ 9380219 w 9380220"/>
                <a:gd name="connsiteY6" fmla="*/ 1295400 h 1295400"/>
                <a:gd name="connsiteX7" fmla="*/ 9330507 w 9380220"/>
                <a:gd name="connsiteY7" fmla="*/ 1236997 h 1295400"/>
                <a:gd name="connsiteX8" fmla="*/ 1558291 w 9380220"/>
                <a:gd name="connsiteY8" fmla="*/ 0 h 1295400"/>
                <a:gd name="connsiteX9" fmla="*/ 8139282 w 9380220"/>
                <a:gd name="connsiteY9" fmla="*/ 0 h 1295400"/>
                <a:gd name="connsiteX10" fmla="*/ 8139284 w 9380220"/>
                <a:gd name="connsiteY10" fmla="*/ 1 h 1295400"/>
                <a:gd name="connsiteX11" fmla="*/ 7894796 w 9380220"/>
                <a:gd name="connsiteY11" fmla="*/ 1 h 1295400"/>
                <a:gd name="connsiteX12" fmla="*/ 7890033 w 9380220"/>
                <a:gd name="connsiteY12" fmla="*/ 1 h 1295400"/>
                <a:gd name="connsiteX13" fmla="*/ 7890033 w 9380220"/>
                <a:gd name="connsiteY13" fmla="*/ 242 h 1295400"/>
                <a:gd name="connsiteX14" fmla="*/ 7894796 w 9380220"/>
                <a:gd name="connsiteY14" fmla="*/ 1 h 1295400"/>
                <a:gd name="connsiteX15" fmla="*/ 8361300 w 9380220"/>
                <a:gd name="connsiteY15" fmla="*/ 118124 h 1295400"/>
                <a:gd name="connsiteX16" fmla="*/ 8396159 w 9380220"/>
                <a:gd name="connsiteY16" fmla="*/ 139302 h 1295400"/>
                <a:gd name="connsiteX17" fmla="*/ 8370535 w 9380220"/>
                <a:gd name="connsiteY17" fmla="*/ 109199 h 1295400"/>
                <a:gd name="connsiteX18" fmla="*/ 8370538 w 9380220"/>
                <a:gd name="connsiteY18" fmla="*/ 109200 h 1295400"/>
                <a:gd name="connsiteX19" fmla="*/ 9191975 w 9380220"/>
                <a:gd name="connsiteY19" fmla="*/ 1074245 h 1295400"/>
                <a:gd name="connsiteX20" fmla="*/ 9196591 w 9380220"/>
                <a:gd name="connsiteY20" fmla="*/ 1090091 h 1295400"/>
                <a:gd name="connsiteX21" fmla="*/ 9177603 w 9380220"/>
                <a:gd name="connsiteY21" fmla="*/ 1141821 h 1295400"/>
                <a:gd name="connsiteX22" fmla="*/ 8892289 w 9380220"/>
                <a:gd name="connsiteY22" fmla="*/ 1284096 h 1295400"/>
                <a:gd name="connsiteX23" fmla="*/ 8756344 w 9380220"/>
                <a:gd name="connsiteY23" fmla="*/ 1295400 h 1295400"/>
                <a:gd name="connsiteX24" fmla="*/ 8756314 w 9380220"/>
                <a:gd name="connsiteY24" fmla="*/ 1295400 h 1295400"/>
                <a:gd name="connsiteX25" fmla="*/ 8721090 w 9380220"/>
                <a:gd name="connsiteY25" fmla="*/ 1293447 h 1295400"/>
                <a:gd name="connsiteX26" fmla="*/ 8721090 w 9380220"/>
                <a:gd name="connsiteY26" fmla="*/ 1295400 h 1295400"/>
                <a:gd name="connsiteX27" fmla="*/ 527210 w 9380220"/>
                <a:gd name="connsiteY27" fmla="*/ 1295400 h 1295400"/>
                <a:gd name="connsiteX28" fmla="*/ 527210 w 9380220"/>
                <a:gd name="connsiteY28" fmla="*/ 1293721 h 1295400"/>
                <a:gd name="connsiteX29" fmla="*/ 510551 w 9380220"/>
                <a:gd name="connsiteY29" fmla="*/ 1295400 h 1295400"/>
                <a:gd name="connsiteX30" fmla="*/ 510531 w 9380220"/>
                <a:gd name="connsiteY30" fmla="*/ 1295400 h 1295400"/>
                <a:gd name="connsiteX31" fmla="*/ 418400 w 9380220"/>
                <a:gd name="connsiteY31" fmla="*/ 1286113 h 1295400"/>
                <a:gd name="connsiteX32" fmla="*/ 236992 w 9380220"/>
                <a:gd name="connsiteY32" fmla="*/ 1204573 h 1295400"/>
                <a:gd name="connsiteX33" fmla="*/ 212362 w 9380220"/>
                <a:gd name="connsiteY33" fmla="*/ 1183240 h 1295400"/>
                <a:gd name="connsiteX34" fmla="*/ 194394 w 9380220"/>
                <a:gd name="connsiteY34" fmla="*/ 1119324 h 1295400"/>
                <a:gd name="connsiteX35" fmla="*/ 201737 w 9380220"/>
                <a:gd name="connsiteY35" fmla="*/ 1058394 h 1295400"/>
                <a:gd name="connsiteX36" fmla="*/ 978741 w 9380220"/>
                <a:gd name="connsiteY36" fmla="*/ 145550 h 1295400"/>
                <a:gd name="connsiteX37" fmla="*/ 978745 w 9380220"/>
                <a:gd name="connsiteY37" fmla="*/ 145548 h 1295400"/>
                <a:gd name="connsiteX38" fmla="*/ 943670 w 9380220"/>
                <a:gd name="connsiteY38" fmla="*/ 186754 h 1295400"/>
                <a:gd name="connsiteX39" fmla="*/ 1020969 w 9380220"/>
                <a:gd name="connsiteY39" fmla="*/ 139794 h 1295400"/>
                <a:gd name="connsiteX40" fmla="*/ 1425538 w 9380220"/>
                <a:gd name="connsiteY40" fmla="*/ 9306 h 1295400"/>
                <a:gd name="connsiteX41" fmla="*/ 1558291 w 9380220"/>
                <a:gd name="connsiteY41" fmla="*/ 931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380220" h="1295400">
                  <a:moveTo>
                    <a:pt x="8365" y="1285573"/>
                  </a:moveTo>
                  <a:lnTo>
                    <a:pt x="8366" y="1285575"/>
                  </a:lnTo>
                  <a:lnTo>
                    <a:pt x="2" y="1295400"/>
                  </a:lnTo>
                  <a:lnTo>
                    <a:pt x="0" y="1295400"/>
                  </a:lnTo>
                  <a:close/>
                  <a:moveTo>
                    <a:pt x="9330507" y="1236996"/>
                  </a:moveTo>
                  <a:lnTo>
                    <a:pt x="9380220" y="1295400"/>
                  </a:lnTo>
                  <a:lnTo>
                    <a:pt x="9380219" y="1295400"/>
                  </a:lnTo>
                  <a:lnTo>
                    <a:pt x="9330507" y="1236997"/>
                  </a:lnTo>
                  <a:close/>
                  <a:moveTo>
                    <a:pt x="1558291" y="0"/>
                  </a:moveTo>
                  <a:lnTo>
                    <a:pt x="8139282" y="0"/>
                  </a:lnTo>
                  <a:lnTo>
                    <a:pt x="8139284" y="1"/>
                  </a:lnTo>
                  <a:lnTo>
                    <a:pt x="7894796" y="1"/>
                  </a:lnTo>
                  <a:lnTo>
                    <a:pt x="7890033" y="1"/>
                  </a:lnTo>
                  <a:lnTo>
                    <a:pt x="7890033" y="242"/>
                  </a:lnTo>
                  <a:lnTo>
                    <a:pt x="7894796" y="1"/>
                  </a:lnTo>
                  <a:cubicBezTo>
                    <a:pt x="8063708" y="1"/>
                    <a:pt x="8222625" y="42792"/>
                    <a:pt x="8361300" y="118124"/>
                  </a:cubicBezTo>
                  <a:lnTo>
                    <a:pt x="8396159" y="139302"/>
                  </a:lnTo>
                  <a:lnTo>
                    <a:pt x="8370535" y="109199"/>
                  </a:lnTo>
                  <a:lnTo>
                    <a:pt x="8370538" y="109200"/>
                  </a:lnTo>
                  <a:lnTo>
                    <a:pt x="9191975" y="1074245"/>
                  </a:lnTo>
                  <a:lnTo>
                    <a:pt x="9196591" y="1090091"/>
                  </a:lnTo>
                  <a:lnTo>
                    <a:pt x="9177603" y="1141821"/>
                  </a:lnTo>
                  <a:cubicBezTo>
                    <a:pt x="9125548" y="1209511"/>
                    <a:pt x="9021136" y="1262055"/>
                    <a:pt x="8892289" y="1284096"/>
                  </a:cubicBezTo>
                  <a:lnTo>
                    <a:pt x="8756344" y="1295400"/>
                  </a:lnTo>
                  <a:lnTo>
                    <a:pt x="8756314" y="1295400"/>
                  </a:lnTo>
                  <a:lnTo>
                    <a:pt x="8721090" y="1293447"/>
                  </a:lnTo>
                  <a:lnTo>
                    <a:pt x="8721090" y="1295400"/>
                  </a:lnTo>
                  <a:lnTo>
                    <a:pt x="527210" y="1295400"/>
                  </a:lnTo>
                  <a:lnTo>
                    <a:pt x="527210" y="1293721"/>
                  </a:lnTo>
                  <a:lnTo>
                    <a:pt x="510551" y="1295400"/>
                  </a:lnTo>
                  <a:lnTo>
                    <a:pt x="510531" y="1295400"/>
                  </a:lnTo>
                  <a:lnTo>
                    <a:pt x="418400" y="1286113"/>
                  </a:lnTo>
                  <a:cubicBezTo>
                    <a:pt x="351434" y="1272410"/>
                    <a:pt x="289801" y="1244067"/>
                    <a:pt x="236992" y="1204573"/>
                  </a:cubicBezTo>
                  <a:lnTo>
                    <a:pt x="212362" y="1183240"/>
                  </a:lnTo>
                  <a:lnTo>
                    <a:pt x="194394" y="1119324"/>
                  </a:lnTo>
                  <a:lnTo>
                    <a:pt x="201737" y="1058394"/>
                  </a:lnTo>
                  <a:lnTo>
                    <a:pt x="978741" y="145550"/>
                  </a:lnTo>
                  <a:lnTo>
                    <a:pt x="978745" y="145548"/>
                  </a:lnTo>
                  <a:lnTo>
                    <a:pt x="943670" y="186754"/>
                  </a:lnTo>
                  <a:lnTo>
                    <a:pt x="1020969" y="139794"/>
                  </a:lnTo>
                  <a:cubicBezTo>
                    <a:pt x="1144056" y="72929"/>
                    <a:pt x="1280618" y="27728"/>
                    <a:pt x="1425538" y="9306"/>
                  </a:cubicBezTo>
                  <a:lnTo>
                    <a:pt x="1558291" y="931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rgbClr val="E7E6E6">
                  <a:lumMod val="75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extrusionH="107950">
              <a:bevelB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" name="梯形 12">
              <a:extLst>
                <a:ext uri="{FF2B5EF4-FFF2-40B4-BE49-F238E27FC236}">
                  <a16:creationId xmlns:a16="http://schemas.microsoft.com/office/drawing/2014/main" id="{57A4E277-D4F6-409E-8A1B-7B80AB08715D}"/>
                </a:ext>
              </a:extLst>
            </p:cNvPr>
            <p:cNvSpPr/>
            <p:nvPr/>
          </p:nvSpPr>
          <p:spPr>
            <a:xfrm>
              <a:off x="2705099" y="3205163"/>
              <a:ext cx="7305675" cy="1203834"/>
            </a:xfrm>
            <a:prstGeom prst="trapezoid">
              <a:avLst>
                <a:gd name="adj" fmla="val 65727"/>
              </a:avLst>
            </a:prstGeom>
            <a:solidFill>
              <a:sysClr val="window" lastClr="FFFFFF"/>
            </a:solidFill>
            <a:ln w="6350" cap="flat" cmpd="sng" algn="ctr">
              <a:solidFill>
                <a:srgbClr val="E7E6E6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21581C51-2A07-4A94-B6BE-8619136833E3}"/>
                </a:ext>
              </a:extLst>
            </p:cNvPr>
            <p:cNvSpPr/>
            <p:nvPr/>
          </p:nvSpPr>
          <p:spPr>
            <a:xfrm rot="20927179">
              <a:off x="2838450" y="3483769"/>
              <a:ext cx="78581" cy="61912"/>
            </a:xfrm>
            <a:prstGeom prst="ellipse">
              <a:avLst/>
            </a:prstGeom>
            <a:solidFill>
              <a:srgbClr val="E7E6E6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" name="圆角矩形 39">
              <a:extLst>
                <a:ext uri="{FF2B5EF4-FFF2-40B4-BE49-F238E27FC236}">
                  <a16:creationId xmlns:a16="http://schemas.microsoft.com/office/drawing/2014/main" id="{3AC8E79A-7566-4CE9-A297-7CA392C5EAB6}"/>
                </a:ext>
              </a:extLst>
            </p:cNvPr>
            <p:cNvSpPr/>
            <p:nvPr/>
          </p:nvSpPr>
          <p:spPr>
            <a:xfrm rot="2160000">
              <a:off x="2691653" y="3541920"/>
              <a:ext cx="73734" cy="386000"/>
            </a:xfrm>
            <a:prstGeom prst="roundRect">
              <a:avLst>
                <a:gd name="adj" fmla="val 50000"/>
              </a:avLst>
            </a:prstGeom>
            <a:solidFill>
              <a:srgbClr val="E7E6E6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7FD88E50-21E6-4F52-9AA2-C8306CEA6C7F}"/>
                </a:ext>
              </a:extLst>
            </p:cNvPr>
            <p:cNvSpPr/>
            <p:nvPr/>
          </p:nvSpPr>
          <p:spPr>
            <a:xfrm rot="21274241">
              <a:off x="2785557" y="3570795"/>
              <a:ext cx="78581" cy="61912"/>
            </a:xfrm>
            <a:prstGeom prst="ellipse">
              <a:avLst/>
            </a:prstGeom>
            <a:solidFill>
              <a:srgbClr val="E7E6E6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90810770-12AB-42B0-9CFA-E87814DADCBE}"/>
                </a:ext>
              </a:extLst>
            </p:cNvPr>
            <p:cNvSpPr/>
            <p:nvPr/>
          </p:nvSpPr>
          <p:spPr>
            <a:xfrm>
              <a:off x="2593887" y="3836523"/>
              <a:ext cx="76382" cy="62822"/>
            </a:xfrm>
            <a:prstGeom prst="ellipse">
              <a:avLst/>
            </a:prstGeom>
            <a:solidFill>
              <a:srgbClr val="E7E6E6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D0CA4D4A-9D28-4339-BDCF-6568EAB3ED4D}"/>
                </a:ext>
              </a:extLst>
            </p:cNvPr>
            <p:cNvSpPr/>
            <p:nvPr/>
          </p:nvSpPr>
          <p:spPr>
            <a:xfrm rot="188802">
              <a:off x="9696103" y="3629054"/>
              <a:ext cx="590921" cy="200237"/>
            </a:xfrm>
            <a:prstGeom prst="ellipse">
              <a:avLst/>
            </a:prstGeom>
            <a:noFill/>
            <a:ln w="12700" cap="flat" cmpd="sng" algn="ctr">
              <a:solidFill>
                <a:srgbClr val="E7E6E6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D497474D-6E3B-448A-84F4-F629535B66D9}"/>
              </a:ext>
            </a:extLst>
          </p:cNvPr>
          <p:cNvGrpSpPr/>
          <p:nvPr/>
        </p:nvGrpSpPr>
        <p:grpSpPr>
          <a:xfrm>
            <a:off x="6341214" y="3962945"/>
            <a:ext cx="306292" cy="305455"/>
            <a:chOff x="5320967" y="2363063"/>
            <a:chExt cx="534654" cy="533193"/>
          </a:xfrm>
          <a:solidFill>
            <a:schemeClr val="bg1"/>
          </a:solidFill>
        </p:grpSpPr>
        <p:grpSp>
          <p:nvGrpSpPr>
            <p:cNvPr id="20" name="Group 84">
              <a:extLst>
                <a:ext uri="{FF2B5EF4-FFF2-40B4-BE49-F238E27FC236}">
                  <a16:creationId xmlns:a16="http://schemas.microsoft.com/office/drawing/2014/main" id="{E9E39C7A-837C-480D-B1E7-E894587A8A13}"/>
                </a:ext>
              </a:extLst>
            </p:cNvPr>
            <p:cNvGrpSpPr/>
            <p:nvPr/>
          </p:nvGrpSpPr>
          <p:grpSpPr>
            <a:xfrm rot="20613966">
              <a:off x="5322428" y="2363063"/>
              <a:ext cx="533193" cy="533193"/>
              <a:chOff x="4711709" y="3247223"/>
              <a:chExt cx="1794696" cy="1794697"/>
            </a:xfrm>
            <a:grpFill/>
          </p:grpSpPr>
          <p:sp>
            <p:nvSpPr>
              <p:cNvPr id="24" name="Freeform 146">
                <a:extLst>
                  <a:ext uri="{FF2B5EF4-FFF2-40B4-BE49-F238E27FC236}">
                    <a16:creationId xmlns:a16="http://schemas.microsoft.com/office/drawing/2014/main" id="{F96640C3-51EA-415A-AA35-391A4A1ECB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2007" y="3656508"/>
                <a:ext cx="724398" cy="488969"/>
              </a:xfrm>
              <a:custGeom>
                <a:avLst/>
                <a:gdLst>
                  <a:gd name="T0" fmla="*/ 154 w 169"/>
                  <a:gd name="T1" fmla="*/ 3 h 114"/>
                  <a:gd name="T2" fmla="*/ 128 w 169"/>
                  <a:gd name="T3" fmla="*/ 12 h 114"/>
                  <a:gd name="T4" fmla="*/ 101 w 169"/>
                  <a:gd name="T5" fmla="*/ 63 h 114"/>
                  <a:gd name="T6" fmla="*/ 34 w 169"/>
                  <a:gd name="T7" fmla="*/ 22 h 114"/>
                  <a:gd name="T8" fmla="*/ 5 w 169"/>
                  <a:gd name="T9" fmla="*/ 28 h 114"/>
                  <a:gd name="T10" fmla="*/ 10 w 169"/>
                  <a:gd name="T11" fmla="*/ 56 h 114"/>
                  <a:gd name="T12" fmla="*/ 96 w 169"/>
                  <a:gd name="T13" fmla="*/ 109 h 114"/>
                  <a:gd name="T14" fmla="*/ 125 w 169"/>
                  <a:gd name="T15" fmla="*/ 104 h 114"/>
                  <a:gd name="T16" fmla="*/ 125 w 169"/>
                  <a:gd name="T17" fmla="*/ 104 h 114"/>
                  <a:gd name="T18" fmla="*/ 126 w 169"/>
                  <a:gd name="T19" fmla="*/ 99 h 114"/>
                  <a:gd name="T20" fmla="*/ 162 w 169"/>
                  <a:gd name="T21" fmla="*/ 31 h 114"/>
                  <a:gd name="T22" fmla="*/ 154 w 169"/>
                  <a:gd name="T23" fmla="*/ 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9" h="114">
                    <a:moveTo>
                      <a:pt x="154" y="3"/>
                    </a:moveTo>
                    <a:cubicBezTo>
                      <a:pt x="145" y="0"/>
                      <a:pt x="131" y="3"/>
                      <a:pt x="128" y="12"/>
                    </a:cubicBezTo>
                    <a:cubicBezTo>
                      <a:pt x="101" y="63"/>
                      <a:pt x="101" y="63"/>
                      <a:pt x="101" y="63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24" y="15"/>
                      <a:pt x="10" y="18"/>
                      <a:pt x="5" y="28"/>
                    </a:cubicBezTo>
                    <a:cubicBezTo>
                      <a:pt x="0" y="36"/>
                      <a:pt x="2" y="50"/>
                      <a:pt x="10" y="56"/>
                    </a:cubicBezTo>
                    <a:cubicBezTo>
                      <a:pt x="96" y="109"/>
                      <a:pt x="96" y="109"/>
                      <a:pt x="96" y="109"/>
                    </a:cubicBezTo>
                    <a:cubicBezTo>
                      <a:pt x="106" y="114"/>
                      <a:pt x="119" y="112"/>
                      <a:pt x="125" y="104"/>
                    </a:cubicBezTo>
                    <a:cubicBezTo>
                      <a:pt x="125" y="104"/>
                      <a:pt x="125" y="104"/>
                      <a:pt x="125" y="104"/>
                    </a:cubicBezTo>
                    <a:cubicBezTo>
                      <a:pt x="125" y="101"/>
                      <a:pt x="126" y="101"/>
                      <a:pt x="126" y="99"/>
                    </a:cubicBezTo>
                    <a:cubicBezTo>
                      <a:pt x="162" y="31"/>
                      <a:pt x="162" y="31"/>
                      <a:pt x="162" y="31"/>
                    </a:cubicBezTo>
                    <a:cubicBezTo>
                      <a:pt x="169" y="22"/>
                      <a:pt x="166" y="9"/>
                      <a:pt x="154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5" name="Oval 147">
                <a:extLst>
                  <a:ext uri="{FF2B5EF4-FFF2-40B4-BE49-F238E27FC236}">
                    <a16:creationId xmlns:a16="http://schemas.microsoft.com/office/drawing/2014/main" id="{22EF719C-96A2-4A0F-8580-9061C65469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3502" y="3247223"/>
                <a:ext cx="411096" cy="412907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6" name="Freeform 148">
                <a:extLst>
                  <a:ext uri="{FF2B5EF4-FFF2-40B4-BE49-F238E27FC236}">
                    <a16:creationId xmlns:a16="http://schemas.microsoft.com/office/drawing/2014/main" id="{38DF7D2B-2EF6-4C7F-AB49-0D6B6B1C356D}"/>
                  </a:ext>
                </a:extLst>
              </p:cNvPr>
              <p:cNvSpPr>
                <a:spLocks/>
              </p:cNvSpPr>
              <p:nvPr/>
            </p:nvSpPr>
            <p:spPr bwMode="auto">
              <a:xfrm rot="1234761">
                <a:off x="5187914" y="3355598"/>
                <a:ext cx="479912" cy="503457"/>
              </a:xfrm>
              <a:custGeom>
                <a:avLst/>
                <a:gdLst>
                  <a:gd name="T0" fmla="*/ 14 w 112"/>
                  <a:gd name="T1" fmla="*/ 111 h 117"/>
                  <a:gd name="T2" fmla="*/ 41 w 112"/>
                  <a:gd name="T3" fmla="*/ 101 h 117"/>
                  <a:gd name="T4" fmla="*/ 66 w 112"/>
                  <a:gd name="T5" fmla="*/ 50 h 117"/>
                  <a:gd name="T6" fmla="*/ 90 w 112"/>
                  <a:gd name="T7" fmla="*/ 61 h 117"/>
                  <a:gd name="T8" fmla="*/ 99 w 112"/>
                  <a:gd name="T9" fmla="*/ 45 h 117"/>
                  <a:gd name="T10" fmla="*/ 112 w 112"/>
                  <a:gd name="T11" fmla="*/ 27 h 117"/>
                  <a:gd name="T12" fmla="*/ 69 w 112"/>
                  <a:gd name="T13" fmla="*/ 4 h 117"/>
                  <a:gd name="T14" fmla="*/ 44 w 112"/>
                  <a:gd name="T15" fmla="*/ 8 h 117"/>
                  <a:gd name="T16" fmla="*/ 39 w 112"/>
                  <a:gd name="T17" fmla="*/ 14 h 117"/>
                  <a:gd name="T18" fmla="*/ 6 w 112"/>
                  <a:gd name="T19" fmla="*/ 84 h 117"/>
                  <a:gd name="T20" fmla="*/ 14 w 112"/>
                  <a:gd name="T21" fmla="*/ 111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2" h="117">
                    <a:moveTo>
                      <a:pt x="14" y="111"/>
                    </a:moveTo>
                    <a:cubicBezTo>
                      <a:pt x="25" y="117"/>
                      <a:pt x="36" y="113"/>
                      <a:pt x="41" y="101"/>
                    </a:cubicBezTo>
                    <a:cubicBezTo>
                      <a:pt x="66" y="50"/>
                      <a:pt x="66" y="50"/>
                      <a:pt x="66" y="50"/>
                    </a:cubicBezTo>
                    <a:cubicBezTo>
                      <a:pt x="90" y="61"/>
                      <a:pt x="90" y="61"/>
                      <a:pt x="90" y="61"/>
                    </a:cubicBezTo>
                    <a:cubicBezTo>
                      <a:pt x="99" y="45"/>
                      <a:pt x="99" y="45"/>
                      <a:pt x="99" y="45"/>
                    </a:cubicBezTo>
                    <a:cubicBezTo>
                      <a:pt x="99" y="38"/>
                      <a:pt x="107" y="33"/>
                      <a:pt x="112" y="27"/>
                    </a:cubicBezTo>
                    <a:cubicBezTo>
                      <a:pt x="69" y="4"/>
                      <a:pt x="69" y="4"/>
                      <a:pt x="69" y="4"/>
                    </a:cubicBezTo>
                    <a:cubicBezTo>
                      <a:pt x="63" y="0"/>
                      <a:pt x="49" y="2"/>
                      <a:pt x="44" y="8"/>
                    </a:cubicBezTo>
                    <a:cubicBezTo>
                      <a:pt x="41" y="11"/>
                      <a:pt x="41" y="12"/>
                      <a:pt x="39" y="14"/>
                    </a:cubicBezTo>
                    <a:cubicBezTo>
                      <a:pt x="6" y="84"/>
                      <a:pt x="6" y="84"/>
                      <a:pt x="6" y="84"/>
                    </a:cubicBezTo>
                    <a:cubicBezTo>
                      <a:pt x="0" y="94"/>
                      <a:pt x="5" y="105"/>
                      <a:pt x="14" y="1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7" name="Freeform 149">
                <a:extLst>
                  <a:ext uri="{FF2B5EF4-FFF2-40B4-BE49-F238E27FC236}">
                    <a16:creationId xmlns:a16="http://schemas.microsoft.com/office/drawing/2014/main" id="{2C8BF243-911E-4284-8F47-D1EADD75CE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5007" y="3565958"/>
                <a:ext cx="1006914" cy="1475962"/>
              </a:xfrm>
              <a:custGeom>
                <a:avLst/>
                <a:gdLst>
                  <a:gd name="T0" fmla="*/ 175 w 235"/>
                  <a:gd name="T1" fmla="*/ 231 h 344"/>
                  <a:gd name="T2" fmla="*/ 168 w 235"/>
                  <a:gd name="T3" fmla="*/ 225 h 344"/>
                  <a:gd name="T4" fmla="*/ 162 w 235"/>
                  <a:gd name="T5" fmla="*/ 223 h 344"/>
                  <a:gd name="T6" fmla="*/ 111 w 235"/>
                  <a:gd name="T7" fmla="*/ 203 h 344"/>
                  <a:gd name="T8" fmla="*/ 162 w 235"/>
                  <a:gd name="T9" fmla="*/ 104 h 344"/>
                  <a:gd name="T10" fmla="*/ 132 w 235"/>
                  <a:gd name="T11" fmla="*/ 86 h 344"/>
                  <a:gd name="T12" fmla="*/ 120 w 235"/>
                  <a:gd name="T13" fmla="*/ 46 h 344"/>
                  <a:gd name="T14" fmla="*/ 145 w 235"/>
                  <a:gd name="T15" fmla="*/ 32 h 344"/>
                  <a:gd name="T16" fmla="*/ 161 w 235"/>
                  <a:gd name="T17" fmla="*/ 34 h 344"/>
                  <a:gd name="T18" fmla="*/ 177 w 235"/>
                  <a:gd name="T19" fmla="*/ 46 h 344"/>
                  <a:gd name="T20" fmla="*/ 157 w 235"/>
                  <a:gd name="T21" fmla="*/ 21 h 344"/>
                  <a:gd name="T22" fmla="*/ 138 w 235"/>
                  <a:gd name="T23" fmla="*/ 10 h 344"/>
                  <a:gd name="T24" fmla="*/ 82 w 235"/>
                  <a:gd name="T25" fmla="*/ 30 h 344"/>
                  <a:gd name="T26" fmla="*/ 10 w 235"/>
                  <a:gd name="T27" fmla="*/ 172 h 344"/>
                  <a:gd name="T28" fmla="*/ 30 w 235"/>
                  <a:gd name="T29" fmla="*/ 228 h 344"/>
                  <a:gd name="T30" fmla="*/ 49 w 235"/>
                  <a:gd name="T31" fmla="*/ 237 h 344"/>
                  <a:gd name="T32" fmla="*/ 73 w 235"/>
                  <a:gd name="T33" fmla="*/ 241 h 344"/>
                  <a:gd name="T34" fmla="*/ 140 w 235"/>
                  <a:gd name="T35" fmla="*/ 268 h 344"/>
                  <a:gd name="T36" fmla="*/ 188 w 235"/>
                  <a:gd name="T37" fmla="*/ 334 h 344"/>
                  <a:gd name="T38" fmla="*/ 219 w 235"/>
                  <a:gd name="T39" fmla="*/ 338 h 344"/>
                  <a:gd name="T40" fmla="*/ 225 w 235"/>
                  <a:gd name="T41" fmla="*/ 334 h 344"/>
                  <a:gd name="T42" fmla="*/ 229 w 235"/>
                  <a:gd name="T43" fmla="*/ 302 h 344"/>
                  <a:gd name="T44" fmla="*/ 175 w 235"/>
                  <a:gd name="T45" fmla="*/ 231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35" h="344">
                    <a:moveTo>
                      <a:pt x="175" y="231"/>
                    </a:moveTo>
                    <a:cubicBezTo>
                      <a:pt x="174" y="230"/>
                      <a:pt x="172" y="228"/>
                      <a:pt x="168" y="225"/>
                    </a:cubicBezTo>
                    <a:cubicBezTo>
                      <a:pt x="166" y="224"/>
                      <a:pt x="164" y="224"/>
                      <a:pt x="162" y="223"/>
                    </a:cubicBezTo>
                    <a:cubicBezTo>
                      <a:pt x="111" y="203"/>
                      <a:pt x="111" y="203"/>
                      <a:pt x="111" y="203"/>
                    </a:cubicBezTo>
                    <a:cubicBezTo>
                      <a:pt x="162" y="104"/>
                      <a:pt x="162" y="104"/>
                      <a:pt x="162" y="104"/>
                    </a:cubicBezTo>
                    <a:cubicBezTo>
                      <a:pt x="132" y="86"/>
                      <a:pt x="132" y="86"/>
                      <a:pt x="132" y="86"/>
                    </a:cubicBezTo>
                    <a:cubicBezTo>
                      <a:pt x="117" y="77"/>
                      <a:pt x="114" y="59"/>
                      <a:pt x="120" y="46"/>
                    </a:cubicBezTo>
                    <a:cubicBezTo>
                      <a:pt x="126" y="36"/>
                      <a:pt x="136" y="32"/>
                      <a:pt x="145" y="32"/>
                    </a:cubicBezTo>
                    <a:cubicBezTo>
                      <a:pt x="152" y="32"/>
                      <a:pt x="157" y="33"/>
                      <a:pt x="161" y="34"/>
                    </a:cubicBezTo>
                    <a:cubicBezTo>
                      <a:pt x="177" y="46"/>
                      <a:pt x="177" y="46"/>
                      <a:pt x="177" y="46"/>
                    </a:cubicBezTo>
                    <a:cubicBezTo>
                      <a:pt x="175" y="34"/>
                      <a:pt x="168" y="26"/>
                      <a:pt x="157" y="21"/>
                    </a:cubicBezTo>
                    <a:cubicBezTo>
                      <a:pt x="138" y="10"/>
                      <a:pt x="138" y="10"/>
                      <a:pt x="138" y="10"/>
                    </a:cubicBezTo>
                    <a:cubicBezTo>
                      <a:pt x="117" y="0"/>
                      <a:pt x="91" y="8"/>
                      <a:pt x="82" y="30"/>
                    </a:cubicBezTo>
                    <a:cubicBezTo>
                      <a:pt x="10" y="172"/>
                      <a:pt x="10" y="172"/>
                      <a:pt x="10" y="172"/>
                    </a:cubicBezTo>
                    <a:cubicBezTo>
                      <a:pt x="0" y="192"/>
                      <a:pt x="10" y="216"/>
                      <a:pt x="30" y="228"/>
                    </a:cubicBezTo>
                    <a:cubicBezTo>
                      <a:pt x="49" y="237"/>
                      <a:pt x="49" y="237"/>
                      <a:pt x="49" y="237"/>
                    </a:cubicBezTo>
                    <a:cubicBezTo>
                      <a:pt x="57" y="241"/>
                      <a:pt x="65" y="241"/>
                      <a:pt x="73" y="241"/>
                    </a:cubicBezTo>
                    <a:cubicBezTo>
                      <a:pt x="140" y="268"/>
                      <a:pt x="140" y="268"/>
                      <a:pt x="140" y="268"/>
                    </a:cubicBezTo>
                    <a:cubicBezTo>
                      <a:pt x="188" y="334"/>
                      <a:pt x="188" y="334"/>
                      <a:pt x="188" y="334"/>
                    </a:cubicBezTo>
                    <a:cubicBezTo>
                      <a:pt x="196" y="344"/>
                      <a:pt x="209" y="344"/>
                      <a:pt x="219" y="338"/>
                    </a:cubicBezTo>
                    <a:cubicBezTo>
                      <a:pt x="225" y="334"/>
                      <a:pt x="225" y="334"/>
                      <a:pt x="225" y="334"/>
                    </a:cubicBezTo>
                    <a:cubicBezTo>
                      <a:pt x="233" y="325"/>
                      <a:pt x="235" y="311"/>
                      <a:pt x="229" y="302"/>
                    </a:cubicBezTo>
                    <a:lnTo>
                      <a:pt x="175" y="23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8" name="Freeform 150">
                <a:extLst>
                  <a:ext uri="{FF2B5EF4-FFF2-40B4-BE49-F238E27FC236}">
                    <a16:creationId xmlns:a16="http://schemas.microsoft.com/office/drawing/2014/main" id="{0CF4F405-FD84-452A-B7ED-B3F647D267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1709" y="4523975"/>
                <a:ext cx="778728" cy="304247"/>
              </a:xfrm>
              <a:custGeom>
                <a:avLst/>
                <a:gdLst>
                  <a:gd name="T0" fmla="*/ 151 w 182"/>
                  <a:gd name="T1" fmla="*/ 14 h 71"/>
                  <a:gd name="T2" fmla="*/ 135 w 182"/>
                  <a:gd name="T3" fmla="*/ 0 h 71"/>
                  <a:gd name="T4" fmla="*/ 105 w 182"/>
                  <a:gd name="T5" fmla="*/ 21 h 71"/>
                  <a:gd name="T6" fmla="*/ 27 w 182"/>
                  <a:gd name="T7" fmla="*/ 14 h 71"/>
                  <a:gd name="T8" fmla="*/ 3 w 182"/>
                  <a:gd name="T9" fmla="*/ 33 h 71"/>
                  <a:gd name="T10" fmla="*/ 3 w 182"/>
                  <a:gd name="T11" fmla="*/ 41 h 71"/>
                  <a:gd name="T12" fmla="*/ 23 w 182"/>
                  <a:gd name="T13" fmla="*/ 63 h 71"/>
                  <a:gd name="T14" fmla="*/ 111 w 182"/>
                  <a:gd name="T15" fmla="*/ 71 h 71"/>
                  <a:gd name="T16" fmla="*/ 117 w 182"/>
                  <a:gd name="T17" fmla="*/ 71 h 71"/>
                  <a:gd name="T18" fmla="*/ 124 w 182"/>
                  <a:gd name="T19" fmla="*/ 67 h 71"/>
                  <a:gd name="T20" fmla="*/ 182 w 182"/>
                  <a:gd name="T21" fmla="*/ 27 h 71"/>
                  <a:gd name="T22" fmla="*/ 171 w 182"/>
                  <a:gd name="T23" fmla="*/ 24 h 71"/>
                  <a:gd name="T24" fmla="*/ 151 w 182"/>
                  <a:gd name="T25" fmla="*/ 14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2" h="71">
                    <a:moveTo>
                      <a:pt x="151" y="14"/>
                    </a:moveTo>
                    <a:cubicBezTo>
                      <a:pt x="143" y="10"/>
                      <a:pt x="138" y="5"/>
                      <a:pt x="135" y="0"/>
                    </a:cubicBezTo>
                    <a:cubicBezTo>
                      <a:pt x="105" y="21"/>
                      <a:pt x="105" y="21"/>
                      <a:pt x="105" y="21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13" y="12"/>
                      <a:pt x="4" y="22"/>
                      <a:pt x="3" y="33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0" y="52"/>
                      <a:pt x="10" y="63"/>
                      <a:pt x="23" y="63"/>
                    </a:cubicBezTo>
                    <a:cubicBezTo>
                      <a:pt x="111" y="71"/>
                      <a:pt x="111" y="71"/>
                      <a:pt x="111" y="71"/>
                    </a:cubicBezTo>
                    <a:cubicBezTo>
                      <a:pt x="112" y="71"/>
                      <a:pt x="116" y="71"/>
                      <a:pt x="117" y="71"/>
                    </a:cubicBezTo>
                    <a:cubicBezTo>
                      <a:pt x="119" y="70"/>
                      <a:pt x="123" y="70"/>
                      <a:pt x="124" y="67"/>
                    </a:cubicBezTo>
                    <a:cubicBezTo>
                      <a:pt x="182" y="27"/>
                      <a:pt x="182" y="27"/>
                      <a:pt x="182" y="27"/>
                    </a:cubicBezTo>
                    <a:cubicBezTo>
                      <a:pt x="178" y="25"/>
                      <a:pt x="174" y="25"/>
                      <a:pt x="171" y="24"/>
                    </a:cubicBezTo>
                    <a:lnTo>
                      <a:pt x="151" y="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86287275-1AFA-47D2-BE7D-039D844A092B}"/>
                </a:ext>
              </a:extLst>
            </p:cNvPr>
            <p:cNvGrpSpPr/>
            <p:nvPr/>
          </p:nvGrpSpPr>
          <p:grpSpPr>
            <a:xfrm rot="2924584">
              <a:off x="5310398" y="2504869"/>
              <a:ext cx="170416" cy="149277"/>
              <a:chOff x="4311168" y="2541935"/>
              <a:chExt cx="222736" cy="195107"/>
            </a:xfrm>
            <a:grpFill/>
          </p:grpSpPr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C844753A-AC4E-4A7F-B136-BE92E9A0EDE2}"/>
                  </a:ext>
                </a:extLst>
              </p:cNvPr>
              <p:cNvSpPr/>
              <p:nvPr/>
            </p:nvSpPr>
            <p:spPr>
              <a:xfrm>
                <a:off x="4311168" y="2615382"/>
                <a:ext cx="222736" cy="12166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23" name="空心弧 22">
                <a:extLst>
                  <a:ext uri="{FF2B5EF4-FFF2-40B4-BE49-F238E27FC236}">
                    <a16:creationId xmlns:a16="http://schemas.microsoft.com/office/drawing/2014/main" id="{0CBDFB0C-8BA3-45D8-A5B7-17092B5F9EE5}"/>
                  </a:ext>
                </a:extLst>
              </p:cNvPr>
              <p:cNvSpPr/>
              <p:nvPr/>
            </p:nvSpPr>
            <p:spPr>
              <a:xfrm>
                <a:off x="4376102" y="2541935"/>
                <a:ext cx="87711" cy="146893"/>
              </a:xfrm>
              <a:prstGeom prst="blockArc">
                <a:avLst/>
              </a:prstGeom>
              <a:grpFill/>
              <a:ln w="6350" cap="flat" cmpd="sng" algn="ctr">
                <a:solidFill>
                  <a:srgbClr val="E7E6E6">
                    <a:lumMod val="2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29" name="矩形 28">
            <a:extLst>
              <a:ext uri="{FF2B5EF4-FFF2-40B4-BE49-F238E27FC236}">
                <a16:creationId xmlns:a16="http://schemas.microsoft.com/office/drawing/2014/main" id="{30390345-D48E-40F7-BDCE-86AF3442355F}"/>
              </a:ext>
            </a:extLst>
          </p:cNvPr>
          <p:cNvSpPr/>
          <p:nvPr/>
        </p:nvSpPr>
        <p:spPr>
          <a:xfrm>
            <a:off x="4551260" y="4686662"/>
            <a:ext cx="1028700" cy="647700"/>
          </a:xfrm>
          <a:prstGeom prst="rect">
            <a:avLst/>
          </a:prstGeom>
          <a:solidFill>
            <a:srgbClr val="7611D5"/>
          </a:solidFill>
          <a:ln w="12700" cap="flat" cmpd="sng" algn="ctr">
            <a:noFill/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algn="ctr"/>
            <a:endParaRPr lang="zh-CN" altLang="en-US" kern="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5A44DD1F-AB12-4227-BAE0-2D11CC29F765}"/>
              </a:ext>
            </a:extLst>
          </p:cNvPr>
          <p:cNvSpPr txBox="1"/>
          <p:nvPr/>
        </p:nvSpPr>
        <p:spPr>
          <a:xfrm>
            <a:off x="4716888" y="493055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</a:rPr>
              <a:t>2017</a:t>
            </a:r>
            <a:endParaRPr kumimoji="0" lang="zh-CN" altLang="en-US" sz="18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C1CEA572-9E22-4923-BE4E-F3FD778733CC}"/>
              </a:ext>
            </a:extLst>
          </p:cNvPr>
          <p:cNvSpPr/>
          <p:nvPr/>
        </p:nvSpPr>
        <p:spPr>
          <a:xfrm>
            <a:off x="5980010" y="4324712"/>
            <a:ext cx="1028700" cy="1009650"/>
          </a:xfrm>
          <a:prstGeom prst="rect">
            <a:avLst/>
          </a:prstGeom>
          <a:solidFill>
            <a:srgbClr val="7611D5"/>
          </a:solidFill>
          <a:ln w="12700" cap="flat" cmpd="sng" algn="ctr">
            <a:noFill/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algn="ctr"/>
            <a:endParaRPr lang="zh-CN" altLang="en-US" kern="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08C4A870-891B-4384-9A8A-905A8924F7C6}"/>
              </a:ext>
            </a:extLst>
          </p:cNvPr>
          <p:cNvSpPr txBox="1"/>
          <p:nvPr/>
        </p:nvSpPr>
        <p:spPr>
          <a:xfrm>
            <a:off x="6141259" y="493055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</a:rPr>
              <a:t>2018</a:t>
            </a:r>
            <a:endParaRPr kumimoji="0" lang="zh-CN" altLang="en-US" sz="18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5ABF1AD6-5F13-437D-B4BB-EFE0EA9C7553}"/>
              </a:ext>
            </a:extLst>
          </p:cNvPr>
          <p:cNvSpPr/>
          <p:nvPr/>
        </p:nvSpPr>
        <p:spPr>
          <a:xfrm>
            <a:off x="7389711" y="3972287"/>
            <a:ext cx="1028700" cy="1362075"/>
          </a:xfrm>
          <a:prstGeom prst="rect">
            <a:avLst/>
          </a:prstGeom>
          <a:solidFill>
            <a:srgbClr val="7611D5"/>
          </a:solidFill>
          <a:ln w="12700" cap="flat" cmpd="sng" algn="ctr">
            <a:noFill/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algn="ctr"/>
            <a:endParaRPr lang="zh-CN" altLang="en-US" kern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F048C7EE-1B75-40F9-A662-6DF8EC65DB0F}"/>
              </a:ext>
            </a:extLst>
          </p:cNvPr>
          <p:cNvSpPr txBox="1"/>
          <p:nvPr/>
        </p:nvSpPr>
        <p:spPr>
          <a:xfrm>
            <a:off x="7550960" y="493055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</a:rPr>
              <a:t>2019</a:t>
            </a:r>
            <a:endParaRPr kumimoji="0" lang="zh-CN" altLang="en-US" sz="18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DD560CA3-90DB-42D6-9014-2F4C730D8C4F}"/>
              </a:ext>
            </a:extLst>
          </p:cNvPr>
          <p:cNvSpPr/>
          <p:nvPr/>
        </p:nvSpPr>
        <p:spPr>
          <a:xfrm>
            <a:off x="8799412" y="3648437"/>
            <a:ext cx="1028700" cy="1685925"/>
          </a:xfrm>
          <a:prstGeom prst="rect">
            <a:avLst/>
          </a:prstGeom>
          <a:solidFill>
            <a:srgbClr val="7611D5"/>
          </a:solidFill>
          <a:ln w="12700" cap="flat" cmpd="sng" algn="ctr">
            <a:noFill/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algn="ctr"/>
            <a:endParaRPr lang="zh-CN" altLang="en-US" kern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50C499F1-06D3-45A6-8278-5B9A2194A0DC}"/>
              </a:ext>
            </a:extLst>
          </p:cNvPr>
          <p:cNvSpPr txBox="1"/>
          <p:nvPr/>
        </p:nvSpPr>
        <p:spPr>
          <a:xfrm>
            <a:off x="8964947" y="493055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</a:rPr>
              <a:t>2020</a:t>
            </a:r>
            <a:endParaRPr kumimoji="0" lang="zh-CN" altLang="en-US" sz="18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1A4ADCB5-FD44-4E0A-9DF8-A459521AD4FD}"/>
              </a:ext>
            </a:extLst>
          </p:cNvPr>
          <p:cNvSpPr txBox="1"/>
          <p:nvPr/>
        </p:nvSpPr>
        <p:spPr>
          <a:xfrm>
            <a:off x="5414515" y="2214297"/>
            <a:ext cx="5582398" cy="1043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US" altLang="zh-CN" sz="800" dirty="0">
                <a:latin typeface="+mn-ea"/>
              </a:rPr>
              <a:t>Looking into the sunset i can't help but </a:t>
            </a:r>
            <a:r>
              <a:rPr lang="en-US" altLang="zh-CN" sz="800" dirty="0" err="1">
                <a:latin typeface="+mn-ea"/>
              </a:rPr>
              <a:t>noticethat</a:t>
            </a:r>
            <a:r>
              <a:rPr lang="en-US" altLang="zh-CN" sz="800" dirty="0">
                <a:latin typeface="+mn-ea"/>
              </a:rPr>
              <a:t> despite her </a:t>
            </a:r>
            <a:r>
              <a:rPr lang="en-US" altLang="zh-CN" sz="800" dirty="0" err="1">
                <a:latin typeface="+mn-ea"/>
              </a:rPr>
              <a:t>beauty,a</a:t>
            </a:r>
            <a:r>
              <a:rPr lang="en-US" altLang="zh-CN" sz="800" dirty="0">
                <a:latin typeface="+mn-ea"/>
              </a:rPr>
              <a:t> sense of struggle and hopeless and the surround the sky . Deep inside you realize that this this day is day is gone</a:t>
            </a:r>
            <a:r>
              <a:rPr lang="zh-CN" altLang="en-US" sz="800" dirty="0">
                <a:latin typeface="+mn-ea"/>
              </a:rPr>
              <a:t>。</a:t>
            </a:r>
            <a:r>
              <a:rPr lang="en-US" altLang="zh-CN" sz="800" dirty="0">
                <a:latin typeface="+mn-ea"/>
              </a:rPr>
              <a:t> Looking into the sunset i can't help but </a:t>
            </a:r>
            <a:r>
              <a:rPr lang="en-US" altLang="zh-CN" sz="800" dirty="0" err="1">
                <a:latin typeface="+mn-ea"/>
              </a:rPr>
              <a:t>noticethat</a:t>
            </a:r>
            <a:r>
              <a:rPr lang="en-US" altLang="zh-CN" sz="800" dirty="0">
                <a:latin typeface="+mn-ea"/>
              </a:rPr>
              <a:t> despite </a:t>
            </a:r>
            <a:r>
              <a:rPr lang="en-US" altLang="zh-CN" sz="800" dirty="0" err="1">
                <a:latin typeface="+mn-ea"/>
              </a:rPr>
              <a:t>HerLooking</a:t>
            </a:r>
            <a:r>
              <a:rPr lang="en-US" altLang="zh-CN" sz="800" dirty="0">
                <a:latin typeface="+mn-ea"/>
              </a:rPr>
              <a:t> Into the sunset I can't help but </a:t>
            </a:r>
            <a:r>
              <a:rPr lang="en-US" altLang="zh-CN" sz="800" dirty="0" err="1">
                <a:latin typeface="+mn-ea"/>
              </a:rPr>
              <a:t>noticethat</a:t>
            </a:r>
            <a:r>
              <a:rPr lang="en-US" altLang="zh-CN" sz="800" dirty="0">
                <a:latin typeface="+mn-ea"/>
              </a:rPr>
              <a:t> despite her </a:t>
            </a:r>
            <a:r>
              <a:rPr lang="en-US" altLang="zh-CN" sz="800" dirty="0" err="1">
                <a:latin typeface="+mn-ea"/>
              </a:rPr>
              <a:t>beauty,a</a:t>
            </a:r>
            <a:r>
              <a:rPr lang="en-US" altLang="zh-CN" sz="800" dirty="0">
                <a:latin typeface="+mn-ea"/>
              </a:rPr>
              <a:t> sense of struggle and hopeless and the surround the sky . Deep inside you realize that this this day is day is gone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7A632277-E9D5-4096-ACE0-018084253054}"/>
              </a:ext>
            </a:extLst>
          </p:cNvPr>
          <p:cNvSpPr txBox="1"/>
          <p:nvPr/>
        </p:nvSpPr>
        <p:spPr>
          <a:xfrm>
            <a:off x="6932980" y="1330792"/>
            <a:ext cx="4063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400" dirty="0">
                <a:latin typeface="+mn-ea"/>
              </a:rPr>
              <a:t>Here Is The Title Of Your Text</a:t>
            </a:r>
            <a:endParaRPr lang="zh-CN" altLang="en-US" sz="2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2341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79167E-6 -1.11111E-6 L -4.79167E-6 0.07431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-0.04206 -2.22222E-6 " pathEditMode="relative" rAng="0" ptsTypes="AA">
                                      <p:cBhvr>
                                        <p:cTn id="43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4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-4.07407E-6 L -4.16667E-7 -0.08657 " pathEditMode="relative" rAng="0" ptsTypes="AA">
                                      <p:cBhvr>
                                        <p:cTn id="48" dur="125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4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-4.07407E-6 L -4.16667E-7 -0.08657 " pathEditMode="relative" rAng="0" ptsTypes="AA">
                                      <p:cBhvr>
                                        <p:cTn id="53" dur="125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3" grpId="0" animBg="1"/>
      <p:bldP spid="35" grpId="0" animBg="1"/>
      <p:bldP spid="37" grpId="0"/>
      <p:bldP spid="37" grpId="1"/>
      <p:bldP spid="38" grpId="0"/>
      <p:bldP spid="3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49E09B"/>
            </a:gs>
            <a:gs pos="26000">
              <a:srgbClr val="4AC6D7"/>
            </a:gs>
            <a:gs pos="0">
              <a:srgbClr val="47ADDA"/>
            </a:gs>
            <a:gs pos="83000">
              <a:srgbClr val="4BE0B8"/>
            </a:gs>
            <a:gs pos="55000">
              <a:srgbClr val="4CDFD4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3">
            <a:extLst>
              <a:ext uri="{FF2B5EF4-FFF2-40B4-BE49-F238E27FC236}">
                <a16:creationId xmlns:a16="http://schemas.microsoft.com/office/drawing/2014/main" id="{8FCFF1CE-1401-46E7-82AC-997915D662DA}"/>
              </a:ext>
            </a:extLst>
          </p:cNvPr>
          <p:cNvSpPr/>
          <p:nvPr/>
        </p:nvSpPr>
        <p:spPr>
          <a:xfrm>
            <a:off x="694734" y="581749"/>
            <a:ext cx="10802533" cy="5694503"/>
          </a:xfrm>
          <a:prstGeom prst="roundRect">
            <a:avLst>
              <a:gd name="adj" fmla="val 2001"/>
            </a:avLst>
          </a:prstGeom>
          <a:solidFill>
            <a:schemeClr val="bg1"/>
          </a:solidFill>
          <a:ln w="12700">
            <a:noFill/>
          </a:ln>
          <a:effectLst>
            <a:outerShdw blurRad="381000" dist="38100" dir="5400000" algn="t" rotWithShape="0">
              <a:srgbClr val="B8B8F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5DF889F-DD98-4605-9616-0D483A39F7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69" b="33265"/>
          <a:stretch/>
        </p:blipFill>
        <p:spPr>
          <a:xfrm>
            <a:off x="0" y="2199259"/>
            <a:ext cx="3125337" cy="589757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DEACFEF-8AC6-4301-B97A-9CE7F38D12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053" y="1683791"/>
            <a:ext cx="5734089" cy="4048267"/>
          </a:xfrm>
          <a:prstGeom prst="rect">
            <a:avLst/>
          </a:prstGeom>
        </p:spPr>
      </p:pic>
      <p:sp>
        <p:nvSpPr>
          <p:cNvPr id="43" name="TextBox 11">
            <a:extLst>
              <a:ext uri="{FF2B5EF4-FFF2-40B4-BE49-F238E27FC236}">
                <a16:creationId xmlns:a16="http://schemas.microsoft.com/office/drawing/2014/main" id="{689E69FD-633A-45B5-828F-64B3B4F06198}"/>
              </a:ext>
            </a:extLst>
          </p:cNvPr>
          <p:cNvSpPr txBox="1"/>
          <p:nvPr/>
        </p:nvSpPr>
        <p:spPr>
          <a:xfrm>
            <a:off x="1962994" y="2031007"/>
            <a:ext cx="1754372" cy="1519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spc="200" dirty="0">
                <a:cs typeface="+mn-ea"/>
                <a:sym typeface="+mn-lt"/>
              </a:rPr>
              <a:t>YOUR TITLE HERE</a:t>
            </a:r>
          </a:p>
        </p:txBody>
      </p:sp>
      <p:sp>
        <p:nvSpPr>
          <p:cNvPr id="44" name="TextBox 12">
            <a:extLst>
              <a:ext uri="{FF2B5EF4-FFF2-40B4-BE49-F238E27FC236}">
                <a16:creationId xmlns:a16="http://schemas.microsoft.com/office/drawing/2014/main" id="{836DF195-72B1-4BBE-AEC2-49A240D9479A}"/>
              </a:ext>
            </a:extLst>
          </p:cNvPr>
          <p:cNvSpPr txBox="1"/>
          <p:nvPr/>
        </p:nvSpPr>
        <p:spPr>
          <a:xfrm>
            <a:off x="1682912" y="2286041"/>
            <a:ext cx="2314538" cy="830997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cs typeface="+mn-ea"/>
                <a:sym typeface="+mn-lt"/>
              </a:rPr>
              <a:t>There are many variations of the passages of of </a:t>
            </a:r>
            <a:r>
              <a:rPr lang="en-US" sz="1200" dirty="0" err="1">
                <a:cs typeface="+mn-ea"/>
                <a:sym typeface="+mn-lt"/>
              </a:rPr>
              <a:t>Lorem</a:t>
            </a:r>
            <a:r>
              <a:rPr lang="en-US" sz="1200" dirty="0">
                <a:cs typeface="+mn-ea"/>
                <a:sym typeface="+mn-lt"/>
              </a:rPr>
              <a:t> </a:t>
            </a:r>
            <a:r>
              <a:rPr lang="en-US" sz="1200" dirty="0" err="1">
                <a:cs typeface="+mn-ea"/>
                <a:sym typeface="+mn-lt"/>
              </a:rPr>
              <a:t>Ipsum</a:t>
            </a:r>
            <a:r>
              <a:rPr lang="en-US" sz="1200" dirty="0">
                <a:cs typeface="+mn-ea"/>
                <a:sym typeface="+mn-lt"/>
              </a:rPr>
              <a:t> available, but the.</a:t>
            </a: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D9E30060-F303-42C6-99B0-949DAC5C3402}"/>
              </a:ext>
            </a:extLst>
          </p:cNvPr>
          <p:cNvGrpSpPr/>
          <p:nvPr/>
        </p:nvGrpSpPr>
        <p:grpSpPr>
          <a:xfrm>
            <a:off x="2530651" y="1280135"/>
            <a:ext cx="594686" cy="594686"/>
            <a:chOff x="2473756" y="1298026"/>
            <a:chExt cx="594686" cy="594686"/>
          </a:xfrm>
        </p:grpSpPr>
        <p:sp>
          <p:nvSpPr>
            <p:cNvPr id="46" name="PA_矩形 4">
              <a:extLst>
                <a:ext uri="{FF2B5EF4-FFF2-40B4-BE49-F238E27FC236}">
                  <a16:creationId xmlns:a16="http://schemas.microsoft.com/office/drawing/2014/main" id="{9AFC72EA-2FB5-40E7-A43D-D95B6226E0A2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2473756" y="1298026"/>
              <a:ext cx="594686" cy="594686"/>
            </a:xfrm>
            <a:prstGeom prst="rect">
              <a:avLst/>
            </a:prstGeom>
            <a:solidFill>
              <a:srgbClr val="7611D5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47" name="Shape 3624">
              <a:extLst>
                <a:ext uri="{FF2B5EF4-FFF2-40B4-BE49-F238E27FC236}">
                  <a16:creationId xmlns:a16="http://schemas.microsoft.com/office/drawing/2014/main" id="{F68715AE-196B-4FA0-BC3B-CFA641642759}"/>
                </a:ext>
              </a:extLst>
            </p:cNvPr>
            <p:cNvSpPr/>
            <p:nvPr/>
          </p:nvSpPr>
          <p:spPr>
            <a:xfrm>
              <a:off x="2613534" y="1425618"/>
              <a:ext cx="339502" cy="339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55" y="6010"/>
                  </a:moveTo>
                  <a:lnTo>
                    <a:pt x="18630" y="7136"/>
                  </a:lnTo>
                  <a:lnTo>
                    <a:pt x="14465" y="2970"/>
                  </a:lnTo>
                  <a:lnTo>
                    <a:pt x="15590" y="1845"/>
                  </a:lnTo>
                  <a:cubicBezTo>
                    <a:pt x="15590" y="1845"/>
                    <a:pt x="16391" y="982"/>
                    <a:pt x="17673" y="982"/>
                  </a:cubicBezTo>
                  <a:cubicBezTo>
                    <a:pt x="19300" y="982"/>
                    <a:pt x="20618" y="2300"/>
                    <a:pt x="20618" y="3927"/>
                  </a:cubicBezTo>
                  <a:cubicBezTo>
                    <a:pt x="20618" y="4741"/>
                    <a:pt x="20288" y="5477"/>
                    <a:pt x="19755" y="6010"/>
                  </a:cubicBezTo>
                  <a:moveTo>
                    <a:pt x="7364" y="18402"/>
                  </a:moveTo>
                  <a:lnTo>
                    <a:pt x="7364" y="14727"/>
                  </a:lnTo>
                  <a:cubicBezTo>
                    <a:pt x="7364" y="14456"/>
                    <a:pt x="7144" y="14236"/>
                    <a:pt x="6873" y="14236"/>
                  </a:cubicBezTo>
                  <a:lnTo>
                    <a:pt x="3198" y="14236"/>
                  </a:lnTo>
                  <a:lnTo>
                    <a:pt x="13770" y="3665"/>
                  </a:lnTo>
                  <a:lnTo>
                    <a:pt x="17935" y="7830"/>
                  </a:lnTo>
                  <a:cubicBezTo>
                    <a:pt x="17935" y="7830"/>
                    <a:pt x="7364" y="18402"/>
                    <a:pt x="7364" y="18402"/>
                  </a:cubicBezTo>
                  <a:close/>
                  <a:moveTo>
                    <a:pt x="6382" y="19042"/>
                  </a:moveTo>
                  <a:lnTo>
                    <a:pt x="2945" y="19845"/>
                  </a:lnTo>
                  <a:lnTo>
                    <a:pt x="2945" y="18655"/>
                  </a:lnTo>
                  <a:lnTo>
                    <a:pt x="1755" y="18655"/>
                  </a:lnTo>
                  <a:lnTo>
                    <a:pt x="2558" y="15218"/>
                  </a:lnTo>
                  <a:lnTo>
                    <a:pt x="6382" y="15218"/>
                  </a:lnTo>
                  <a:cubicBezTo>
                    <a:pt x="6382" y="15218"/>
                    <a:pt x="6382" y="19042"/>
                    <a:pt x="6382" y="19042"/>
                  </a:cubicBezTo>
                  <a:close/>
                  <a:moveTo>
                    <a:pt x="17673" y="0"/>
                  </a:moveTo>
                  <a:cubicBezTo>
                    <a:pt x="16588" y="0"/>
                    <a:pt x="15606" y="439"/>
                    <a:pt x="14896" y="1151"/>
                  </a:cubicBezTo>
                  <a:lnTo>
                    <a:pt x="1641" y="14405"/>
                  </a:lnTo>
                  <a:lnTo>
                    <a:pt x="0" y="21600"/>
                  </a:lnTo>
                  <a:lnTo>
                    <a:pt x="7195" y="19959"/>
                  </a:lnTo>
                  <a:lnTo>
                    <a:pt x="20449" y="6704"/>
                  </a:lnTo>
                  <a:cubicBezTo>
                    <a:pt x="21160" y="5994"/>
                    <a:pt x="21600" y="5012"/>
                    <a:pt x="21600" y="3927"/>
                  </a:cubicBezTo>
                  <a:cubicBezTo>
                    <a:pt x="21600" y="1758"/>
                    <a:pt x="19842" y="0"/>
                    <a:pt x="17673" y="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5032C34A-7F3A-48A6-B617-30076DCA4300}"/>
              </a:ext>
            </a:extLst>
          </p:cNvPr>
          <p:cNvGrpSpPr/>
          <p:nvPr/>
        </p:nvGrpSpPr>
        <p:grpSpPr>
          <a:xfrm>
            <a:off x="2533270" y="3883887"/>
            <a:ext cx="594686" cy="594686"/>
            <a:chOff x="2476375" y="3901778"/>
            <a:chExt cx="594686" cy="594686"/>
          </a:xfrm>
        </p:grpSpPr>
        <p:sp>
          <p:nvSpPr>
            <p:cNvPr id="49" name="PA_矩形 4">
              <a:extLst>
                <a:ext uri="{FF2B5EF4-FFF2-40B4-BE49-F238E27FC236}">
                  <a16:creationId xmlns:a16="http://schemas.microsoft.com/office/drawing/2014/main" id="{39BCFB36-A462-45FB-850A-39C880A61D5C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476375" y="3901778"/>
              <a:ext cx="594686" cy="594686"/>
            </a:xfrm>
            <a:prstGeom prst="rect">
              <a:avLst/>
            </a:prstGeom>
            <a:solidFill>
              <a:srgbClr val="3636DC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0" name="Shape 3620">
              <a:extLst>
                <a:ext uri="{FF2B5EF4-FFF2-40B4-BE49-F238E27FC236}">
                  <a16:creationId xmlns:a16="http://schemas.microsoft.com/office/drawing/2014/main" id="{84AD4479-35C2-46FD-B91B-F37E9DD37BCB}"/>
                </a:ext>
              </a:extLst>
            </p:cNvPr>
            <p:cNvSpPr/>
            <p:nvPr/>
          </p:nvSpPr>
          <p:spPr>
            <a:xfrm>
              <a:off x="2596559" y="4012395"/>
              <a:ext cx="373452" cy="37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073" y="17379"/>
                  </a:moveTo>
                  <a:lnTo>
                    <a:pt x="15643" y="14949"/>
                  </a:lnTo>
                  <a:cubicBezTo>
                    <a:pt x="16600" y="13832"/>
                    <a:pt x="17182" y="12386"/>
                    <a:pt x="17182" y="10800"/>
                  </a:cubicBezTo>
                  <a:cubicBezTo>
                    <a:pt x="17182" y="9214"/>
                    <a:pt x="16600" y="7767"/>
                    <a:pt x="15643" y="6651"/>
                  </a:cubicBezTo>
                  <a:lnTo>
                    <a:pt x="18073" y="4221"/>
                  </a:lnTo>
                  <a:cubicBezTo>
                    <a:pt x="19649" y="5963"/>
                    <a:pt x="20618" y="8266"/>
                    <a:pt x="20618" y="10800"/>
                  </a:cubicBezTo>
                  <a:cubicBezTo>
                    <a:pt x="20618" y="13335"/>
                    <a:pt x="19649" y="15637"/>
                    <a:pt x="18073" y="17379"/>
                  </a:cubicBezTo>
                  <a:moveTo>
                    <a:pt x="10800" y="20619"/>
                  </a:moveTo>
                  <a:cubicBezTo>
                    <a:pt x="8265" y="20619"/>
                    <a:pt x="5963" y="19650"/>
                    <a:pt x="4221" y="18073"/>
                  </a:cubicBezTo>
                  <a:lnTo>
                    <a:pt x="6651" y="15643"/>
                  </a:lnTo>
                  <a:cubicBezTo>
                    <a:pt x="7767" y="16600"/>
                    <a:pt x="9214" y="17182"/>
                    <a:pt x="10800" y="17182"/>
                  </a:cubicBezTo>
                  <a:cubicBezTo>
                    <a:pt x="12386" y="17182"/>
                    <a:pt x="13833" y="16600"/>
                    <a:pt x="14949" y="15643"/>
                  </a:cubicBezTo>
                  <a:lnTo>
                    <a:pt x="17379" y="18073"/>
                  </a:lnTo>
                  <a:cubicBezTo>
                    <a:pt x="15637" y="19650"/>
                    <a:pt x="13334" y="20619"/>
                    <a:pt x="10800" y="20619"/>
                  </a:cubicBezTo>
                  <a:moveTo>
                    <a:pt x="982" y="10800"/>
                  </a:moveTo>
                  <a:cubicBezTo>
                    <a:pt x="982" y="8266"/>
                    <a:pt x="1950" y="5963"/>
                    <a:pt x="3527" y="4221"/>
                  </a:cubicBezTo>
                  <a:lnTo>
                    <a:pt x="5957" y="6651"/>
                  </a:lnTo>
                  <a:cubicBezTo>
                    <a:pt x="4999" y="7767"/>
                    <a:pt x="4418" y="9214"/>
                    <a:pt x="4418" y="10800"/>
                  </a:cubicBezTo>
                  <a:cubicBezTo>
                    <a:pt x="4418" y="12386"/>
                    <a:pt x="4999" y="13832"/>
                    <a:pt x="5957" y="14949"/>
                  </a:cubicBezTo>
                  <a:lnTo>
                    <a:pt x="3527" y="17379"/>
                  </a:lnTo>
                  <a:cubicBezTo>
                    <a:pt x="1950" y="15637"/>
                    <a:pt x="982" y="13335"/>
                    <a:pt x="982" y="10800"/>
                  </a:cubicBezTo>
                  <a:moveTo>
                    <a:pt x="16200" y="10800"/>
                  </a:moveTo>
                  <a:cubicBezTo>
                    <a:pt x="16200" y="13782"/>
                    <a:pt x="13782" y="16200"/>
                    <a:pt x="10800" y="16200"/>
                  </a:cubicBezTo>
                  <a:cubicBezTo>
                    <a:pt x="7817" y="16200"/>
                    <a:pt x="5400" y="13782"/>
                    <a:pt x="5400" y="10800"/>
                  </a:cubicBez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400"/>
                    <a:pt x="16200" y="7817"/>
                    <a:pt x="16200" y="10800"/>
                  </a:cubicBezTo>
                  <a:moveTo>
                    <a:pt x="10800" y="982"/>
                  </a:moveTo>
                  <a:cubicBezTo>
                    <a:pt x="13334" y="982"/>
                    <a:pt x="15637" y="1950"/>
                    <a:pt x="17379" y="3527"/>
                  </a:cubicBezTo>
                  <a:lnTo>
                    <a:pt x="14949" y="5957"/>
                  </a:lnTo>
                  <a:cubicBezTo>
                    <a:pt x="13832" y="4999"/>
                    <a:pt x="12386" y="4418"/>
                    <a:pt x="10800" y="4418"/>
                  </a:cubicBezTo>
                  <a:cubicBezTo>
                    <a:pt x="9214" y="4418"/>
                    <a:pt x="7767" y="4999"/>
                    <a:pt x="6651" y="5957"/>
                  </a:cubicBezTo>
                  <a:lnTo>
                    <a:pt x="4221" y="3527"/>
                  </a:lnTo>
                  <a:cubicBezTo>
                    <a:pt x="5963" y="1950"/>
                    <a:pt x="8265" y="982"/>
                    <a:pt x="10800" y="982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cs typeface="+mn-ea"/>
                <a:sym typeface="+mn-lt"/>
              </a:endParaRPr>
            </a:p>
          </p:txBody>
        </p:sp>
      </p:grpSp>
      <p:sp>
        <p:nvSpPr>
          <p:cNvPr id="51" name="TextBox 15">
            <a:extLst>
              <a:ext uri="{FF2B5EF4-FFF2-40B4-BE49-F238E27FC236}">
                <a16:creationId xmlns:a16="http://schemas.microsoft.com/office/drawing/2014/main" id="{A6671901-9133-42C7-9835-677C3C76967F}"/>
              </a:ext>
            </a:extLst>
          </p:cNvPr>
          <p:cNvSpPr txBox="1"/>
          <p:nvPr/>
        </p:nvSpPr>
        <p:spPr>
          <a:xfrm>
            <a:off x="1962994" y="4643225"/>
            <a:ext cx="1754372" cy="1519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spc="200" dirty="0">
                <a:cs typeface="+mn-ea"/>
                <a:sym typeface="+mn-lt"/>
              </a:rPr>
              <a:t>YOUR TITLE HERE</a:t>
            </a:r>
          </a:p>
        </p:txBody>
      </p:sp>
      <p:sp>
        <p:nvSpPr>
          <p:cNvPr id="52" name="TextBox 16">
            <a:extLst>
              <a:ext uri="{FF2B5EF4-FFF2-40B4-BE49-F238E27FC236}">
                <a16:creationId xmlns:a16="http://schemas.microsoft.com/office/drawing/2014/main" id="{C85228E7-4907-4EE7-88A4-D99FABE7EBE2}"/>
              </a:ext>
            </a:extLst>
          </p:cNvPr>
          <p:cNvSpPr txBox="1"/>
          <p:nvPr/>
        </p:nvSpPr>
        <p:spPr>
          <a:xfrm>
            <a:off x="1682912" y="4898259"/>
            <a:ext cx="2314538" cy="830997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cs typeface="+mn-ea"/>
                <a:sym typeface="+mn-lt"/>
              </a:rPr>
              <a:t>There are many variations of the passages of of </a:t>
            </a:r>
            <a:r>
              <a:rPr lang="en-US" sz="1200" dirty="0" err="1">
                <a:cs typeface="+mn-ea"/>
                <a:sym typeface="+mn-lt"/>
              </a:rPr>
              <a:t>Lorem</a:t>
            </a:r>
            <a:r>
              <a:rPr lang="en-US" sz="1200" dirty="0">
                <a:cs typeface="+mn-ea"/>
                <a:sym typeface="+mn-lt"/>
              </a:rPr>
              <a:t> </a:t>
            </a:r>
            <a:r>
              <a:rPr lang="en-US" sz="1200" dirty="0" err="1">
                <a:cs typeface="+mn-ea"/>
                <a:sym typeface="+mn-lt"/>
              </a:rPr>
              <a:t>Ipsum</a:t>
            </a:r>
            <a:r>
              <a:rPr lang="en-US" sz="1200" dirty="0">
                <a:cs typeface="+mn-ea"/>
                <a:sym typeface="+mn-lt"/>
              </a:rPr>
              <a:t> available, but the.</a:t>
            </a:r>
          </a:p>
        </p:txBody>
      </p: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25DD172B-BF30-4B44-84AC-42522AE06672}"/>
              </a:ext>
            </a:extLst>
          </p:cNvPr>
          <p:cNvGrpSpPr/>
          <p:nvPr/>
        </p:nvGrpSpPr>
        <p:grpSpPr>
          <a:xfrm>
            <a:off x="9147098" y="1301676"/>
            <a:ext cx="594686" cy="594686"/>
            <a:chOff x="9107253" y="1298026"/>
            <a:chExt cx="594686" cy="594686"/>
          </a:xfrm>
        </p:grpSpPr>
        <p:sp>
          <p:nvSpPr>
            <p:cNvPr id="54" name="PA_矩形 4">
              <a:extLst>
                <a:ext uri="{FF2B5EF4-FFF2-40B4-BE49-F238E27FC236}">
                  <a16:creationId xmlns:a16="http://schemas.microsoft.com/office/drawing/2014/main" id="{6963BE3B-63E4-4A9A-BF97-B563C750FAF7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107253" y="1298026"/>
              <a:ext cx="594686" cy="594686"/>
            </a:xfrm>
            <a:prstGeom prst="rect">
              <a:avLst/>
            </a:prstGeom>
            <a:solidFill>
              <a:srgbClr val="4CDFD4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5" name="Shape 3602">
              <a:extLst>
                <a:ext uri="{FF2B5EF4-FFF2-40B4-BE49-F238E27FC236}">
                  <a16:creationId xmlns:a16="http://schemas.microsoft.com/office/drawing/2014/main" id="{5DB34E95-3295-444D-B65C-6B3CB99B2FF0}"/>
                </a:ext>
              </a:extLst>
            </p:cNvPr>
            <p:cNvSpPr/>
            <p:nvPr/>
          </p:nvSpPr>
          <p:spPr>
            <a:xfrm>
              <a:off x="9272912" y="1408643"/>
              <a:ext cx="271601" cy="37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75" y="15573"/>
                  </a:moveTo>
                  <a:lnTo>
                    <a:pt x="11475" y="16200"/>
                  </a:lnTo>
                  <a:cubicBezTo>
                    <a:pt x="11475" y="16471"/>
                    <a:pt x="11172" y="16691"/>
                    <a:pt x="10800" y="16691"/>
                  </a:cubicBezTo>
                  <a:cubicBezTo>
                    <a:pt x="10428" y="16691"/>
                    <a:pt x="10125" y="16471"/>
                    <a:pt x="10125" y="16200"/>
                  </a:cubicBezTo>
                  <a:lnTo>
                    <a:pt x="10125" y="15573"/>
                  </a:lnTo>
                  <a:cubicBezTo>
                    <a:pt x="9723" y="15403"/>
                    <a:pt x="9450" y="15090"/>
                    <a:pt x="9450" y="14727"/>
                  </a:cubicBezTo>
                  <a:cubicBezTo>
                    <a:pt x="9450" y="14185"/>
                    <a:pt x="10055" y="13745"/>
                    <a:pt x="10800" y="13745"/>
                  </a:cubicBezTo>
                  <a:cubicBezTo>
                    <a:pt x="11545" y="13745"/>
                    <a:pt x="12150" y="14185"/>
                    <a:pt x="12150" y="14727"/>
                  </a:cubicBezTo>
                  <a:cubicBezTo>
                    <a:pt x="12150" y="15090"/>
                    <a:pt x="11876" y="15403"/>
                    <a:pt x="11475" y="15573"/>
                  </a:cubicBezTo>
                  <a:moveTo>
                    <a:pt x="10800" y="12764"/>
                  </a:moveTo>
                  <a:cubicBezTo>
                    <a:pt x="9309" y="12764"/>
                    <a:pt x="8100" y="13643"/>
                    <a:pt x="8100" y="14727"/>
                  </a:cubicBezTo>
                  <a:cubicBezTo>
                    <a:pt x="8100" y="15232"/>
                    <a:pt x="8369" y="15686"/>
                    <a:pt x="8798" y="16034"/>
                  </a:cubicBezTo>
                  <a:cubicBezTo>
                    <a:pt x="8789" y="16089"/>
                    <a:pt x="8775" y="16143"/>
                    <a:pt x="8775" y="16200"/>
                  </a:cubicBezTo>
                  <a:cubicBezTo>
                    <a:pt x="8775" y="17014"/>
                    <a:pt x="9681" y="17673"/>
                    <a:pt x="10800" y="17673"/>
                  </a:cubicBezTo>
                  <a:cubicBezTo>
                    <a:pt x="11919" y="17673"/>
                    <a:pt x="12825" y="17014"/>
                    <a:pt x="12825" y="16200"/>
                  </a:cubicBezTo>
                  <a:cubicBezTo>
                    <a:pt x="12825" y="16143"/>
                    <a:pt x="12810" y="16089"/>
                    <a:pt x="12802" y="16034"/>
                  </a:cubicBezTo>
                  <a:cubicBezTo>
                    <a:pt x="13231" y="15687"/>
                    <a:pt x="13500" y="15232"/>
                    <a:pt x="13500" y="14727"/>
                  </a:cubicBezTo>
                  <a:cubicBezTo>
                    <a:pt x="13500" y="13643"/>
                    <a:pt x="12291" y="12764"/>
                    <a:pt x="10800" y="12764"/>
                  </a:cubicBezTo>
                  <a:moveTo>
                    <a:pt x="20250" y="19636"/>
                  </a:moveTo>
                  <a:cubicBezTo>
                    <a:pt x="20250" y="20179"/>
                    <a:pt x="19645" y="20618"/>
                    <a:pt x="18900" y="20618"/>
                  </a:cubicBezTo>
                  <a:lnTo>
                    <a:pt x="2700" y="20618"/>
                  </a:lnTo>
                  <a:cubicBezTo>
                    <a:pt x="1955" y="20618"/>
                    <a:pt x="1350" y="20179"/>
                    <a:pt x="1350" y="19636"/>
                  </a:cubicBezTo>
                  <a:lnTo>
                    <a:pt x="1350" y="10800"/>
                  </a:lnTo>
                  <a:cubicBezTo>
                    <a:pt x="1350" y="10258"/>
                    <a:pt x="1955" y="9818"/>
                    <a:pt x="2700" y="9818"/>
                  </a:cubicBezTo>
                  <a:lnTo>
                    <a:pt x="18900" y="9818"/>
                  </a:lnTo>
                  <a:cubicBezTo>
                    <a:pt x="19645" y="9818"/>
                    <a:pt x="20250" y="10258"/>
                    <a:pt x="20250" y="10800"/>
                  </a:cubicBezTo>
                  <a:cubicBezTo>
                    <a:pt x="20250" y="10800"/>
                    <a:pt x="20250" y="19636"/>
                    <a:pt x="20250" y="19636"/>
                  </a:cubicBezTo>
                  <a:close/>
                  <a:moveTo>
                    <a:pt x="18900" y="8836"/>
                  </a:moveTo>
                  <a:lnTo>
                    <a:pt x="18900" y="5891"/>
                  </a:lnTo>
                  <a:cubicBezTo>
                    <a:pt x="18900" y="2638"/>
                    <a:pt x="15273" y="0"/>
                    <a:pt x="10800" y="0"/>
                  </a:cubicBezTo>
                  <a:cubicBezTo>
                    <a:pt x="6327" y="0"/>
                    <a:pt x="2700" y="2638"/>
                    <a:pt x="2700" y="5891"/>
                  </a:cubicBezTo>
                  <a:cubicBezTo>
                    <a:pt x="2700" y="6162"/>
                    <a:pt x="3003" y="6382"/>
                    <a:pt x="3375" y="6382"/>
                  </a:cubicBezTo>
                  <a:cubicBezTo>
                    <a:pt x="3747" y="6382"/>
                    <a:pt x="4050" y="6162"/>
                    <a:pt x="4050" y="5891"/>
                  </a:cubicBezTo>
                  <a:cubicBezTo>
                    <a:pt x="4050" y="3180"/>
                    <a:pt x="7072" y="982"/>
                    <a:pt x="10800" y="982"/>
                  </a:cubicBezTo>
                  <a:cubicBezTo>
                    <a:pt x="14528" y="982"/>
                    <a:pt x="17550" y="3180"/>
                    <a:pt x="17550" y="5891"/>
                  </a:cubicBezTo>
                  <a:lnTo>
                    <a:pt x="17550" y="8836"/>
                  </a:lnTo>
                  <a:lnTo>
                    <a:pt x="2700" y="8836"/>
                  </a:lnTo>
                  <a:cubicBezTo>
                    <a:pt x="1209" y="8836"/>
                    <a:pt x="0" y="9716"/>
                    <a:pt x="0" y="10800"/>
                  </a:cubicBezTo>
                  <a:lnTo>
                    <a:pt x="0" y="19636"/>
                  </a:lnTo>
                  <a:cubicBezTo>
                    <a:pt x="0" y="20721"/>
                    <a:pt x="1209" y="21600"/>
                    <a:pt x="2700" y="21600"/>
                  </a:cubicBezTo>
                  <a:lnTo>
                    <a:pt x="18900" y="21600"/>
                  </a:lnTo>
                  <a:cubicBezTo>
                    <a:pt x="20391" y="21600"/>
                    <a:pt x="21600" y="20721"/>
                    <a:pt x="21600" y="19636"/>
                  </a:cubicBezTo>
                  <a:lnTo>
                    <a:pt x="21600" y="10800"/>
                  </a:lnTo>
                  <a:cubicBezTo>
                    <a:pt x="21600" y="9716"/>
                    <a:pt x="20391" y="8836"/>
                    <a:pt x="18900" y="8836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cs typeface="+mn-ea"/>
                <a:sym typeface="+mn-lt"/>
              </a:endParaRPr>
            </a:p>
          </p:txBody>
        </p:sp>
      </p:grpSp>
      <p:sp>
        <p:nvSpPr>
          <p:cNvPr id="56" name="TextBox 18">
            <a:extLst>
              <a:ext uri="{FF2B5EF4-FFF2-40B4-BE49-F238E27FC236}">
                <a16:creationId xmlns:a16="http://schemas.microsoft.com/office/drawing/2014/main" id="{97EAE951-9E1A-48DD-947B-9C28246B4B40}"/>
              </a:ext>
            </a:extLst>
          </p:cNvPr>
          <p:cNvSpPr txBox="1"/>
          <p:nvPr/>
        </p:nvSpPr>
        <p:spPr>
          <a:xfrm>
            <a:off x="8571372" y="2052548"/>
            <a:ext cx="1754372" cy="1519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spc="200" dirty="0">
                <a:cs typeface="+mn-ea"/>
                <a:sym typeface="+mn-lt"/>
              </a:rPr>
              <a:t>YOUR TITLE HERE</a:t>
            </a:r>
          </a:p>
        </p:txBody>
      </p:sp>
      <p:sp>
        <p:nvSpPr>
          <p:cNvPr id="57" name="TextBox 19">
            <a:extLst>
              <a:ext uri="{FF2B5EF4-FFF2-40B4-BE49-F238E27FC236}">
                <a16:creationId xmlns:a16="http://schemas.microsoft.com/office/drawing/2014/main" id="{DB3783DB-E3DE-4517-A088-6CF1B6D128EB}"/>
              </a:ext>
            </a:extLst>
          </p:cNvPr>
          <p:cNvSpPr txBox="1"/>
          <p:nvPr/>
        </p:nvSpPr>
        <p:spPr>
          <a:xfrm>
            <a:off x="8291290" y="2307582"/>
            <a:ext cx="2314538" cy="830997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cs typeface="+mn-ea"/>
                <a:sym typeface="+mn-lt"/>
              </a:rPr>
              <a:t>There are many variations of the passages of of </a:t>
            </a:r>
            <a:r>
              <a:rPr lang="en-US" sz="1200" dirty="0" err="1">
                <a:cs typeface="+mn-ea"/>
                <a:sym typeface="+mn-lt"/>
              </a:rPr>
              <a:t>Lorem</a:t>
            </a:r>
            <a:r>
              <a:rPr lang="en-US" sz="1200" dirty="0">
                <a:cs typeface="+mn-ea"/>
                <a:sym typeface="+mn-lt"/>
              </a:rPr>
              <a:t> </a:t>
            </a:r>
            <a:r>
              <a:rPr lang="en-US" sz="1200" dirty="0" err="1">
                <a:cs typeface="+mn-ea"/>
                <a:sym typeface="+mn-lt"/>
              </a:rPr>
              <a:t>Ipsum</a:t>
            </a:r>
            <a:r>
              <a:rPr lang="en-US" sz="1200" dirty="0">
                <a:cs typeface="+mn-ea"/>
                <a:sym typeface="+mn-lt"/>
              </a:rPr>
              <a:t> available, but the.</a:t>
            </a:r>
          </a:p>
        </p:txBody>
      </p: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07839E5B-D19C-4CB9-9DB0-A21FED866DA4}"/>
              </a:ext>
            </a:extLst>
          </p:cNvPr>
          <p:cNvGrpSpPr/>
          <p:nvPr/>
        </p:nvGrpSpPr>
        <p:grpSpPr>
          <a:xfrm>
            <a:off x="9160785" y="3905428"/>
            <a:ext cx="594686" cy="594686"/>
            <a:chOff x="9120940" y="3901778"/>
            <a:chExt cx="594686" cy="594686"/>
          </a:xfrm>
        </p:grpSpPr>
        <p:sp>
          <p:nvSpPr>
            <p:cNvPr id="59" name="PA_矩形 4">
              <a:extLst>
                <a:ext uri="{FF2B5EF4-FFF2-40B4-BE49-F238E27FC236}">
                  <a16:creationId xmlns:a16="http://schemas.microsoft.com/office/drawing/2014/main" id="{A79B6BE0-0091-45F9-9469-7FB78F8DFD45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9120940" y="3901778"/>
              <a:ext cx="594686" cy="594686"/>
            </a:xfrm>
            <a:prstGeom prst="rect">
              <a:avLst/>
            </a:prstGeom>
            <a:solidFill>
              <a:srgbClr val="407ED1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60" name="Shape 3767">
              <a:extLst>
                <a:ext uri="{FF2B5EF4-FFF2-40B4-BE49-F238E27FC236}">
                  <a16:creationId xmlns:a16="http://schemas.microsoft.com/office/drawing/2014/main" id="{4B9F04B6-571F-46B4-B7FA-FB9A7733F836}"/>
                </a:ext>
              </a:extLst>
            </p:cNvPr>
            <p:cNvSpPr/>
            <p:nvPr/>
          </p:nvSpPr>
          <p:spPr>
            <a:xfrm>
              <a:off x="9217870" y="4012395"/>
              <a:ext cx="373452" cy="37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764" y="19636"/>
                  </a:moveTo>
                  <a:cubicBezTo>
                    <a:pt x="12764" y="20178"/>
                    <a:pt x="12324" y="20618"/>
                    <a:pt x="11782" y="20618"/>
                  </a:cubicBezTo>
                  <a:lnTo>
                    <a:pt x="9818" y="20618"/>
                  </a:lnTo>
                  <a:cubicBezTo>
                    <a:pt x="9276" y="20618"/>
                    <a:pt x="8836" y="20178"/>
                    <a:pt x="8836" y="19636"/>
                  </a:cubicBezTo>
                  <a:lnTo>
                    <a:pt x="8836" y="17673"/>
                  </a:lnTo>
                  <a:cubicBezTo>
                    <a:pt x="8836" y="17131"/>
                    <a:pt x="9276" y="16691"/>
                    <a:pt x="9818" y="16691"/>
                  </a:cubicBezTo>
                  <a:lnTo>
                    <a:pt x="11782" y="16691"/>
                  </a:lnTo>
                  <a:cubicBezTo>
                    <a:pt x="12324" y="16691"/>
                    <a:pt x="12764" y="17131"/>
                    <a:pt x="12764" y="17673"/>
                  </a:cubicBezTo>
                  <a:cubicBezTo>
                    <a:pt x="12764" y="17673"/>
                    <a:pt x="12764" y="19636"/>
                    <a:pt x="12764" y="19636"/>
                  </a:cubicBezTo>
                  <a:close/>
                  <a:moveTo>
                    <a:pt x="11782" y="15709"/>
                  </a:moveTo>
                  <a:lnTo>
                    <a:pt x="9818" y="15709"/>
                  </a:lnTo>
                  <a:cubicBezTo>
                    <a:pt x="8734" y="15709"/>
                    <a:pt x="7855" y="16588"/>
                    <a:pt x="7855" y="17673"/>
                  </a:cubicBezTo>
                  <a:lnTo>
                    <a:pt x="7855" y="19636"/>
                  </a:lnTo>
                  <a:cubicBezTo>
                    <a:pt x="7855" y="20721"/>
                    <a:pt x="8734" y="21600"/>
                    <a:pt x="9818" y="21600"/>
                  </a:cubicBezTo>
                  <a:lnTo>
                    <a:pt x="11782" y="21600"/>
                  </a:lnTo>
                  <a:cubicBezTo>
                    <a:pt x="12866" y="21600"/>
                    <a:pt x="13745" y="20721"/>
                    <a:pt x="13745" y="19636"/>
                  </a:cubicBezTo>
                  <a:lnTo>
                    <a:pt x="13745" y="17673"/>
                  </a:lnTo>
                  <a:cubicBezTo>
                    <a:pt x="13745" y="16588"/>
                    <a:pt x="12866" y="15709"/>
                    <a:pt x="11782" y="15709"/>
                  </a:cubicBezTo>
                  <a:moveTo>
                    <a:pt x="20618" y="19636"/>
                  </a:moveTo>
                  <a:cubicBezTo>
                    <a:pt x="20618" y="20178"/>
                    <a:pt x="20178" y="20618"/>
                    <a:pt x="19636" y="20618"/>
                  </a:cubicBezTo>
                  <a:lnTo>
                    <a:pt x="17673" y="20618"/>
                  </a:lnTo>
                  <a:cubicBezTo>
                    <a:pt x="17131" y="20618"/>
                    <a:pt x="16691" y="20178"/>
                    <a:pt x="16691" y="19636"/>
                  </a:cubicBezTo>
                  <a:lnTo>
                    <a:pt x="16691" y="17673"/>
                  </a:lnTo>
                  <a:cubicBezTo>
                    <a:pt x="16691" y="17131"/>
                    <a:pt x="17131" y="16691"/>
                    <a:pt x="17673" y="16691"/>
                  </a:cubicBezTo>
                  <a:lnTo>
                    <a:pt x="19636" y="16691"/>
                  </a:lnTo>
                  <a:cubicBezTo>
                    <a:pt x="20178" y="16691"/>
                    <a:pt x="20618" y="17131"/>
                    <a:pt x="20618" y="17673"/>
                  </a:cubicBezTo>
                  <a:cubicBezTo>
                    <a:pt x="20618" y="17673"/>
                    <a:pt x="20618" y="19636"/>
                    <a:pt x="20618" y="19636"/>
                  </a:cubicBezTo>
                  <a:close/>
                  <a:moveTo>
                    <a:pt x="19636" y="15709"/>
                  </a:moveTo>
                  <a:lnTo>
                    <a:pt x="17673" y="15709"/>
                  </a:lnTo>
                  <a:cubicBezTo>
                    <a:pt x="16588" y="15709"/>
                    <a:pt x="15709" y="16588"/>
                    <a:pt x="15709" y="17673"/>
                  </a:cubicBezTo>
                  <a:lnTo>
                    <a:pt x="15709" y="19636"/>
                  </a:lnTo>
                  <a:cubicBezTo>
                    <a:pt x="15709" y="20721"/>
                    <a:pt x="16588" y="21600"/>
                    <a:pt x="17673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7673"/>
                  </a:lnTo>
                  <a:cubicBezTo>
                    <a:pt x="21600" y="16588"/>
                    <a:pt x="20721" y="15709"/>
                    <a:pt x="19636" y="15709"/>
                  </a:cubicBezTo>
                  <a:moveTo>
                    <a:pt x="4909" y="19636"/>
                  </a:moveTo>
                  <a:cubicBezTo>
                    <a:pt x="4909" y="20178"/>
                    <a:pt x="4469" y="20618"/>
                    <a:pt x="3927" y="20618"/>
                  </a:cubicBezTo>
                  <a:lnTo>
                    <a:pt x="1964" y="20618"/>
                  </a:lnTo>
                  <a:cubicBezTo>
                    <a:pt x="1422" y="20618"/>
                    <a:pt x="982" y="20178"/>
                    <a:pt x="982" y="19636"/>
                  </a:cubicBezTo>
                  <a:lnTo>
                    <a:pt x="982" y="17673"/>
                  </a:lnTo>
                  <a:cubicBezTo>
                    <a:pt x="982" y="17131"/>
                    <a:pt x="1422" y="16691"/>
                    <a:pt x="1964" y="16691"/>
                  </a:cubicBezTo>
                  <a:lnTo>
                    <a:pt x="3927" y="16691"/>
                  </a:lnTo>
                  <a:cubicBezTo>
                    <a:pt x="4469" y="16691"/>
                    <a:pt x="4909" y="17131"/>
                    <a:pt x="4909" y="17673"/>
                  </a:cubicBezTo>
                  <a:cubicBezTo>
                    <a:pt x="4909" y="17673"/>
                    <a:pt x="4909" y="19636"/>
                    <a:pt x="4909" y="19636"/>
                  </a:cubicBezTo>
                  <a:close/>
                  <a:moveTo>
                    <a:pt x="3927" y="15709"/>
                  </a:moveTo>
                  <a:lnTo>
                    <a:pt x="1964" y="15709"/>
                  </a:lnTo>
                  <a:cubicBezTo>
                    <a:pt x="879" y="15709"/>
                    <a:pt x="0" y="16588"/>
                    <a:pt x="0" y="17673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3927" y="21600"/>
                  </a:lnTo>
                  <a:cubicBezTo>
                    <a:pt x="5012" y="21600"/>
                    <a:pt x="5891" y="20721"/>
                    <a:pt x="5891" y="19636"/>
                  </a:cubicBezTo>
                  <a:lnTo>
                    <a:pt x="5891" y="17673"/>
                  </a:lnTo>
                  <a:cubicBezTo>
                    <a:pt x="5891" y="16588"/>
                    <a:pt x="5012" y="15709"/>
                    <a:pt x="3927" y="15709"/>
                  </a:cubicBezTo>
                  <a:moveTo>
                    <a:pt x="2945" y="14727"/>
                  </a:moveTo>
                  <a:cubicBezTo>
                    <a:pt x="3217" y="14727"/>
                    <a:pt x="3436" y="14508"/>
                    <a:pt x="3436" y="14236"/>
                  </a:cubicBezTo>
                  <a:lnTo>
                    <a:pt x="3436" y="10800"/>
                  </a:lnTo>
                  <a:lnTo>
                    <a:pt x="10309" y="10800"/>
                  </a:lnTo>
                  <a:lnTo>
                    <a:pt x="10309" y="14236"/>
                  </a:lnTo>
                  <a:cubicBezTo>
                    <a:pt x="10309" y="14508"/>
                    <a:pt x="10529" y="14727"/>
                    <a:pt x="10800" y="14727"/>
                  </a:cubicBezTo>
                  <a:cubicBezTo>
                    <a:pt x="11071" y="14727"/>
                    <a:pt x="11291" y="14508"/>
                    <a:pt x="11291" y="14236"/>
                  </a:cubicBezTo>
                  <a:lnTo>
                    <a:pt x="11291" y="10800"/>
                  </a:lnTo>
                  <a:lnTo>
                    <a:pt x="18164" y="10800"/>
                  </a:lnTo>
                  <a:lnTo>
                    <a:pt x="18164" y="14236"/>
                  </a:lnTo>
                  <a:cubicBezTo>
                    <a:pt x="18164" y="14508"/>
                    <a:pt x="18384" y="14727"/>
                    <a:pt x="18655" y="14727"/>
                  </a:cubicBezTo>
                  <a:cubicBezTo>
                    <a:pt x="18926" y="14727"/>
                    <a:pt x="19145" y="14508"/>
                    <a:pt x="19145" y="14236"/>
                  </a:cubicBezTo>
                  <a:lnTo>
                    <a:pt x="19145" y="10309"/>
                  </a:lnTo>
                  <a:cubicBezTo>
                    <a:pt x="19145" y="10038"/>
                    <a:pt x="18926" y="9818"/>
                    <a:pt x="18655" y="9818"/>
                  </a:cubicBezTo>
                  <a:lnTo>
                    <a:pt x="11291" y="9818"/>
                  </a:lnTo>
                  <a:lnTo>
                    <a:pt x="11291" y="7364"/>
                  </a:lnTo>
                  <a:cubicBezTo>
                    <a:pt x="11291" y="7093"/>
                    <a:pt x="11071" y="6873"/>
                    <a:pt x="10800" y="6873"/>
                  </a:cubicBezTo>
                  <a:cubicBezTo>
                    <a:pt x="10529" y="6873"/>
                    <a:pt x="10309" y="7093"/>
                    <a:pt x="10309" y="7364"/>
                  </a:cubicBezTo>
                  <a:lnTo>
                    <a:pt x="10309" y="9818"/>
                  </a:lnTo>
                  <a:lnTo>
                    <a:pt x="2945" y="9818"/>
                  </a:lnTo>
                  <a:cubicBezTo>
                    <a:pt x="2674" y="9818"/>
                    <a:pt x="2455" y="10038"/>
                    <a:pt x="2455" y="10309"/>
                  </a:cubicBezTo>
                  <a:lnTo>
                    <a:pt x="2455" y="14236"/>
                  </a:lnTo>
                  <a:cubicBezTo>
                    <a:pt x="2455" y="14508"/>
                    <a:pt x="2674" y="14727"/>
                    <a:pt x="2945" y="14727"/>
                  </a:cubicBezTo>
                  <a:moveTo>
                    <a:pt x="8836" y="1964"/>
                  </a:moveTo>
                  <a:cubicBezTo>
                    <a:pt x="8836" y="1422"/>
                    <a:pt x="9276" y="982"/>
                    <a:pt x="9818" y="982"/>
                  </a:cubicBezTo>
                  <a:lnTo>
                    <a:pt x="11782" y="982"/>
                  </a:lnTo>
                  <a:cubicBezTo>
                    <a:pt x="12324" y="982"/>
                    <a:pt x="12764" y="1422"/>
                    <a:pt x="12764" y="1964"/>
                  </a:cubicBezTo>
                  <a:lnTo>
                    <a:pt x="12764" y="3927"/>
                  </a:lnTo>
                  <a:cubicBezTo>
                    <a:pt x="12764" y="4469"/>
                    <a:pt x="12324" y="4909"/>
                    <a:pt x="11782" y="4909"/>
                  </a:cubicBezTo>
                  <a:lnTo>
                    <a:pt x="9818" y="4909"/>
                  </a:lnTo>
                  <a:cubicBezTo>
                    <a:pt x="9276" y="4909"/>
                    <a:pt x="8836" y="4469"/>
                    <a:pt x="8836" y="3927"/>
                  </a:cubicBezTo>
                  <a:cubicBezTo>
                    <a:pt x="8836" y="3927"/>
                    <a:pt x="8836" y="1964"/>
                    <a:pt x="8836" y="1964"/>
                  </a:cubicBezTo>
                  <a:close/>
                  <a:moveTo>
                    <a:pt x="9818" y="5891"/>
                  </a:moveTo>
                  <a:lnTo>
                    <a:pt x="11782" y="5891"/>
                  </a:lnTo>
                  <a:cubicBezTo>
                    <a:pt x="12866" y="5891"/>
                    <a:pt x="13745" y="5012"/>
                    <a:pt x="13745" y="3927"/>
                  </a:cubicBezTo>
                  <a:lnTo>
                    <a:pt x="13745" y="1964"/>
                  </a:lnTo>
                  <a:cubicBezTo>
                    <a:pt x="13745" y="879"/>
                    <a:pt x="12866" y="0"/>
                    <a:pt x="11782" y="0"/>
                  </a:cubicBezTo>
                  <a:lnTo>
                    <a:pt x="9818" y="0"/>
                  </a:lnTo>
                  <a:cubicBezTo>
                    <a:pt x="8734" y="0"/>
                    <a:pt x="7855" y="879"/>
                    <a:pt x="7855" y="1964"/>
                  </a:cubicBezTo>
                  <a:lnTo>
                    <a:pt x="7855" y="3927"/>
                  </a:lnTo>
                  <a:cubicBezTo>
                    <a:pt x="7855" y="5012"/>
                    <a:pt x="8734" y="5891"/>
                    <a:pt x="9818" y="5891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cs typeface="+mn-ea"/>
                <a:sym typeface="+mn-lt"/>
              </a:endParaRPr>
            </a:p>
          </p:txBody>
        </p:sp>
      </p:grpSp>
      <p:sp>
        <p:nvSpPr>
          <p:cNvPr id="61" name="TextBox 21">
            <a:extLst>
              <a:ext uri="{FF2B5EF4-FFF2-40B4-BE49-F238E27FC236}">
                <a16:creationId xmlns:a16="http://schemas.microsoft.com/office/drawing/2014/main" id="{C4CBEA95-BB2C-48B9-B0C4-4A95B0E4050A}"/>
              </a:ext>
            </a:extLst>
          </p:cNvPr>
          <p:cNvSpPr txBox="1"/>
          <p:nvPr/>
        </p:nvSpPr>
        <p:spPr>
          <a:xfrm>
            <a:off x="8571372" y="4769165"/>
            <a:ext cx="1754372" cy="1519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spc="200" dirty="0">
                <a:cs typeface="+mn-ea"/>
                <a:sym typeface="+mn-lt"/>
              </a:rPr>
              <a:t>YOUR TITLE HERE</a:t>
            </a:r>
          </a:p>
        </p:txBody>
      </p:sp>
      <p:sp>
        <p:nvSpPr>
          <p:cNvPr id="62" name="TextBox 22">
            <a:extLst>
              <a:ext uri="{FF2B5EF4-FFF2-40B4-BE49-F238E27FC236}">
                <a16:creationId xmlns:a16="http://schemas.microsoft.com/office/drawing/2014/main" id="{42A399BE-1CD7-4F95-AA97-1E9FD68287DF}"/>
              </a:ext>
            </a:extLst>
          </p:cNvPr>
          <p:cNvSpPr txBox="1"/>
          <p:nvPr/>
        </p:nvSpPr>
        <p:spPr>
          <a:xfrm>
            <a:off x="8291290" y="5024199"/>
            <a:ext cx="2314538" cy="830997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cs typeface="+mn-ea"/>
                <a:sym typeface="+mn-lt"/>
              </a:rPr>
              <a:t>There are many variations of the passages of of </a:t>
            </a:r>
            <a:r>
              <a:rPr lang="en-US" sz="1200" dirty="0" err="1">
                <a:cs typeface="+mn-ea"/>
                <a:sym typeface="+mn-lt"/>
              </a:rPr>
              <a:t>Lorem</a:t>
            </a:r>
            <a:r>
              <a:rPr lang="en-US" sz="1200" dirty="0">
                <a:cs typeface="+mn-ea"/>
                <a:sym typeface="+mn-lt"/>
              </a:rPr>
              <a:t> </a:t>
            </a:r>
            <a:r>
              <a:rPr lang="en-US" sz="1200" dirty="0" err="1">
                <a:cs typeface="+mn-ea"/>
                <a:sym typeface="+mn-lt"/>
              </a:rPr>
              <a:t>Ipsum</a:t>
            </a:r>
            <a:r>
              <a:rPr lang="en-US" sz="1200" dirty="0">
                <a:cs typeface="+mn-ea"/>
                <a:sym typeface="+mn-lt"/>
              </a:rPr>
              <a:t> available, but the.</a:t>
            </a:r>
          </a:p>
        </p:txBody>
      </p:sp>
    </p:spTree>
    <p:extLst>
      <p:ext uri="{BB962C8B-B14F-4D97-AF65-F5344CB8AC3E}">
        <p14:creationId xmlns:p14="http://schemas.microsoft.com/office/powerpoint/2010/main" val="404108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528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52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31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3" presetClass="entr" presetSubtype="528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48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51" grpId="0"/>
      <p:bldP spid="52" grpId="0"/>
      <p:bldP spid="56" grpId="0"/>
      <p:bldP spid="57" grpId="0"/>
      <p:bldP spid="61" grpId="0"/>
      <p:bldP spid="6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1000">
              <a:srgbClr val="407ED1"/>
            </a:gs>
            <a:gs pos="23000">
              <a:srgbClr val="4AC6D7"/>
            </a:gs>
            <a:gs pos="38000">
              <a:srgbClr val="47ADDA"/>
            </a:gs>
            <a:gs pos="100000">
              <a:srgbClr val="3644DB"/>
            </a:gs>
            <a:gs pos="0">
              <a:srgbClr val="4CDFD4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FA71721-E822-49F3-8D14-16298DF97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09533" y="-3429000"/>
            <a:ext cx="6858000" cy="13716000"/>
          </a:xfrm>
          <a:prstGeom prst="rect">
            <a:avLst/>
          </a:prstGeom>
        </p:spPr>
      </p:pic>
      <p:sp>
        <p:nvSpPr>
          <p:cNvPr id="3" name="圆角矩形 3">
            <a:extLst>
              <a:ext uri="{FF2B5EF4-FFF2-40B4-BE49-F238E27FC236}">
                <a16:creationId xmlns:a16="http://schemas.microsoft.com/office/drawing/2014/main" id="{0A199663-38D1-4EB2-8F19-CAD27106DDEA}"/>
              </a:ext>
            </a:extLst>
          </p:cNvPr>
          <p:cNvSpPr/>
          <p:nvPr/>
        </p:nvSpPr>
        <p:spPr>
          <a:xfrm>
            <a:off x="694734" y="581749"/>
            <a:ext cx="10802533" cy="5694503"/>
          </a:xfrm>
          <a:prstGeom prst="roundRect">
            <a:avLst>
              <a:gd name="adj" fmla="val 2001"/>
            </a:avLst>
          </a:prstGeom>
          <a:solidFill>
            <a:schemeClr val="bg1"/>
          </a:solidFill>
          <a:ln w="12700">
            <a:noFill/>
          </a:ln>
          <a:effectLst>
            <a:outerShdw blurRad="381000" dist="38100" dir="5400000" algn="t" rotWithShape="0">
              <a:srgbClr val="B8B8F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6AAA558-6387-498C-9DBB-AF763E2922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07" t="60626"/>
          <a:stretch/>
        </p:blipFill>
        <p:spPr>
          <a:xfrm rot="16200000">
            <a:off x="7376899" y="-1280900"/>
            <a:ext cx="2838734" cy="540053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CA1794E-6783-4C0F-92C6-5A4099C7AE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8" t="8647" r="4756" b="8698"/>
          <a:stretch/>
        </p:blipFill>
        <p:spPr>
          <a:xfrm flipH="1">
            <a:off x="881356" y="849789"/>
            <a:ext cx="5028022" cy="5426462"/>
          </a:xfrm>
          <a:prstGeom prst="rect">
            <a:avLst/>
          </a:prstGeom>
        </p:spPr>
      </p:pic>
      <p:graphicFrame>
        <p:nvGraphicFramePr>
          <p:cNvPr id="7" name="图表 6">
            <a:extLst>
              <a:ext uri="{FF2B5EF4-FFF2-40B4-BE49-F238E27FC236}">
                <a16:creationId xmlns:a16="http://schemas.microsoft.com/office/drawing/2014/main" id="{C8F14F39-CBEE-43C5-B4A7-4A22DDB81A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4583457"/>
              </p:ext>
            </p:extLst>
          </p:nvPr>
        </p:nvGraphicFramePr>
        <p:xfrm>
          <a:off x="6491032" y="1887059"/>
          <a:ext cx="4423846" cy="4060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83465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c="http://schemas.openxmlformats.org/drawingml/2006/chart" xmlns:a14="http://schemas.microsoft.com/office/drawing/2010/main"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7000">
              <a:srgbClr val="3644DB"/>
            </a:gs>
            <a:gs pos="54000">
              <a:srgbClr val="47ADDA"/>
            </a:gs>
            <a:gs pos="100000">
              <a:srgbClr val="4CDFD4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60C780F-8E7A-448D-8600-766E7644E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0"/>
            <a:ext cx="3637130" cy="1282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5B9A13E-1A57-42E1-B9A2-AEF61DE3E6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4" r="25272" b="35504"/>
          <a:stretch/>
        </p:blipFill>
        <p:spPr>
          <a:xfrm flipH="1">
            <a:off x="7401636" y="248676"/>
            <a:ext cx="4790364" cy="636064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EA6D5E5-ED27-4ADE-B0FF-0E8675466EF3}"/>
              </a:ext>
            </a:extLst>
          </p:cNvPr>
          <p:cNvSpPr txBox="1"/>
          <p:nvPr/>
        </p:nvSpPr>
        <p:spPr>
          <a:xfrm>
            <a:off x="1221032" y="1509100"/>
            <a:ext cx="95090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000" dirty="0">
                <a:solidFill>
                  <a:schemeClr val="bg1"/>
                </a:solidFill>
                <a:effectLst>
                  <a:innerShdw blurRad="127000" dist="50800" dir="16200000">
                    <a:prstClr val="black">
                      <a:alpha val="80000"/>
                    </a:prstClr>
                  </a:innerShdw>
                </a:effectLst>
                <a:latin typeface="郑庆科智雅体" panose="02000603000000000000" pitchFamily="2" charset="-122"/>
                <a:ea typeface="郑庆科智雅体" panose="02000603000000000000" pitchFamily="2" charset="-122"/>
              </a:rPr>
              <a:t>01</a:t>
            </a:r>
            <a:endParaRPr lang="zh-CN" altLang="en-US" sz="5000" dirty="0">
              <a:solidFill>
                <a:schemeClr val="bg1"/>
              </a:solidFill>
              <a:effectLst>
                <a:innerShdw blurRad="127000" dist="50800" dir="16200000">
                  <a:prstClr val="black">
                    <a:alpha val="80000"/>
                  </a:prstClr>
                </a:innerShdw>
              </a:effectLst>
              <a:latin typeface="郑庆科智雅体" panose="02000603000000000000" pitchFamily="2" charset="-122"/>
              <a:ea typeface="郑庆科智雅体" panose="02000603000000000000" pitchFamily="2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AB3FE359-CBC2-4510-B2C5-A1445C05FEFF}"/>
              </a:ext>
            </a:extLst>
          </p:cNvPr>
          <p:cNvGrpSpPr/>
          <p:nvPr/>
        </p:nvGrpSpPr>
        <p:grpSpPr>
          <a:xfrm>
            <a:off x="2282952" y="1717777"/>
            <a:ext cx="2978992" cy="553268"/>
            <a:chOff x="7182065" y="4772862"/>
            <a:chExt cx="2978992" cy="553268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83139149-89AE-469F-9407-AC8BD56F659C}"/>
                </a:ext>
              </a:extLst>
            </p:cNvPr>
            <p:cNvSpPr txBox="1"/>
            <p:nvPr/>
          </p:nvSpPr>
          <p:spPr>
            <a:xfrm>
              <a:off x="7182065" y="4772862"/>
              <a:ext cx="17251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郑庆科智雅体" panose="02000603000000000000" pitchFamily="2" charset="-122"/>
                  <a:ea typeface="郑庆科智雅体" panose="02000603000000000000" pitchFamily="2" charset="-122"/>
                  <a:cs typeface="Clear Sans Medium" panose="020B0603030202020304" pitchFamily="34" charset="0"/>
                </a:rPr>
                <a:t>I Am Heading</a:t>
              </a:r>
              <a:endParaRPr lang="zh-CN" altLang="en-US" dirty="0">
                <a:solidFill>
                  <a:schemeClr val="bg1"/>
                </a:solidFill>
                <a:latin typeface="郑庆科智雅体" panose="02000603000000000000" pitchFamily="2" charset="-122"/>
                <a:ea typeface="郑庆科智雅体" panose="02000603000000000000" pitchFamily="2" charset="-122"/>
                <a:cs typeface="Clear Sans Medium" panose="020B0603030202020304" pitchFamily="34" charset="0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11E8D7E5-703E-47BC-BBA7-69AF1388C584}"/>
                </a:ext>
              </a:extLst>
            </p:cNvPr>
            <p:cNvSpPr txBox="1"/>
            <p:nvPr/>
          </p:nvSpPr>
          <p:spPr>
            <a:xfrm>
              <a:off x="7182065" y="5110686"/>
              <a:ext cx="297899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dirty="0">
                  <a:solidFill>
                    <a:schemeClr val="bg1"/>
                  </a:solidFill>
                  <a:latin typeface="郑庆科智雅体" panose="02000603000000000000" pitchFamily="2" charset="-122"/>
                  <a:ea typeface="郑庆科智雅体" panose="02000603000000000000" pitchFamily="2" charset="-122"/>
                </a:rPr>
                <a:t>Copy Paste And Select Only Reserved Text</a:t>
              </a:r>
              <a:endParaRPr lang="zh-CN" altLang="en-US" sz="800" dirty="0">
                <a:solidFill>
                  <a:schemeClr val="bg1"/>
                </a:solidFill>
                <a:latin typeface="郑庆科智雅体" panose="02000603000000000000" pitchFamily="2" charset="-122"/>
                <a:ea typeface="郑庆科智雅体" panose="02000603000000000000" pitchFamily="2" charset="-122"/>
              </a:endParaRP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B24C2B47-4EBF-4767-86D4-A01A03B3FADD}"/>
              </a:ext>
            </a:extLst>
          </p:cNvPr>
          <p:cNvSpPr txBox="1"/>
          <p:nvPr/>
        </p:nvSpPr>
        <p:spPr>
          <a:xfrm>
            <a:off x="1221032" y="2482829"/>
            <a:ext cx="95090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5000">
                <a:solidFill>
                  <a:schemeClr val="bg2">
                    <a:lumMod val="75000"/>
                  </a:schemeClr>
                </a:solidFill>
                <a:effectLst>
                  <a:innerShdw blurRad="127000" dist="50800" dir="16200000">
                    <a:prstClr val="black">
                      <a:alpha val="80000"/>
                    </a:prstClr>
                  </a:innerShdw>
                </a:effectLst>
                <a:latin typeface="华文琥珀" panose="02010800040101010101" pitchFamily="2" charset="-122"/>
                <a:ea typeface="华文琥珀" panose="02010800040101010101" pitchFamily="2" charset="-122"/>
              </a:defRPr>
            </a:lvl1pPr>
          </a:lstStyle>
          <a:p>
            <a:r>
              <a:rPr lang="en-US" altLang="zh-CN" dirty="0">
                <a:solidFill>
                  <a:schemeClr val="bg1"/>
                </a:solidFill>
                <a:latin typeface="郑庆科智雅体" panose="02000603000000000000" pitchFamily="2" charset="-122"/>
                <a:ea typeface="郑庆科智雅体" panose="02000603000000000000" pitchFamily="2" charset="-122"/>
              </a:rPr>
              <a:t>02</a:t>
            </a:r>
            <a:endParaRPr lang="zh-CN" altLang="en-US" dirty="0">
              <a:solidFill>
                <a:schemeClr val="bg1"/>
              </a:solidFill>
              <a:latin typeface="郑庆科智雅体" panose="02000603000000000000" pitchFamily="2" charset="-122"/>
              <a:ea typeface="郑庆科智雅体" panose="02000603000000000000" pitchFamily="2" charset="-122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220DB0A2-DCCB-452D-9138-799854C9CC69}"/>
              </a:ext>
            </a:extLst>
          </p:cNvPr>
          <p:cNvGrpSpPr/>
          <p:nvPr/>
        </p:nvGrpSpPr>
        <p:grpSpPr>
          <a:xfrm>
            <a:off x="2282952" y="2691506"/>
            <a:ext cx="2978992" cy="553268"/>
            <a:chOff x="7182065" y="4772862"/>
            <a:chExt cx="2978992" cy="553268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627FB808-1C26-4467-8063-4CFF9BD33C28}"/>
                </a:ext>
              </a:extLst>
            </p:cNvPr>
            <p:cNvSpPr txBox="1"/>
            <p:nvPr/>
          </p:nvSpPr>
          <p:spPr>
            <a:xfrm>
              <a:off x="7182065" y="4772862"/>
              <a:ext cx="17251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altLang="zh-CN" dirty="0">
                  <a:solidFill>
                    <a:schemeClr val="bg1"/>
                  </a:solidFill>
                  <a:latin typeface="郑庆科智雅体" panose="02000603000000000000" pitchFamily="2" charset="-122"/>
                  <a:ea typeface="郑庆科智雅体" panose="02000603000000000000" pitchFamily="2" charset="-122"/>
                </a:rPr>
                <a:t>I Am Heading</a:t>
              </a:r>
              <a:endParaRPr lang="zh-CN" altLang="en-US" dirty="0">
                <a:solidFill>
                  <a:schemeClr val="bg1"/>
                </a:solidFill>
                <a:latin typeface="郑庆科智雅体" panose="02000603000000000000" pitchFamily="2" charset="-122"/>
                <a:ea typeface="郑庆科智雅体" panose="02000603000000000000" pitchFamily="2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1D185805-D687-4EC1-804C-1288BD61BEF2}"/>
                </a:ext>
              </a:extLst>
            </p:cNvPr>
            <p:cNvSpPr txBox="1"/>
            <p:nvPr/>
          </p:nvSpPr>
          <p:spPr>
            <a:xfrm>
              <a:off x="7182065" y="5110686"/>
              <a:ext cx="297899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dirty="0">
                  <a:solidFill>
                    <a:schemeClr val="bg1"/>
                  </a:solidFill>
                  <a:latin typeface="郑庆科智雅体" panose="02000603000000000000" pitchFamily="2" charset="-122"/>
                  <a:ea typeface="郑庆科智雅体" panose="02000603000000000000" pitchFamily="2" charset="-122"/>
                </a:rPr>
                <a:t>Copy Paste And Select Only Reserved Text</a:t>
              </a:r>
              <a:endParaRPr lang="zh-CN" altLang="en-US" sz="800" dirty="0">
                <a:solidFill>
                  <a:schemeClr val="bg1"/>
                </a:solidFill>
                <a:latin typeface="郑庆科智雅体" panose="02000603000000000000" pitchFamily="2" charset="-122"/>
                <a:ea typeface="郑庆科智雅体" panose="02000603000000000000" pitchFamily="2" charset="-122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767DEE3B-C437-4914-A598-B397D3592538}"/>
              </a:ext>
            </a:extLst>
          </p:cNvPr>
          <p:cNvSpPr txBox="1"/>
          <p:nvPr/>
        </p:nvSpPr>
        <p:spPr>
          <a:xfrm>
            <a:off x="1221032" y="3456558"/>
            <a:ext cx="95250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5000">
                <a:solidFill>
                  <a:schemeClr val="bg2">
                    <a:lumMod val="75000"/>
                  </a:schemeClr>
                </a:solidFill>
                <a:effectLst>
                  <a:innerShdw blurRad="127000" dist="50800" dir="16200000">
                    <a:prstClr val="black">
                      <a:alpha val="80000"/>
                    </a:prstClr>
                  </a:innerShdw>
                </a:effectLst>
                <a:latin typeface="华文琥珀" panose="02010800040101010101" pitchFamily="2" charset="-122"/>
                <a:ea typeface="华文琥珀" panose="02010800040101010101" pitchFamily="2" charset="-122"/>
              </a:defRPr>
            </a:lvl1pPr>
          </a:lstStyle>
          <a:p>
            <a:r>
              <a:rPr lang="en-US" altLang="zh-CN" dirty="0">
                <a:solidFill>
                  <a:schemeClr val="bg1"/>
                </a:solidFill>
                <a:latin typeface="郑庆科智雅体" panose="02000603000000000000" pitchFamily="2" charset="-122"/>
                <a:ea typeface="郑庆科智雅体" panose="02000603000000000000" pitchFamily="2" charset="-122"/>
              </a:rPr>
              <a:t>03</a:t>
            </a:r>
            <a:endParaRPr lang="zh-CN" altLang="en-US" dirty="0">
              <a:solidFill>
                <a:schemeClr val="bg1"/>
              </a:solidFill>
              <a:latin typeface="郑庆科智雅体" panose="02000603000000000000" pitchFamily="2" charset="-122"/>
              <a:ea typeface="郑庆科智雅体" panose="02000603000000000000" pitchFamily="2" charset="-122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C0ED9FF5-0784-4917-B4A5-6ED757B5C284}"/>
              </a:ext>
            </a:extLst>
          </p:cNvPr>
          <p:cNvGrpSpPr/>
          <p:nvPr/>
        </p:nvGrpSpPr>
        <p:grpSpPr>
          <a:xfrm>
            <a:off x="2282952" y="3665235"/>
            <a:ext cx="2978992" cy="553268"/>
            <a:chOff x="7182065" y="4772862"/>
            <a:chExt cx="2978992" cy="553268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3142D39F-76A3-4534-AB77-CD724C7EFA00}"/>
                </a:ext>
              </a:extLst>
            </p:cNvPr>
            <p:cNvSpPr txBox="1"/>
            <p:nvPr/>
          </p:nvSpPr>
          <p:spPr>
            <a:xfrm>
              <a:off x="7182065" y="4772862"/>
              <a:ext cx="17251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altLang="zh-CN" dirty="0">
                  <a:solidFill>
                    <a:schemeClr val="bg1"/>
                  </a:solidFill>
                  <a:latin typeface="郑庆科智雅体" panose="02000603000000000000" pitchFamily="2" charset="-122"/>
                  <a:ea typeface="郑庆科智雅体" panose="02000603000000000000" pitchFamily="2" charset="-122"/>
                </a:rPr>
                <a:t>I Am Heading</a:t>
              </a:r>
              <a:endParaRPr lang="zh-CN" altLang="en-US" dirty="0">
                <a:solidFill>
                  <a:schemeClr val="bg1"/>
                </a:solidFill>
                <a:latin typeface="郑庆科智雅体" panose="02000603000000000000" pitchFamily="2" charset="-122"/>
                <a:ea typeface="郑庆科智雅体" panose="02000603000000000000" pitchFamily="2" charset="-122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CCCDC5F7-32CA-4261-9C56-F95713F1B6AE}"/>
                </a:ext>
              </a:extLst>
            </p:cNvPr>
            <p:cNvSpPr txBox="1"/>
            <p:nvPr/>
          </p:nvSpPr>
          <p:spPr>
            <a:xfrm>
              <a:off x="7182065" y="5110686"/>
              <a:ext cx="297899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dirty="0">
                  <a:solidFill>
                    <a:schemeClr val="bg1"/>
                  </a:solidFill>
                  <a:latin typeface="郑庆科智雅体" panose="02000603000000000000" pitchFamily="2" charset="-122"/>
                  <a:ea typeface="郑庆科智雅体" panose="02000603000000000000" pitchFamily="2" charset="-122"/>
                </a:rPr>
                <a:t>Copy Paste And Select Only Reserved Text</a:t>
              </a:r>
              <a:endParaRPr lang="zh-CN" altLang="en-US" sz="800" dirty="0">
                <a:solidFill>
                  <a:schemeClr val="bg1"/>
                </a:solidFill>
                <a:latin typeface="郑庆科智雅体" panose="02000603000000000000" pitchFamily="2" charset="-122"/>
                <a:ea typeface="郑庆科智雅体" panose="02000603000000000000" pitchFamily="2" charset="-122"/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66CBDFFE-8874-4A02-B7AA-285F9A566F7B}"/>
              </a:ext>
            </a:extLst>
          </p:cNvPr>
          <p:cNvSpPr txBox="1"/>
          <p:nvPr/>
        </p:nvSpPr>
        <p:spPr>
          <a:xfrm>
            <a:off x="1221032" y="4430287"/>
            <a:ext cx="95090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5000">
                <a:solidFill>
                  <a:schemeClr val="bg2">
                    <a:lumMod val="75000"/>
                  </a:schemeClr>
                </a:solidFill>
                <a:effectLst>
                  <a:innerShdw blurRad="127000" dist="50800" dir="16200000">
                    <a:prstClr val="black">
                      <a:alpha val="80000"/>
                    </a:prstClr>
                  </a:innerShdw>
                </a:effectLst>
                <a:latin typeface="华文琥珀" panose="02010800040101010101" pitchFamily="2" charset="-122"/>
                <a:ea typeface="华文琥珀" panose="02010800040101010101" pitchFamily="2" charset="-122"/>
              </a:defRPr>
            </a:lvl1pPr>
          </a:lstStyle>
          <a:p>
            <a:r>
              <a:rPr lang="en-US" altLang="zh-CN" dirty="0">
                <a:solidFill>
                  <a:schemeClr val="bg1"/>
                </a:solidFill>
                <a:latin typeface="郑庆科智雅体" panose="02000603000000000000" pitchFamily="2" charset="-122"/>
                <a:ea typeface="郑庆科智雅体" panose="02000603000000000000" pitchFamily="2" charset="-122"/>
              </a:rPr>
              <a:t>04</a:t>
            </a:r>
            <a:endParaRPr lang="zh-CN" altLang="en-US" dirty="0">
              <a:solidFill>
                <a:schemeClr val="bg1"/>
              </a:solidFill>
              <a:latin typeface="郑庆科智雅体" panose="02000603000000000000" pitchFamily="2" charset="-122"/>
              <a:ea typeface="郑庆科智雅体" panose="02000603000000000000" pitchFamily="2" charset="-122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BDD4E1DA-54C2-49B0-947F-0325D0B7D062}"/>
              </a:ext>
            </a:extLst>
          </p:cNvPr>
          <p:cNvGrpSpPr/>
          <p:nvPr/>
        </p:nvGrpSpPr>
        <p:grpSpPr>
          <a:xfrm>
            <a:off x="2282952" y="4638964"/>
            <a:ext cx="2978992" cy="553268"/>
            <a:chOff x="7182065" y="4772862"/>
            <a:chExt cx="2978992" cy="553268"/>
          </a:xfrm>
        </p:grpSpPr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DD7DFB34-E454-4224-9362-CB3FBD68677D}"/>
                </a:ext>
              </a:extLst>
            </p:cNvPr>
            <p:cNvSpPr txBox="1"/>
            <p:nvPr/>
          </p:nvSpPr>
          <p:spPr>
            <a:xfrm>
              <a:off x="7182065" y="4772862"/>
              <a:ext cx="17251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郑庆科智雅体" panose="02000603000000000000" pitchFamily="2" charset="-122"/>
                  <a:ea typeface="郑庆科智雅体" panose="02000603000000000000" pitchFamily="2" charset="-122"/>
                </a:rPr>
                <a:t>I Am Heading</a:t>
              </a:r>
              <a:endParaRPr lang="zh-CN" altLang="en-US" dirty="0">
                <a:solidFill>
                  <a:schemeClr val="bg1"/>
                </a:solidFill>
                <a:latin typeface="郑庆科智雅体" panose="02000603000000000000" pitchFamily="2" charset="-122"/>
                <a:ea typeface="郑庆科智雅体" panose="02000603000000000000" pitchFamily="2" charset="-122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8DE0ABB5-3F24-4273-93E6-BBA7C9EAE957}"/>
                </a:ext>
              </a:extLst>
            </p:cNvPr>
            <p:cNvSpPr txBox="1"/>
            <p:nvPr/>
          </p:nvSpPr>
          <p:spPr>
            <a:xfrm>
              <a:off x="7182065" y="5110686"/>
              <a:ext cx="297899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dirty="0">
                  <a:solidFill>
                    <a:schemeClr val="bg1"/>
                  </a:solidFill>
                  <a:latin typeface="郑庆科智雅体" panose="02000603000000000000" pitchFamily="2" charset="-122"/>
                  <a:ea typeface="郑庆科智雅体" panose="02000603000000000000" pitchFamily="2" charset="-122"/>
                </a:rPr>
                <a:t>Copy Paste And Select Only Reserved Text</a:t>
              </a:r>
              <a:endParaRPr lang="zh-CN" altLang="en-US" sz="800" dirty="0">
                <a:solidFill>
                  <a:schemeClr val="bg1"/>
                </a:solidFill>
                <a:latin typeface="郑庆科智雅体" panose="02000603000000000000" pitchFamily="2" charset="-122"/>
                <a:ea typeface="郑庆科智雅体" panose="02000603000000000000" pitchFamily="2" charset="-122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B1F8FD0C-EB8E-4588-919D-7D0BC7BDDDAB}"/>
              </a:ext>
            </a:extLst>
          </p:cNvPr>
          <p:cNvGrpSpPr/>
          <p:nvPr/>
        </p:nvGrpSpPr>
        <p:grpSpPr>
          <a:xfrm>
            <a:off x="6277378" y="210556"/>
            <a:ext cx="2587851" cy="6412925"/>
            <a:chOff x="310073" y="2726543"/>
            <a:chExt cx="2587851" cy="6412925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A062846F-80C9-4BDC-9223-3878D88A9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/>
              <a:duotone>
                <a:prstClr val="black"/>
                <a:schemeClr val="bg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167536" y="2726543"/>
              <a:ext cx="730388" cy="851908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EDE90F9F-4B66-4F08-862B-A9C55DF33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bg1">
                  <a:tint val="45000"/>
                  <a:satMod val="400000"/>
                </a:schemeClr>
              </a:duotone>
              <a:lum bright="100000"/>
            </a:blip>
            <a:stretch>
              <a:fillRect/>
            </a:stretch>
          </p:blipFill>
          <p:spPr>
            <a:xfrm>
              <a:off x="1189987" y="3281988"/>
              <a:ext cx="871219" cy="856423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71EF9B13-E9AE-4C82-A06B-3DB608BCE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bg1">
                  <a:tint val="45000"/>
                  <a:satMod val="400000"/>
                </a:schemeClr>
              </a:duotone>
              <a:lum bright="100000"/>
            </a:blip>
            <a:stretch>
              <a:fillRect/>
            </a:stretch>
          </p:blipFill>
          <p:spPr>
            <a:xfrm>
              <a:off x="646724" y="4255804"/>
              <a:ext cx="791326" cy="833585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BDD9387E-90AD-423D-B407-34A44E38A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bg1">
                  <a:tint val="45000"/>
                  <a:satMod val="400000"/>
                </a:schemeClr>
              </a:duotone>
              <a:lum bright="100000"/>
            </a:blip>
            <a:stretch>
              <a:fillRect/>
            </a:stretch>
          </p:blipFill>
          <p:spPr>
            <a:xfrm>
              <a:off x="692687" y="5245577"/>
              <a:ext cx="562360" cy="838214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00EE575C-72D8-477B-88A4-225AE02F6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bg1">
                  <a:tint val="45000"/>
                  <a:satMod val="400000"/>
                </a:schemeClr>
              </a:duotone>
              <a:lum bright="100000"/>
            </a:blip>
            <a:stretch>
              <a:fillRect/>
            </a:stretch>
          </p:blipFill>
          <p:spPr>
            <a:xfrm>
              <a:off x="310073" y="6209975"/>
              <a:ext cx="486970" cy="833585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78EB03E4-A9DE-4B49-A7CF-CAE1B19D8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bg1">
                  <a:tint val="45000"/>
                  <a:satMod val="400000"/>
                </a:schemeClr>
              </a:duotone>
              <a:lum bright="100000"/>
            </a:blip>
            <a:stretch>
              <a:fillRect/>
            </a:stretch>
          </p:blipFill>
          <p:spPr>
            <a:xfrm>
              <a:off x="2167536" y="8283045"/>
              <a:ext cx="582081" cy="856423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E62C2381-4FE8-473B-823A-BF69F5802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bg1">
                  <a:tint val="45000"/>
                  <a:satMod val="400000"/>
                </a:schemeClr>
              </a:duotone>
              <a:lum bright="100000"/>
            </a:blip>
            <a:stretch>
              <a:fillRect/>
            </a:stretch>
          </p:blipFill>
          <p:spPr>
            <a:xfrm>
              <a:off x="646724" y="7154951"/>
              <a:ext cx="791326" cy="833585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ED89C76D-A51C-407A-AB90-1BE0C07D3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bg1">
                  <a:tint val="45000"/>
                  <a:satMod val="400000"/>
                </a:schemeClr>
              </a:duotone>
              <a:lum bright="100000"/>
            </a:blip>
            <a:stretch>
              <a:fillRect/>
            </a:stretch>
          </p:blipFill>
          <p:spPr>
            <a:xfrm>
              <a:off x="1434331" y="8058681"/>
              <a:ext cx="562360" cy="8382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217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0.025 -1.11111E-6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-7.40741E-7 L 0.025 -7.40741E-7 " pathEditMode="relative" rAng="0" ptsTypes="AA">
                                      <p:cBhvr>
                                        <p:cTn id="14" dur="12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7 1.11111E-6 L 0.025 1.11111E-6 " pathEditMode="relative" rAng="0" ptsTypes="AA">
                                      <p:cBhvr>
                                        <p:cTn id="19" dur="12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2.96296E-6 L 0.025 2.96296E-6 " pathEditMode="relative" rAng="0" ptsTypes="AA">
                                      <p:cBhvr>
                                        <p:cTn id="24" dur="125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96296E-6 L 0.025 -2.96296E-6 " pathEditMode="relative" rAng="0" ptsTypes="AA">
                                      <p:cBhvr>
                                        <p:cTn id="29" dur="12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-1.11111E-6 L 0.025 -1.11111E-6 " pathEditMode="relative" rAng="0" ptsTypes="AA">
                                      <p:cBhvr>
                                        <p:cTn id="34" dur="12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875E-6 7.40741E-7 L 0.025 7.40741E-7 " pathEditMode="relative" rAng="0" ptsTypes="AA">
                                      <p:cBhvr>
                                        <p:cTn id="39" dur="12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3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875E-6 1.11111E-6 L 0.025 1.11111E-6 " pathEditMode="relative" rAng="0" ptsTypes="AA">
                                      <p:cBhvr>
                                        <p:cTn id="44" dur="12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0" grpId="0"/>
      <p:bldP spid="10" grpId="1"/>
      <p:bldP spid="14" grpId="0"/>
      <p:bldP spid="14" grpId="1"/>
      <p:bldP spid="18" grpId="0"/>
      <p:bldP spid="1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7000">
              <a:srgbClr val="3644DB"/>
            </a:gs>
            <a:gs pos="54000">
              <a:srgbClr val="47ADDA"/>
            </a:gs>
            <a:gs pos="100000">
              <a:srgbClr val="4CDFD4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60C780F-8E7A-448D-8600-766E7644E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0"/>
            <a:ext cx="3637130" cy="1282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5B9A13E-1A57-42E1-B9A2-AEF61DE3E6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4" r="25272" b="35504"/>
          <a:stretch/>
        </p:blipFill>
        <p:spPr>
          <a:xfrm flipH="1">
            <a:off x="7401636" y="248676"/>
            <a:ext cx="4790364" cy="636064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BE070D5-3301-4E3E-86C9-E76694B89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74" y="2033516"/>
            <a:ext cx="5456121" cy="4344584"/>
          </a:xfrm>
          <a:prstGeom prst="rect">
            <a:avLst/>
          </a:prstGeom>
          <a:effectLst>
            <a:outerShdw blurRad="381000" dist="254000" dir="12000000" sx="90000" sy="-19000" rotWithShape="0">
              <a:prstClr val="black">
                <a:alpha val="15000"/>
              </a:prstClr>
            </a:outerShdw>
          </a:effec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B8F928F-1542-4A0E-86F9-3C5F08DC39C3}"/>
              </a:ext>
            </a:extLst>
          </p:cNvPr>
          <p:cNvSpPr txBox="1"/>
          <p:nvPr/>
        </p:nvSpPr>
        <p:spPr>
          <a:xfrm>
            <a:off x="6558343" y="1282891"/>
            <a:ext cx="738664" cy="445949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eaVert" wrap="non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郑庆科智雅体" panose="02000603000000000000" pitchFamily="2" charset="-122"/>
                <a:ea typeface="郑庆科智雅体" panose="02000603000000000000" pitchFamily="2" charset="-122"/>
              </a:rPr>
              <a:t>You're not coming.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3C1BEA0-061F-49F1-8A51-2B771DD0B7E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bg1">
                <a:tint val="45000"/>
                <a:satMod val="400000"/>
              </a:schemeClr>
            </a:duotone>
            <a:lum bright="100000"/>
          </a:blip>
          <a:stretch>
            <a:fillRect/>
          </a:stretch>
        </p:blipFill>
        <p:spPr>
          <a:xfrm>
            <a:off x="3366843" y="1282891"/>
            <a:ext cx="2729157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0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0.025 -1.11111E-6 " pathEditMode="relative" rAng="0" ptsTypes="AA">
                                      <p:cBhvr>
                                        <p:cTn id="15" dur="12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0.025 -1.11111E-6 " pathEditMode="relative" rAng="0" ptsTypes="AA">
                                      <p:cBhvr>
                                        <p:cTn id="21" dur="12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7611D5"/>
            </a:gs>
            <a:gs pos="23000">
              <a:srgbClr val="3644DB"/>
            </a:gs>
            <a:gs pos="0">
              <a:srgbClr val="3644D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>
            <a:extLst>
              <a:ext uri="{FF2B5EF4-FFF2-40B4-BE49-F238E27FC236}">
                <a16:creationId xmlns:a16="http://schemas.microsoft.com/office/drawing/2014/main" id="{3FE15F3E-8720-43B0-AF0E-0A59991C61B7}"/>
              </a:ext>
            </a:extLst>
          </p:cNvPr>
          <p:cNvSpPr/>
          <p:nvPr/>
        </p:nvSpPr>
        <p:spPr>
          <a:xfrm>
            <a:off x="694734" y="581749"/>
            <a:ext cx="10802533" cy="5694503"/>
          </a:xfrm>
          <a:prstGeom prst="roundRect">
            <a:avLst>
              <a:gd name="adj" fmla="val 2001"/>
            </a:avLst>
          </a:prstGeom>
          <a:solidFill>
            <a:schemeClr val="bg1"/>
          </a:solidFill>
          <a:ln w="12700">
            <a:noFill/>
          </a:ln>
          <a:effectLst>
            <a:outerShdw blurRad="381000" dist="38100" dir="5400000" algn="t" rotWithShape="0">
              <a:srgbClr val="B8B8F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A5C6E11-199B-44DA-92E5-A11BBF3DD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039" y="0"/>
            <a:ext cx="4071959" cy="1817153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1F13BAF3-BC4D-4856-BD3A-568920637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553" y="-715857"/>
            <a:ext cx="15339073" cy="8700448"/>
          </a:xfrm>
          <a:prstGeom prst="rect">
            <a:avLst/>
          </a:prstGeom>
        </p:spPr>
      </p:pic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565C68BE-86E0-4325-846C-7BE5B5F62ECB}"/>
              </a:ext>
            </a:extLst>
          </p:cNvPr>
          <p:cNvCxnSpPr/>
          <p:nvPr/>
        </p:nvCxnSpPr>
        <p:spPr>
          <a:xfrm>
            <a:off x="64986" y="3210106"/>
            <a:ext cx="121920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>
            <a:extLst>
              <a:ext uri="{FF2B5EF4-FFF2-40B4-BE49-F238E27FC236}">
                <a16:creationId xmlns:a16="http://schemas.microsoft.com/office/drawing/2014/main" id="{F140C10C-4E7C-4BF5-B39D-95724B177296}"/>
              </a:ext>
            </a:extLst>
          </p:cNvPr>
          <p:cNvGrpSpPr/>
          <p:nvPr/>
        </p:nvGrpSpPr>
        <p:grpSpPr>
          <a:xfrm>
            <a:off x="3858318" y="2774736"/>
            <a:ext cx="859631" cy="859631"/>
            <a:chOff x="3793332" y="3605420"/>
            <a:chExt cx="859631" cy="859631"/>
          </a:xfrm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F3BFD029-E54C-4A3B-927D-172F30B6F5A3}"/>
                </a:ext>
              </a:extLst>
            </p:cNvPr>
            <p:cNvSpPr/>
            <p:nvPr/>
          </p:nvSpPr>
          <p:spPr>
            <a:xfrm>
              <a:off x="3793332" y="3605420"/>
              <a:ext cx="859631" cy="8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1016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C6056810-842A-45E5-B767-B71EFF3DA694}"/>
                </a:ext>
              </a:extLst>
            </p:cNvPr>
            <p:cNvSpPr/>
            <p:nvPr/>
          </p:nvSpPr>
          <p:spPr>
            <a:xfrm>
              <a:off x="4165998" y="3978481"/>
              <a:ext cx="113109" cy="11310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F163D707-5C18-4041-B001-691C7FE868DF}"/>
              </a:ext>
            </a:extLst>
          </p:cNvPr>
          <p:cNvGrpSpPr/>
          <p:nvPr/>
        </p:nvGrpSpPr>
        <p:grpSpPr>
          <a:xfrm>
            <a:off x="4831456" y="2774736"/>
            <a:ext cx="859631" cy="859631"/>
            <a:chOff x="4766470" y="3605420"/>
            <a:chExt cx="859631" cy="859631"/>
          </a:xfrm>
        </p:grpSpPr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8AF1D94E-1D32-468E-9AE4-620508536A6F}"/>
                </a:ext>
              </a:extLst>
            </p:cNvPr>
            <p:cNvSpPr/>
            <p:nvPr/>
          </p:nvSpPr>
          <p:spPr>
            <a:xfrm>
              <a:off x="4766470" y="3605420"/>
              <a:ext cx="859631" cy="8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1016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00A680FD-11EB-4ED0-BDEB-436CC3F56EE3}"/>
                </a:ext>
              </a:extLst>
            </p:cNvPr>
            <p:cNvSpPr/>
            <p:nvPr/>
          </p:nvSpPr>
          <p:spPr>
            <a:xfrm>
              <a:off x="5139730" y="3978481"/>
              <a:ext cx="113109" cy="11310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FC67B740-906D-4000-98C7-7B35B3DD82AE}"/>
              </a:ext>
            </a:extLst>
          </p:cNvPr>
          <p:cNvGrpSpPr/>
          <p:nvPr/>
        </p:nvGrpSpPr>
        <p:grpSpPr>
          <a:xfrm>
            <a:off x="7592911" y="2774736"/>
            <a:ext cx="859631" cy="859631"/>
            <a:chOff x="7527925" y="3605420"/>
            <a:chExt cx="859631" cy="859631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CE6D5FE6-859B-41C4-B6CB-2F5B9BBB80E7}"/>
                </a:ext>
              </a:extLst>
            </p:cNvPr>
            <p:cNvSpPr/>
            <p:nvPr/>
          </p:nvSpPr>
          <p:spPr>
            <a:xfrm>
              <a:off x="7527925" y="3605420"/>
              <a:ext cx="859631" cy="8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1016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8D9E67AD-E7F7-4800-8DFB-4D2696999642}"/>
                </a:ext>
              </a:extLst>
            </p:cNvPr>
            <p:cNvSpPr/>
            <p:nvPr/>
          </p:nvSpPr>
          <p:spPr>
            <a:xfrm>
              <a:off x="7907953" y="3978481"/>
              <a:ext cx="113109" cy="11310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6B5DD255-BFA9-48CE-B9B8-FC008D66F3F7}"/>
              </a:ext>
            </a:extLst>
          </p:cNvPr>
          <p:cNvGrpSpPr/>
          <p:nvPr/>
        </p:nvGrpSpPr>
        <p:grpSpPr>
          <a:xfrm>
            <a:off x="8566049" y="2774736"/>
            <a:ext cx="859631" cy="859631"/>
            <a:chOff x="8501063" y="3605420"/>
            <a:chExt cx="859631" cy="859631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47E31694-A402-4E5B-AA3F-2CE8AB3D0312}"/>
                </a:ext>
              </a:extLst>
            </p:cNvPr>
            <p:cNvSpPr/>
            <p:nvPr/>
          </p:nvSpPr>
          <p:spPr>
            <a:xfrm>
              <a:off x="8501063" y="3605420"/>
              <a:ext cx="859631" cy="8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1016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2B5212F0-2B63-4FC1-A460-62F90BDBFF29}"/>
                </a:ext>
              </a:extLst>
            </p:cNvPr>
            <p:cNvSpPr/>
            <p:nvPr/>
          </p:nvSpPr>
          <p:spPr>
            <a:xfrm>
              <a:off x="8881685" y="3978481"/>
              <a:ext cx="113109" cy="11310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7287BAA3-E3C4-4CF0-B397-2F038D88B3E7}"/>
              </a:ext>
            </a:extLst>
          </p:cNvPr>
          <p:cNvSpPr txBox="1"/>
          <p:nvPr/>
        </p:nvSpPr>
        <p:spPr>
          <a:xfrm rot="17599143">
            <a:off x="6703093" y="1509700"/>
            <a:ext cx="1064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+mn-ea"/>
              </a:rPr>
              <a:t>Powerpoint</a:t>
            </a:r>
          </a:p>
          <a:p>
            <a:r>
              <a:rPr lang="en-US" altLang="zh-CN" sz="1400" dirty="0">
                <a:latin typeface="+mn-ea"/>
              </a:rPr>
              <a:t> 2013</a:t>
            </a:r>
            <a:endParaRPr lang="zh-CN" altLang="en-US" sz="1400" dirty="0">
              <a:latin typeface="+mn-ea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578D0FA-5135-4F4B-B57F-0320B5FDFE9A}"/>
              </a:ext>
            </a:extLst>
          </p:cNvPr>
          <p:cNvSpPr txBox="1"/>
          <p:nvPr/>
        </p:nvSpPr>
        <p:spPr>
          <a:xfrm rot="17599143">
            <a:off x="2858475" y="4517341"/>
            <a:ext cx="12682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latin typeface="+mn-ea"/>
              </a:rPr>
              <a:t>Enter your text here</a:t>
            </a:r>
            <a:endParaRPr lang="zh-CN" altLang="en-US" sz="1000" dirty="0">
              <a:latin typeface="+mn-ea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8B68449-4DE3-4720-8FB4-B170777F3597}"/>
              </a:ext>
            </a:extLst>
          </p:cNvPr>
          <p:cNvSpPr txBox="1"/>
          <p:nvPr/>
        </p:nvSpPr>
        <p:spPr>
          <a:xfrm rot="17599143">
            <a:off x="3937489" y="4517341"/>
            <a:ext cx="12682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latin typeface="+mn-ea"/>
              </a:rPr>
              <a:t>Enter your text here</a:t>
            </a:r>
            <a:endParaRPr lang="zh-CN" altLang="en-US" sz="1000" dirty="0">
              <a:latin typeface="+mn-ea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11A549C-0A0D-4AFE-81DE-E14D5044BB17}"/>
              </a:ext>
            </a:extLst>
          </p:cNvPr>
          <p:cNvSpPr txBox="1"/>
          <p:nvPr/>
        </p:nvSpPr>
        <p:spPr>
          <a:xfrm rot="17599143">
            <a:off x="6601303" y="4517341"/>
            <a:ext cx="12682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latin typeface="+mn-ea"/>
              </a:rPr>
              <a:t>Enter your text here</a:t>
            </a:r>
            <a:endParaRPr lang="zh-CN" altLang="en-US" sz="1000" dirty="0">
              <a:latin typeface="+mn-ea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1DFBCB8-E735-41FD-A9B6-D20B3F6763AB}"/>
              </a:ext>
            </a:extLst>
          </p:cNvPr>
          <p:cNvSpPr txBox="1"/>
          <p:nvPr/>
        </p:nvSpPr>
        <p:spPr>
          <a:xfrm rot="17599143">
            <a:off x="7779311" y="4517341"/>
            <a:ext cx="12682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latin typeface="+mn-ea"/>
              </a:rPr>
              <a:t>Enter your text here</a:t>
            </a:r>
            <a:endParaRPr lang="zh-CN" altLang="en-US" sz="1000" dirty="0">
              <a:latin typeface="+mn-ea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2C0BF100-714D-402A-B773-9B10E45A0533}"/>
              </a:ext>
            </a:extLst>
          </p:cNvPr>
          <p:cNvGrpSpPr/>
          <p:nvPr/>
        </p:nvGrpSpPr>
        <p:grpSpPr>
          <a:xfrm>
            <a:off x="2071587" y="2369130"/>
            <a:ext cx="1673224" cy="1673224"/>
            <a:chOff x="2006601" y="3199814"/>
            <a:chExt cx="1673224" cy="1673224"/>
          </a:xfrm>
        </p:grpSpPr>
        <p:sp useBgFill="1">
          <p:nvSpPr>
            <p:cNvPr id="24" name="椭圆 23">
              <a:extLst>
                <a:ext uri="{FF2B5EF4-FFF2-40B4-BE49-F238E27FC236}">
                  <a16:creationId xmlns:a16="http://schemas.microsoft.com/office/drawing/2014/main" id="{E3851A55-9536-484E-BCE5-B3A674F9C50B}"/>
                </a:ext>
              </a:extLst>
            </p:cNvPr>
            <p:cNvSpPr/>
            <p:nvPr/>
          </p:nvSpPr>
          <p:spPr>
            <a:xfrm>
              <a:off x="2310561" y="3511550"/>
              <a:ext cx="1085850" cy="108585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5" name="同心圆 2">
              <a:extLst>
                <a:ext uri="{FF2B5EF4-FFF2-40B4-BE49-F238E27FC236}">
                  <a16:creationId xmlns:a16="http://schemas.microsoft.com/office/drawing/2014/main" id="{381BD22F-AD0D-4ADE-9E7E-224DEB4A398E}"/>
                </a:ext>
              </a:extLst>
            </p:cNvPr>
            <p:cNvSpPr/>
            <p:nvPr/>
          </p:nvSpPr>
          <p:spPr>
            <a:xfrm>
              <a:off x="2006601" y="3199814"/>
              <a:ext cx="1673224" cy="1673224"/>
            </a:xfrm>
            <a:prstGeom prst="donut">
              <a:avLst>
                <a:gd name="adj" fmla="val 20057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dist="1016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A5A37BEE-710F-4CC3-936C-4884F23CAFAB}"/>
                </a:ext>
              </a:extLst>
            </p:cNvPr>
            <p:cNvSpPr/>
            <p:nvPr/>
          </p:nvSpPr>
          <p:spPr>
            <a:xfrm>
              <a:off x="2181225" y="3373250"/>
              <a:ext cx="1323976" cy="1323972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EB7B4F8E-4D9D-42D6-ADC5-B43331F62E27}"/>
              </a:ext>
            </a:extLst>
          </p:cNvPr>
          <p:cNvGrpSpPr/>
          <p:nvPr/>
        </p:nvGrpSpPr>
        <p:grpSpPr>
          <a:xfrm>
            <a:off x="5805387" y="2369130"/>
            <a:ext cx="1673224" cy="1673224"/>
            <a:chOff x="5740401" y="3199814"/>
            <a:chExt cx="1673224" cy="1673224"/>
          </a:xfrm>
        </p:grpSpPr>
        <p:sp useBgFill="1">
          <p:nvSpPr>
            <p:cNvPr id="28" name="椭圆 27">
              <a:extLst>
                <a:ext uri="{FF2B5EF4-FFF2-40B4-BE49-F238E27FC236}">
                  <a16:creationId xmlns:a16="http://schemas.microsoft.com/office/drawing/2014/main" id="{606FCC3C-377A-4FE9-902C-C2FB8DE2058C}"/>
                </a:ext>
              </a:extLst>
            </p:cNvPr>
            <p:cNvSpPr/>
            <p:nvPr/>
          </p:nvSpPr>
          <p:spPr>
            <a:xfrm>
              <a:off x="6057385" y="3511550"/>
              <a:ext cx="1079501" cy="107950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9" name="同心圆 3">
              <a:extLst>
                <a:ext uri="{FF2B5EF4-FFF2-40B4-BE49-F238E27FC236}">
                  <a16:creationId xmlns:a16="http://schemas.microsoft.com/office/drawing/2014/main" id="{ADCAD3CE-90EA-4664-A2CE-16D2D56D2680}"/>
                </a:ext>
              </a:extLst>
            </p:cNvPr>
            <p:cNvSpPr/>
            <p:nvPr/>
          </p:nvSpPr>
          <p:spPr>
            <a:xfrm>
              <a:off x="5740401" y="3199814"/>
              <a:ext cx="1673224" cy="1673224"/>
            </a:xfrm>
            <a:prstGeom prst="donut">
              <a:avLst>
                <a:gd name="adj" fmla="val 20057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dist="1016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DFA1EE95-90FE-4773-9D83-038D884E786E}"/>
                </a:ext>
              </a:extLst>
            </p:cNvPr>
            <p:cNvSpPr/>
            <p:nvPr/>
          </p:nvSpPr>
          <p:spPr>
            <a:xfrm>
              <a:off x="5915025" y="3373250"/>
              <a:ext cx="1323976" cy="1323972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335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-2.59259E-6 L -0.04557 -2.59259E-6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-0.04557 -2.59259E-6 " pathEditMode="relative" rAng="0" ptsTypes="AA">
                                      <p:cBhvr>
                                        <p:cTn id="15" dur="15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08333E-7 -2.59259E-6 L -0.04557 -2.59259E-6 " pathEditMode="relative" rAng="0" ptsTypes="AA">
                                      <p:cBhvr>
                                        <p:cTn id="20" dur="1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-2.59259E-6 L -0.04557 -2.59259E-6 " pathEditMode="relative" rAng="0" ptsTypes="AA">
                                      <p:cBhvr>
                                        <p:cTn id="25" dur="15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5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08333E-7 -2.59259E-6 L -0.04557 -2.59259E-6 " pathEditMode="relative" rAng="0" ptsTypes="AA">
                                      <p:cBhvr>
                                        <p:cTn id="30" dur="15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5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7 -2.59259E-6 L -0.04557 -2.59259E-6 " pathEditMode="relative" rAng="0" ptsTypes="AA">
                                      <p:cBhvr>
                                        <p:cTn id="35" dur="1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5" presetClass="pat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2.08333E-7 -2.59259E-6 L -0.04557 -2.59259E-6 " pathEditMode="relative" rAng="0" ptsTypes="AA">
                                      <p:cBhvr>
                                        <p:cTn id="40" dur="15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75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5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75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25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75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6000">
              <a:srgbClr val="7611D5"/>
            </a:gs>
            <a:gs pos="55500">
              <a:srgbClr val="5624D9"/>
            </a:gs>
            <a:gs pos="15000">
              <a:srgbClr val="3A5BD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3">
            <a:extLst>
              <a:ext uri="{FF2B5EF4-FFF2-40B4-BE49-F238E27FC236}">
                <a16:creationId xmlns:a16="http://schemas.microsoft.com/office/drawing/2014/main" id="{7E5DF422-0086-4251-AF95-F1A014BB5B8F}"/>
              </a:ext>
            </a:extLst>
          </p:cNvPr>
          <p:cNvSpPr/>
          <p:nvPr/>
        </p:nvSpPr>
        <p:spPr>
          <a:xfrm>
            <a:off x="694734" y="581749"/>
            <a:ext cx="10802533" cy="5694503"/>
          </a:xfrm>
          <a:prstGeom prst="roundRect">
            <a:avLst>
              <a:gd name="adj" fmla="val 2001"/>
            </a:avLst>
          </a:prstGeom>
          <a:solidFill>
            <a:schemeClr val="bg1"/>
          </a:solidFill>
          <a:ln w="12700">
            <a:noFill/>
          </a:ln>
          <a:effectLst>
            <a:outerShdw blurRad="381000" dist="38100" dir="5400000" algn="t" rotWithShape="0">
              <a:srgbClr val="B8B8F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1B57BDB-73EA-4F1A-A795-16DE0B0289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69" b="33265"/>
          <a:stretch/>
        </p:blipFill>
        <p:spPr>
          <a:xfrm>
            <a:off x="0" y="-352872"/>
            <a:ext cx="4899546" cy="924553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81FF753-BF47-4D22-936F-7F93D34CE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1172" y="136477"/>
            <a:ext cx="5466372" cy="68580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2088D0BA-EE1C-43F3-AFA4-D4A5D4D9E04F}"/>
              </a:ext>
            </a:extLst>
          </p:cNvPr>
          <p:cNvSpPr txBox="1"/>
          <p:nvPr/>
        </p:nvSpPr>
        <p:spPr>
          <a:xfrm>
            <a:off x="1370328" y="1677352"/>
            <a:ext cx="3246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800" dirty="0">
                <a:solidFill>
                  <a:srgbClr val="E7E6E6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Looking into the sunset i can't help but </a:t>
            </a:r>
            <a:r>
              <a:rPr lang="en-US" altLang="zh-CN" sz="800" dirty="0" err="1">
                <a:solidFill>
                  <a:srgbClr val="E7E6E6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noticethat</a:t>
            </a:r>
            <a:r>
              <a:rPr lang="en-US" altLang="zh-CN" sz="800" dirty="0">
                <a:solidFill>
                  <a:srgbClr val="E7E6E6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despite her </a:t>
            </a:r>
            <a:r>
              <a:rPr lang="en-US" altLang="zh-CN" sz="800" dirty="0" err="1">
                <a:solidFill>
                  <a:srgbClr val="E7E6E6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beauty,a</a:t>
            </a:r>
            <a:r>
              <a:rPr lang="en-US" altLang="zh-CN" sz="800" dirty="0">
                <a:solidFill>
                  <a:srgbClr val="E7E6E6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sense of struggle and hopeless and the surround the sky . Deep inside you realize that this this day is day is gone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1F62600-2E60-44EA-B812-39F80C72B2EF}"/>
              </a:ext>
            </a:extLst>
          </p:cNvPr>
          <p:cNvSpPr/>
          <p:nvPr/>
        </p:nvSpPr>
        <p:spPr>
          <a:xfrm>
            <a:off x="1061701" y="2608802"/>
            <a:ext cx="1660525" cy="2246892"/>
          </a:xfrm>
          <a:prstGeom prst="rect">
            <a:avLst/>
          </a:prstGeom>
          <a:solidFill>
            <a:srgbClr val="4CDFD4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4595386-5172-4DF5-97EA-C73A10D4D33D}"/>
              </a:ext>
            </a:extLst>
          </p:cNvPr>
          <p:cNvSpPr/>
          <p:nvPr/>
        </p:nvSpPr>
        <p:spPr>
          <a:xfrm>
            <a:off x="4712951" y="2608802"/>
            <a:ext cx="1660525" cy="2246892"/>
          </a:xfrm>
          <a:prstGeom prst="rect">
            <a:avLst/>
          </a:prstGeom>
          <a:solidFill>
            <a:srgbClr val="4CDFD4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47618C8-E221-4531-8B7C-4E987BB7E333}"/>
              </a:ext>
            </a:extLst>
          </p:cNvPr>
          <p:cNvSpPr/>
          <p:nvPr/>
        </p:nvSpPr>
        <p:spPr>
          <a:xfrm>
            <a:off x="2722226" y="2494502"/>
            <a:ext cx="1990725" cy="2488192"/>
          </a:xfrm>
          <a:prstGeom prst="rect">
            <a:avLst/>
          </a:prstGeom>
          <a:solidFill>
            <a:srgbClr val="7611D5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97DC0835-55F6-4077-9C41-FD2B38114474}"/>
              </a:ext>
            </a:extLst>
          </p:cNvPr>
          <p:cNvGrpSpPr/>
          <p:nvPr/>
        </p:nvGrpSpPr>
        <p:grpSpPr>
          <a:xfrm>
            <a:off x="1272950" y="3022839"/>
            <a:ext cx="1238027" cy="1516786"/>
            <a:chOff x="1494908" y="4364745"/>
            <a:chExt cx="1238027" cy="1516786"/>
          </a:xfrm>
        </p:grpSpPr>
        <p:sp>
          <p:nvSpPr>
            <p:cNvPr id="16" name="同心圆 66">
              <a:extLst>
                <a:ext uri="{FF2B5EF4-FFF2-40B4-BE49-F238E27FC236}">
                  <a16:creationId xmlns:a16="http://schemas.microsoft.com/office/drawing/2014/main" id="{51587997-D76A-419C-9645-34E57B4C65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02139" y="4364745"/>
              <a:ext cx="1023565" cy="1023565"/>
            </a:xfrm>
            <a:prstGeom prst="donut">
              <a:avLst>
                <a:gd name="adj" fmla="val 5574"/>
              </a:avLst>
            </a:prstGeom>
            <a:solidFill>
              <a:srgbClr val="E7E6E6">
                <a:lumMod val="10000"/>
                <a:alpha val="34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BA695279-C70C-4C71-AD93-2F24288E7763}"/>
                </a:ext>
              </a:extLst>
            </p:cNvPr>
            <p:cNvSpPr txBox="1"/>
            <p:nvPr/>
          </p:nvSpPr>
          <p:spPr>
            <a:xfrm>
              <a:off x="1494908" y="5501973"/>
              <a:ext cx="123802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Need to change the icon can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24C7BC76-DE19-4D3A-AF6B-5E4D07456EDD}"/>
                </a:ext>
              </a:extLst>
            </p:cNvPr>
            <p:cNvSpPr txBox="1"/>
            <p:nvPr/>
          </p:nvSpPr>
          <p:spPr>
            <a:xfrm>
              <a:off x="1618433" y="5666087"/>
              <a:ext cx="99097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Pptvzaixian.Com</a:t>
              </a:r>
              <a:endPara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任意多边形 69">
              <a:extLst>
                <a:ext uri="{FF2B5EF4-FFF2-40B4-BE49-F238E27FC236}">
                  <a16:creationId xmlns:a16="http://schemas.microsoft.com/office/drawing/2014/main" id="{26897927-F0E7-44C9-8B78-8C8FC48275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15740" y="4752353"/>
              <a:ext cx="196363" cy="180000"/>
            </a:xfrm>
            <a:custGeom>
              <a:avLst/>
              <a:gdLst/>
              <a:ahLst/>
              <a:cxnLst/>
              <a:rect l="l" t="t" r="r" b="b"/>
              <a:pathLst>
                <a:path w="220435" h="202066">
                  <a:moveTo>
                    <a:pt x="114810" y="165327"/>
                  </a:moveTo>
                  <a:lnTo>
                    <a:pt x="220435" y="165327"/>
                  </a:lnTo>
                  <a:lnTo>
                    <a:pt x="220435" y="183696"/>
                  </a:lnTo>
                  <a:lnTo>
                    <a:pt x="114810" y="183696"/>
                  </a:lnTo>
                  <a:close/>
                  <a:moveTo>
                    <a:pt x="0" y="165327"/>
                  </a:moveTo>
                  <a:lnTo>
                    <a:pt x="50516" y="165327"/>
                  </a:lnTo>
                  <a:lnTo>
                    <a:pt x="50516" y="183696"/>
                  </a:lnTo>
                  <a:lnTo>
                    <a:pt x="0" y="183696"/>
                  </a:lnTo>
                  <a:close/>
                  <a:moveTo>
                    <a:pt x="64293" y="146957"/>
                  </a:moveTo>
                  <a:lnTo>
                    <a:pt x="101033" y="146957"/>
                  </a:lnTo>
                  <a:cubicBezTo>
                    <a:pt x="103520" y="146957"/>
                    <a:pt x="105673" y="147866"/>
                    <a:pt x="107491" y="149684"/>
                  </a:cubicBezTo>
                  <a:cubicBezTo>
                    <a:pt x="109309" y="151502"/>
                    <a:pt x="110217" y="153654"/>
                    <a:pt x="110217" y="156142"/>
                  </a:cubicBezTo>
                  <a:lnTo>
                    <a:pt x="110217" y="192881"/>
                  </a:lnTo>
                  <a:cubicBezTo>
                    <a:pt x="110217" y="195369"/>
                    <a:pt x="109309" y="197521"/>
                    <a:pt x="107491" y="199339"/>
                  </a:cubicBezTo>
                  <a:cubicBezTo>
                    <a:pt x="105673" y="201157"/>
                    <a:pt x="103520" y="202066"/>
                    <a:pt x="101033" y="202066"/>
                  </a:cubicBezTo>
                  <a:lnTo>
                    <a:pt x="64293" y="202066"/>
                  </a:lnTo>
                  <a:cubicBezTo>
                    <a:pt x="61806" y="202066"/>
                    <a:pt x="59653" y="201157"/>
                    <a:pt x="57835" y="199339"/>
                  </a:cubicBezTo>
                  <a:cubicBezTo>
                    <a:pt x="56017" y="197521"/>
                    <a:pt x="55109" y="195369"/>
                    <a:pt x="55109" y="192881"/>
                  </a:cubicBezTo>
                  <a:lnTo>
                    <a:pt x="55109" y="156142"/>
                  </a:lnTo>
                  <a:cubicBezTo>
                    <a:pt x="55109" y="153654"/>
                    <a:pt x="56017" y="151502"/>
                    <a:pt x="57835" y="149684"/>
                  </a:cubicBezTo>
                  <a:cubicBezTo>
                    <a:pt x="59653" y="147866"/>
                    <a:pt x="61806" y="146957"/>
                    <a:pt x="64293" y="146957"/>
                  </a:cubicBezTo>
                  <a:close/>
                  <a:moveTo>
                    <a:pt x="188288" y="91848"/>
                  </a:moveTo>
                  <a:lnTo>
                    <a:pt x="220435" y="91848"/>
                  </a:lnTo>
                  <a:lnTo>
                    <a:pt x="220435" y="110218"/>
                  </a:lnTo>
                  <a:lnTo>
                    <a:pt x="188288" y="110218"/>
                  </a:lnTo>
                  <a:close/>
                  <a:moveTo>
                    <a:pt x="0" y="91848"/>
                  </a:moveTo>
                  <a:lnTo>
                    <a:pt x="123995" y="91848"/>
                  </a:lnTo>
                  <a:lnTo>
                    <a:pt x="123995" y="110218"/>
                  </a:lnTo>
                  <a:lnTo>
                    <a:pt x="0" y="110218"/>
                  </a:lnTo>
                  <a:close/>
                  <a:moveTo>
                    <a:pt x="137772" y="73478"/>
                  </a:moveTo>
                  <a:lnTo>
                    <a:pt x="174511" y="73478"/>
                  </a:lnTo>
                  <a:cubicBezTo>
                    <a:pt x="176999" y="73478"/>
                    <a:pt x="179151" y="74387"/>
                    <a:pt x="180969" y="76205"/>
                  </a:cubicBezTo>
                  <a:cubicBezTo>
                    <a:pt x="182787" y="78023"/>
                    <a:pt x="183696" y="80176"/>
                    <a:pt x="183696" y="82663"/>
                  </a:cubicBezTo>
                  <a:lnTo>
                    <a:pt x="183696" y="119402"/>
                  </a:lnTo>
                  <a:cubicBezTo>
                    <a:pt x="183696" y="121890"/>
                    <a:pt x="182787" y="124043"/>
                    <a:pt x="180969" y="125861"/>
                  </a:cubicBezTo>
                  <a:cubicBezTo>
                    <a:pt x="179151" y="127678"/>
                    <a:pt x="176999" y="128587"/>
                    <a:pt x="174511" y="128587"/>
                  </a:cubicBezTo>
                  <a:lnTo>
                    <a:pt x="137772" y="128587"/>
                  </a:lnTo>
                  <a:cubicBezTo>
                    <a:pt x="135284" y="128587"/>
                    <a:pt x="133132" y="127678"/>
                    <a:pt x="131314" y="125861"/>
                  </a:cubicBezTo>
                  <a:cubicBezTo>
                    <a:pt x="129496" y="124043"/>
                    <a:pt x="128587" y="121890"/>
                    <a:pt x="128587" y="119402"/>
                  </a:cubicBezTo>
                  <a:lnTo>
                    <a:pt x="128587" y="82663"/>
                  </a:lnTo>
                  <a:cubicBezTo>
                    <a:pt x="128587" y="80176"/>
                    <a:pt x="129496" y="78023"/>
                    <a:pt x="131314" y="76205"/>
                  </a:cubicBezTo>
                  <a:cubicBezTo>
                    <a:pt x="133132" y="74387"/>
                    <a:pt x="135284" y="73478"/>
                    <a:pt x="137772" y="73478"/>
                  </a:cubicBezTo>
                  <a:close/>
                  <a:moveTo>
                    <a:pt x="96440" y="18369"/>
                  </a:moveTo>
                  <a:lnTo>
                    <a:pt x="220435" y="18369"/>
                  </a:lnTo>
                  <a:lnTo>
                    <a:pt x="220435" y="36739"/>
                  </a:lnTo>
                  <a:lnTo>
                    <a:pt x="96440" y="36739"/>
                  </a:lnTo>
                  <a:close/>
                  <a:moveTo>
                    <a:pt x="0" y="18369"/>
                  </a:moveTo>
                  <a:lnTo>
                    <a:pt x="32147" y="18369"/>
                  </a:lnTo>
                  <a:lnTo>
                    <a:pt x="32147" y="36739"/>
                  </a:lnTo>
                  <a:lnTo>
                    <a:pt x="0" y="36739"/>
                  </a:lnTo>
                  <a:close/>
                  <a:moveTo>
                    <a:pt x="45924" y="0"/>
                  </a:moveTo>
                  <a:lnTo>
                    <a:pt x="82663" y="0"/>
                  </a:lnTo>
                  <a:cubicBezTo>
                    <a:pt x="85151" y="0"/>
                    <a:pt x="87303" y="909"/>
                    <a:pt x="89121" y="2727"/>
                  </a:cubicBezTo>
                  <a:cubicBezTo>
                    <a:pt x="90939" y="4544"/>
                    <a:pt x="91848" y="6697"/>
                    <a:pt x="91848" y="9185"/>
                  </a:cubicBezTo>
                  <a:lnTo>
                    <a:pt x="91848" y="45924"/>
                  </a:lnTo>
                  <a:cubicBezTo>
                    <a:pt x="91848" y="48411"/>
                    <a:pt x="90939" y="50564"/>
                    <a:pt x="89121" y="52382"/>
                  </a:cubicBezTo>
                  <a:cubicBezTo>
                    <a:pt x="87303" y="54200"/>
                    <a:pt x="85151" y="55109"/>
                    <a:pt x="82663" y="55109"/>
                  </a:cubicBezTo>
                  <a:lnTo>
                    <a:pt x="45924" y="55109"/>
                  </a:lnTo>
                  <a:cubicBezTo>
                    <a:pt x="43436" y="55109"/>
                    <a:pt x="41283" y="54200"/>
                    <a:pt x="39466" y="52382"/>
                  </a:cubicBezTo>
                  <a:cubicBezTo>
                    <a:pt x="37648" y="50564"/>
                    <a:pt x="36739" y="48411"/>
                    <a:pt x="36739" y="45924"/>
                  </a:cubicBezTo>
                  <a:lnTo>
                    <a:pt x="36739" y="9185"/>
                  </a:lnTo>
                  <a:cubicBezTo>
                    <a:pt x="36739" y="6697"/>
                    <a:pt x="37648" y="4544"/>
                    <a:pt x="39466" y="2727"/>
                  </a:cubicBezTo>
                  <a:cubicBezTo>
                    <a:pt x="41283" y="909"/>
                    <a:pt x="43436" y="0"/>
                    <a:pt x="45924" y="0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ntAwesome" pitchFamily="2" charset="0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0729370B-4A06-4B38-820D-955957A3F4F1}"/>
                </a:ext>
              </a:extLst>
            </p:cNvPr>
            <p:cNvSpPr txBox="1"/>
            <p:nvPr/>
          </p:nvSpPr>
          <p:spPr>
            <a:xfrm>
              <a:off x="1878120" y="4928460"/>
              <a:ext cx="47160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Data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A0F71ECE-B4D6-4A18-A140-12D2C73E4D1E}"/>
              </a:ext>
            </a:extLst>
          </p:cNvPr>
          <p:cNvGrpSpPr/>
          <p:nvPr/>
        </p:nvGrpSpPr>
        <p:grpSpPr>
          <a:xfrm>
            <a:off x="4917906" y="3022839"/>
            <a:ext cx="1254321" cy="1516786"/>
            <a:chOff x="5139864" y="4364745"/>
            <a:chExt cx="1254321" cy="1516786"/>
          </a:xfrm>
        </p:grpSpPr>
        <p:sp>
          <p:nvSpPr>
            <p:cNvPr id="22" name="同心圆 72">
              <a:extLst>
                <a:ext uri="{FF2B5EF4-FFF2-40B4-BE49-F238E27FC236}">
                  <a16:creationId xmlns:a16="http://schemas.microsoft.com/office/drawing/2014/main" id="{279D3005-0D23-47BB-A688-D69BA598A3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53389" y="4364745"/>
              <a:ext cx="1023565" cy="1023565"/>
            </a:xfrm>
            <a:prstGeom prst="donut">
              <a:avLst>
                <a:gd name="adj" fmla="val 5574"/>
              </a:avLst>
            </a:prstGeom>
            <a:solidFill>
              <a:srgbClr val="E7E6E6">
                <a:lumMod val="10000"/>
                <a:alpha val="34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C391CD91-FC19-4C55-8950-F562F3AB2221}"/>
                </a:ext>
              </a:extLst>
            </p:cNvPr>
            <p:cNvSpPr txBox="1"/>
            <p:nvPr/>
          </p:nvSpPr>
          <p:spPr>
            <a:xfrm>
              <a:off x="5139864" y="5490025"/>
              <a:ext cx="125432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Contact the author to give a large amount of</a:t>
              </a: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4BF69D54-6CB3-433D-A49E-6B1C275BECDF}"/>
                </a:ext>
              </a:extLst>
            </p:cNvPr>
            <p:cNvSpPr txBox="1"/>
            <p:nvPr/>
          </p:nvSpPr>
          <p:spPr>
            <a:xfrm>
              <a:off x="5269683" y="5666087"/>
              <a:ext cx="99097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Pptvzaixian.Com</a:t>
              </a:r>
              <a:endPara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E9DBE496-5014-4550-87C7-0471A0FDD130}"/>
                </a:ext>
              </a:extLst>
            </p:cNvPr>
            <p:cNvSpPr txBox="1"/>
            <p:nvPr/>
          </p:nvSpPr>
          <p:spPr>
            <a:xfrm>
              <a:off x="5529370" y="4928460"/>
              <a:ext cx="47160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Data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任意多边形 76">
              <a:extLst>
                <a:ext uri="{FF2B5EF4-FFF2-40B4-BE49-F238E27FC236}">
                  <a16:creationId xmlns:a16="http://schemas.microsoft.com/office/drawing/2014/main" id="{7BF85916-49BD-445E-8D48-7949F50453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45171" y="4747385"/>
              <a:ext cx="240000" cy="180000"/>
            </a:xfrm>
            <a:custGeom>
              <a:avLst/>
              <a:gdLst/>
              <a:ahLst/>
              <a:cxnLst/>
              <a:rect l="l" t="t" r="r" b="b"/>
              <a:pathLst>
                <a:path w="293915" h="220436">
                  <a:moveTo>
                    <a:pt x="208524" y="18370"/>
                  </a:moveTo>
                  <a:lnTo>
                    <a:pt x="270952" y="18370"/>
                  </a:lnTo>
                  <a:cubicBezTo>
                    <a:pt x="272292" y="18370"/>
                    <a:pt x="273392" y="18800"/>
                    <a:pt x="274253" y="19661"/>
                  </a:cubicBezTo>
                  <a:cubicBezTo>
                    <a:pt x="275114" y="20522"/>
                    <a:pt x="275545" y="21623"/>
                    <a:pt x="275545" y="22962"/>
                  </a:cubicBezTo>
                  <a:lnTo>
                    <a:pt x="275545" y="85390"/>
                  </a:lnTo>
                  <a:cubicBezTo>
                    <a:pt x="275545" y="87399"/>
                    <a:pt x="274612" y="88811"/>
                    <a:pt x="272746" y="89624"/>
                  </a:cubicBezTo>
                  <a:cubicBezTo>
                    <a:pt x="270881" y="90437"/>
                    <a:pt x="269182" y="90078"/>
                    <a:pt x="267652" y="88547"/>
                  </a:cubicBezTo>
                  <a:lnTo>
                    <a:pt x="250287" y="71182"/>
                  </a:lnTo>
                  <a:lnTo>
                    <a:pt x="159443" y="162026"/>
                  </a:lnTo>
                  <a:cubicBezTo>
                    <a:pt x="158486" y="162983"/>
                    <a:pt x="157386" y="163461"/>
                    <a:pt x="156142" y="163461"/>
                  </a:cubicBezTo>
                  <a:cubicBezTo>
                    <a:pt x="154898" y="163461"/>
                    <a:pt x="153798" y="162983"/>
                    <a:pt x="152841" y="162026"/>
                  </a:cubicBezTo>
                  <a:lnTo>
                    <a:pt x="119403" y="128588"/>
                  </a:lnTo>
                  <a:lnTo>
                    <a:pt x="59702" y="188289"/>
                  </a:lnTo>
                  <a:lnTo>
                    <a:pt x="32147" y="160734"/>
                  </a:lnTo>
                  <a:lnTo>
                    <a:pt x="116102" y="76779"/>
                  </a:lnTo>
                  <a:cubicBezTo>
                    <a:pt x="117059" y="75823"/>
                    <a:pt x="118159" y="75344"/>
                    <a:pt x="119403" y="75344"/>
                  </a:cubicBezTo>
                  <a:cubicBezTo>
                    <a:pt x="120647" y="75344"/>
                    <a:pt x="121747" y="75823"/>
                    <a:pt x="122704" y="76779"/>
                  </a:cubicBezTo>
                  <a:lnTo>
                    <a:pt x="156142" y="110218"/>
                  </a:lnTo>
                  <a:lnTo>
                    <a:pt x="222732" y="43628"/>
                  </a:lnTo>
                  <a:lnTo>
                    <a:pt x="205367" y="26263"/>
                  </a:lnTo>
                  <a:cubicBezTo>
                    <a:pt x="203836" y="24732"/>
                    <a:pt x="203478" y="23034"/>
                    <a:pt x="204291" y="21168"/>
                  </a:cubicBezTo>
                  <a:cubicBezTo>
                    <a:pt x="205104" y="19303"/>
                    <a:pt x="206515" y="18370"/>
                    <a:pt x="208524" y="18370"/>
                  </a:cubicBezTo>
                  <a:close/>
                  <a:moveTo>
                    <a:pt x="0" y="0"/>
                  </a:moveTo>
                  <a:lnTo>
                    <a:pt x="18370" y="0"/>
                  </a:lnTo>
                  <a:lnTo>
                    <a:pt x="18370" y="202066"/>
                  </a:lnTo>
                  <a:lnTo>
                    <a:pt x="293915" y="202066"/>
                  </a:lnTo>
                  <a:lnTo>
                    <a:pt x="293915" y="220436"/>
                  </a:lnTo>
                  <a:lnTo>
                    <a:pt x="0" y="220436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ntAwesome" pitchFamily="2" charset="0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2097BA96-C4B6-4B54-BC37-DD344DF49D0B}"/>
              </a:ext>
            </a:extLst>
          </p:cNvPr>
          <p:cNvGrpSpPr/>
          <p:nvPr/>
        </p:nvGrpSpPr>
        <p:grpSpPr>
          <a:xfrm>
            <a:off x="3129824" y="3022839"/>
            <a:ext cx="1223805" cy="1516786"/>
            <a:chOff x="3351782" y="4364745"/>
            <a:chExt cx="1223805" cy="1516786"/>
          </a:xfrm>
        </p:grpSpPr>
        <p:sp>
          <p:nvSpPr>
            <p:cNvPr id="28" name="同心圆 78">
              <a:extLst>
                <a:ext uri="{FF2B5EF4-FFF2-40B4-BE49-F238E27FC236}">
                  <a16:creationId xmlns:a16="http://schemas.microsoft.com/office/drawing/2014/main" id="{F4F7C054-AB18-4EB0-BBEC-CB01EAE44A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7764" y="4364745"/>
              <a:ext cx="1023565" cy="1023565"/>
            </a:xfrm>
            <a:prstGeom prst="donut">
              <a:avLst>
                <a:gd name="adj" fmla="val 5574"/>
              </a:avLst>
            </a:prstGeom>
            <a:solidFill>
              <a:srgbClr val="E7E6E6">
                <a:lumMod val="10000"/>
                <a:alpha val="13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DF1FCDF2-F590-47D0-B2AE-B63062FF3992}"/>
                </a:ext>
              </a:extLst>
            </p:cNvPr>
            <p:cNvSpPr txBox="1"/>
            <p:nvPr/>
          </p:nvSpPr>
          <p:spPr>
            <a:xfrm>
              <a:off x="3351782" y="5501973"/>
              <a:ext cx="122380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 your title here</a:t>
              </a: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5AE933F2-519A-4AAB-A4FE-BD93E687BCEF}"/>
                </a:ext>
              </a:extLst>
            </p:cNvPr>
            <p:cNvSpPr txBox="1"/>
            <p:nvPr/>
          </p:nvSpPr>
          <p:spPr>
            <a:xfrm>
              <a:off x="3444058" y="5666087"/>
              <a:ext cx="99097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Pptvzaixian.Com</a:t>
              </a:r>
              <a:endPara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C71735ED-B3DD-4F3D-BB4B-2C4DEC82A16F}"/>
                </a:ext>
              </a:extLst>
            </p:cNvPr>
            <p:cNvSpPr txBox="1"/>
            <p:nvPr/>
          </p:nvSpPr>
          <p:spPr>
            <a:xfrm>
              <a:off x="3703745" y="4928460"/>
              <a:ext cx="47160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Data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PA_任意多边形 31">
              <a:extLst>
                <a:ext uri="{FF2B5EF4-FFF2-40B4-BE49-F238E27FC236}">
                  <a16:creationId xmlns:a16="http://schemas.microsoft.com/office/drawing/2014/main" id="{85B0E791-C47F-477D-8CC8-311BC2B6E5A9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830261" y="4752353"/>
              <a:ext cx="218571" cy="180000"/>
            </a:xfrm>
            <a:custGeom>
              <a:avLst/>
              <a:gdLst/>
              <a:ahLst/>
              <a:cxnLst/>
              <a:rect l="l" t="t" r="r" b="b"/>
              <a:pathLst>
                <a:path w="312284" h="257175">
                  <a:moveTo>
                    <a:pt x="293914" y="161596"/>
                  </a:moveTo>
                  <a:lnTo>
                    <a:pt x="238805" y="185132"/>
                  </a:lnTo>
                  <a:lnTo>
                    <a:pt x="238805" y="234213"/>
                  </a:lnTo>
                  <a:lnTo>
                    <a:pt x="293914" y="206659"/>
                  </a:lnTo>
                  <a:close/>
                  <a:moveTo>
                    <a:pt x="146957" y="161596"/>
                  </a:moveTo>
                  <a:lnTo>
                    <a:pt x="91848" y="185132"/>
                  </a:lnTo>
                  <a:lnTo>
                    <a:pt x="91848" y="234213"/>
                  </a:lnTo>
                  <a:lnTo>
                    <a:pt x="146957" y="206659"/>
                  </a:lnTo>
                  <a:close/>
                  <a:moveTo>
                    <a:pt x="229620" y="119403"/>
                  </a:moveTo>
                  <a:lnTo>
                    <a:pt x="171641" y="144231"/>
                  </a:lnTo>
                  <a:lnTo>
                    <a:pt x="229620" y="169058"/>
                  </a:lnTo>
                  <a:lnTo>
                    <a:pt x="287599" y="144231"/>
                  </a:lnTo>
                  <a:close/>
                  <a:moveTo>
                    <a:pt x="82663" y="119403"/>
                  </a:moveTo>
                  <a:lnTo>
                    <a:pt x="24684" y="144231"/>
                  </a:lnTo>
                  <a:lnTo>
                    <a:pt x="82663" y="169058"/>
                  </a:lnTo>
                  <a:lnTo>
                    <a:pt x="140642" y="144231"/>
                  </a:lnTo>
                  <a:close/>
                  <a:moveTo>
                    <a:pt x="220435" y="65155"/>
                  </a:moveTo>
                  <a:lnTo>
                    <a:pt x="165327" y="88691"/>
                  </a:lnTo>
                  <a:lnTo>
                    <a:pt x="165327" y="127009"/>
                  </a:lnTo>
                  <a:lnTo>
                    <a:pt x="220435" y="103330"/>
                  </a:lnTo>
                  <a:close/>
                  <a:moveTo>
                    <a:pt x="156142" y="18370"/>
                  </a:moveTo>
                  <a:lnTo>
                    <a:pt x="92853" y="45494"/>
                  </a:lnTo>
                  <a:lnTo>
                    <a:pt x="156142" y="72618"/>
                  </a:lnTo>
                  <a:lnTo>
                    <a:pt x="219431" y="45494"/>
                  </a:lnTo>
                  <a:close/>
                  <a:moveTo>
                    <a:pt x="156142" y="0"/>
                  </a:moveTo>
                  <a:cubicBezTo>
                    <a:pt x="158725" y="0"/>
                    <a:pt x="161117" y="479"/>
                    <a:pt x="163317" y="1435"/>
                  </a:cubicBezTo>
                  <a:lnTo>
                    <a:pt x="227611" y="28990"/>
                  </a:lnTo>
                  <a:cubicBezTo>
                    <a:pt x="230960" y="30521"/>
                    <a:pt x="233663" y="32817"/>
                    <a:pt x="235720" y="35879"/>
                  </a:cubicBezTo>
                  <a:cubicBezTo>
                    <a:pt x="237777" y="38940"/>
                    <a:pt x="238805" y="42289"/>
                    <a:pt x="238805" y="45924"/>
                  </a:cubicBezTo>
                  <a:lnTo>
                    <a:pt x="238805" y="103330"/>
                  </a:lnTo>
                  <a:lnTo>
                    <a:pt x="301090" y="130023"/>
                  </a:lnTo>
                  <a:cubicBezTo>
                    <a:pt x="304534" y="131554"/>
                    <a:pt x="307261" y="133850"/>
                    <a:pt x="309270" y="136912"/>
                  </a:cubicBezTo>
                  <a:cubicBezTo>
                    <a:pt x="311279" y="139973"/>
                    <a:pt x="312284" y="143322"/>
                    <a:pt x="312284" y="146958"/>
                  </a:cubicBezTo>
                  <a:lnTo>
                    <a:pt x="312284" y="206659"/>
                  </a:lnTo>
                  <a:cubicBezTo>
                    <a:pt x="312284" y="210103"/>
                    <a:pt x="311375" y="213308"/>
                    <a:pt x="309557" y="216274"/>
                  </a:cubicBezTo>
                  <a:cubicBezTo>
                    <a:pt x="307739" y="219240"/>
                    <a:pt x="305252" y="221488"/>
                    <a:pt x="302094" y="223019"/>
                  </a:cubicBezTo>
                  <a:lnTo>
                    <a:pt x="237801" y="255166"/>
                  </a:lnTo>
                  <a:cubicBezTo>
                    <a:pt x="235409" y="256506"/>
                    <a:pt x="232682" y="257175"/>
                    <a:pt x="229620" y="257175"/>
                  </a:cubicBezTo>
                  <a:cubicBezTo>
                    <a:pt x="226559" y="257175"/>
                    <a:pt x="223832" y="256506"/>
                    <a:pt x="221440" y="255166"/>
                  </a:cubicBezTo>
                  <a:lnTo>
                    <a:pt x="157146" y="223019"/>
                  </a:lnTo>
                  <a:cubicBezTo>
                    <a:pt x="156668" y="222828"/>
                    <a:pt x="156333" y="222637"/>
                    <a:pt x="156142" y="222445"/>
                  </a:cubicBezTo>
                  <a:cubicBezTo>
                    <a:pt x="155950" y="222637"/>
                    <a:pt x="155615" y="222828"/>
                    <a:pt x="155137" y="223019"/>
                  </a:cubicBezTo>
                  <a:lnTo>
                    <a:pt x="90843" y="255166"/>
                  </a:lnTo>
                  <a:cubicBezTo>
                    <a:pt x="88451" y="256506"/>
                    <a:pt x="85725" y="257175"/>
                    <a:pt x="82663" y="257175"/>
                  </a:cubicBezTo>
                  <a:cubicBezTo>
                    <a:pt x="79602" y="257175"/>
                    <a:pt x="76875" y="256506"/>
                    <a:pt x="74483" y="255166"/>
                  </a:cubicBezTo>
                  <a:lnTo>
                    <a:pt x="10189" y="223019"/>
                  </a:lnTo>
                  <a:cubicBezTo>
                    <a:pt x="7032" y="221488"/>
                    <a:pt x="4544" y="219240"/>
                    <a:pt x="2726" y="216274"/>
                  </a:cubicBezTo>
                  <a:cubicBezTo>
                    <a:pt x="909" y="213308"/>
                    <a:pt x="0" y="210103"/>
                    <a:pt x="0" y="206659"/>
                  </a:cubicBezTo>
                  <a:lnTo>
                    <a:pt x="0" y="146958"/>
                  </a:lnTo>
                  <a:cubicBezTo>
                    <a:pt x="0" y="143322"/>
                    <a:pt x="1028" y="139973"/>
                    <a:pt x="3085" y="136912"/>
                  </a:cubicBezTo>
                  <a:cubicBezTo>
                    <a:pt x="5142" y="133850"/>
                    <a:pt x="7845" y="131554"/>
                    <a:pt x="11194" y="130023"/>
                  </a:cubicBezTo>
                  <a:lnTo>
                    <a:pt x="73478" y="103330"/>
                  </a:lnTo>
                  <a:lnTo>
                    <a:pt x="73478" y="45924"/>
                  </a:lnTo>
                  <a:cubicBezTo>
                    <a:pt x="73478" y="42289"/>
                    <a:pt x="74507" y="38940"/>
                    <a:pt x="76564" y="35879"/>
                  </a:cubicBezTo>
                  <a:cubicBezTo>
                    <a:pt x="78621" y="32817"/>
                    <a:pt x="81324" y="30521"/>
                    <a:pt x="84672" y="28990"/>
                  </a:cubicBezTo>
                  <a:lnTo>
                    <a:pt x="148966" y="1435"/>
                  </a:lnTo>
                  <a:cubicBezTo>
                    <a:pt x="151167" y="479"/>
                    <a:pt x="153558" y="0"/>
                    <a:pt x="156142" y="0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ntAwesome" pitchFamily="2" charset="0"/>
              </a:endParaRPr>
            </a:p>
          </p:txBody>
        </p:sp>
      </p:grpSp>
      <p:sp>
        <p:nvSpPr>
          <p:cNvPr id="33" name="空心弧 32">
            <a:extLst>
              <a:ext uri="{FF2B5EF4-FFF2-40B4-BE49-F238E27FC236}">
                <a16:creationId xmlns:a16="http://schemas.microsoft.com/office/drawing/2014/main" id="{73F7EF5D-BBD8-4FB5-A489-5FE82F8A07C4}"/>
              </a:ext>
            </a:extLst>
          </p:cNvPr>
          <p:cNvSpPr>
            <a:spLocks noChangeAspect="1"/>
          </p:cNvSpPr>
          <p:nvPr/>
        </p:nvSpPr>
        <p:spPr>
          <a:xfrm flipH="1">
            <a:off x="1381575" y="3024989"/>
            <a:ext cx="1020776" cy="1020778"/>
          </a:xfrm>
          <a:prstGeom prst="blockArc">
            <a:avLst>
              <a:gd name="adj1" fmla="val 358711"/>
              <a:gd name="adj2" fmla="val 16227620"/>
              <a:gd name="adj3" fmla="val 5446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4" name="空心弧 33">
            <a:extLst>
              <a:ext uri="{FF2B5EF4-FFF2-40B4-BE49-F238E27FC236}">
                <a16:creationId xmlns:a16="http://schemas.microsoft.com/office/drawing/2014/main" id="{1D9AE844-8242-42F0-A2AF-DD8A81602CBE}"/>
              </a:ext>
            </a:extLst>
          </p:cNvPr>
          <p:cNvSpPr>
            <a:spLocks noChangeAspect="1"/>
          </p:cNvSpPr>
          <p:nvPr/>
        </p:nvSpPr>
        <p:spPr>
          <a:xfrm flipH="1">
            <a:off x="5032825" y="3024989"/>
            <a:ext cx="1020776" cy="1020778"/>
          </a:xfrm>
          <a:prstGeom prst="blockArc">
            <a:avLst>
              <a:gd name="adj1" fmla="val 358711"/>
              <a:gd name="adj2" fmla="val 16227620"/>
              <a:gd name="adj3" fmla="val 5446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5" name="空心弧 34">
            <a:extLst>
              <a:ext uri="{FF2B5EF4-FFF2-40B4-BE49-F238E27FC236}">
                <a16:creationId xmlns:a16="http://schemas.microsoft.com/office/drawing/2014/main" id="{7EEFC1E1-1CFE-4B88-8904-399B235BB217}"/>
              </a:ext>
            </a:extLst>
          </p:cNvPr>
          <p:cNvSpPr>
            <a:spLocks noChangeAspect="1"/>
          </p:cNvSpPr>
          <p:nvPr/>
        </p:nvSpPr>
        <p:spPr>
          <a:xfrm flipH="1">
            <a:off x="3207200" y="3024989"/>
            <a:ext cx="1020776" cy="1020778"/>
          </a:xfrm>
          <a:prstGeom prst="blockArc">
            <a:avLst>
              <a:gd name="adj1" fmla="val 358711"/>
              <a:gd name="adj2" fmla="val 16227620"/>
              <a:gd name="adj3" fmla="val 5446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05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-2.59259E-6 L -0.04557 -2.59259E-6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-3.33333E-6 L 1.45833E-6 -0.08657 " pathEditMode="relative" rAng="0" ptsTypes="AA">
                                      <p:cBhvr>
                                        <p:cTn id="14" dur="12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04167E-6 7.40741E-7 L 1.04167E-6 -0.08657 " pathEditMode="relative" rAng="0" ptsTypes="AA">
                                      <p:cBhvr>
                                        <p:cTn id="19" dur="12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4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6.25E-7 -3.33333E-6 L 6.25E-7 -0.08657 " pathEditMode="relative" rAng="0" ptsTypes="AA">
                                      <p:cBhvr>
                                        <p:cTn id="24" dur="12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33" grpId="0" animBg="1"/>
      <p:bldP spid="34" grpId="0" animBg="1"/>
      <p:bldP spid="3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49E09B"/>
            </a:gs>
            <a:gs pos="26000">
              <a:srgbClr val="4AC6D7"/>
            </a:gs>
            <a:gs pos="0">
              <a:srgbClr val="47ADDA"/>
            </a:gs>
            <a:gs pos="83000">
              <a:srgbClr val="4BE0B8"/>
            </a:gs>
            <a:gs pos="55000">
              <a:srgbClr val="4CDFD4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3">
            <a:extLst>
              <a:ext uri="{FF2B5EF4-FFF2-40B4-BE49-F238E27FC236}">
                <a16:creationId xmlns:a16="http://schemas.microsoft.com/office/drawing/2014/main" id="{8FCFF1CE-1401-46E7-82AC-997915D662DA}"/>
              </a:ext>
            </a:extLst>
          </p:cNvPr>
          <p:cNvSpPr/>
          <p:nvPr/>
        </p:nvSpPr>
        <p:spPr>
          <a:xfrm>
            <a:off x="694734" y="581749"/>
            <a:ext cx="10802533" cy="5694503"/>
          </a:xfrm>
          <a:prstGeom prst="roundRect">
            <a:avLst>
              <a:gd name="adj" fmla="val 2001"/>
            </a:avLst>
          </a:prstGeom>
          <a:solidFill>
            <a:schemeClr val="bg1"/>
          </a:solidFill>
          <a:ln w="12700">
            <a:noFill/>
          </a:ln>
          <a:effectLst>
            <a:outerShdw blurRad="381000" dist="38100" dir="5400000" algn="t" rotWithShape="0">
              <a:srgbClr val="B8B8F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5DF889F-DD98-4605-9616-0D483A39F7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69" b="33265"/>
          <a:stretch/>
        </p:blipFill>
        <p:spPr>
          <a:xfrm>
            <a:off x="0" y="2199259"/>
            <a:ext cx="3125337" cy="589757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4AF3C95-0243-462E-9ADC-2B93207D17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145" y="1256708"/>
            <a:ext cx="5456121" cy="4344584"/>
          </a:xfrm>
          <a:prstGeom prst="rect">
            <a:avLst/>
          </a:prstGeom>
          <a:effectLst>
            <a:outerShdw blurRad="381000" dist="254000" dir="12000000" sx="90000" sy="-19000" rotWithShape="0">
              <a:prstClr val="black">
                <a:alpha val="15000"/>
              </a:prstClr>
            </a:outerShdw>
          </a:effec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BE2AA4F-DDFB-4EAF-8303-F8ABFA532C9D}"/>
              </a:ext>
            </a:extLst>
          </p:cNvPr>
          <p:cNvSpPr txBox="1"/>
          <p:nvPr/>
        </p:nvSpPr>
        <p:spPr>
          <a:xfrm>
            <a:off x="1244507" y="1315072"/>
            <a:ext cx="4063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+mn-ea"/>
              </a:rPr>
              <a:t>Here Is The Title Of Your Text</a:t>
            </a:r>
            <a:endParaRPr lang="zh-CN" altLang="en-US" sz="2400" dirty="0">
              <a:latin typeface="+mn-ea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295CA6A-DCF0-4225-A63A-C51A06FF1BF2}"/>
              </a:ext>
            </a:extLst>
          </p:cNvPr>
          <p:cNvSpPr txBox="1"/>
          <p:nvPr/>
        </p:nvSpPr>
        <p:spPr>
          <a:xfrm>
            <a:off x="1244506" y="1118208"/>
            <a:ext cx="13067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+mn-ea"/>
              </a:rPr>
              <a:t>PowerPoint 2016</a:t>
            </a:r>
            <a:endParaRPr lang="zh-CN" altLang="en-US" sz="1200" dirty="0">
              <a:latin typeface="+mn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B111CD9-3EE9-4F4D-B6D2-900D5641C9E4}"/>
              </a:ext>
            </a:extLst>
          </p:cNvPr>
          <p:cNvSpPr txBox="1"/>
          <p:nvPr/>
        </p:nvSpPr>
        <p:spPr>
          <a:xfrm>
            <a:off x="1244506" y="2475125"/>
            <a:ext cx="3246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800" dirty="0">
                <a:latin typeface="+mn-ea"/>
              </a:rPr>
              <a:t>Looking into the sunset i can't help but </a:t>
            </a:r>
            <a:r>
              <a:rPr lang="en-US" altLang="zh-CN" sz="800" dirty="0" err="1">
                <a:latin typeface="+mn-ea"/>
              </a:rPr>
              <a:t>noticethat</a:t>
            </a:r>
            <a:r>
              <a:rPr lang="en-US" altLang="zh-CN" sz="800" dirty="0">
                <a:latin typeface="+mn-ea"/>
              </a:rPr>
              <a:t> despite her </a:t>
            </a:r>
            <a:r>
              <a:rPr lang="en-US" altLang="zh-CN" sz="800" dirty="0" err="1">
                <a:latin typeface="+mn-ea"/>
              </a:rPr>
              <a:t>beauty,a</a:t>
            </a:r>
            <a:r>
              <a:rPr lang="en-US" altLang="zh-CN" sz="800" dirty="0">
                <a:latin typeface="+mn-ea"/>
              </a:rPr>
              <a:t> sense of struggle and hopeless and the surround the sky . Deep inside you realize that this this day is day is gone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09AFB73-1C70-4DDF-8733-D93E32D8B120}"/>
              </a:ext>
            </a:extLst>
          </p:cNvPr>
          <p:cNvSpPr txBox="1"/>
          <p:nvPr/>
        </p:nvSpPr>
        <p:spPr>
          <a:xfrm>
            <a:off x="1742408" y="4144090"/>
            <a:ext cx="10038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00" b="1" dirty="0">
                <a:latin typeface="+mn-ea"/>
              </a:rPr>
              <a:t>+</a:t>
            </a:r>
            <a:r>
              <a:rPr lang="en-US" altLang="zh-CN" sz="1000" dirty="0">
                <a:latin typeface="+mn-ea"/>
              </a:rPr>
              <a:t>10.500 Hours</a:t>
            </a:r>
            <a:endParaRPr lang="zh-CN" altLang="en-US" sz="1000" dirty="0">
              <a:latin typeface="+mn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B456BD6-E673-4D10-8BD3-CDD24328629D}"/>
              </a:ext>
            </a:extLst>
          </p:cNvPr>
          <p:cNvSpPr txBox="1"/>
          <p:nvPr/>
        </p:nvSpPr>
        <p:spPr>
          <a:xfrm>
            <a:off x="1695992" y="4451955"/>
            <a:ext cx="1096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800" dirty="0">
                <a:latin typeface="微软雅黑" panose="020B0503020204020204" pitchFamily="34" charset="-122"/>
              </a:rPr>
              <a:t>Here Is The Title Of Your Text</a:t>
            </a:r>
            <a:endParaRPr lang="zh-CN" altLang="en-US" sz="800" dirty="0">
              <a:latin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2992324-3466-4A6C-A340-1CEFE8C8DEC7}"/>
              </a:ext>
            </a:extLst>
          </p:cNvPr>
          <p:cNvSpPr txBox="1"/>
          <p:nvPr/>
        </p:nvSpPr>
        <p:spPr>
          <a:xfrm>
            <a:off x="3164082" y="4144090"/>
            <a:ext cx="10118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00" b="1" dirty="0">
                <a:latin typeface="+mn-ea"/>
              </a:rPr>
              <a:t>+</a:t>
            </a:r>
            <a:r>
              <a:rPr lang="en-US" altLang="zh-CN" sz="1000" dirty="0">
                <a:latin typeface="+mn-ea"/>
              </a:rPr>
              <a:t>1440 Projects</a:t>
            </a:r>
            <a:endParaRPr lang="zh-CN" altLang="en-US" sz="1000" dirty="0">
              <a:latin typeface="+mn-ea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E186628-0BCB-449B-8287-4C802F3B3843}"/>
              </a:ext>
            </a:extLst>
          </p:cNvPr>
          <p:cNvSpPr txBox="1"/>
          <p:nvPr/>
        </p:nvSpPr>
        <p:spPr>
          <a:xfrm>
            <a:off x="3121673" y="4451955"/>
            <a:ext cx="1096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800" dirty="0">
                <a:latin typeface="微软雅黑" panose="020B0503020204020204" pitchFamily="34" charset="-122"/>
              </a:rPr>
              <a:t>Here Is The Title Of Your Text</a:t>
            </a:r>
            <a:endParaRPr lang="zh-CN" altLang="en-US" sz="800" dirty="0">
              <a:latin typeface="微软雅黑" panose="020B0503020204020204" pitchFamily="34" charset="-122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B269374B-B5DF-4839-A529-9BCC8F1FD6F5}"/>
              </a:ext>
            </a:extLst>
          </p:cNvPr>
          <p:cNvGrpSpPr/>
          <p:nvPr/>
        </p:nvGrpSpPr>
        <p:grpSpPr>
          <a:xfrm>
            <a:off x="2056255" y="3687074"/>
            <a:ext cx="376106" cy="376106"/>
            <a:chOff x="1830875" y="4224099"/>
            <a:chExt cx="376106" cy="376106"/>
          </a:xfrm>
        </p:grpSpPr>
        <p:sp>
          <p:nvSpPr>
            <p:cNvPr id="15" name="圆角矩形 17">
              <a:extLst>
                <a:ext uri="{FF2B5EF4-FFF2-40B4-BE49-F238E27FC236}">
                  <a16:creationId xmlns:a16="http://schemas.microsoft.com/office/drawing/2014/main" id="{EA750760-EB5C-4658-8FE2-B96D3527DE62}"/>
                </a:ext>
              </a:extLst>
            </p:cNvPr>
            <p:cNvSpPr/>
            <p:nvPr/>
          </p:nvSpPr>
          <p:spPr>
            <a:xfrm rot="2700000">
              <a:off x="1830875" y="4224099"/>
              <a:ext cx="376106" cy="376106"/>
            </a:xfrm>
            <a:prstGeom prst="roundRect">
              <a:avLst>
                <a:gd name="adj" fmla="val 25832"/>
              </a:avLst>
            </a:prstGeom>
            <a:gradFill flip="none" rotWithShape="0">
              <a:gsLst>
                <a:gs pos="56000">
                  <a:schemeClr val="bg1"/>
                </a:gs>
                <a:gs pos="99000">
                  <a:schemeClr val="bg1">
                    <a:lumMod val="75000"/>
                  </a:schemeClr>
                </a:gs>
              </a:gsLst>
              <a:lin ang="13500000" scaled="1"/>
              <a:tileRect/>
            </a:gradFill>
            <a:ln>
              <a:gradFill flip="none" rotWithShape="1">
                <a:gsLst>
                  <a:gs pos="1000">
                    <a:schemeClr val="bg1">
                      <a:lumMod val="85000"/>
                    </a:schemeClr>
                  </a:gs>
                  <a:gs pos="59000">
                    <a:schemeClr val="bg1"/>
                  </a:gs>
                </a:gsLst>
                <a:lin ang="10800000" scaled="1"/>
                <a:tileRect/>
              </a:gradFill>
            </a:ln>
            <a:effectLst>
              <a:outerShdw blurRad="254000" dist="127000" dir="36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PA_任意多边形 29">
              <a:extLst>
                <a:ext uri="{FF2B5EF4-FFF2-40B4-BE49-F238E27FC236}">
                  <a16:creationId xmlns:a16="http://schemas.microsoft.com/office/drawing/2014/main" id="{0E349CD7-EA83-4CBA-89FE-B93E5E9F9354}"/>
                </a:ext>
              </a:extLst>
            </p:cNvPr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1928928" y="4322154"/>
              <a:ext cx="180000" cy="179997"/>
            </a:xfrm>
            <a:custGeom>
              <a:avLst/>
              <a:gdLst/>
              <a:ahLst/>
              <a:cxnLst/>
              <a:rect l="l" t="t" r="r" b="b"/>
              <a:pathLst>
                <a:path w="257180" h="257175">
                  <a:moveTo>
                    <a:pt x="248007" y="0"/>
                  </a:moveTo>
                  <a:cubicBezTo>
                    <a:pt x="249920" y="0"/>
                    <a:pt x="251643" y="527"/>
                    <a:pt x="253173" y="1579"/>
                  </a:cubicBezTo>
                  <a:cubicBezTo>
                    <a:pt x="256331" y="3875"/>
                    <a:pt x="257622" y="6937"/>
                    <a:pt x="257048" y="10764"/>
                  </a:cubicBezTo>
                  <a:lnTo>
                    <a:pt x="220309" y="231200"/>
                  </a:lnTo>
                  <a:cubicBezTo>
                    <a:pt x="219831" y="233974"/>
                    <a:pt x="218300" y="236127"/>
                    <a:pt x="215717" y="237658"/>
                  </a:cubicBezTo>
                  <a:cubicBezTo>
                    <a:pt x="214377" y="238423"/>
                    <a:pt x="212894" y="238806"/>
                    <a:pt x="211268" y="238806"/>
                  </a:cubicBezTo>
                  <a:cubicBezTo>
                    <a:pt x="210215" y="238806"/>
                    <a:pt x="209067" y="238567"/>
                    <a:pt x="207823" y="238088"/>
                  </a:cubicBezTo>
                  <a:lnTo>
                    <a:pt x="142812" y="211538"/>
                  </a:lnTo>
                  <a:lnTo>
                    <a:pt x="108082" y="253875"/>
                  </a:lnTo>
                  <a:cubicBezTo>
                    <a:pt x="106360" y="256075"/>
                    <a:pt x="104016" y="257175"/>
                    <a:pt x="101050" y="257175"/>
                  </a:cubicBezTo>
                  <a:cubicBezTo>
                    <a:pt x="99806" y="257175"/>
                    <a:pt x="98754" y="256984"/>
                    <a:pt x="97892" y="256601"/>
                  </a:cubicBezTo>
                  <a:cubicBezTo>
                    <a:pt x="96075" y="255932"/>
                    <a:pt x="94616" y="254807"/>
                    <a:pt x="93515" y="253229"/>
                  </a:cubicBezTo>
                  <a:cubicBezTo>
                    <a:pt x="92415" y="251650"/>
                    <a:pt x="91865" y="249904"/>
                    <a:pt x="91865" y="247991"/>
                  </a:cubicBezTo>
                  <a:lnTo>
                    <a:pt x="91865" y="197905"/>
                  </a:lnTo>
                  <a:lnTo>
                    <a:pt x="215860" y="45925"/>
                  </a:lnTo>
                  <a:lnTo>
                    <a:pt x="62445" y="178674"/>
                  </a:lnTo>
                  <a:lnTo>
                    <a:pt x="5757" y="155425"/>
                  </a:lnTo>
                  <a:cubicBezTo>
                    <a:pt x="2217" y="154085"/>
                    <a:pt x="304" y="151454"/>
                    <a:pt x="17" y="147532"/>
                  </a:cubicBezTo>
                  <a:cubicBezTo>
                    <a:pt x="-175" y="143705"/>
                    <a:pt x="1356" y="140882"/>
                    <a:pt x="4609" y="139064"/>
                  </a:cubicBezTo>
                  <a:lnTo>
                    <a:pt x="243415" y="1292"/>
                  </a:lnTo>
                  <a:cubicBezTo>
                    <a:pt x="244850" y="431"/>
                    <a:pt x="246380" y="0"/>
                    <a:pt x="248007" y="0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latin typeface="FontAwesome" pitchFamily="2" charset="0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94078072-BDD6-4000-956D-BEFD54D8A52F}"/>
              </a:ext>
            </a:extLst>
          </p:cNvPr>
          <p:cNvGrpSpPr/>
          <p:nvPr/>
        </p:nvGrpSpPr>
        <p:grpSpPr>
          <a:xfrm>
            <a:off x="3481936" y="3687075"/>
            <a:ext cx="376106" cy="376106"/>
            <a:chOff x="3256556" y="4224100"/>
            <a:chExt cx="376106" cy="376106"/>
          </a:xfrm>
        </p:grpSpPr>
        <p:sp>
          <p:nvSpPr>
            <p:cNvPr id="18" name="圆角矩形 20">
              <a:extLst>
                <a:ext uri="{FF2B5EF4-FFF2-40B4-BE49-F238E27FC236}">
                  <a16:creationId xmlns:a16="http://schemas.microsoft.com/office/drawing/2014/main" id="{96C348FD-213D-4861-9414-E9E45CB8474C}"/>
                </a:ext>
              </a:extLst>
            </p:cNvPr>
            <p:cNvSpPr/>
            <p:nvPr/>
          </p:nvSpPr>
          <p:spPr>
            <a:xfrm rot="2700000">
              <a:off x="3256556" y="4224100"/>
              <a:ext cx="376106" cy="376106"/>
            </a:xfrm>
            <a:prstGeom prst="roundRect">
              <a:avLst>
                <a:gd name="adj" fmla="val 25832"/>
              </a:avLst>
            </a:prstGeom>
            <a:gradFill flip="none" rotWithShape="0">
              <a:gsLst>
                <a:gs pos="56000">
                  <a:schemeClr val="bg1"/>
                </a:gs>
                <a:gs pos="99000">
                  <a:schemeClr val="bg1">
                    <a:lumMod val="75000"/>
                  </a:schemeClr>
                </a:gs>
              </a:gsLst>
              <a:lin ang="13500000" scaled="1"/>
              <a:tileRect/>
            </a:gradFill>
            <a:ln>
              <a:gradFill flip="none" rotWithShape="1">
                <a:gsLst>
                  <a:gs pos="1000">
                    <a:schemeClr val="bg1">
                      <a:lumMod val="85000"/>
                    </a:schemeClr>
                  </a:gs>
                  <a:gs pos="59000">
                    <a:schemeClr val="bg1"/>
                  </a:gs>
                </a:gsLst>
                <a:lin ang="10800000" scaled="1"/>
                <a:tileRect/>
              </a:gradFill>
            </a:ln>
            <a:effectLst>
              <a:outerShdw blurRad="254000" dist="127000" dir="36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PA_任意多边形 28">
              <a:extLst>
                <a:ext uri="{FF2B5EF4-FFF2-40B4-BE49-F238E27FC236}">
                  <a16:creationId xmlns:a16="http://schemas.microsoft.com/office/drawing/2014/main" id="{FB729377-2E94-421E-918C-90DCF93518D6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3336839" y="4322152"/>
              <a:ext cx="215541" cy="180000"/>
            </a:xfrm>
            <a:custGeom>
              <a:avLst/>
              <a:gdLst>
                <a:gd name="T0" fmla="*/ 124 w 498"/>
                <a:gd name="T1" fmla="*/ 81 h 418"/>
                <a:gd name="T2" fmla="*/ 124 w 498"/>
                <a:gd name="T3" fmla="*/ 81 h 418"/>
                <a:gd name="T4" fmla="*/ 36 w 498"/>
                <a:gd name="T5" fmla="*/ 258 h 418"/>
                <a:gd name="T6" fmla="*/ 346 w 498"/>
                <a:gd name="T7" fmla="*/ 116 h 418"/>
                <a:gd name="T8" fmla="*/ 9 w 498"/>
                <a:gd name="T9" fmla="*/ 382 h 418"/>
                <a:gd name="T10" fmla="*/ 44 w 498"/>
                <a:gd name="T11" fmla="*/ 400 h 418"/>
                <a:gd name="T12" fmla="*/ 97 w 498"/>
                <a:gd name="T13" fmla="*/ 311 h 418"/>
                <a:gd name="T14" fmla="*/ 293 w 498"/>
                <a:gd name="T15" fmla="*/ 311 h 418"/>
                <a:gd name="T16" fmla="*/ 469 w 498"/>
                <a:gd name="T17" fmla="*/ 72 h 418"/>
                <a:gd name="T18" fmla="*/ 124 w 498"/>
                <a:gd name="T19" fmla="*/ 81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8" h="418">
                  <a:moveTo>
                    <a:pt x="124" y="81"/>
                  </a:moveTo>
                  <a:lnTo>
                    <a:pt x="124" y="81"/>
                  </a:lnTo>
                  <a:cubicBezTo>
                    <a:pt x="27" y="134"/>
                    <a:pt x="36" y="222"/>
                    <a:pt x="36" y="258"/>
                  </a:cubicBezTo>
                  <a:cubicBezTo>
                    <a:pt x="159" y="107"/>
                    <a:pt x="346" y="116"/>
                    <a:pt x="346" y="116"/>
                  </a:cubicBezTo>
                  <a:cubicBezTo>
                    <a:pt x="346" y="116"/>
                    <a:pt x="80" y="204"/>
                    <a:pt x="9" y="382"/>
                  </a:cubicBezTo>
                  <a:cubicBezTo>
                    <a:pt x="0" y="400"/>
                    <a:pt x="36" y="417"/>
                    <a:pt x="44" y="400"/>
                  </a:cubicBezTo>
                  <a:cubicBezTo>
                    <a:pt x="62" y="355"/>
                    <a:pt x="97" y="311"/>
                    <a:pt x="97" y="311"/>
                  </a:cubicBezTo>
                  <a:cubicBezTo>
                    <a:pt x="151" y="329"/>
                    <a:pt x="230" y="355"/>
                    <a:pt x="293" y="311"/>
                  </a:cubicBezTo>
                  <a:cubicBezTo>
                    <a:pt x="363" y="258"/>
                    <a:pt x="363" y="134"/>
                    <a:pt x="469" y="72"/>
                  </a:cubicBezTo>
                  <a:cubicBezTo>
                    <a:pt x="497" y="63"/>
                    <a:pt x="249" y="0"/>
                    <a:pt x="124" y="81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ffectLst/>
          </p:spPr>
          <p:txBody>
            <a:bodyPr wrap="none" lIns="45712" tIns="22856" rIns="45712" bIns="22856" anchor="ctr"/>
            <a:lstStyle/>
            <a:p>
              <a:pPr defTabSz="609494">
                <a:defRPr/>
              </a:pP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1164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-0.04557 -4.07407E-6 " pathEditMode="relative" rAng="0" ptsTypes="AA">
                                      <p:cBhvr>
                                        <p:cTn id="15" dur="1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-3.7037E-6 L -0.04557 -3.7037E-6 " pathEditMode="relative" rAng="0" ptsTypes="AA">
                                      <p:cBhvr>
                                        <p:cTn id="20" dur="1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125E-6 2.59259E-6 L -0.04557 2.59259E-6 " pathEditMode="relative" rAng="0" ptsTypes="AA">
                                      <p:cBhvr>
                                        <p:cTn id="25" dur="15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4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4.44444E-6 L 1.04167E-6 -0.08658 " pathEditMode="relative" rAng="0" ptsTypes="AA">
                                      <p:cBhvr>
                                        <p:cTn id="30" dur="12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4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5E-6 -2.96296E-6 L 5E-6 -0.08657 " pathEditMode="relative" rAng="0" ptsTypes="AA">
                                      <p:cBhvr>
                                        <p:cTn id="35" dur="12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4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04167E-6 4.44444E-6 L 1.04167E-6 -0.08658 " pathEditMode="relative" rAng="0" ptsTypes="AA">
                                      <p:cBhvr>
                                        <p:cTn id="40" dur="12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4" presetClass="pat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04167E-6 4.44444E-6 L 1.04167E-6 -0.08658 " pathEditMode="relative" rAng="0" ptsTypes="AA">
                                      <p:cBhvr>
                                        <p:cTn id="45" dur="12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4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08333E-6 -2.96296E-6 L -2.08333E-6 -0.08657 " pathEditMode="relative" rAng="0" ptsTypes="AA">
                                      <p:cBhvr>
                                        <p:cTn id="50" dur="12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4" presetClass="path" presetSubtype="0" decel="10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1.04167E-6 4.44444E-6 L 1.04167E-6 -0.08658 " pathEditMode="relative" rAng="0" ptsTypes="AA">
                                      <p:cBhvr>
                                        <p:cTn id="55" dur="12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1000">
              <a:srgbClr val="407ED1"/>
            </a:gs>
            <a:gs pos="23000">
              <a:srgbClr val="4AC6D7"/>
            </a:gs>
            <a:gs pos="38000">
              <a:srgbClr val="47ADDA"/>
            </a:gs>
            <a:gs pos="100000">
              <a:srgbClr val="3644DB"/>
            </a:gs>
            <a:gs pos="0">
              <a:srgbClr val="4CDFD4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FA71721-E822-49F3-8D14-16298DF979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09533" y="-3429000"/>
            <a:ext cx="6858000" cy="13716000"/>
          </a:xfrm>
          <a:prstGeom prst="rect">
            <a:avLst/>
          </a:prstGeom>
        </p:spPr>
      </p:pic>
      <p:sp>
        <p:nvSpPr>
          <p:cNvPr id="3" name="圆角矩形 3">
            <a:extLst>
              <a:ext uri="{FF2B5EF4-FFF2-40B4-BE49-F238E27FC236}">
                <a16:creationId xmlns:a16="http://schemas.microsoft.com/office/drawing/2014/main" id="{0A199663-38D1-4EB2-8F19-CAD27106DDEA}"/>
              </a:ext>
            </a:extLst>
          </p:cNvPr>
          <p:cNvSpPr/>
          <p:nvPr/>
        </p:nvSpPr>
        <p:spPr>
          <a:xfrm>
            <a:off x="694734" y="581749"/>
            <a:ext cx="10802533" cy="5694503"/>
          </a:xfrm>
          <a:prstGeom prst="roundRect">
            <a:avLst>
              <a:gd name="adj" fmla="val 2001"/>
            </a:avLst>
          </a:prstGeom>
          <a:solidFill>
            <a:schemeClr val="bg1"/>
          </a:solidFill>
          <a:ln w="12700">
            <a:noFill/>
          </a:ln>
          <a:effectLst>
            <a:outerShdw blurRad="381000" dist="38100" dir="5400000" algn="t" rotWithShape="0">
              <a:srgbClr val="B8B8F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6AAA558-6387-498C-9DBB-AF763E29223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07" t="60626"/>
          <a:stretch/>
        </p:blipFill>
        <p:spPr>
          <a:xfrm rot="16200000">
            <a:off x="7376899" y="-1280900"/>
            <a:ext cx="2838734" cy="540053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72DC1EF-0E1E-4145-9792-53C0D5B5E32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2823" t="10859"/>
          <a:stretch/>
        </p:blipFill>
        <p:spPr>
          <a:xfrm>
            <a:off x="3609473" y="919131"/>
            <a:ext cx="5966766" cy="5236804"/>
          </a:xfrm>
          <a:prstGeom prst="rect">
            <a:avLst/>
          </a:prstGeom>
        </p:spPr>
      </p:pic>
      <p:grpSp>
        <p:nvGrpSpPr>
          <p:cNvPr id="6" name="PA_组合 7">
            <a:extLst>
              <a:ext uri="{FF2B5EF4-FFF2-40B4-BE49-F238E27FC236}">
                <a16:creationId xmlns:a16="http://schemas.microsoft.com/office/drawing/2014/main" id="{91433CA6-6F3C-4D2E-BFBA-5C6A2317A1B8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8334238" y="2669393"/>
            <a:ext cx="718779" cy="719061"/>
            <a:chOff x="8554404" y="1854613"/>
            <a:chExt cx="718779" cy="719061"/>
          </a:xfrm>
        </p:grpSpPr>
        <p:sp>
          <p:nvSpPr>
            <p:cNvPr id="8" name="Shape 694">
              <a:extLst>
                <a:ext uri="{FF2B5EF4-FFF2-40B4-BE49-F238E27FC236}">
                  <a16:creationId xmlns:a16="http://schemas.microsoft.com/office/drawing/2014/main" id="{786661EA-BC5D-4862-B1EC-092D354F1D92}"/>
                </a:ext>
              </a:extLst>
            </p:cNvPr>
            <p:cNvSpPr/>
            <p:nvPr/>
          </p:nvSpPr>
          <p:spPr>
            <a:xfrm>
              <a:off x="8554404" y="1854613"/>
              <a:ext cx="718779" cy="719061"/>
            </a:xfrm>
            <a:prstGeom prst="ellipse">
              <a:avLst/>
            </a:prstGeom>
            <a:solidFill>
              <a:srgbClr val="4CDFD4"/>
            </a:solidFill>
            <a:ln>
              <a:noFill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" name="Shape 695">
              <a:extLst>
                <a:ext uri="{FF2B5EF4-FFF2-40B4-BE49-F238E27FC236}">
                  <a16:creationId xmlns:a16="http://schemas.microsoft.com/office/drawing/2014/main" id="{59E670D1-43E3-4C68-9469-E82E3E652619}"/>
                </a:ext>
              </a:extLst>
            </p:cNvPr>
            <p:cNvSpPr/>
            <p:nvPr/>
          </p:nvSpPr>
          <p:spPr>
            <a:xfrm>
              <a:off x="8749226" y="2030228"/>
              <a:ext cx="344784" cy="348460"/>
            </a:xfrm>
            <a:custGeom>
              <a:avLst/>
              <a:gdLst>
                <a:gd name="connsiteX0" fmla="*/ 118738 w 328289"/>
                <a:gd name="connsiteY0" fmla="*/ 247650 h 331788"/>
                <a:gd name="connsiteX1" fmla="*/ 118738 w 328289"/>
                <a:gd name="connsiteY1" fmla="*/ 288925 h 331788"/>
                <a:gd name="connsiteX2" fmla="*/ 127767 w 328289"/>
                <a:gd name="connsiteY2" fmla="*/ 288925 h 331788"/>
                <a:gd name="connsiteX3" fmla="*/ 127767 w 328289"/>
                <a:gd name="connsiteY3" fmla="*/ 277668 h 331788"/>
                <a:gd name="connsiteX4" fmla="*/ 135506 w 328289"/>
                <a:gd name="connsiteY4" fmla="*/ 271415 h 331788"/>
                <a:gd name="connsiteX5" fmla="*/ 160013 w 328289"/>
                <a:gd name="connsiteY5" fmla="*/ 271415 h 331788"/>
                <a:gd name="connsiteX6" fmla="*/ 167752 w 328289"/>
                <a:gd name="connsiteY6" fmla="*/ 277668 h 331788"/>
                <a:gd name="connsiteX7" fmla="*/ 167752 w 328289"/>
                <a:gd name="connsiteY7" fmla="*/ 288925 h 331788"/>
                <a:gd name="connsiteX8" fmla="*/ 193549 w 328289"/>
                <a:gd name="connsiteY8" fmla="*/ 288925 h 331788"/>
                <a:gd name="connsiteX9" fmla="*/ 193549 w 328289"/>
                <a:gd name="connsiteY9" fmla="*/ 270164 h 331788"/>
                <a:gd name="connsiteX10" fmla="*/ 201288 w 328289"/>
                <a:gd name="connsiteY10" fmla="*/ 262659 h 331788"/>
                <a:gd name="connsiteX11" fmla="*/ 239984 w 328289"/>
                <a:gd name="connsiteY11" fmla="*/ 262659 h 331788"/>
                <a:gd name="connsiteX12" fmla="*/ 247723 w 328289"/>
                <a:gd name="connsiteY12" fmla="*/ 270164 h 331788"/>
                <a:gd name="connsiteX13" fmla="*/ 247723 w 328289"/>
                <a:gd name="connsiteY13" fmla="*/ 276418 h 331788"/>
                <a:gd name="connsiteX14" fmla="*/ 264491 w 328289"/>
                <a:gd name="connsiteY14" fmla="*/ 276418 h 331788"/>
                <a:gd name="connsiteX15" fmla="*/ 272230 w 328289"/>
                <a:gd name="connsiteY15" fmla="*/ 283922 h 331788"/>
                <a:gd name="connsiteX16" fmla="*/ 272230 w 328289"/>
                <a:gd name="connsiteY16" fmla="*/ 288925 h 331788"/>
                <a:gd name="connsiteX17" fmla="*/ 304476 w 328289"/>
                <a:gd name="connsiteY17" fmla="*/ 288925 h 331788"/>
                <a:gd name="connsiteX18" fmla="*/ 304476 w 328289"/>
                <a:gd name="connsiteY18" fmla="*/ 247650 h 331788"/>
                <a:gd name="connsiteX19" fmla="*/ 118738 w 328289"/>
                <a:gd name="connsiteY19" fmla="*/ 247650 h 331788"/>
                <a:gd name="connsiteX20" fmla="*/ 56826 w 328289"/>
                <a:gd name="connsiteY20" fmla="*/ 184150 h 331788"/>
                <a:gd name="connsiteX21" fmla="*/ 49206 w 328289"/>
                <a:gd name="connsiteY21" fmla="*/ 203576 h 331788"/>
                <a:gd name="connsiteX22" fmla="*/ 44126 w 328289"/>
                <a:gd name="connsiteY22" fmla="*/ 210052 h 331788"/>
                <a:gd name="connsiteX23" fmla="*/ 44126 w 328289"/>
                <a:gd name="connsiteY23" fmla="*/ 233363 h 331788"/>
                <a:gd name="connsiteX24" fmla="*/ 56826 w 328289"/>
                <a:gd name="connsiteY24" fmla="*/ 233363 h 331788"/>
                <a:gd name="connsiteX25" fmla="*/ 56826 w 328289"/>
                <a:gd name="connsiteY25" fmla="*/ 184150 h 331788"/>
                <a:gd name="connsiteX26" fmla="*/ 66951 w 328289"/>
                <a:gd name="connsiteY26" fmla="*/ 114300 h 331788"/>
                <a:gd name="connsiteX27" fmla="*/ 107057 w 328289"/>
                <a:gd name="connsiteY27" fmla="*/ 114300 h 331788"/>
                <a:gd name="connsiteX28" fmla="*/ 119995 w 328289"/>
                <a:gd name="connsiteY28" fmla="*/ 118207 h 331788"/>
                <a:gd name="connsiteX29" fmla="*/ 143282 w 328289"/>
                <a:gd name="connsiteY29" fmla="*/ 152068 h 331788"/>
                <a:gd name="connsiteX30" fmla="*/ 162689 w 328289"/>
                <a:gd name="connsiteY30" fmla="*/ 149463 h 331788"/>
                <a:gd name="connsiteX31" fmla="*/ 175626 w 328289"/>
                <a:gd name="connsiteY31" fmla="*/ 159881 h 331788"/>
                <a:gd name="connsiteX32" fmla="*/ 165276 w 328289"/>
                <a:gd name="connsiteY32" fmla="*/ 174207 h 331788"/>
                <a:gd name="connsiteX33" fmla="*/ 138107 w 328289"/>
                <a:gd name="connsiteY33" fmla="*/ 176812 h 331788"/>
                <a:gd name="connsiteX34" fmla="*/ 136814 w 328289"/>
                <a:gd name="connsiteY34" fmla="*/ 176812 h 331788"/>
                <a:gd name="connsiteX35" fmla="*/ 127757 w 328289"/>
                <a:gd name="connsiteY35" fmla="*/ 171602 h 331788"/>
                <a:gd name="connsiteX36" fmla="*/ 118701 w 328289"/>
                <a:gd name="connsiteY36" fmla="*/ 159881 h 331788"/>
                <a:gd name="connsiteX37" fmla="*/ 118701 w 328289"/>
                <a:gd name="connsiteY37" fmla="*/ 182021 h 331788"/>
                <a:gd name="connsiteX38" fmla="*/ 118701 w 328289"/>
                <a:gd name="connsiteY38" fmla="*/ 236719 h 331788"/>
                <a:gd name="connsiteX39" fmla="*/ 148457 w 328289"/>
                <a:gd name="connsiteY39" fmla="*/ 236719 h 331788"/>
                <a:gd name="connsiteX40" fmla="*/ 148457 w 328289"/>
                <a:gd name="connsiteY40" fmla="*/ 226300 h 331788"/>
                <a:gd name="connsiteX41" fmla="*/ 156220 w 328289"/>
                <a:gd name="connsiteY41" fmla="*/ 218486 h 331788"/>
                <a:gd name="connsiteX42" fmla="*/ 179508 w 328289"/>
                <a:gd name="connsiteY42" fmla="*/ 218486 h 331788"/>
                <a:gd name="connsiteX43" fmla="*/ 187270 w 328289"/>
                <a:gd name="connsiteY43" fmla="*/ 226300 h 331788"/>
                <a:gd name="connsiteX44" fmla="*/ 187270 w 328289"/>
                <a:gd name="connsiteY44" fmla="*/ 236719 h 331788"/>
                <a:gd name="connsiteX45" fmla="*/ 213145 w 328289"/>
                <a:gd name="connsiteY45" fmla="*/ 236719 h 331788"/>
                <a:gd name="connsiteX46" fmla="*/ 213145 w 328289"/>
                <a:gd name="connsiteY46" fmla="*/ 226300 h 331788"/>
                <a:gd name="connsiteX47" fmla="*/ 220908 w 328289"/>
                <a:gd name="connsiteY47" fmla="*/ 218486 h 331788"/>
                <a:gd name="connsiteX48" fmla="*/ 229964 w 328289"/>
                <a:gd name="connsiteY48" fmla="*/ 218486 h 331788"/>
                <a:gd name="connsiteX49" fmla="*/ 229964 w 328289"/>
                <a:gd name="connsiteY49" fmla="*/ 208067 h 331788"/>
                <a:gd name="connsiteX50" fmla="*/ 237726 w 328289"/>
                <a:gd name="connsiteY50" fmla="*/ 200253 h 331788"/>
                <a:gd name="connsiteX51" fmla="*/ 264895 w 328289"/>
                <a:gd name="connsiteY51" fmla="*/ 200253 h 331788"/>
                <a:gd name="connsiteX52" fmla="*/ 272658 w 328289"/>
                <a:gd name="connsiteY52" fmla="*/ 208067 h 331788"/>
                <a:gd name="connsiteX53" fmla="*/ 272658 w 328289"/>
                <a:gd name="connsiteY53" fmla="*/ 218486 h 331788"/>
                <a:gd name="connsiteX54" fmla="*/ 284301 w 328289"/>
                <a:gd name="connsiteY54" fmla="*/ 218486 h 331788"/>
                <a:gd name="connsiteX55" fmla="*/ 292064 w 328289"/>
                <a:gd name="connsiteY55" fmla="*/ 226300 h 331788"/>
                <a:gd name="connsiteX56" fmla="*/ 292064 w 328289"/>
                <a:gd name="connsiteY56" fmla="*/ 236719 h 331788"/>
                <a:gd name="connsiteX57" fmla="*/ 305001 w 328289"/>
                <a:gd name="connsiteY57" fmla="*/ 236719 h 331788"/>
                <a:gd name="connsiteX58" fmla="*/ 305001 w 328289"/>
                <a:gd name="connsiteY58" fmla="*/ 182021 h 331788"/>
                <a:gd name="connsiteX59" fmla="*/ 175626 w 328289"/>
                <a:gd name="connsiteY59" fmla="*/ 182021 h 331788"/>
                <a:gd name="connsiteX60" fmla="*/ 187270 w 328289"/>
                <a:gd name="connsiteY60" fmla="*/ 158579 h 331788"/>
                <a:gd name="connsiteX61" fmla="*/ 209264 w 328289"/>
                <a:gd name="connsiteY61" fmla="*/ 158579 h 331788"/>
                <a:gd name="connsiteX62" fmla="*/ 209264 w 328289"/>
                <a:gd name="connsiteY62" fmla="*/ 137742 h 331788"/>
                <a:gd name="connsiteX63" fmla="*/ 218320 w 328289"/>
                <a:gd name="connsiteY63" fmla="*/ 137742 h 331788"/>
                <a:gd name="connsiteX64" fmla="*/ 218320 w 328289"/>
                <a:gd name="connsiteY64" fmla="*/ 154672 h 331788"/>
                <a:gd name="connsiteX65" fmla="*/ 219614 w 328289"/>
                <a:gd name="connsiteY65" fmla="*/ 158579 h 331788"/>
                <a:gd name="connsiteX66" fmla="*/ 258426 w 328289"/>
                <a:gd name="connsiteY66" fmla="*/ 158579 h 331788"/>
                <a:gd name="connsiteX67" fmla="*/ 259720 w 328289"/>
                <a:gd name="connsiteY67" fmla="*/ 154672 h 331788"/>
                <a:gd name="connsiteX68" fmla="*/ 259720 w 328289"/>
                <a:gd name="connsiteY68" fmla="*/ 137742 h 331788"/>
                <a:gd name="connsiteX69" fmla="*/ 268776 w 328289"/>
                <a:gd name="connsiteY69" fmla="*/ 137742 h 331788"/>
                <a:gd name="connsiteX70" fmla="*/ 268776 w 328289"/>
                <a:gd name="connsiteY70" fmla="*/ 158579 h 331788"/>
                <a:gd name="connsiteX71" fmla="*/ 316645 w 328289"/>
                <a:gd name="connsiteY71" fmla="*/ 158579 h 331788"/>
                <a:gd name="connsiteX72" fmla="*/ 328289 w 328289"/>
                <a:gd name="connsiteY72" fmla="*/ 170300 h 331788"/>
                <a:gd name="connsiteX73" fmla="*/ 328289 w 328289"/>
                <a:gd name="connsiteY73" fmla="*/ 300532 h 331788"/>
                <a:gd name="connsiteX74" fmla="*/ 314058 w 328289"/>
                <a:gd name="connsiteY74" fmla="*/ 313556 h 331788"/>
                <a:gd name="connsiteX75" fmla="*/ 118701 w 328289"/>
                <a:gd name="connsiteY75" fmla="*/ 313556 h 331788"/>
                <a:gd name="connsiteX76" fmla="*/ 118701 w 328289"/>
                <a:gd name="connsiteY76" fmla="*/ 317463 h 331788"/>
                <a:gd name="connsiteX77" fmla="*/ 104470 w 328289"/>
                <a:gd name="connsiteY77" fmla="*/ 331788 h 331788"/>
                <a:gd name="connsiteX78" fmla="*/ 90239 w 328289"/>
                <a:gd name="connsiteY78" fmla="*/ 317463 h 331788"/>
                <a:gd name="connsiteX79" fmla="*/ 90239 w 328289"/>
                <a:gd name="connsiteY79" fmla="*/ 236719 h 331788"/>
                <a:gd name="connsiteX80" fmla="*/ 85064 w 328289"/>
                <a:gd name="connsiteY80" fmla="*/ 236719 h 331788"/>
                <a:gd name="connsiteX81" fmla="*/ 85064 w 328289"/>
                <a:gd name="connsiteY81" fmla="*/ 317463 h 331788"/>
                <a:gd name="connsiteX82" fmla="*/ 70832 w 328289"/>
                <a:gd name="connsiteY82" fmla="*/ 331788 h 331788"/>
                <a:gd name="connsiteX83" fmla="*/ 56601 w 328289"/>
                <a:gd name="connsiteY83" fmla="*/ 317463 h 331788"/>
                <a:gd name="connsiteX84" fmla="*/ 56601 w 328289"/>
                <a:gd name="connsiteY84" fmla="*/ 286207 h 331788"/>
                <a:gd name="connsiteX85" fmla="*/ 24257 w 328289"/>
                <a:gd name="connsiteY85" fmla="*/ 286207 h 331788"/>
                <a:gd name="connsiteX86" fmla="*/ 16495 w 328289"/>
                <a:gd name="connsiteY86" fmla="*/ 282300 h 331788"/>
                <a:gd name="connsiteX87" fmla="*/ 970 w 328289"/>
                <a:gd name="connsiteY87" fmla="*/ 245835 h 331788"/>
                <a:gd name="connsiteX88" fmla="*/ 970 w 328289"/>
                <a:gd name="connsiteY88" fmla="*/ 238021 h 331788"/>
                <a:gd name="connsiteX89" fmla="*/ 7439 w 328289"/>
                <a:gd name="connsiteY89" fmla="*/ 234114 h 331788"/>
                <a:gd name="connsiteX90" fmla="*/ 32020 w 328289"/>
                <a:gd name="connsiteY90" fmla="*/ 234114 h 331788"/>
                <a:gd name="connsiteX91" fmla="*/ 32020 w 328289"/>
                <a:gd name="connsiteY91" fmla="*/ 210672 h 331788"/>
                <a:gd name="connsiteX92" fmla="*/ 26845 w 328289"/>
                <a:gd name="connsiteY92" fmla="*/ 196347 h 331788"/>
                <a:gd name="connsiteX93" fmla="*/ 54014 w 328289"/>
                <a:gd name="connsiteY93" fmla="*/ 120812 h 331788"/>
                <a:gd name="connsiteX94" fmla="*/ 66951 w 328289"/>
                <a:gd name="connsiteY94" fmla="*/ 114300 h 331788"/>
                <a:gd name="connsiteX95" fmla="*/ 255263 w 328289"/>
                <a:gd name="connsiteY95" fmla="*/ 63500 h 331788"/>
                <a:gd name="connsiteX96" fmla="*/ 257878 w 328289"/>
                <a:gd name="connsiteY96" fmla="*/ 63500 h 331788"/>
                <a:gd name="connsiteX97" fmla="*/ 269644 w 328289"/>
                <a:gd name="connsiteY97" fmla="*/ 69984 h 331788"/>
                <a:gd name="connsiteX98" fmla="*/ 297098 w 328289"/>
                <a:gd name="connsiteY98" fmla="*/ 140013 h 331788"/>
                <a:gd name="connsiteX99" fmla="*/ 290562 w 328289"/>
                <a:gd name="connsiteY99" fmla="*/ 155575 h 331788"/>
                <a:gd name="connsiteX100" fmla="*/ 286639 w 328289"/>
                <a:gd name="connsiteY100" fmla="*/ 155575 h 331788"/>
                <a:gd name="connsiteX101" fmla="*/ 276181 w 328289"/>
                <a:gd name="connsiteY101" fmla="*/ 149091 h 331788"/>
                <a:gd name="connsiteX102" fmla="*/ 268337 w 328289"/>
                <a:gd name="connsiteY102" fmla="*/ 127045 h 331788"/>
                <a:gd name="connsiteX103" fmla="*/ 268337 w 328289"/>
                <a:gd name="connsiteY103" fmla="*/ 130935 h 331788"/>
                <a:gd name="connsiteX104" fmla="*/ 255263 w 328289"/>
                <a:gd name="connsiteY104" fmla="*/ 130935 h 331788"/>
                <a:gd name="connsiteX105" fmla="*/ 255263 w 328289"/>
                <a:gd name="connsiteY105" fmla="*/ 63500 h 331788"/>
                <a:gd name="connsiteX106" fmla="*/ 229863 w 328289"/>
                <a:gd name="connsiteY106" fmla="*/ 63500 h 331788"/>
                <a:gd name="connsiteX107" fmla="*/ 248913 w 328289"/>
                <a:gd name="connsiteY107" fmla="*/ 63500 h 331788"/>
                <a:gd name="connsiteX108" fmla="*/ 248913 w 328289"/>
                <a:gd name="connsiteY108" fmla="*/ 83110 h 331788"/>
                <a:gd name="connsiteX109" fmla="*/ 244831 w 328289"/>
                <a:gd name="connsiteY109" fmla="*/ 85725 h 331788"/>
                <a:gd name="connsiteX110" fmla="*/ 233945 w 328289"/>
                <a:gd name="connsiteY110" fmla="*/ 85725 h 331788"/>
                <a:gd name="connsiteX111" fmla="*/ 229863 w 328289"/>
                <a:gd name="connsiteY111" fmla="*/ 83110 h 331788"/>
                <a:gd name="connsiteX112" fmla="*/ 218029 w 328289"/>
                <a:gd name="connsiteY112" fmla="*/ 63500 h 331788"/>
                <a:gd name="connsiteX113" fmla="*/ 221926 w 328289"/>
                <a:gd name="connsiteY113" fmla="*/ 63500 h 331788"/>
                <a:gd name="connsiteX114" fmla="*/ 221926 w 328289"/>
                <a:gd name="connsiteY114" fmla="*/ 130935 h 331788"/>
                <a:gd name="connsiteX115" fmla="*/ 208937 w 328289"/>
                <a:gd name="connsiteY115" fmla="*/ 130935 h 331788"/>
                <a:gd name="connsiteX116" fmla="*/ 208937 w 328289"/>
                <a:gd name="connsiteY116" fmla="*/ 127045 h 331788"/>
                <a:gd name="connsiteX117" fmla="*/ 199845 w 328289"/>
                <a:gd name="connsiteY117" fmla="*/ 149091 h 331788"/>
                <a:gd name="connsiteX118" fmla="*/ 189454 w 328289"/>
                <a:gd name="connsiteY118" fmla="*/ 155575 h 331788"/>
                <a:gd name="connsiteX119" fmla="*/ 185557 w 328289"/>
                <a:gd name="connsiteY119" fmla="*/ 155575 h 331788"/>
                <a:gd name="connsiteX120" fmla="*/ 185557 w 328289"/>
                <a:gd name="connsiteY120" fmla="*/ 154278 h 331788"/>
                <a:gd name="connsiteX121" fmla="*/ 179063 w 328289"/>
                <a:gd name="connsiteY121" fmla="*/ 145200 h 331788"/>
                <a:gd name="connsiteX122" fmla="*/ 179063 w 328289"/>
                <a:gd name="connsiteY122" fmla="*/ 140013 h 331788"/>
                <a:gd name="connsiteX123" fmla="*/ 206339 w 328289"/>
                <a:gd name="connsiteY123" fmla="*/ 69984 h 331788"/>
                <a:gd name="connsiteX124" fmla="*/ 218029 w 328289"/>
                <a:gd name="connsiteY124" fmla="*/ 63500 h 331788"/>
                <a:gd name="connsiteX125" fmla="*/ 87783 w 328289"/>
                <a:gd name="connsiteY125" fmla="*/ 47625 h 331788"/>
                <a:gd name="connsiteX126" fmla="*/ 112390 w 328289"/>
                <a:gd name="connsiteY126" fmla="*/ 76200 h 331788"/>
                <a:gd name="connsiteX127" fmla="*/ 87783 w 328289"/>
                <a:gd name="connsiteY127" fmla="*/ 104775 h 331788"/>
                <a:gd name="connsiteX128" fmla="*/ 63176 w 328289"/>
                <a:gd name="connsiteY128" fmla="*/ 76200 h 331788"/>
                <a:gd name="connsiteX129" fmla="*/ 87783 w 328289"/>
                <a:gd name="connsiteY129" fmla="*/ 47625 h 331788"/>
                <a:gd name="connsiteX130" fmla="*/ 239389 w 328289"/>
                <a:gd name="connsiteY130" fmla="*/ 0 h 331788"/>
                <a:gd name="connsiteX131" fmla="*/ 263202 w 328289"/>
                <a:gd name="connsiteY131" fmla="*/ 26194 h 331788"/>
                <a:gd name="connsiteX132" fmla="*/ 239389 w 328289"/>
                <a:gd name="connsiteY132" fmla="*/ 52388 h 331788"/>
                <a:gd name="connsiteX133" fmla="*/ 215576 w 328289"/>
                <a:gd name="connsiteY133" fmla="*/ 26194 h 331788"/>
                <a:gd name="connsiteX134" fmla="*/ 239389 w 328289"/>
                <a:gd name="connsiteY134" fmla="*/ 0 h 331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</a:cxnLst>
              <a:rect l="l" t="t" r="r" b="b"/>
              <a:pathLst>
                <a:path w="328289" h="331788">
                  <a:moveTo>
                    <a:pt x="118738" y="247650"/>
                  </a:moveTo>
                  <a:cubicBezTo>
                    <a:pt x="118738" y="247650"/>
                    <a:pt x="118738" y="247650"/>
                    <a:pt x="118738" y="288925"/>
                  </a:cubicBezTo>
                  <a:cubicBezTo>
                    <a:pt x="118738" y="288925"/>
                    <a:pt x="118738" y="288925"/>
                    <a:pt x="127767" y="288925"/>
                  </a:cubicBezTo>
                  <a:cubicBezTo>
                    <a:pt x="127767" y="288925"/>
                    <a:pt x="127767" y="288925"/>
                    <a:pt x="127767" y="277668"/>
                  </a:cubicBezTo>
                  <a:cubicBezTo>
                    <a:pt x="127767" y="273916"/>
                    <a:pt x="130347" y="271415"/>
                    <a:pt x="135506" y="271415"/>
                  </a:cubicBezTo>
                  <a:cubicBezTo>
                    <a:pt x="135506" y="271415"/>
                    <a:pt x="135506" y="271415"/>
                    <a:pt x="160013" y="271415"/>
                  </a:cubicBezTo>
                  <a:cubicBezTo>
                    <a:pt x="165173" y="271415"/>
                    <a:pt x="167752" y="273916"/>
                    <a:pt x="167752" y="277668"/>
                  </a:cubicBezTo>
                  <a:cubicBezTo>
                    <a:pt x="167752" y="277668"/>
                    <a:pt x="167752" y="277668"/>
                    <a:pt x="167752" y="288925"/>
                  </a:cubicBezTo>
                  <a:cubicBezTo>
                    <a:pt x="167752" y="288925"/>
                    <a:pt x="167752" y="288925"/>
                    <a:pt x="193549" y="288925"/>
                  </a:cubicBezTo>
                  <a:cubicBezTo>
                    <a:pt x="193549" y="288925"/>
                    <a:pt x="193549" y="288925"/>
                    <a:pt x="193549" y="270164"/>
                  </a:cubicBezTo>
                  <a:cubicBezTo>
                    <a:pt x="193549" y="266411"/>
                    <a:pt x="196129" y="262659"/>
                    <a:pt x="201288" y="262659"/>
                  </a:cubicBezTo>
                  <a:cubicBezTo>
                    <a:pt x="201288" y="262659"/>
                    <a:pt x="201288" y="262659"/>
                    <a:pt x="239984" y="262659"/>
                  </a:cubicBezTo>
                  <a:cubicBezTo>
                    <a:pt x="243853" y="262659"/>
                    <a:pt x="247723" y="266411"/>
                    <a:pt x="247723" y="270164"/>
                  </a:cubicBezTo>
                  <a:cubicBezTo>
                    <a:pt x="247723" y="270164"/>
                    <a:pt x="247723" y="270164"/>
                    <a:pt x="247723" y="276418"/>
                  </a:cubicBezTo>
                  <a:cubicBezTo>
                    <a:pt x="247723" y="276418"/>
                    <a:pt x="247723" y="276418"/>
                    <a:pt x="264491" y="276418"/>
                  </a:cubicBezTo>
                  <a:cubicBezTo>
                    <a:pt x="268360" y="276418"/>
                    <a:pt x="272230" y="280170"/>
                    <a:pt x="272230" y="283922"/>
                  </a:cubicBezTo>
                  <a:cubicBezTo>
                    <a:pt x="272230" y="283922"/>
                    <a:pt x="272230" y="283922"/>
                    <a:pt x="272230" y="288925"/>
                  </a:cubicBezTo>
                  <a:cubicBezTo>
                    <a:pt x="272230" y="288925"/>
                    <a:pt x="272230" y="288925"/>
                    <a:pt x="304476" y="288925"/>
                  </a:cubicBezTo>
                  <a:cubicBezTo>
                    <a:pt x="304476" y="288925"/>
                    <a:pt x="304476" y="288925"/>
                    <a:pt x="304476" y="247650"/>
                  </a:cubicBezTo>
                  <a:cubicBezTo>
                    <a:pt x="304476" y="247650"/>
                    <a:pt x="304476" y="247650"/>
                    <a:pt x="118738" y="247650"/>
                  </a:cubicBezTo>
                  <a:close/>
                  <a:moveTo>
                    <a:pt x="56826" y="184150"/>
                  </a:moveTo>
                  <a:cubicBezTo>
                    <a:pt x="56826" y="184150"/>
                    <a:pt x="56826" y="184150"/>
                    <a:pt x="49206" y="203576"/>
                  </a:cubicBezTo>
                  <a:cubicBezTo>
                    <a:pt x="47936" y="206166"/>
                    <a:pt x="46666" y="208757"/>
                    <a:pt x="44126" y="210052"/>
                  </a:cubicBezTo>
                  <a:cubicBezTo>
                    <a:pt x="44126" y="210052"/>
                    <a:pt x="44126" y="210052"/>
                    <a:pt x="44126" y="233363"/>
                  </a:cubicBezTo>
                  <a:cubicBezTo>
                    <a:pt x="44126" y="233363"/>
                    <a:pt x="44126" y="233363"/>
                    <a:pt x="56826" y="233363"/>
                  </a:cubicBezTo>
                  <a:cubicBezTo>
                    <a:pt x="56826" y="233363"/>
                    <a:pt x="56826" y="233363"/>
                    <a:pt x="56826" y="184150"/>
                  </a:cubicBezTo>
                  <a:close/>
                  <a:moveTo>
                    <a:pt x="66951" y="114300"/>
                  </a:moveTo>
                  <a:cubicBezTo>
                    <a:pt x="66951" y="114300"/>
                    <a:pt x="66951" y="114300"/>
                    <a:pt x="107057" y="114300"/>
                  </a:cubicBezTo>
                  <a:cubicBezTo>
                    <a:pt x="112232" y="114300"/>
                    <a:pt x="117407" y="114300"/>
                    <a:pt x="119995" y="118207"/>
                  </a:cubicBezTo>
                  <a:cubicBezTo>
                    <a:pt x="119995" y="118207"/>
                    <a:pt x="119995" y="118207"/>
                    <a:pt x="143282" y="152068"/>
                  </a:cubicBezTo>
                  <a:cubicBezTo>
                    <a:pt x="143282" y="152068"/>
                    <a:pt x="143282" y="152068"/>
                    <a:pt x="162689" y="149463"/>
                  </a:cubicBezTo>
                  <a:cubicBezTo>
                    <a:pt x="169158" y="149463"/>
                    <a:pt x="175626" y="153370"/>
                    <a:pt x="175626" y="159881"/>
                  </a:cubicBezTo>
                  <a:cubicBezTo>
                    <a:pt x="176920" y="166393"/>
                    <a:pt x="171745" y="172905"/>
                    <a:pt x="165276" y="174207"/>
                  </a:cubicBezTo>
                  <a:cubicBezTo>
                    <a:pt x="165276" y="174207"/>
                    <a:pt x="165276" y="174207"/>
                    <a:pt x="138107" y="176812"/>
                  </a:cubicBezTo>
                  <a:cubicBezTo>
                    <a:pt x="138107" y="176812"/>
                    <a:pt x="138107" y="176812"/>
                    <a:pt x="136814" y="176812"/>
                  </a:cubicBezTo>
                  <a:cubicBezTo>
                    <a:pt x="132932" y="176812"/>
                    <a:pt x="129051" y="175509"/>
                    <a:pt x="127757" y="171602"/>
                  </a:cubicBezTo>
                  <a:cubicBezTo>
                    <a:pt x="127757" y="171602"/>
                    <a:pt x="127757" y="171602"/>
                    <a:pt x="118701" y="159881"/>
                  </a:cubicBezTo>
                  <a:cubicBezTo>
                    <a:pt x="118701" y="159881"/>
                    <a:pt x="118701" y="159881"/>
                    <a:pt x="118701" y="182021"/>
                  </a:cubicBezTo>
                  <a:cubicBezTo>
                    <a:pt x="118701" y="182021"/>
                    <a:pt x="118701" y="182021"/>
                    <a:pt x="118701" y="236719"/>
                  </a:cubicBezTo>
                  <a:cubicBezTo>
                    <a:pt x="118701" y="236719"/>
                    <a:pt x="118701" y="236719"/>
                    <a:pt x="148457" y="236719"/>
                  </a:cubicBezTo>
                  <a:cubicBezTo>
                    <a:pt x="148457" y="236719"/>
                    <a:pt x="148457" y="236719"/>
                    <a:pt x="148457" y="226300"/>
                  </a:cubicBezTo>
                  <a:cubicBezTo>
                    <a:pt x="148457" y="221091"/>
                    <a:pt x="152339" y="218486"/>
                    <a:pt x="156220" y="218486"/>
                  </a:cubicBezTo>
                  <a:cubicBezTo>
                    <a:pt x="156220" y="218486"/>
                    <a:pt x="156220" y="218486"/>
                    <a:pt x="179508" y="218486"/>
                  </a:cubicBezTo>
                  <a:cubicBezTo>
                    <a:pt x="184683" y="218486"/>
                    <a:pt x="187270" y="221091"/>
                    <a:pt x="187270" y="226300"/>
                  </a:cubicBezTo>
                  <a:cubicBezTo>
                    <a:pt x="187270" y="226300"/>
                    <a:pt x="187270" y="226300"/>
                    <a:pt x="187270" y="236719"/>
                  </a:cubicBezTo>
                  <a:cubicBezTo>
                    <a:pt x="187270" y="236719"/>
                    <a:pt x="187270" y="236719"/>
                    <a:pt x="213145" y="236719"/>
                  </a:cubicBezTo>
                  <a:cubicBezTo>
                    <a:pt x="213145" y="236719"/>
                    <a:pt x="213145" y="236719"/>
                    <a:pt x="213145" y="226300"/>
                  </a:cubicBezTo>
                  <a:cubicBezTo>
                    <a:pt x="213145" y="221091"/>
                    <a:pt x="217026" y="218486"/>
                    <a:pt x="220908" y="218486"/>
                  </a:cubicBezTo>
                  <a:cubicBezTo>
                    <a:pt x="220908" y="218486"/>
                    <a:pt x="220908" y="218486"/>
                    <a:pt x="229964" y="218486"/>
                  </a:cubicBezTo>
                  <a:cubicBezTo>
                    <a:pt x="229964" y="218486"/>
                    <a:pt x="229964" y="218486"/>
                    <a:pt x="229964" y="208067"/>
                  </a:cubicBezTo>
                  <a:cubicBezTo>
                    <a:pt x="229964" y="204160"/>
                    <a:pt x="233845" y="200253"/>
                    <a:pt x="237726" y="200253"/>
                  </a:cubicBezTo>
                  <a:cubicBezTo>
                    <a:pt x="237726" y="200253"/>
                    <a:pt x="237726" y="200253"/>
                    <a:pt x="264895" y="200253"/>
                  </a:cubicBezTo>
                  <a:cubicBezTo>
                    <a:pt x="268776" y="200253"/>
                    <a:pt x="272658" y="204160"/>
                    <a:pt x="272658" y="208067"/>
                  </a:cubicBezTo>
                  <a:cubicBezTo>
                    <a:pt x="272658" y="208067"/>
                    <a:pt x="272658" y="208067"/>
                    <a:pt x="272658" y="218486"/>
                  </a:cubicBezTo>
                  <a:cubicBezTo>
                    <a:pt x="272658" y="218486"/>
                    <a:pt x="272658" y="218486"/>
                    <a:pt x="284301" y="218486"/>
                  </a:cubicBezTo>
                  <a:cubicBezTo>
                    <a:pt x="288183" y="218486"/>
                    <a:pt x="292064" y="221091"/>
                    <a:pt x="292064" y="226300"/>
                  </a:cubicBezTo>
                  <a:cubicBezTo>
                    <a:pt x="292064" y="226300"/>
                    <a:pt x="292064" y="226300"/>
                    <a:pt x="292064" y="236719"/>
                  </a:cubicBezTo>
                  <a:cubicBezTo>
                    <a:pt x="292064" y="236719"/>
                    <a:pt x="292064" y="236719"/>
                    <a:pt x="305001" y="236719"/>
                  </a:cubicBezTo>
                  <a:cubicBezTo>
                    <a:pt x="305001" y="236719"/>
                    <a:pt x="305001" y="236719"/>
                    <a:pt x="305001" y="182021"/>
                  </a:cubicBezTo>
                  <a:cubicBezTo>
                    <a:pt x="305001" y="182021"/>
                    <a:pt x="305001" y="182021"/>
                    <a:pt x="175626" y="182021"/>
                  </a:cubicBezTo>
                  <a:cubicBezTo>
                    <a:pt x="183389" y="178114"/>
                    <a:pt x="188564" y="168998"/>
                    <a:pt x="187270" y="158579"/>
                  </a:cubicBezTo>
                  <a:cubicBezTo>
                    <a:pt x="187270" y="158579"/>
                    <a:pt x="187270" y="158579"/>
                    <a:pt x="209264" y="158579"/>
                  </a:cubicBezTo>
                  <a:cubicBezTo>
                    <a:pt x="209264" y="158579"/>
                    <a:pt x="209264" y="158579"/>
                    <a:pt x="209264" y="137742"/>
                  </a:cubicBezTo>
                  <a:cubicBezTo>
                    <a:pt x="209264" y="137742"/>
                    <a:pt x="209264" y="137742"/>
                    <a:pt x="218320" y="137742"/>
                  </a:cubicBezTo>
                  <a:cubicBezTo>
                    <a:pt x="218320" y="137742"/>
                    <a:pt x="218320" y="137742"/>
                    <a:pt x="218320" y="154672"/>
                  </a:cubicBezTo>
                  <a:cubicBezTo>
                    <a:pt x="218320" y="155974"/>
                    <a:pt x="218320" y="157277"/>
                    <a:pt x="219614" y="158579"/>
                  </a:cubicBezTo>
                  <a:cubicBezTo>
                    <a:pt x="219614" y="158579"/>
                    <a:pt x="219614" y="158579"/>
                    <a:pt x="258426" y="158579"/>
                  </a:cubicBezTo>
                  <a:cubicBezTo>
                    <a:pt x="258426" y="157277"/>
                    <a:pt x="259720" y="155974"/>
                    <a:pt x="259720" y="154672"/>
                  </a:cubicBezTo>
                  <a:cubicBezTo>
                    <a:pt x="259720" y="154672"/>
                    <a:pt x="259720" y="154672"/>
                    <a:pt x="259720" y="137742"/>
                  </a:cubicBezTo>
                  <a:cubicBezTo>
                    <a:pt x="259720" y="137742"/>
                    <a:pt x="259720" y="137742"/>
                    <a:pt x="268776" y="137742"/>
                  </a:cubicBezTo>
                  <a:cubicBezTo>
                    <a:pt x="268776" y="137742"/>
                    <a:pt x="268776" y="137742"/>
                    <a:pt x="268776" y="158579"/>
                  </a:cubicBezTo>
                  <a:cubicBezTo>
                    <a:pt x="268776" y="158579"/>
                    <a:pt x="268776" y="158579"/>
                    <a:pt x="316645" y="158579"/>
                  </a:cubicBezTo>
                  <a:cubicBezTo>
                    <a:pt x="323114" y="158579"/>
                    <a:pt x="328289" y="163788"/>
                    <a:pt x="328289" y="170300"/>
                  </a:cubicBezTo>
                  <a:cubicBezTo>
                    <a:pt x="328289" y="170300"/>
                    <a:pt x="328289" y="170300"/>
                    <a:pt x="328289" y="300532"/>
                  </a:cubicBezTo>
                  <a:cubicBezTo>
                    <a:pt x="328289" y="308346"/>
                    <a:pt x="321820" y="313556"/>
                    <a:pt x="314058" y="313556"/>
                  </a:cubicBezTo>
                  <a:cubicBezTo>
                    <a:pt x="314058" y="313556"/>
                    <a:pt x="314058" y="313556"/>
                    <a:pt x="118701" y="313556"/>
                  </a:cubicBezTo>
                  <a:cubicBezTo>
                    <a:pt x="118701" y="313556"/>
                    <a:pt x="118701" y="313556"/>
                    <a:pt x="118701" y="317463"/>
                  </a:cubicBezTo>
                  <a:cubicBezTo>
                    <a:pt x="118701" y="325277"/>
                    <a:pt x="112232" y="331788"/>
                    <a:pt x="104470" y="331788"/>
                  </a:cubicBezTo>
                  <a:cubicBezTo>
                    <a:pt x="96707" y="331788"/>
                    <a:pt x="90239" y="325277"/>
                    <a:pt x="90239" y="317463"/>
                  </a:cubicBezTo>
                  <a:cubicBezTo>
                    <a:pt x="90239" y="317463"/>
                    <a:pt x="90239" y="317463"/>
                    <a:pt x="90239" y="236719"/>
                  </a:cubicBezTo>
                  <a:cubicBezTo>
                    <a:pt x="90239" y="236719"/>
                    <a:pt x="90239" y="236719"/>
                    <a:pt x="85064" y="236719"/>
                  </a:cubicBezTo>
                  <a:cubicBezTo>
                    <a:pt x="85064" y="236719"/>
                    <a:pt x="85064" y="236719"/>
                    <a:pt x="85064" y="317463"/>
                  </a:cubicBezTo>
                  <a:cubicBezTo>
                    <a:pt x="85064" y="325277"/>
                    <a:pt x="78595" y="331788"/>
                    <a:pt x="70832" y="331788"/>
                  </a:cubicBezTo>
                  <a:cubicBezTo>
                    <a:pt x="63070" y="331788"/>
                    <a:pt x="56601" y="325277"/>
                    <a:pt x="56601" y="317463"/>
                  </a:cubicBezTo>
                  <a:cubicBezTo>
                    <a:pt x="56601" y="317463"/>
                    <a:pt x="56601" y="317463"/>
                    <a:pt x="56601" y="286207"/>
                  </a:cubicBezTo>
                  <a:cubicBezTo>
                    <a:pt x="56601" y="286207"/>
                    <a:pt x="56601" y="286207"/>
                    <a:pt x="24257" y="286207"/>
                  </a:cubicBezTo>
                  <a:cubicBezTo>
                    <a:pt x="20376" y="286207"/>
                    <a:pt x="17789" y="284904"/>
                    <a:pt x="16495" y="282300"/>
                  </a:cubicBezTo>
                  <a:cubicBezTo>
                    <a:pt x="16495" y="282300"/>
                    <a:pt x="16495" y="282300"/>
                    <a:pt x="970" y="245835"/>
                  </a:cubicBezTo>
                  <a:cubicBezTo>
                    <a:pt x="-324" y="243230"/>
                    <a:pt x="-324" y="240625"/>
                    <a:pt x="970" y="238021"/>
                  </a:cubicBezTo>
                  <a:cubicBezTo>
                    <a:pt x="2264" y="235416"/>
                    <a:pt x="4851" y="234114"/>
                    <a:pt x="7439" y="234114"/>
                  </a:cubicBezTo>
                  <a:cubicBezTo>
                    <a:pt x="7439" y="234114"/>
                    <a:pt x="7439" y="234114"/>
                    <a:pt x="32020" y="234114"/>
                  </a:cubicBezTo>
                  <a:cubicBezTo>
                    <a:pt x="32020" y="234114"/>
                    <a:pt x="32020" y="234114"/>
                    <a:pt x="32020" y="210672"/>
                  </a:cubicBezTo>
                  <a:cubicBezTo>
                    <a:pt x="26845" y="206765"/>
                    <a:pt x="25551" y="201556"/>
                    <a:pt x="26845" y="196347"/>
                  </a:cubicBezTo>
                  <a:cubicBezTo>
                    <a:pt x="26845" y="196347"/>
                    <a:pt x="26845" y="196347"/>
                    <a:pt x="54014" y="120812"/>
                  </a:cubicBezTo>
                  <a:cubicBezTo>
                    <a:pt x="55307" y="115602"/>
                    <a:pt x="60482" y="114300"/>
                    <a:pt x="66951" y="114300"/>
                  </a:cubicBezTo>
                  <a:close/>
                  <a:moveTo>
                    <a:pt x="255263" y="63500"/>
                  </a:moveTo>
                  <a:cubicBezTo>
                    <a:pt x="255263" y="63500"/>
                    <a:pt x="255263" y="63500"/>
                    <a:pt x="257878" y="63500"/>
                  </a:cubicBezTo>
                  <a:cubicBezTo>
                    <a:pt x="263107" y="63500"/>
                    <a:pt x="268337" y="64797"/>
                    <a:pt x="269644" y="69984"/>
                  </a:cubicBezTo>
                  <a:cubicBezTo>
                    <a:pt x="269644" y="69984"/>
                    <a:pt x="269644" y="69984"/>
                    <a:pt x="297098" y="140013"/>
                  </a:cubicBezTo>
                  <a:cubicBezTo>
                    <a:pt x="299713" y="146497"/>
                    <a:pt x="297098" y="152981"/>
                    <a:pt x="290562" y="155575"/>
                  </a:cubicBezTo>
                  <a:cubicBezTo>
                    <a:pt x="289254" y="155575"/>
                    <a:pt x="287947" y="155575"/>
                    <a:pt x="286639" y="155575"/>
                  </a:cubicBezTo>
                  <a:cubicBezTo>
                    <a:pt x="282717" y="155575"/>
                    <a:pt x="277488" y="152981"/>
                    <a:pt x="276181" y="149091"/>
                  </a:cubicBezTo>
                  <a:cubicBezTo>
                    <a:pt x="276181" y="149091"/>
                    <a:pt x="276181" y="149091"/>
                    <a:pt x="268337" y="127045"/>
                  </a:cubicBezTo>
                  <a:lnTo>
                    <a:pt x="268337" y="130935"/>
                  </a:lnTo>
                  <a:cubicBezTo>
                    <a:pt x="268337" y="130935"/>
                    <a:pt x="268337" y="130935"/>
                    <a:pt x="255263" y="130935"/>
                  </a:cubicBezTo>
                  <a:cubicBezTo>
                    <a:pt x="255263" y="130935"/>
                    <a:pt x="255263" y="130935"/>
                    <a:pt x="255263" y="63500"/>
                  </a:cubicBezTo>
                  <a:close/>
                  <a:moveTo>
                    <a:pt x="229863" y="63500"/>
                  </a:moveTo>
                  <a:cubicBezTo>
                    <a:pt x="229863" y="63500"/>
                    <a:pt x="229863" y="63500"/>
                    <a:pt x="248913" y="63500"/>
                  </a:cubicBezTo>
                  <a:cubicBezTo>
                    <a:pt x="248913" y="63500"/>
                    <a:pt x="248913" y="63500"/>
                    <a:pt x="248913" y="83110"/>
                  </a:cubicBezTo>
                  <a:cubicBezTo>
                    <a:pt x="248913" y="84418"/>
                    <a:pt x="246192" y="85725"/>
                    <a:pt x="244831" y="85725"/>
                  </a:cubicBezTo>
                  <a:cubicBezTo>
                    <a:pt x="244831" y="85725"/>
                    <a:pt x="244831" y="85725"/>
                    <a:pt x="233945" y="85725"/>
                  </a:cubicBezTo>
                  <a:cubicBezTo>
                    <a:pt x="231224" y="85725"/>
                    <a:pt x="229863" y="84418"/>
                    <a:pt x="229863" y="83110"/>
                  </a:cubicBezTo>
                  <a:close/>
                  <a:moveTo>
                    <a:pt x="218029" y="63500"/>
                  </a:moveTo>
                  <a:cubicBezTo>
                    <a:pt x="218029" y="63500"/>
                    <a:pt x="218029" y="63500"/>
                    <a:pt x="221926" y="63500"/>
                  </a:cubicBezTo>
                  <a:cubicBezTo>
                    <a:pt x="221926" y="63500"/>
                    <a:pt x="221926" y="63500"/>
                    <a:pt x="221926" y="130935"/>
                  </a:cubicBezTo>
                  <a:cubicBezTo>
                    <a:pt x="221926" y="130935"/>
                    <a:pt x="221926" y="130935"/>
                    <a:pt x="208937" y="130935"/>
                  </a:cubicBezTo>
                  <a:cubicBezTo>
                    <a:pt x="208937" y="130935"/>
                    <a:pt x="208937" y="130935"/>
                    <a:pt x="208937" y="127045"/>
                  </a:cubicBezTo>
                  <a:cubicBezTo>
                    <a:pt x="208937" y="127045"/>
                    <a:pt x="208937" y="127045"/>
                    <a:pt x="199845" y="149091"/>
                  </a:cubicBezTo>
                  <a:cubicBezTo>
                    <a:pt x="198546" y="152981"/>
                    <a:pt x="194650" y="155575"/>
                    <a:pt x="189454" y="155575"/>
                  </a:cubicBezTo>
                  <a:cubicBezTo>
                    <a:pt x="188155" y="155575"/>
                    <a:pt x="186856" y="155575"/>
                    <a:pt x="185557" y="155575"/>
                  </a:cubicBezTo>
                  <a:cubicBezTo>
                    <a:pt x="185557" y="154278"/>
                    <a:pt x="185557" y="154278"/>
                    <a:pt x="185557" y="154278"/>
                  </a:cubicBezTo>
                  <a:cubicBezTo>
                    <a:pt x="184259" y="150388"/>
                    <a:pt x="181661" y="147794"/>
                    <a:pt x="179063" y="145200"/>
                  </a:cubicBezTo>
                  <a:cubicBezTo>
                    <a:pt x="179063" y="143904"/>
                    <a:pt x="179063" y="142607"/>
                    <a:pt x="179063" y="140013"/>
                  </a:cubicBezTo>
                  <a:cubicBezTo>
                    <a:pt x="179063" y="140013"/>
                    <a:pt x="179063" y="140013"/>
                    <a:pt x="206339" y="69984"/>
                  </a:cubicBezTo>
                  <a:cubicBezTo>
                    <a:pt x="207638" y="64797"/>
                    <a:pt x="212834" y="63500"/>
                    <a:pt x="218029" y="63500"/>
                  </a:cubicBezTo>
                  <a:close/>
                  <a:moveTo>
                    <a:pt x="87783" y="47625"/>
                  </a:moveTo>
                  <a:cubicBezTo>
                    <a:pt x="101373" y="47625"/>
                    <a:pt x="112390" y="60418"/>
                    <a:pt x="112390" y="76200"/>
                  </a:cubicBezTo>
                  <a:cubicBezTo>
                    <a:pt x="112390" y="91982"/>
                    <a:pt x="101373" y="104775"/>
                    <a:pt x="87783" y="104775"/>
                  </a:cubicBezTo>
                  <a:cubicBezTo>
                    <a:pt x="74193" y="104775"/>
                    <a:pt x="63176" y="91982"/>
                    <a:pt x="63176" y="76200"/>
                  </a:cubicBezTo>
                  <a:cubicBezTo>
                    <a:pt x="63176" y="60418"/>
                    <a:pt x="74193" y="47625"/>
                    <a:pt x="87783" y="47625"/>
                  </a:cubicBezTo>
                  <a:close/>
                  <a:moveTo>
                    <a:pt x="239389" y="0"/>
                  </a:moveTo>
                  <a:cubicBezTo>
                    <a:pt x="252541" y="0"/>
                    <a:pt x="263202" y="11727"/>
                    <a:pt x="263202" y="26194"/>
                  </a:cubicBezTo>
                  <a:cubicBezTo>
                    <a:pt x="263202" y="40661"/>
                    <a:pt x="252541" y="52388"/>
                    <a:pt x="239389" y="52388"/>
                  </a:cubicBezTo>
                  <a:cubicBezTo>
                    <a:pt x="226237" y="52388"/>
                    <a:pt x="215576" y="40661"/>
                    <a:pt x="215576" y="26194"/>
                  </a:cubicBezTo>
                  <a:cubicBezTo>
                    <a:pt x="215576" y="11727"/>
                    <a:pt x="226237" y="0"/>
                    <a:pt x="239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45713" tIns="22850" rIns="45713" bIns="2285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10" name="PA_组合 8">
            <a:extLst>
              <a:ext uri="{FF2B5EF4-FFF2-40B4-BE49-F238E27FC236}">
                <a16:creationId xmlns:a16="http://schemas.microsoft.com/office/drawing/2014/main" id="{7B6DA144-6308-43D9-A0AD-D4FBAD39BE6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8334238" y="3948357"/>
            <a:ext cx="718779" cy="719061"/>
            <a:chOff x="8554404" y="3133577"/>
            <a:chExt cx="718779" cy="719061"/>
          </a:xfrm>
        </p:grpSpPr>
        <p:sp>
          <p:nvSpPr>
            <p:cNvPr id="11" name="Shape 698">
              <a:extLst>
                <a:ext uri="{FF2B5EF4-FFF2-40B4-BE49-F238E27FC236}">
                  <a16:creationId xmlns:a16="http://schemas.microsoft.com/office/drawing/2014/main" id="{B88DF1EE-2C29-4E84-B106-25A8013E9CE5}"/>
                </a:ext>
              </a:extLst>
            </p:cNvPr>
            <p:cNvSpPr/>
            <p:nvPr/>
          </p:nvSpPr>
          <p:spPr>
            <a:xfrm>
              <a:off x="8554404" y="3133577"/>
              <a:ext cx="718779" cy="719061"/>
            </a:xfrm>
            <a:prstGeom prst="ellipse">
              <a:avLst/>
            </a:prstGeom>
            <a:solidFill>
              <a:srgbClr val="7611D5"/>
            </a:solidFill>
            <a:ln>
              <a:noFill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" name="Shape 701">
              <a:extLst>
                <a:ext uri="{FF2B5EF4-FFF2-40B4-BE49-F238E27FC236}">
                  <a16:creationId xmlns:a16="http://schemas.microsoft.com/office/drawing/2014/main" id="{710890EB-3B7E-44EF-9A98-04C7D384FF08}"/>
                </a:ext>
              </a:extLst>
            </p:cNvPr>
            <p:cNvSpPr/>
            <p:nvPr/>
          </p:nvSpPr>
          <p:spPr>
            <a:xfrm>
              <a:off x="8747456" y="3329120"/>
              <a:ext cx="354839" cy="35204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97241"/>
                  </a:moveTo>
                  <a:cubicBezTo>
                    <a:pt x="120000" y="109655"/>
                    <a:pt x="109830" y="120000"/>
                    <a:pt x="97627" y="120000"/>
                  </a:cubicBezTo>
                  <a:cubicBezTo>
                    <a:pt x="22372" y="120000"/>
                    <a:pt x="22372" y="120000"/>
                    <a:pt x="22372" y="120000"/>
                  </a:cubicBezTo>
                  <a:cubicBezTo>
                    <a:pt x="10169" y="120000"/>
                    <a:pt x="0" y="109655"/>
                    <a:pt x="0" y="97241"/>
                  </a:cubicBezTo>
                  <a:cubicBezTo>
                    <a:pt x="0" y="20689"/>
                    <a:pt x="0" y="20689"/>
                    <a:pt x="0" y="20689"/>
                  </a:cubicBezTo>
                  <a:cubicBezTo>
                    <a:pt x="0" y="8275"/>
                    <a:pt x="10169" y="0"/>
                    <a:pt x="22372" y="0"/>
                  </a:cubicBezTo>
                  <a:cubicBezTo>
                    <a:pt x="97627" y="0"/>
                    <a:pt x="97627" y="0"/>
                    <a:pt x="97627" y="0"/>
                  </a:cubicBezTo>
                  <a:cubicBezTo>
                    <a:pt x="109830" y="0"/>
                    <a:pt x="120000" y="8275"/>
                    <a:pt x="120000" y="20689"/>
                  </a:cubicBezTo>
                  <a:lnTo>
                    <a:pt x="120000" y="97241"/>
                  </a:lnTo>
                  <a:close/>
                  <a:moveTo>
                    <a:pt x="99661" y="80689"/>
                  </a:moveTo>
                  <a:cubicBezTo>
                    <a:pt x="99661" y="80689"/>
                    <a:pt x="87457" y="74482"/>
                    <a:pt x="85423" y="72413"/>
                  </a:cubicBezTo>
                  <a:cubicBezTo>
                    <a:pt x="83389" y="72413"/>
                    <a:pt x="83389" y="70344"/>
                    <a:pt x="81355" y="70344"/>
                  </a:cubicBezTo>
                  <a:cubicBezTo>
                    <a:pt x="77288" y="70344"/>
                    <a:pt x="73220" y="80689"/>
                    <a:pt x="69152" y="80689"/>
                  </a:cubicBezTo>
                  <a:cubicBezTo>
                    <a:pt x="67118" y="80689"/>
                    <a:pt x="65084" y="78620"/>
                    <a:pt x="65084" y="78620"/>
                  </a:cubicBezTo>
                  <a:cubicBezTo>
                    <a:pt x="54915" y="72413"/>
                    <a:pt x="46779" y="66206"/>
                    <a:pt x="40677" y="55862"/>
                  </a:cubicBezTo>
                  <a:cubicBezTo>
                    <a:pt x="40677" y="53793"/>
                    <a:pt x="38644" y="51724"/>
                    <a:pt x="38644" y="49655"/>
                  </a:cubicBezTo>
                  <a:cubicBezTo>
                    <a:pt x="38644" y="47586"/>
                    <a:pt x="48813" y="41379"/>
                    <a:pt x="48813" y="39310"/>
                  </a:cubicBezTo>
                  <a:cubicBezTo>
                    <a:pt x="48813" y="37241"/>
                    <a:pt x="46779" y="35172"/>
                    <a:pt x="46779" y="33103"/>
                  </a:cubicBezTo>
                  <a:cubicBezTo>
                    <a:pt x="44745" y="31034"/>
                    <a:pt x="40677" y="20689"/>
                    <a:pt x="38644" y="18620"/>
                  </a:cubicBezTo>
                  <a:cubicBezTo>
                    <a:pt x="38644" y="18620"/>
                    <a:pt x="38644" y="18620"/>
                    <a:pt x="36610" y="18620"/>
                  </a:cubicBezTo>
                  <a:cubicBezTo>
                    <a:pt x="34576" y="18620"/>
                    <a:pt x="30508" y="20689"/>
                    <a:pt x="28474" y="20689"/>
                  </a:cubicBezTo>
                  <a:cubicBezTo>
                    <a:pt x="24406" y="22758"/>
                    <a:pt x="20338" y="33103"/>
                    <a:pt x="20338" y="39310"/>
                  </a:cubicBezTo>
                  <a:cubicBezTo>
                    <a:pt x="20338" y="43448"/>
                    <a:pt x="22372" y="49655"/>
                    <a:pt x="24406" y="53793"/>
                  </a:cubicBezTo>
                  <a:cubicBezTo>
                    <a:pt x="30508" y="70344"/>
                    <a:pt x="48813" y="88965"/>
                    <a:pt x="65084" y="95172"/>
                  </a:cubicBezTo>
                  <a:cubicBezTo>
                    <a:pt x="71186" y="97241"/>
                    <a:pt x="75254" y="99310"/>
                    <a:pt x="81355" y="99310"/>
                  </a:cubicBezTo>
                  <a:cubicBezTo>
                    <a:pt x="85423" y="99310"/>
                    <a:pt x="95593" y="95172"/>
                    <a:pt x="97627" y="91034"/>
                  </a:cubicBezTo>
                  <a:cubicBezTo>
                    <a:pt x="99661" y="88965"/>
                    <a:pt x="99661" y="84827"/>
                    <a:pt x="99661" y="82758"/>
                  </a:cubicBezTo>
                  <a:cubicBezTo>
                    <a:pt x="99661" y="82758"/>
                    <a:pt x="99661" y="82758"/>
                    <a:pt x="99661" y="80689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13" name="PA_组合 5">
            <a:extLst>
              <a:ext uri="{FF2B5EF4-FFF2-40B4-BE49-F238E27FC236}">
                <a16:creationId xmlns:a16="http://schemas.microsoft.com/office/drawing/2014/main" id="{8DB7C3A1-1757-4038-AEF6-4D0F65CD1DFB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2932972" y="2669393"/>
            <a:ext cx="718779" cy="719061"/>
            <a:chOff x="2993727" y="1854613"/>
            <a:chExt cx="718779" cy="719061"/>
          </a:xfrm>
        </p:grpSpPr>
        <p:sp>
          <p:nvSpPr>
            <p:cNvPr id="14" name="Shape 702">
              <a:extLst>
                <a:ext uri="{FF2B5EF4-FFF2-40B4-BE49-F238E27FC236}">
                  <a16:creationId xmlns:a16="http://schemas.microsoft.com/office/drawing/2014/main" id="{D87F9714-1EDB-4929-B43A-88803A41D1C9}"/>
                </a:ext>
              </a:extLst>
            </p:cNvPr>
            <p:cNvSpPr/>
            <p:nvPr/>
          </p:nvSpPr>
          <p:spPr>
            <a:xfrm>
              <a:off x="2993727" y="1854613"/>
              <a:ext cx="718779" cy="719061"/>
            </a:xfrm>
            <a:prstGeom prst="ellipse">
              <a:avLst/>
            </a:prstGeom>
            <a:solidFill>
              <a:srgbClr val="7611D5"/>
            </a:solidFill>
            <a:ln>
              <a:noFill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algn="r"/>
              <a:endParaRPr>
                <a:cs typeface="+mn-ea"/>
                <a:sym typeface="+mn-lt"/>
              </a:endParaRPr>
            </a:p>
          </p:txBody>
        </p:sp>
        <p:sp>
          <p:nvSpPr>
            <p:cNvPr id="15" name="Shape 708">
              <a:extLst>
                <a:ext uri="{FF2B5EF4-FFF2-40B4-BE49-F238E27FC236}">
                  <a16:creationId xmlns:a16="http://schemas.microsoft.com/office/drawing/2014/main" id="{0C80B7DE-F4E1-4BAC-A4CC-01429988F46C}"/>
                </a:ext>
              </a:extLst>
            </p:cNvPr>
            <p:cNvSpPr/>
            <p:nvPr/>
          </p:nvSpPr>
          <p:spPr>
            <a:xfrm>
              <a:off x="3191788" y="2057194"/>
              <a:ext cx="334134" cy="29094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99661"/>
                  </a:moveTo>
                  <a:cubicBezTo>
                    <a:pt x="58235" y="99661"/>
                    <a:pt x="54705" y="99661"/>
                    <a:pt x="51176" y="99661"/>
                  </a:cubicBezTo>
                  <a:cubicBezTo>
                    <a:pt x="42352" y="107796"/>
                    <a:pt x="31764" y="113898"/>
                    <a:pt x="19411" y="117966"/>
                  </a:cubicBezTo>
                  <a:cubicBezTo>
                    <a:pt x="17647" y="117966"/>
                    <a:pt x="15882" y="120000"/>
                    <a:pt x="12352" y="120000"/>
                  </a:cubicBezTo>
                  <a:cubicBezTo>
                    <a:pt x="10588" y="120000"/>
                    <a:pt x="10588" y="117966"/>
                    <a:pt x="8823" y="115932"/>
                  </a:cubicBezTo>
                  <a:cubicBezTo>
                    <a:pt x="8823" y="115932"/>
                    <a:pt x="8823" y="115932"/>
                    <a:pt x="8823" y="115932"/>
                  </a:cubicBezTo>
                  <a:cubicBezTo>
                    <a:pt x="8823" y="113898"/>
                    <a:pt x="10588" y="113898"/>
                    <a:pt x="10588" y="111864"/>
                  </a:cubicBezTo>
                  <a:cubicBezTo>
                    <a:pt x="15882" y="105762"/>
                    <a:pt x="19411" y="101694"/>
                    <a:pt x="22941" y="89491"/>
                  </a:cubicBezTo>
                  <a:cubicBezTo>
                    <a:pt x="8823" y="79322"/>
                    <a:pt x="0" y="65084"/>
                    <a:pt x="0" y="50847"/>
                  </a:cubicBezTo>
                  <a:cubicBezTo>
                    <a:pt x="0" y="22372"/>
                    <a:pt x="28235" y="0"/>
                    <a:pt x="60000" y="0"/>
                  </a:cubicBezTo>
                  <a:cubicBezTo>
                    <a:pt x="93529" y="0"/>
                    <a:pt x="120000" y="22372"/>
                    <a:pt x="120000" y="50847"/>
                  </a:cubicBezTo>
                  <a:cubicBezTo>
                    <a:pt x="120000" y="77288"/>
                    <a:pt x="93529" y="99661"/>
                    <a:pt x="60000" y="9966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16" name="PA_组合 6">
            <a:extLst>
              <a:ext uri="{FF2B5EF4-FFF2-40B4-BE49-F238E27FC236}">
                <a16:creationId xmlns:a16="http://schemas.microsoft.com/office/drawing/2014/main" id="{393E4135-5697-4D66-8A0D-2EFAAC156B6F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2932972" y="3948357"/>
            <a:ext cx="718779" cy="719061"/>
            <a:chOff x="2993727" y="3133577"/>
            <a:chExt cx="718779" cy="719061"/>
          </a:xfrm>
        </p:grpSpPr>
        <p:sp>
          <p:nvSpPr>
            <p:cNvPr id="17" name="Shape 705">
              <a:extLst>
                <a:ext uri="{FF2B5EF4-FFF2-40B4-BE49-F238E27FC236}">
                  <a16:creationId xmlns:a16="http://schemas.microsoft.com/office/drawing/2014/main" id="{47C57CAA-766F-46C3-9C3D-5690DCFE03DF}"/>
                </a:ext>
              </a:extLst>
            </p:cNvPr>
            <p:cNvSpPr/>
            <p:nvPr/>
          </p:nvSpPr>
          <p:spPr>
            <a:xfrm>
              <a:off x="2993727" y="3133577"/>
              <a:ext cx="718779" cy="719061"/>
            </a:xfrm>
            <a:prstGeom prst="ellipse">
              <a:avLst/>
            </a:prstGeom>
            <a:solidFill>
              <a:srgbClr val="4CDFD4"/>
            </a:solidFill>
            <a:ln>
              <a:noFill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algn="r"/>
              <a:endParaRPr dirty="0">
                <a:cs typeface="+mn-ea"/>
                <a:sym typeface="+mn-lt"/>
              </a:endParaRPr>
            </a:p>
          </p:txBody>
        </p:sp>
        <p:sp>
          <p:nvSpPr>
            <p:cNvPr id="18" name="Shape 709">
              <a:extLst>
                <a:ext uri="{FF2B5EF4-FFF2-40B4-BE49-F238E27FC236}">
                  <a16:creationId xmlns:a16="http://schemas.microsoft.com/office/drawing/2014/main" id="{9B3E4F5B-53AF-4818-9E82-B129BBB3F403}"/>
                </a:ext>
              </a:extLst>
            </p:cNvPr>
            <p:cNvSpPr/>
            <p:nvPr/>
          </p:nvSpPr>
          <p:spPr>
            <a:xfrm>
              <a:off x="3169374" y="3331314"/>
              <a:ext cx="373708" cy="273131"/>
            </a:xfrm>
            <a:custGeom>
              <a:avLst/>
              <a:gdLst>
                <a:gd name="connsiteX0" fmla="*/ 98964 w 332326"/>
                <a:gd name="connsiteY0" fmla="*/ 120650 h 242887"/>
                <a:gd name="connsiteX1" fmla="*/ 227552 w 332326"/>
                <a:gd name="connsiteY1" fmla="*/ 120650 h 242887"/>
                <a:gd name="connsiteX2" fmla="*/ 227552 w 332326"/>
                <a:gd name="connsiteY2" fmla="*/ 141288 h 242887"/>
                <a:gd name="connsiteX3" fmla="*/ 205327 w 332326"/>
                <a:gd name="connsiteY3" fmla="*/ 141288 h 242887"/>
                <a:gd name="connsiteX4" fmla="*/ 205327 w 332326"/>
                <a:gd name="connsiteY4" fmla="*/ 241300 h 242887"/>
                <a:gd name="connsiteX5" fmla="*/ 110077 w 332326"/>
                <a:gd name="connsiteY5" fmla="*/ 241300 h 242887"/>
                <a:gd name="connsiteX6" fmla="*/ 110077 w 332326"/>
                <a:gd name="connsiteY6" fmla="*/ 141288 h 242887"/>
                <a:gd name="connsiteX7" fmla="*/ 98964 w 332326"/>
                <a:gd name="connsiteY7" fmla="*/ 141288 h 242887"/>
                <a:gd name="connsiteX8" fmla="*/ 321916 w 332326"/>
                <a:gd name="connsiteY8" fmla="*/ 95250 h 242887"/>
                <a:gd name="connsiteX9" fmla="*/ 332326 w 332326"/>
                <a:gd name="connsiteY9" fmla="*/ 95250 h 242887"/>
                <a:gd name="connsiteX10" fmla="*/ 332326 w 332326"/>
                <a:gd name="connsiteY10" fmla="*/ 116074 h 242887"/>
                <a:gd name="connsiteX11" fmla="*/ 297193 w 332326"/>
                <a:gd name="connsiteY11" fmla="*/ 182449 h 242887"/>
                <a:gd name="connsiteX12" fmla="*/ 297193 w 332326"/>
                <a:gd name="connsiteY12" fmla="*/ 217588 h 242887"/>
                <a:gd name="connsiteX13" fmla="*/ 308904 w 332326"/>
                <a:gd name="connsiteY13" fmla="*/ 217588 h 242887"/>
                <a:gd name="connsiteX14" fmla="*/ 331025 w 332326"/>
                <a:gd name="connsiteY14" fmla="*/ 239713 h 242887"/>
                <a:gd name="connsiteX15" fmla="*/ 320615 w 332326"/>
                <a:gd name="connsiteY15" fmla="*/ 239713 h 242887"/>
                <a:gd name="connsiteX16" fmla="*/ 308904 w 332326"/>
                <a:gd name="connsiteY16" fmla="*/ 229301 h 242887"/>
                <a:gd name="connsiteX17" fmla="*/ 275072 w 332326"/>
                <a:gd name="connsiteY17" fmla="*/ 229301 h 242887"/>
                <a:gd name="connsiteX18" fmla="*/ 263361 w 332326"/>
                <a:gd name="connsiteY18" fmla="*/ 239713 h 242887"/>
                <a:gd name="connsiteX19" fmla="*/ 252951 w 332326"/>
                <a:gd name="connsiteY19" fmla="*/ 239713 h 242887"/>
                <a:gd name="connsiteX20" fmla="*/ 275072 w 332326"/>
                <a:gd name="connsiteY20" fmla="*/ 217588 h 242887"/>
                <a:gd name="connsiteX21" fmla="*/ 286783 w 332326"/>
                <a:gd name="connsiteY21" fmla="*/ 217588 h 242887"/>
                <a:gd name="connsiteX22" fmla="*/ 286783 w 332326"/>
                <a:gd name="connsiteY22" fmla="*/ 186353 h 242887"/>
                <a:gd name="connsiteX23" fmla="*/ 264662 w 332326"/>
                <a:gd name="connsiteY23" fmla="*/ 187655 h 242887"/>
                <a:gd name="connsiteX24" fmla="*/ 264662 w 332326"/>
                <a:gd name="connsiteY24" fmla="*/ 177243 h 242887"/>
                <a:gd name="connsiteX25" fmla="*/ 321916 w 332326"/>
                <a:gd name="connsiteY25" fmla="*/ 116074 h 242887"/>
                <a:gd name="connsiteX26" fmla="*/ 321916 w 332326"/>
                <a:gd name="connsiteY26" fmla="*/ 95250 h 242887"/>
                <a:gd name="connsiteX27" fmla="*/ 35410 w 332326"/>
                <a:gd name="connsiteY27" fmla="*/ 52387 h 242887"/>
                <a:gd name="connsiteX28" fmla="*/ 41921 w 332326"/>
                <a:gd name="connsiteY28" fmla="*/ 52387 h 242887"/>
                <a:gd name="connsiteX29" fmla="*/ 47129 w 332326"/>
                <a:gd name="connsiteY29" fmla="*/ 54962 h 242887"/>
                <a:gd name="connsiteX30" fmla="*/ 60151 w 332326"/>
                <a:gd name="connsiteY30" fmla="*/ 69120 h 242887"/>
                <a:gd name="connsiteX31" fmla="*/ 99214 w 332326"/>
                <a:gd name="connsiteY31" fmla="*/ 80705 h 242887"/>
                <a:gd name="connsiteX32" fmla="*/ 113537 w 332326"/>
                <a:gd name="connsiteY32" fmla="*/ 85853 h 242887"/>
                <a:gd name="connsiteX33" fmla="*/ 107027 w 332326"/>
                <a:gd name="connsiteY33" fmla="*/ 100012 h 242887"/>
                <a:gd name="connsiteX34" fmla="*/ 83589 w 332326"/>
                <a:gd name="connsiteY34" fmla="*/ 105161 h 242887"/>
                <a:gd name="connsiteX35" fmla="*/ 57546 w 332326"/>
                <a:gd name="connsiteY35" fmla="*/ 96151 h 242887"/>
                <a:gd name="connsiteX36" fmla="*/ 48432 w 332326"/>
                <a:gd name="connsiteY36" fmla="*/ 136053 h 242887"/>
                <a:gd name="connsiteX37" fmla="*/ 36713 w 332326"/>
                <a:gd name="connsiteY37" fmla="*/ 148924 h 242887"/>
                <a:gd name="connsiteX38" fmla="*/ 36713 w 332326"/>
                <a:gd name="connsiteY38" fmla="*/ 228728 h 242887"/>
                <a:gd name="connsiteX39" fmla="*/ 22389 w 332326"/>
                <a:gd name="connsiteY39" fmla="*/ 242887 h 242887"/>
                <a:gd name="connsiteX40" fmla="*/ 8066 w 332326"/>
                <a:gd name="connsiteY40" fmla="*/ 228728 h 242887"/>
                <a:gd name="connsiteX41" fmla="*/ 8066 w 332326"/>
                <a:gd name="connsiteY41" fmla="*/ 145063 h 242887"/>
                <a:gd name="connsiteX42" fmla="*/ 253 w 332326"/>
                <a:gd name="connsiteY42" fmla="*/ 125755 h 242887"/>
                <a:gd name="connsiteX43" fmla="*/ 13274 w 332326"/>
                <a:gd name="connsiteY43" fmla="*/ 67833 h 242887"/>
                <a:gd name="connsiteX44" fmla="*/ 35410 w 332326"/>
                <a:gd name="connsiteY44" fmla="*/ 52387 h 242887"/>
                <a:gd name="connsiteX45" fmla="*/ 164051 w 332326"/>
                <a:gd name="connsiteY45" fmla="*/ 47332 h 242887"/>
                <a:gd name="connsiteX46" fmla="*/ 167903 w 332326"/>
                <a:gd name="connsiteY46" fmla="*/ 47332 h 242887"/>
                <a:gd name="connsiteX47" fmla="*/ 203849 w 332326"/>
                <a:gd name="connsiteY47" fmla="*/ 77119 h 242887"/>
                <a:gd name="connsiteX48" fmla="*/ 215404 w 332326"/>
                <a:gd name="connsiteY48" fmla="*/ 78414 h 242887"/>
                <a:gd name="connsiteX49" fmla="*/ 256485 w 332326"/>
                <a:gd name="connsiteY49" fmla="*/ 88774 h 242887"/>
                <a:gd name="connsiteX50" fmla="*/ 268040 w 332326"/>
                <a:gd name="connsiteY50" fmla="*/ 77119 h 242887"/>
                <a:gd name="connsiteX51" fmla="*/ 273175 w 332326"/>
                <a:gd name="connsiteY51" fmla="*/ 75824 h 242887"/>
                <a:gd name="connsiteX52" fmla="*/ 278310 w 332326"/>
                <a:gd name="connsiteY52" fmla="*/ 74529 h 242887"/>
                <a:gd name="connsiteX53" fmla="*/ 300135 w 332326"/>
                <a:gd name="connsiteY53" fmla="*/ 90069 h 242887"/>
                <a:gd name="connsiteX54" fmla="*/ 311689 w 332326"/>
                <a:gd name="connsiteY54" fmla="*/ 148347 h 242887"/>
                <a:gd name="connsiteX55" fmla="*/ 257769 w 332326"/>
                <a:gd name="connsiteY55" fmla="*/ 174249 h 242887"/>
                <a:gd name="connsiteX56" fmla="*/ 246215 w 332326"/>
                <a:gd name="connsiteY56" fmla="*/ 231232 h 242887"/>
                <a:gd name="connsiteX57" fmla="*/ 233377 w 332326"/>
                <a:gd name="connsiteY57" fmla="*/ 242887 h 242887"/>
                <a:gd name="connsiteX58" fmla="*/ 230809 w 332326"/>
                <a:gd name="connsiteY58" fmla="*/ 241592 h 242887"/>
                <a:gd name="connsiteX59" fmla="*/ 219255 w 332326"/>
                <a:gd name="connsiteY59" fmla="*/ 227346 h 242887"/>
                <a:gd name="connsiteX60" fmla="*/ 234661 w 332326"/>
                <a:gd name="connsiteY60" fmla="*/ 161298 h 242887"/>
                <a:gd name="connsiteX61" fmla="*/ 264188 w 332326"/>
                <a:gd name="connsiteY61" fmla="*/ 144462 h 242887"/>
                <a:gd name="connsiteX62" fmla="*/ 256485 w 332326"/>
                <a:gd name="connsiteY62" fmla="*/ 108200 h 242887"/>
                <a:gd name="connsiteX63" fmla="*/ 248783 w 332326"/>
                <a:gd name="connsiteY63" fmla="*/ 108200 h 242887"/>
                <a:gd name="connsiteX64" fmla="*/ 202566 w 332326"/>
                <a:gd name="connsiteY64" fmla="*/ 92660 h 242887"/>
                <a:gd name="connsiteX65" fmla="*/ 199998 w 332326"/>
                <a:gd name="connsiteY65" fmla="*/ 81004 h 242887"/>
                <a:gd name="connsiteX66" fmla="*/ 165335 w 332326"/>
                <a:gd name="connsiteY66" fmla="*/ 51217 h 242887"/>
                <a:gd name="connsiteX67" fmla="*/ 164051 w 332326"/>
                <a:gd name="connsiteY67" fmla="*/ 47332 h 242887"/>
                <a:gd name="connsiteX68" fmla="*/ 262476 w 332326"/>
                <a:gd name="connsiteY68" fmla="*/ 26987 h 242887"/>
                <a:gd name="connsiteX69" fmla="*/ 287876 w 332326"/>
                <a:gd name="connsiteY69" fmla="*/ 52387 h 242887"/>
                <a:gd name="connsiteX70" fmla="*/ 262476 w 332326"/>
                <a:gd name="connsiteY70" fmla="*/ 77787 h 242887"/>
                <a:gd name="connsiteX71" fmla="*/ 237076 w 332326"/>
                <a:gd name="connsiteY71" fmla="*/ 52387 h 242887"/>
                <a:gd name="connsiteX72" fmla="*/ 262476 w 332326"/>
                <a:gd name="connsiteY72" fmla="*/ 26987 h 242887"/>
                <a:gd name="connsiteX73" fmla="*/ 52927 w 332326"/>
                <a:gd name="connsiteY73" fmla="*/ 0 h 242887"/>
                <a:gd name="connsiteX74" fmla="*/ 79915 w 332326"/>
                <a:gd name="connsiteY74" fmla="*/ 26194 h 242887"/>
                <a:gd name="connsiteX75" fmla="*/ 52927 w 332326"/>
                <a:gd name="connsiteY75" fmla="*/ 52388 h 242887"/>
                <a:gd name="connsiteX76" fmla="*/ 25939 w 332326"/>
                <a:gd name="connsiteY76" fmla="*/ 26194 h 242887"/>
                <a:gd name="connsiteX77" fmla="*/ 52927 w 332326"/>
                <a:gd name="connsiteY77" fmla="*/ 0 h 242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32326" h="242887">
                  <a:moveTo>
                    <a:pt x="98964" y="120650"/>
                  </a:moveTo>
                  <a:lnTo>
                    <a:pt x="227552" y="120650"/>
                  </a:lnTo>
                  <a:lnTo>
                    <a:pt x="227552" y="141288"/>
                  </a:lnTo>
                  <a:lnTo>
                    <a:pt x="205327" y="141288"/>
                  </a:lnTo>
                  <a:lnTo>
                    <a:pt x="205327" y="241300"/>
                  </a:lnTo>
                  <a:lnTo>
                    <a:pt x="110077" y="241300"/>
                  </a:lnTo>
                  <a:lnTo>
                    <a:pt x="110077" y="141288"/>
                  </a:lnTo>
                  <a:lnTo>
                    <a:pt x="98964" y="141288"/>
                  </a:lnTo>
                  <a:close/>
                  <a:moveTo>
                    <a:pt x="321916" y="95250"/>
                  </a:moveTo>
                  <a:cubicBezTo>
                    <a:pt x="321916" y="95250"/>
                    <a:pt x="321916" y="95250"/>
                    <a:pt x="332326" y="95250"/>
                  </a:cubicBezTo>
                  <a:cubicBezTo>
                    <a:pt x="332326" y="95250"/>
                    <a:pt x="332326" y="95250"/>
                    <a:pt x="332326" y="116074"/>
                  </a:cubicBezTo>
                  <a:cubicBezTo>
                    <a:pt x="332326" y="143405"/>
                    <a:pt x="329724" y="172037"/>
                    <a:pt x="297193" y="182449"/>
                  </a:cubicBezTo>
                  <a:cubicBezTo>
                    <a:pt x="297193" y="182449"/>
                    <a:pt x="297193" y="182449"/>
                    <a:pt x="297193" y="217588"/>
                  </a:cubicBezTo>
                  <a:cubicBezTo>
                    <a:pt x="297193" y="217588"/>
                    <a:pt x="297193" y="217588"/>
                    <a:pt x="308904" y="217588"/>
                  </a:cubicBezTo>
                  <a:cubicBezTo>
                    <a:pt x="321916" y="217588"/>
                    <a:pt x="331025" y="228000"/>
                    <a:pt x="331025" y="239713"/>
                  </a:cubicBezTo>
                  <a:cubicBezTo>
                    <a:pt x="331025" y="239713"/>
                    <a:pt x="331025" y="239713"/>
                    <a:pt x="320615" y="239713"/>
                  </a:cubicBezTo>
                  <a:cubicBezTo>
                    <a:pt x="320615" y="233206"/>
                    <a:pt x="315410" y="229301"/>
                    <a:pt x="308904" y="229301"/>
                  </a:cubicBezTo>
                  <a:cubicBezTo>
                    <a:pt x="308904" y="229301"/>
                    <a:pt x="308904" y="229301"/>
                    <a:pt x="275072" y="229301"/>
                  </a:cubicBezTo>
                  <a:cubicBezTo>
                    <a:pt x="268566" y="229301"/>
                    <a:pt x="263361" y="233206"/>
                    <a:pt x="263361" y="239713"/>
                  </a:cubicBezTo>
                  <a:cubicBezTo>
                    <a:pt x="263361" y="239713"/>
                    <a:pt x="263361" y="239713"/>
                    <a:pt x="252951" y="239713"/>
                  </a:cubicBezTo>
                  <a:cubicBezTo>
                    <a:pt x="252951" y="228000"/>
                    <a:pt x="263361" y="217588"/>
                    <a:pt x="275072" y="217588"/>
                  </a:cubicBezTo>
                  <a:cubicBezTo>
                    <a:pt x="275072" y="217588"/>
                    <a:pt x="275072" y="217588"/>
                    <a:pt x="286783" y="217588"/>
                  </a:cubicBezTo>
                  <a:cubicBezTo>
                    <a:pt x="286783" y="217588"/>
                    <a:pt x="286783" y="217588"/>
                    <a:pt x="286783" y="186353"/>
                  </a:cubicBezTo>
                  <a:cubicBezTo>
                    <a:pt x="280277" y="187655"/>
                    <a:pt x="273771" y="187655"/>
                    <a:pt x="264662" y="187655"/>
                  </a:cubicBezTo>
                  <a:cubicBezTo>
                    <a:pt x="264662" y="187655"/>
                    <a:pt x="264662" y="187655"/>
                    <a:pt x="264662" y="177243"/>
                  </a:cubicBezTo>
                  <a:cubicBezTo>
                    <a:pt x="318013" y="177243"/>
                    <a:pt x="321916" y="151213"/>
                    <a:pt x="321916" y="116074"/>
                  </a:cubicBezTo>
                  <a:cubicBezTo>
                    <a:pt x="321916" y="116074"/>
                    <a:pt x="321916" y="116074"/>
                    <a:pt x="321916" y="95250"/>
                  </a:cubicBezTo>
                  <a:close/>
                  <a:moveTo>
                    <a:pt x="35410" y="52387"/>
                  </a:moveTo>
                  <a:cubicBezTo>
                    <a:pt x="35410" y="52387"/>
                    <a:pt x="39317" y="52387"/>
                    <a:pt x="41921" y="52387"/>
                  </a:cubicBezTo>
                  <a:cubicBezTo>
                    <a:pt x="44525" y="53674"/>
                    <a:pt x="47129" y="54962"/>
                    <a:pt x="47129" y="54962"/>
                  </a:cubicBezTo>
                  <a:cubicBezTo>
                    <a:pt x="53640" y="57536"/>
                    <a:pt x="56244" y="62685"/>
                    <a:pt x="60151" y="69120"/>
                  </a:cubicBezTo>
                  <a:cubicBezTo>
                    <a:pt x="70567" y="84566"/>
                    <a:pt x="82286" y="88428"/>
                    <a:pt x="99214" y="80705"/>
                  </a:cubicBezTo>
                  <a:cubicBezTo>
                    <a:pt x="104422" y="78130"/>
                    <a:pt x="110933" y="80705"/>
                    <a:pt x="113537" y="85853"/>
                  </a:cubicBezTo>
                  <a:cubicBezTo>
                    <a:pt x="114839" y="91002"/>
                    <a:pt x="113537" y="97438"/>
                    <a:pt x="107027" y="100012"/>
                  </a:cubicBezTo>
                  <a:cubicBezTo>
                    <a:pt x="99214" y="103874"/>
                    <a:pt x="91401" y="105161"/>
                    <a:pt x="83589" y="105161"/>
                  </a:cubicBezTo>
                  <a:cubicBezTo>
                    <a:pt x="74474" y="105161"/>
                    <a:pt x="65359" y="102587"/>
                    <a:pt x="57546" y="96151"/>
                  </a:cubicBezTo>
                  <a:cubicBezTo>
                    <a:pt x="57546" y="96151"/>
                    <a:pt x="57546" y="96151"/>
                    <a:pt x="48432" y="136053"/>
                  </a:cubicBezTo>
                  <a:cubicBezTo>
                    <a:pt x="47129" y="142489"/>
                    <a:pt x="41921" y="146350"/>
                    <a:pt x="36713" y="148924"/>
                  </a:cubicBezTo>
                  <a:cubicBezTo>
                    <a:pt x="36713" y="148924"/>
                    <a:pt x="36713" y="148924"/>
                    <a:pt x="36713" y="228728"/>
                  </a:cubicBezTo>
                  <a:cubicBezTo>
                    <a:pt x="36713" y="236451"/>
                    <a:pt x="30202" y="242887"/>
                    <a:pt x="22389" y="242887"/>
                  </a:cubicBezTo>
                  <a:cubicBezTo>
                    <a:pt x="14577" y="242887"/>
                    <a:pt x="8066" y="236451"/>
                    <a:pt x="8066" y="228728"/>
                  </a:cubicBezTo>
                  <a:cubicBezTo>
                    <a:pt x="8066" y="228728"/>
                    <a:pt x="8066" y="228728"/>
                    <a:pt x="8066" y="145063"/>
                  </a:cubicBezTo>
                  <a:cubicBezTo>
                    <a:pt x="2858" y="139914"/>
                    <a:pt x="-1049" y="133478"/>
                    <a:pt x="253" y="125755"/>
                  </a:cubicBezTo>
                  <a:cubicBezTo>
                    <a:pt x="253" y="125755"/>
                    <a:pt x="253" y="125755"/>
                    <a:pt x="13274" y="67833"/>
                  </a:cubicBezTo>
                  <a:cubicBezTo>
                    <a:pt x="15879" y="57536"/>
                    <a:pt x="26296" y="52387"/>
                    <a:pt x="35410" y="52387"/>
                  </a:cubicBezTo>
                  <a:close/>
                  <a:moveTo>
                    <a:pt x="164051" y="47332"/>
                  </a:moveTo>
                  <a:cubicBezTo>
                    <a:pt x="165335" y="46037"/>
                    <a:pt x="166619" y="46037"/>
                    <a:pt x="167903" y="47332"/>
                  </a:cubicBezTo>
                  <a:cubicBezTo>
                    <a:pt x="167903" y="47332"/>
                    <a:pt x="167903" y="47332"/>
                    <a:pt x="203849" y="77119"/>
                  </a:cubicBezTo>
                  <a:cubicBezTo>
                    <a:pt x="207701" y="74529"/>
                    <a:pt x="212836" y="74529"/>
                    <a:pt x="215404" y="78414"/>
                  </a:cubicBezTo>
                  <a:cubicBezTo>
                    <a:pt x="225674" y="86184"/>
                    <a:pt x="239796" y="90069"/>
                    <a:pt x="256485" y="88774"/>
                  </a:cubicBezTo>
                  <a:cubicBezTo>
                    <a:pt x="259053" y="83594"/>
                    <a:pt x="262905" y="79709"/>
                    <a:pt x="268040" y="77119"/>
                  </a:cubicBezTo>
                  <a:cubicBezTo>
                    <a:pt x="268040" y="77119"/>
                    <a:pt x="270607" y="75824"/>
                    <a:pt x="273175" y="75824"/>
                  </a:cubicBezTo>
                  <a:cubicBezTo>
                    <a:pt x="275743" y="74529"/>
                    <a:pt x="278310" y="74529"/>
                    <a:pt x="278310" y="74529"/>
                  </a:cubicBezTo>
                  <a:cubicBezTo>
                    <a:pt x="287297" y="75824"/>
                    <a:pt x="297567" y="79709"/>
                    <a:pt x="300135" y="90069"/>
                  </a:cubicBezTo>
                  <a:cubicBezTo>
                    <a:pt x="300135" y="90069"/>
                    <a:pt x="311689" y="141872"/>
                    <a:pt x="311689" y="148347"/>
                  </a:cubicBezTo>
                  <a:cubicBezTo>
                    <a:pt x="311689" y="171659"/>
                    <a:pt x="275743" y="175544"/>
                    <a:pt x="257769" y="174249"/>
                  </a:cubicBezTo>
                  <a:cubicBezTo>
                    <a:pt x="257769" y="174249"/>
                    <a:pt x="250066" y="209216"/>
                    <a:pt x="246215" y="231232"/>
                  </a:cubicBezTo>
                  <a:cubicBezTo>
                    <a:pt x="244931" y="237707"/>
                    <a:pt x="238512" y="242887"/>
                    <a:pt x="233377" y="242887"/>
                  </a:cubicBezTo>
                  <a:cubicBezTo>
                    <a:pt x="232093" y="242887"/>
                    <a:pt x="230809" y="241592"/>
                    <a:pt x="230809" y="241592"/>
                  </a:cubicBezTo>
                  <a:cubicBezTo>
                    <a:pt x="223106" y="240297"/>
                    <a:pt x="219255" y="233822"/>
                    <a:pt x="219255" y="227346"/>
                  </a:cubicBezTo>
                  <a:cubicBezTo>
                    <a:pt x="223106" y="210511"/>
                    <a:pt x="229525" y="170364"/>
                    <a:pt x="234661" y="161298"/>
                  </a:cubicBezTo>
                  <a:cubicBezTo>
                    <a:pt x="235945" y="157413"/>
                    <a:pt x="241080" y="150938"/>
                    <a:pt x="264188" y="144462"/>
                  </a:cubicBezTo>
                  <a:cubicBezTo>
                    <a:pt x="264188" y="144462"/>
                    <a:pt x="264188" y="144462"/>
                    <a:pt x="256485" y="108200"/>
                  </a:cubicBezTo>
                  <a:cubicBezTo>
                    <a:pt x="253918" y="108200"/>
                    <a:pt x="251350" y="108200"/>
                    <a:pt x="248783" y="108200"/>
                  </a:cubicBezTo>
                  <a:cubicBezTo>
                    <a:pt x="230809" y="108200"/>
                    <a:pt x="214120" y="103020"/>
                    <a:pt x="202566" y="92660"/>
                  </a:cubicBezTo>
                  <a:cubicBezTo>
                    <a:pt x="199998" y="90069"/>
                    <a:pt x="198714" y="84889"/>
                    <a:pt x="199998" y="81004"/>
                  </a:cubicBezTo>
                  <a:cubicBezTo>
                    <a:pt x="199998" y="81004"/>
                    <a:pt x="199998" y="81004"/>
                    <a:pt x="165335" y="51217"/>
                  </a:cubicBezTo>
                  <a:cubicBezTo>
                    <a:pt x="164051" y="51217"/>
                    <a:pt x="164051" y="48627"/>
                    <a:pt x="164051" y="47332"/>
                  </a:cubicBezTo>
                  <a:close/>
                  <a:moveTo>
                    <a:pt x="262476" y="26987"/>
                  </a:moveTo>
                  <a:cubicBezTo>
                    <a:pt x="276504" y="26987"/>
                    <a:pt x="287876" y="38359"/>
                    <a:pt x="287876" y="52387"/>
                  </a:cubicBezTo>
                  <a:cubicBezTo>
                    <a:pt x="287876" y="66415"/>
                    <a:pt x="276504" y="77787"/>
                    <a:pt x="262476" y="77787"/>
                  </a:cubicBezTo>
                  <a:cubicBezTo>
                    <a:pt x="248448" y="77787"/>
                    <a:pt x="237076" y="66415"/>
                    <a:pt x="237076" y="52387"/>
                  </a:cubicBezTo>
                  <a:cubicBezTo>
                    <a:pt x="237076" y="38359"/>
                    <a:pt x="248448" y="26987"/>
                    <a:pt x="262476" y="26987"/>
                  </a:cubicBezTo>
                  <a:close/>
                  <a:moveTo>
                    <a:pt x="52927" y="0"/>
                  </a:moveTo>
                  <a:cubicBezTo>
                    <a:pt x="67832" y="0"/>
                    <a:pt x="79915" y="11727"/>
                    <a:pt x="79915" y="26194"/>
                  </a:cubicBezTo>
                  <a:cubicBezTo>
                    <a:pt x="79915" y="40661"/>
                    <a:pt x="67832" y="52388"/>
                    <a:pt x="52927" y="52388"/>
                  </a:cubicBezTo>
                  <a:cubicBezTo>
                    <a:pt x="38022" y="52388"/>
                    <a:pt x="25939" y="40661"/>
                    <a:pt x="25939" y="26194"/>
                  </a:cubicBezTo>
                  <a:cubicBezTo>
                    <a:pt x="25939" y="11727"/>
                    <a:pt x="38022" y="0"/>
                    <a:pt x="5292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19" name="PA_组合 2">
            <a:extLst>
              <a:ext uri="{FF2B5EF4-FFF2-40B4-BE49-F238E27FC236}">
                <a16:creationId xmlns:a16="http://schemas.microsoft.com/office/drawing/2014/main" id="{AEB171AB-0DB4-4630-819A-F19847D45D87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053016" y="2677702"/>
            <a:ext cx="2801731" cy="996828"/>
            <a:chOff x="9273182" y="1488847"/>
            <a:chExt cx="2801731" cy="996828"/>
          </a:xfrm>
        </p:grpSpPr>
        <p:sp>
          <p:nvSpPr>
            <p:cNvPr id="20" name="Shape 735">
              <a:extLst>
                <a:ext uri="{FF2B5EF4-FFF2-40B4-BE49-F238E27FC236}">
                  <a16:creationId xmlns:a16="http://schemas.microsoft.com/office/drawing/2014/main" id="{9E7BB850-B054-461A-AD1F-25D08CD15FA9}"/>
                </a:ext>
              </a:extLst>
            </p:cNvPr>
            <p:cNvSpPr txBox="1"/>
            <p:nvPr/>
          </p:nvSpPr>
          <p:spPr>
            <a:xfrm>
              <a:off x="9273183" y="1488847"/>
              <a:ext cx="2801730" cy="369337"/>
            </a:xfrm>
            <a:prstGeom prst="rect">
              <a:avLst/>
            </a:prstGeom>
            <a:noFill/>
            <a:ln>
              <a:noFill/>
            </a:ln>
          </p:spPr>
          <p:txBody>
            <a:bodyPr lIns="91438" tIns="45713" rIns="91438" bIns="45713" anchor="t" anchorCtr="0">
              <a:noAutofit/>
            </a:bodyPr>
            <a:lstStyle/>
            <a:p>
              <a:pPr>
                <a:buSzPct val="25000"/>
              </a:pPr>
              <a:r>
                <a:rPr lang="en-US" dirty="0">
                  <a:cs typeface="+mn-ea"/>
                  <a:sym typeface="+mn-lt"/>
                </a:rPr>
                <a:t>TITLE HERE</a:t>
              </a:r>
            </a:p>
          </p:txBody>
        </p:sp>
        <p:sp>
          <p:nvSpPr>
            <p:cNvPr id="21" name="Shape 736">
              <a:extLst>
                <a:ext uri="{FF2B5EF4-FFF2-40B4-BE49-F238E27FC236}">
                  <a16:creationId xmlns:a16="http://schemas.microsoft.com/office/drawing/2014/main" id="{749300DD-5109-47BB-9AF4-7F210D97FAE4}"/>
                </a:ext>
              </a:extLst>
            </p:cNvPr>
            <p:cNvSpPr/>
            <p:nvPr/>
          </p:nvSpPr>
          <p:spPr>
            <a:xfrm>
              <a:off x="9273182" y="1839339"/>
              <a:ext cx="2378491" cy="646336"/>
            </a:xfrm>
            <a:prstGeom prst="rect">
              <a:avLst/>
            </a:prstGeom>
            <a:noFill/>
            <a:ln>
              <a:noFill/>
            </a:ln>
          </p:spPr>
          <p:txBody>
            <a:bodyPr lIns="91438" tIns="45713" rIns="91438" bIns="45713" anchor="t" anchorCtr="0">
              <a:noAutofit/>
            </a:bodyPr>
            <a:lstStyle/>
            <a:p>
              <a:pPr>
                <a:lnSpc>
                  <a:spcPct val="150000"/>
                </a:lnSpc>
                <a:buSzPct val="25000"/>
              </a:pPr>
              <a:r>
                <a:rPr lang="en-US" sz="1200" dirty="0">
                  <a:cs typeface="+mn-ea"/>
                  <a:sym typeface="+mn-lt"/>
                </a:rPr>
                <a:t>A company is an association or collection of individuals</a:t>
              </a:r>
            </a:p>
          </p:txBody>
        </p:sp>
      </p:grpSp>
      <p:grpSp>
        <p:nvGrpSpPr>
          <p:cNvPr id="22" name="PA_组合 3">
            <a:extLst>
              <a:ext uri="{FF2B5EF4-FFF2-40B4-BE49-F238E27FC236}">
                <a16:creationId xmlns:a16="http://schemas.microsoft.com/office/drawing/2014/main" id="{55E9C8D7-2E97-4522-B082-F0979F773233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72192" y="2677702"/>
            <a:ext cx="2801730" cy="996828"/>
            <a:chOff x="132947" y="1488847"/>
            <a:chExt cx="2801730" cy="996828"/>
          </a:xfrm>
        </p:grpSpPr>
        <p:sp>
          <p:nvSpPr>
            <p:cNvPr id="23" name="Shape 739">
              <a:extLst>
                <a:ext uri="{FF2B5EF4-FFF2-40B4-BE49-F238E27FC236}">
                  <a16:creationId xmlns:a16="http://schemas.microsoft.com/office/drawing/2014/main" id="{5D64E598-930C-41A2-861E-1630DBDB375A}"/>
                </a:ext>
              </a:extLst>
            </p:cNvPr>
            <p:cNvSpPr txBox="1"/>
            <p:nvPr/>
          </p:nvSpPr>
          <p:spPr>
            <a:xfrm>
              <a:off x="132947" y="1488847"/>
              <a:ext cx="2801730" cy="369337"/>
            </a:xfrm>
            <a:prstGeom prst="rect">
              <a:avLst/>
            </a:prstGeom>
            <a:noFill/>
            <a:ln>
              <a:noFill/>
            </a:ln>
          </p:spPr>
          <p:txBody>
            <a:bodyPr lIns="91438" tIns="45713" rIns="91438" bIns="45713" anchor="t" anchorCtr="0">
              <a:noAutofit/>
            </a:bodyPr>
            <a:lstStyle/>
            <a:p>
              <a:pPr algn="r">
                <a:buSzPct val="25000"/>
              </a:pPr>
              <a:r>
                <a:rPr lang="en-US" dirty="0">
                  <a:cs typeface="+mn-ea"/>
                  <a:sym typeface="+mn-lt"/>
                </a:rPr>
                <a:t>TITLE HERE</a:t>
              </a:r>
            </a:p>
          </p:txBody>
        </p:sp>
        <p:sp>
          <p:nvSpPr>
            <p:cNvPr id="24" name="Shape 740">
              <a:extLst>
                <a:ext uri="{FF2B5EF4-FFF2-40B4-BE49-F238E27FC236}">
                  <a16:creationId xmlns:a16="http://schemas.microsoft.com/office/drawing/2014/main" id="{0C676311-2482-4C79-9EF8-2C0D97C54490}"/>
                </a:ext>
              </a:extLst>
            </p:cNvPr>
            <p:cNvSpPr/>
            <p:nvPr/>
          </p:nvSpPr>
          <p:spPr>
            <a:xfrm>
              <a:off x="546839" y="1839339"/>
              <a:ext cx="2387837" cy="646336"/>
            </a:xfrm>
            <a:prstGeom prst="rect">
              <a:avLst/>
            </a:prstGeom>
            <a:noFill/>
            <a:ln>
              <a:noFill/>
            </a:ln>
          </p:spPr>
          <p:txBody>
            <a:bodyPr lIns="91438" tIns="45713" rIns="91438" bIns="45713" anchor="t" anchorCtr="0">
              <a:noAutofit/>
            </a:bodyPr>
            <a:lstStyle/>
            <a:p>
              <a:pPr algn="r">
                <a:lnSpc>
                  <a:spcPct val="150000"/>
                </a:lnSpc>
                <a:buSzPct val="25000"/>
              </a:pPr>
              <a:r>
                <a:rPr lang="en-US" sz="1200" dirty="0">
                  <a:cs typeface="+mn-ea"/>
                  <a:sym typeface="+mn-lt"/>
                </a:rPr>
                <a:t>A company is an association or collection of individuals</a:t>
              </a:r>
            </a:p>
          </p:txBody>
        </p:sp>
      </p:grpSp>
      <p:grpSp>
        <p:nvGrpSpPr>
          <p:cNvPr id="25" name="PA_组合 38">
            <a:extLst>
              <a:ext uri="{FF2B5EF4-FFF2-40B4-BE49-F238E27FC236}">
                <a16:creationId xmlns:a16="http://schemas.microsoft.com/office/drawing/2014/main" id="{CDACBEAE-E8E1-4104-931F-4CBC2BF46128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9053016" y="3974122"/>
            <a:ext cx="2801731" cy="996828"/>
            <a:chOff x="9273182" y="1488847"/>
            <a:chExt cx="2801731" cy="996828"/>
          </a:xfrm>
        </p:grpSpPr>
        <p:sp>
          <p:nvSpPr>
            <p:cNvPr id="26" name="Shape 735">
              <a:extLst>
                <a:ext uri="{FF2B5EF4-FFF2-40B4-BE49-F238E27FC236}">
                  <a16:creationId xmlns:a16="http://schemas.microsoft.com/office/drawing/2014/main" id="{74F4F463-9302-49F0-8EE0-1E1D83D31F86}"/>
                </a:ext>
              </a:extLst>
            </p:cNvPr>
            <p:cNvSpPr txBox="1"/>
            <p:nvPr/>
          </p:nvSpPr>
          <p:spPr>
            <a:xfrm>
              <a:off x="9273183" y="1488847"/>
              <a:ext cx="2801730" cy="369337"/>
            </a:xfrm>
            <a:prstGeom prst="rect">
              <a:avLst/>
            </a:prstGeom>
            <a:noFill/>
            <a:ln>
              <a:noFill/>
            </a:ln>
          </p:spPr>
          <p:txBody>
            <a:bodyPr lIns="91438" tIns="45713" rIns="91438" bIns="45713" anchor="t" anchorCtr="0">
              <a:noAutofit/>
            </a:bodyPr>
            <a:lstStyle/>
            <a:p>
              <a:pPr>
                <a:buSzPct val="25000"/>
              </a:pPr>
              <a:r>
                <a:rPr lang="en-US" dirty="0">
                  <a:cs typeface="+mn-ea"/>
                  <a:sym typeface="+mn-lt"/>
                </a:rPr>
                <a:t>TITLE HERE</a:t>
              </a:r>
            </a:p>
          </p:txBody>
        </p:sp>
        <p:sp>
          <p:nvSpPr>
            <p:cNvPr id="27" name="Shape 736">
              <a:extLst>
                <a:ext uri="{FF2B5EF4-FFF2-40B4-BE49-F238E27FC236}">
                  <a16:creationId xmlns:a16="http://schemas.microsoft.com/office/drawing/2014/main" id="{3CA692CB-908A-4EC5-9CBC-EE03364AB73E}"/>
                </a:ext>
              </a:extLst>
            </p:cNvPr>
            <p:cNvSpPr/>
            <p:nvPr/>
          </p:nvSpPr>
          <p:spPr>
            <a:xfrm>
              <a:off x="9273182" y="1839339"/>
              <a:ext cx="2378491" cy="646336"/>
            </a:xfrm>
            <a:prstGeom prst="rect">
              <a:avLst/>
            </a:prstGeom>
            <a:noFill/>
            <a:ln>
              <a:noFill/>
            </a:ln>
          </p:spPr>
          <p:txBody>
            <a:bodyPr lIns="91438" tIns="45713" rIns="91438" bIns="45713" anchor="t" anchorCtr="0">
              <a:noAutofit/>
            </a:bodyPr>
            <a:lstStyle/>
            <a:p>
              <a:pPr>
                <a:lnSpc>
                  <a:spcPct val="150000"/>
                </a:lnSpc>
                <a:buSzPct val="25000"/>
              </a:pPr>
              <a:r>
                <a:rPr lang="en-US" sz="1200" dirty="0">
                  <a:cs typeface="+mn-ea"/>
                  <a:sym typeface="+mn-lt"/>
                </a:rPr>
                <a:t>A company is an association or collection of individuals</a:t>
              </a:r>
            </a:p>
          </p:txBody>
        </p:sp>
      </p:grpSp>
      <p:grpSp>
        <p:nvGrpSpPr>
          <p:cNvPr id="28" name="PA_组合 41">
            <a:extLst>
              <a:ext uri="{FF2B5EF4-FFF2-40B4-BE49-F238E27FC236}">
                <a16:creationId xmlns:a16="http://schemas.microsoft.com/office/drawing/2014/main" id="{DF657344-B1C0-4AAD-B796-EF523537D637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72192" y="3974122"/>
            <a:ext cx="2801730" cy="996828"/>
            <a:chOff x="132947" y="1488847"/>
            <a:chExt cx="2801730" cy="996828"/>
          </a:xfrm>
        </p:grpSpPr>
        <p:sp>
          <p:nvSpPr>
            <p:cNvPr id="29" name="Shape 739">
              <a:extLst>
                <a:ext uri="{FF2B5EF4-FFF2-40B4-BE49-F238E27FC236}">
                  <a16:creationId xmlns:a16="http://schemas.microsoft.com/office/drawing/2014/main" id="{165DA2F2-A52C-46D0-B42A-85DAD4F809DA}"/>
                </a:ext>
              </a:extLst>
            </p:cNvPr>
            <p:cNvSpPr txBox="1"/>
            <p:nvPr/>
          </p:nvSpPr>
          <p:spPr>
            <a:xfrm>
              <a:off x="132947" y="1488847"/>
              <a:ext cx="2801730" cy="369337"/>
            </a:xfrm>
            <a:prstGeom prst="rect">
              <a:avLst/>
            </a:prstGeom>
            <a:noFill/>
            <a:ln>
              <a:noFill/>
            </a:ln>
          </p:spPr>
          <p:txBody>
            <a:bodyPr lIns="91438" tIns="45713" rIns="91438" bIns="45713" anchor="t" anchorCtr="0">
              <a:noAutofit/>
            </a:bodyPr>
            <a:lstStyle/>
            <a:p>
              <a:pPr algn="r">
                <a:buSzPct val="25000"/>
              </a:pPr>
              <a:r>
                <a:rPr lang="en-US" dirty="0">
                  <a:cs typeface="+mn-ea"/>
                  <a:sym typeface="+mn-lt"/>
                </a:rPr>
                <a:t>TITLE HERE</a:t>
              </a:r>
            </a:p>
          </p:txBody>
        </p:sp>
        <p:sp>
          <p:nvSpPr>
            <p:cNvPr id="30" name="Shape 740">
              <a:extLst>
                <a:ext uri="{FF2B5EF4-FFF2-40B4-BE49-F238E27FC236}">
                  <a16:creationId xmlns:a16="http://schemas.microsoft.com/office/drawing/2014/main" id="{60DD9E1A-F41E-4F9D-8F81-0A9FE9ADD37C}"/>
                </a:ext>
              </a:extLst>
            </p:cNvPr>
            <p:cNvSpPr/>
            <p:nvPr/>
          </p:nvSpPr>
          <p:spPr>
            <a:xfrm>
              <a:off x="546839" y="1839339"/>
              <a:ext cx="2387837" cy="646336"/>
            </a:xfrm>
            <a:prstGeom prst="rect">
              <a:avLst/>
            </a:prstGeom>
            <a:noFill/>
            <a:ln>
              <a:noFill/>
            </a:ln>
          </p:spPr>
          <p:txBody>
            <a:bodyPr lIns="91438" tIns="45713" rIns="91438" bIns="45713" anchor="t" anchorCtr="0">
              <a:noAutofit/>
            </a:bodyPr>
            <a:lstStyle/>
            <a:p>
              <a:pPr algn="r">
                <a:lnSpc>
                  <a:spcPct val="150000"/>
                </a:lnSpc>
                <a:buSzPct val="25000"/>
              </a:pPr>
              <a:r>
                <a:rPr lang="en-US" sz="1200" dirty="0">
                  <a:cs typeface="+mn-ea"/>
                  <a:sym typeface="+mn-lt"/>
                </a:rPr>
                <a:t>A company is an association or collection of individuals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864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7611D5"/>
            </a:gs>
            <a:gs pos="23000">
              <a:srgbClr val="3644DB"/>
            </a:gs>
            <a:gs pos="0">
              <a:srgbClr val="3644D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>
            <a:extLst>
              <a:ext uri="{FF2B5EF4-FFF2-40B4-BE49-F238E27FC236}">
                <a16:creationId xmlns:a16="http://schemas.microsoft.com/office/drawing/2014/main" id="{3FE15F3E-8720-43B0-AF0E-0A59991C61B7}"/>
              </a:ext>
            </a:extLst>
          </p:cNvPr>
          <p:cNvSpPr/>
          <p:nvPr/>
        </p:nvSpPr>
        <p:spPr>
          <a:xfrm>
            <a:off x="694734" y="581749"/>
            <a:ext cx="10802533" cy="5694503"/>
          </a:xfrm>
          <a:prstGeom prst="roundRect">
            <a:avLst>
              <a:gd name="adj" fmla="val 2001"/>
            </a:avLst>
          </a:prstGeom>
          <a:solidFill>
            <a:schemeClr val="bg1"/>
          </a:solidFill>
          <a:ln w="12700">
            <a:noFill/>
          </a:ln>
          <a:effectLst>
            <a:outerShdw blurRad="381000" dist="38100" dir="5400000" algn="t" rotWithShape="0">
              <a:srgbClr val="B8B8F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A5C6E11-199B-44DA-92E5-A11BBF3DD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039" y="0"/>
            <a:ext cx="4071959" cy="18171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1761E3F-C9ED-42FE-A015-A427FF4181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E8E8E8"/>
              </a:clrFrom>
              <a:clrTo>
                <a:srgbClr val="E8E8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93" t="14035"/>
          <a:stretch/>
        </p:blipFill>
        <p:spPr>
          <a:xfrm>
            <a:off x="5723493" y="836387"/>
            <a:ext cx="6121140" cy="5895474"/>
          </a:xfrm>
          <a:prstGeom prst="rect">
            <a:avLst/>
          </a:prstGeom>
        </p:spPr>
      </p:pic>
      <p:sp>
        <p:nvSpPr>
          <p:cNvPr id="10" name="任意多边形 24">
            <a:extLst>
              <a:ext uri="{FF2B5EF4-FFF2-40B4-BE49-F238E27FC236}">
                <a16:creationId xmlns:a16="http://schemas.microsoft.com/office/drawing/2014/main" id="{1E504DA6-5DE7-4420-92DD-A53F436BE98C}"/>
              </a:ext>
            </a:extLst>
          </p:cNvPr>
          <p:cNvSpPr/>
          <p:nvPr/>
        </p:nvSpPr>
        <p:spPr>
          <a:xfrm flipH="1">
            <a:off x="935173" y="2402712"/>
            <a:ext cx="1671237" cy="45719"/>
          </a:xfrm>
          <a:custGeom>
            <a:avLst/>
            <a:gdLst>
              <a:gd name="connsiteX0" fmla="*/ 24902 w 1352052"/>
              <a:gd name="connsiteY0" fmla="*/ 0 h 102944"/>
              <a:gd name="connsiteX1" fmla="*/ 1352052 w 1352052"/>
              <a:gd name="connsiteY1" fmla="*/ 0 h 102944"/>
              <a:gd name="connsiteX2" fmla="*/ 1327150 w 1352052"/>
              <a:gd name="connsiteY2" fmla="*/ 102944 h 102944"/>
              <a:gd name="connsiteX3" fmla="*/ 0 w 1352052"/>
              <a:gd name="connsiteY3" fmla="*/ 102944 h 102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2052" h="102944">
                <a:moveTo>
                  <a:pt x="24902" y="0"/>
                </a:moveTo>
                <a:lnTo>
                  <a:pt x="1352052" y="0"/>
                </a:lnTo>
                <a:lnTo>
                  <a:pt x="1327150" y="102944"/>
                </a:lnTo>
                <a:lnTo>
                  <a:pt x="0" y="102944"/>
                </a:lnTo>
                <a:close/>
              </a:path>
            </a:pathLst>
          </a:custGeom>
          <a:solidFill>
            <a:srgbClr val="4CD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9E08836-6682-4AB3-AFC1-69108925FC35}"/>
              </a:ext>
            </a:extLst>
          </p:cNvPr>
          <p:cNvSpPr txBox="1"/>
          <p:nvPr/>
        </p:nvSpPr>
        <p:spPr>
          <a:xfrm>
            <a:off x="793971" y="1725326"/>
            <a:ext cx="407977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altLang="zh-CN" sz="1200" dirty="0">
                <a:latin typeface="+mn-ea"/>
              </a:rPr>
              <a:t>Experience as you are brothe areference to you, as prudence a you are.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FA2B29F-4A31-49A4-8B6E-F8E050BED29B}"/>
              </a:ext>
            </a:extLst>
          </p:cNvPr>
          <p:cNvSpPr txBox="1"/>
          <p:nvPr/>
        </p:nvSpPr>
        <p:spPr>
          <a:xfrm>
            <a:off x="2679273" y="1433684"/>
            <a:ext cx="2194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dirty="0"/>
              <a:t>Power Point 2013</a:t>
            </a:r>
            <a:endParaRPr lang="zh-CN" altLang="en-US" sz="16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B3C5FAC-15D3-4BD4-81F4-CED81D2F2B77}"/>
              </a:ext>
            </a:extLst>
          </p:cNvPr>
          <p:cNvSpPr txBox="1"/>
          <p:nvPr/>
        </p:nvSpPr>
        <p:spPr>
          <a:xfrm>
            <a:off x="837918" y="2532330"/>
            <a:ext cx="1865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+mn-ea"/>
              </a:rPr>
              <a:t>74.8</a:t>
            </a:r>
            <a:r>
              <a:rPr lang="en-US" altLang="zh-CN" sz="2000" dirty="0">
                <a:latin typeface="+mn-ea"/>
              </a:rPr>
              <a:t>%</a:t>
            </a:r>
            <a:endParaRPr lang="zh-CN" altLang="en-US" sz="2000" dirty="0">
              <a:latin typeface="+mn-ea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E352852-D84D-440D-9EFD-6CDECCA640B6}"/>
              </a:ext>
            </a:extLst>
          </p:cNvPr>
          <p:cNvSpPr txBox="1"/>
          <p:nvPr/>
        </p:nvSpPr>
        <p:spPr>
          <a:xfrm>
            <a:off x="1188431" y="4773728"/>
            <a:ext cx="463017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200" dirty="0">
                <a:latin typeface="+mn-ea"/>
              </a:rPr>
              <a:t>Experience as you are brothe areference to your, as prudence a you are you and will brother .</a:t>
            </a:r>
            <a:endParaRPr lang="zh-CN" altLang="en-US" sz="1200" dirty="0">
              <a:latin typeface="+mn-ea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B65ABA8-AE96-442C-87A1-285A1C3B90FE}"/>
              </a:ext>
            </a:extLst>
          </p:cNvPr>
          <p:cNvSpPr txBox="1"/>
          <p:nvPr/>
        </p:nvSpPr>
        <p:spPr>
          <a:xfrm>
            <a:off x="1188430" y="4482086"/>
            <a:ext cx="2194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Adobe Illustrator</a:t>
            </a:r>
          </a:p>
        </p:txBody>
      </p:sp>
      <p:sp>
        <p:nvSpPr>
          <p:cNvPr id="20" name="任意多边形 29">
            <a:extLst>
              <a:ext uri="{FF2B5EF4-FFF2-40B4-BE49-F238E27FC236}">
                <a16:creationId xmlns:a16="http://schemas.microsoft.com/office/drawing/2014/main" id="{ABF41391-0496-400C-929C-0C53875F7A7A}"/>
              </a:ext>
            </a:extLst>
          </p:cNvPr>
          <p:cNvSpPr/>
          <p:nvPr/>
        </p:nvSpPr>
        <p:spPr>
          <a:xfrm>
            <a:off x="3490647" y="4307654"/>
            <a:ext cx="1671237" cy="45719"/>
          </a:xfrm>
          <a:custGeom>
            <a:avLst/>
            <a:gdLst>
              <a:gd name="connsiteX0" fmla="*/ 24902 w 1352052"/>
              <a:gd name="connsiteY0" fmla="*/ 0 h 102944"/>
              <a:gd name="connsiteX1" fmla="*/ 1352052 w 1352052"/>
              <a:gd name="connsiteY1" fmla="*/ 0 h 102944"/>
              <a:gd name="connsiteX2" fmla="*/ 1327150 w 1352052"/>
              <a:gd name="connsiteY2" fmla="*/ 102944 h 102944"/>
              <a:gd name="connsiteX3" fmla="*/ 0 w 1352052"/>
              <a:gd name="connsiteY3" fmla="*/ 102944 h 102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2052" h="102944">
                <a:moveTo>
                  <a:pt x="24902" y="0"/>
                </a:moveTo>
                <a:lnTo>
                  <a:pt x="1352052" y="0"/>
                </a:lnTo>
                <a:lnTo>
                  <a:pt x="1327150" y="102944"/>
                </a:lnTo>
                <a:lnTo>
                  <a:pt x="0" y="10294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E706470-67C8-445E-BBAA-DE2E1D4D9F09}"/>
              </a:ext>
            </a:extLst>
          </p:cNvPr>
          <p:cNvSpPr txBox="1"/>
          <p:nvPr/>
        </p:nvSpPr>
        <p:spPr>
          <a:xfrm>
            <a:off x="3393392" y="3698854"/>
            <a:ext cx="1865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200" dirty="0">
                <a:latin typeface="+mn-ea"/>
              </a:rPr>
              <a:t>65.2</a:t>
            </a:r>
            <a:r>
              <a:rPr lang="en-US" altLang="zh-CN" sz="2000" dirty="0">
                <a:latin typeface="+mn-ea"/>
              </a:rPr>
              <a:t>%</a:t>
            </a:r>
            <a:endParaRPr lang="zh-CN" altLang="en-US" sz="20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4533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7" presetClass="entr" presetSubtype="1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8" grpId="0"/>
      <p:bldP spid="19" grpId="0"/>
      <p:bldP spid="20" grpId="0" animBg="1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6000">
              <a:srgbClr val="7611D5"/>
            </a:gs>
            <a:gs pos="55500">
              <a:srgbClr val="5624D9"/>
            </a:gs>
            <a:gs pos="15000">
              <a:srgbClr val="3A5BD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A_库_圆角矩形 15">
            <a:extLst>
              <a:ext uri="{FF2B5EF4-FFF2-40B4-BE49-F238E27FC236}">
                <a16:creationId xmlns:a16="http://schemas.microsoft.com/office/drawing/2014/main" id="{78617E61-4601-43D8-8D30-D5E538F816E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416655" y="3477119"/>
            <a:ext cx="1567177" cy="583837"/>
          </a:xfrm>
          <a:prstGeom prst="roundRect">
            <a:avLst>
              <a:gd name="adj" fmla="val 50000"/>
            </a:avLst>
          </a:prstGeom>
          <a:gradFill>
            <a:gsLst>
              <a:gs pos="96000">
                <a:srgbClr val="C6A9FF"/>
              </a:gs>
              <a:gs pos="55500">
                <a:srgbClr val="61E1FF"/>
              </a:gs>
              <a:gs pos="15000">
                <a:srgbClr val="65E1FF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PA_图片 4">
            <a:extLst>
              <a:ext uri="{FF2B5EF4-FFF2-40B4-BE49-F238E27FC236}">
                <a16:creationId xmlns:a16="http://schemas.microsoft.com/office/drawing/2014/main" id="{4B65A265-3275-4B5B-B2FB-9C0EA70AA6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4" r="25272" b="35504"/>
          <a:stretch/>
        </p:blipFill>
        <p:spPr>
          <a:xfrm flipH="1">
            <a:off x="7401636" y="497353"/>
            <a:ext cx="4790364" cy="6360647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F96D29DB-C94F-4BF4-8984-4939670CD8E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639"/>
            <a:ext cx="4071959" cy="1817153"/>
          </a:xfrm>
          <a:prstGeom prst="rect">
            <a:avLst/>
          </a:prstGeom>
        </p:spPr>
      </p:pic>
      <p:pic>
        <p:nvPicPr>
          <p:cNvPr id="8" name="PA_图片 7">
            <a:extLst>
              <a:ext uri="{FF2B5EF4-FFF2-40B4-BE49-F238E27FC236}">
                <a16:creationId xmlns:a16="http://schemas.microsoft.com/office/drawing/2014/main" id="{842C23C1-1195-4933-A9C1-483D21D2CC9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02" t="61735" r="-239" b="2068"/>
          <a:stretch/>
        </p:blipFill>
        <p:spPr>
          <a:xfrm flipH="1">
            <a:off x="-12032" y="2936501"/>
            <a:ext cx="3179929" cy="4075855"/>
          </a:xfrm>
          <a:prstGeom prst="rect">
            <a:avLst/>
          </a:prstGeom>
        </p:spPr>
      </p:pic>
      <p:sp>
        <p:nvSpPr>
          <p:cNvPr id="13" name="PA_文本框 12">
            <a:extLst>
              <a:ext uri="{FF2B5EF4-FFF2-40B4-BE49-F238E27FC236}">
                <a16:creationId xmlns:a16="http://schemas.microsoft.com/office/drawing/2014/main" id="{2001BB57-36C4-46CF-A2EC-BB9F5ED0F18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68113" y="1519104"/>
            <a:ext cx="7051930" cy="2215991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none" rtlCol="0">
            <a:spAutoFit/>
          </a:bodyPr>
          <a:lstStyle/>
          <a:p>
            <a:r>
              <a:rPr lang="en-US" altLang="zh-CN" sz="13800" b="1" dirty="0">
                <a:blipFill dpi="0" rotWithShape="1">
                  <a:blip r:embed="rId11"/>
                  <a:srcRect/>
                  <a:stretch>
                    <a:fillRect/>
                  </a:stretch>
                </a:blipFill>
              </a:rPr>
              <a:t>THANKS</a:t>
            </a:r>
            <a:endParaRPr lang="zh-CN" altLang="en-US" sz="13800" b="1" dirty="0">
              <a:blipFill dpi="0" rotWithShape="1">
                <a:blip r:embed="rId11"/>
                <a:srcRect/>
                <a:stretch>
                  <a:fillRect/>
                </a:stretch>
              </a:blipFill>
            </a:endParaRPr>
          </a:p>
        </p:txBody>
      </p:sp>
    </p:spTree>
    <p:extLst>
      <p:ext uri="{BB962C8B-B14F-4D97-AF65-F5344CB8AC3E}">
        <p14:creationId xmlns:p14="http://schemas.microsoft.com/office/powerpoint/2010/main" val="284599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-3.7037E-6 L -0.04557 -3.7037E-6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utoUpdateAnimBg="0"/>
      <p:bldP spid="13" grpId="0"/>
      <p:bldP spid="13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A5C6E11-199B-44DA-92E5-A11BBF3DD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039" y="0"/>
            <a:ext cx="4071959" cy="1817153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8AD056A4-B8E9-4FDA-BF29-ACF7601C8AC7}"/>
              </a:ext>
            </a:extLst>
          </p:cNvPr>
          <p:cNvGrpSpPr/>
          <p:nvPr/>
        </p:nvGrpSpPr>
        <p:grpSpPr>
          <a:xfrm>
            <a:off x="2287195" y="5142308"/>
            <a:ext cx="654051" cy="703263"/>
            <a:chOff x="-95250" y="161926"/>
            <a:chExt cx="654051" cy="703263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FE739380-4DD8-4F13-BE74-8FDE3C0CA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3" y="161926"/>
              <a:ext cx="547688" cy="552450"/>
            </a:xfrm>
            <a:custGeom>
              <a:avLst/>
              <a:gdLst>
                <a:gd name="T0" fmla="*/ 108 w 146"/>
                <a:gd name="T1" fmla="*/ 145 h 147"/>
                <a:gd name="T2" fmla="*/ 102 w 146"/>
                <a:gd name="T3" fmla="*/ 145 h 147"/>
                <a:gd name="T4" fmla="*/ 1 w 146"/>
                <a:gd name="T5" fmla="*/ 44 h 147"/>
                <a:gd name="T6" fmla="*/ 1 w 146"/>
                <a:gd name="T7" fmla="*/ 39 h 147"/>
                <a:gd name="T8" fmla="*/ 39 w 146"/>
                <a:gd name="T9" fmla="*/ 1 h 147"/>
                <a:gd name="T10" fmla="*/ 44 w 146"/>
                <a:gd name="T11" fmla="*/ 1 h 147"/>
                <a:gd name="T12" fmla="*/ 145 w 146"/>
                <a:gd name="T13" fmla="*/ 102 h 147"/>
                <a:gd name="T14" fmla="*/ 145 w 146"/>
                <a:gd name="T15" fmla="*/ 108 h 147"/>
                <a:gd name="T16" fmla="*/ 108 w 146"/>
                <a:gd name="T17" fmla="*/ 14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147">
                  <a:moveTo>
                    <a:pt x="108" y="145"/>
                  </a:moveTo>
                  <a:cubicBezTo>
                    <a:pt x="106" y="147"/>
                    <a:pt x="103" y="147"/>
                    <a:pt x="102" y="145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0" y="43"/>
                    <a:pt x="0" y="40"/>
                    <a:pt x="1" y="39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40" y="0"/>
                    <a:pt x="43" y="0"/>
                    <a:pt x="44" y="1"/>
                  </a:cubicBezTo>
                  <a:cubicBezTo>
                    <a:pt x="145" y="102"/>
                    <a:pt x="145" y="102"/>
                    <a:pt x="145" y="102"/>
                  </a:cubicBezTo>
                  <a:cubicBezTo>
                    <a:pt x="146" y="104"/>
                    <a:pt x="146" y="106"/>
                    <a:pt x="145" y="108"/>
                  </a:cubicBezTo>
                  <a:lnTo>
                    <a:pt x="108" y="145"/>
                  </a:lnTo>
                  <a:close/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FE4077FC-1B3B-47D2-9E32-8B0A28FB0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00" y="598488"/>
              <a:ext cx="431800" cy="217488"/>
            </a:xfrm>
            <a:custGeom>
              <a:avLst/>
              <a:gdLst>
                <a:gd name="T0" fmla="*/ 104 w 115"/>
                <a:gd name="T1" fmla="*/ 12 h 58"/>
                <a:gd name="T2" fmla="*/ 114 w 115"/>
                <a:gd name="T3" fmla="*/ 21 h 58"/>
                <a:gd name="T4" fmla="*/ 114 w 115"/>
                <a:gd name="T5" fmla="*/ 27 h 58"/>
                <a:gd name="T6" fmla="*/ 84 w 115"/>
                <a:gd name="T7" fmla="*/ 57 h 58"/>
                <a:gd name="T8" fmla="*/ 78 w 115"/>
                <a:gd name="T9" fmla="*/ 57 h 58"/>
                <a:gd name="T10" fmla="*/ 23 w 115"/>
                <a:gd name="T11" fmla="*/ 2 h 58"/>
                <a:gd name="T12" fmla="*/ 18 w 115"/>
                <a:gd name="T13" fmla="*/ 2 h 58"/>
                <a:gd name="T14" fmla="*/ 0 w 115"/>
                <a:gd name="T15" fmla="*/ 1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5" h="58">
                  <a:moveTo>
                    <a:pt x="104" y="12"/>
                  </a:moveTo>
                  <a:cubicBezTo>
                    <a:pt x="114" y="21"/>
                    <a:pt x="114" y="21"/>
                    <a:pt x="114" y="21"/>
                  </a:cubicBezTo>
                  <a:cubicBezTo>
                    <a:pt x="115" y="23"/>
                    <a:pt x="115" y="26"/>
                    <a:pt x="114" y="2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2" y="58"/>
                    <a:pt x="80" y="58"/>
                    <a:pt x="78" y="57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0"/>
                    <a:pt x="19" y="0"/>
                    <a:pt x="18" y="2"/>
                  </a:cubicBezTo>
                  <a:cubicBezTo>
                    <a:pt x="0" y="19"/>
                    <a:pt x="0" y="19"/>
                    <a:pt x="0" y="19"/>
                  </a:cubicBezTo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9C14CF98-D38F-4EBE-B1F9-550BEE7D8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-95250" y="635001"/>
              <a:ext cx="230188" cy="230188"/>
            </a:xfrm>
            <a:custGeom>
              <a:avLst/>
              <a:gdLst>
                <a:gd name="T0" fmla="*/ 24 w 61"/>
                <a:gd name="T1" fmla="*/ 60 h 61"/>
                <a:gd name="T2" fmla="*/ 18 w 61"/>
                <a:gd name="T3" fmla="*/ 60 h 61"/>
                <a:gd name="T4" fmla="*/ 1 w 61"/>
                <a:gd name="T5" fmla="*/ 42 h 61"/>
                <a:gd name="T6" fmla="*/ 1 w 61"/>
                <a:gd name="T7" fmla="*/ 37 h 61"/>
                <a:gd name="T8" fmla="*/ 36 w 61"/>
                <a:gd name="T9" fmla="*/ 2 h 61"/>
                <a:gd name="T10" fmla="*/ 42 w 61"/>
                <a:gd name="T11" fmla="*/ 2 h 61"/>
                <a:gd name="T12" fmla="*/ 59 w 61"/>
                <a:gd name="T13" fmla="*/ 19 h 61"/>
                <a:gd name="T14" fmla="*/ 59 w 61"/>
                <a:gd name="T15" fmla="*/ 25 h 61"/>
                <a:gd name="T16" fmla="*/ 24 w 61"/>
                <a:gd name="T17" fmla="*/ 6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61">
                  <a:moveTo>
                    <a:pt x="24" y="60"/>
                  </a:moveTo>
                  <a:cubicBezTo>
                    <a:pt x="23" y="61"/>
                    <a:pt x="20" y="61"/>
                    <a:pt x="18" y="60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0" y="41"/>
                    <a:pt x="0" y="38"/>
                    <a:pt x="1" y="37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8" y="0"/>
                    <a:pt x="40" y="0"/>
                    <a:pt x="42" y="2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61" y="21"/>
                    <a:pt x="61" y="23"/>
                    <a:pt x="59" y="25"/>
                  </a:cubicBezTo>
                  <a:lnTo>
                    <a:pt x="24" y="60"/>
                  </a:lnTo>
                  <a:close/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" name="Line 8">
              <a:extLst>
                <a:ext uri="{FF2B5EF4-FFF2-40B4-BE49-F238E27FC236}">
                  <a16:creationId xmlns:a16="http://schemas.microsoft.com/office/drawing/2014/main" id="{96147E2D-86A0-4BB9-96EF-0F4262ED17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9263" y="601663"/>
              <a:ext cx="87313" cy="87313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CB3929B5-BA3C-455E-9CCF-3E89A9BD50C0}"/>
              </a:ext>
            </a:extLst>
          </p:cNvPr>
          <p:cNvGrpSpPr/>
          <p:nvPr/>
        </p:nvGrpSpPr>
        <p:grpSpPr>
          <a:xfrm>
            <a:off x="3179366" y="2386410"/>
            <a:ext cx="498475" cy="536575"/>
            <a:chOff x="1279525" y="3249613"/>
            <a:chExt cx="498475" cy="536575"/>
          </a:xfrm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D4DAE04F-377D-4040-AE0F-64667BCE3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9525" y="3249613"/>
              <a:ext cx="385763" cy="536575"/>
            </a:xfrm>
            <a:custGeom>
              <a:avLst/>
              <a:gdLst>
                <a:gd name="T0" fmla="*/ 103 w 103"/>
                <a:gd name="T1" fmla="*/ 91 h 143"/>
                <a:gd name="T2" fmla="*/ 51 w 103"/>
                <a:gd name="T3" fmla="*/ 143 h 143"/>
                <a:gd name="T4" fmla="*/ 0 w 103"/>
                <a:gd name="T5" fmla="*/ 91 h 143"/>
                <a:gd name="T6" fmla="*/ 51 w 103"/>
                <a:gd name="T7" fmla="*/ 0 h 143"/>
                <a:gd name="T8" fmla="*/ 103 w 103"/>
                <a:gd name="T9" fmla="*/ 91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143">
                  <a:moveTo>
                    <a:pt x="103" y="91"/>
                  </a:moveTo>
                  <a:cubicBezTo>
                    <a:pt x="103" y="120"/>
                    <a:pt x="80" y="143"/>
                    <a:pt x="51" y="143"/>
                  </a:cubicBezTo>
                  <a:cubicBezTo>
                    <a:pt x="23" y="143"/>
                    <a:pt x="0" y="120"/>
                    <a:pt x="0" y="91"/>
                  </a:cubicBezTo>
                  <a:cubicBezTo>
                    <a:pt x="0" y="63"/>
                    <a:pt x="51" y="0"/>
                    <a:pt x="51" y="0"/>
                  </a:cubicBezTo>
                  <a:cubicBezTo>
                    <a:pt x="51" y="0"/>
                    <a:pt x="103" y="63"/>
                    <a:pt x="103" y="91"/>
                  </a:cubicBezTo>
                  <a:close/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BD1DFC95-789D-4673-BAC4-9BB724EEE1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1000" y="3373438"/>
              <a:ext cx="127000" cy="254000"/>
            </a:xfrm>
            <a:custGeom>
              <a:avLst/>
              <a:gdLst>
                <a:gd name="T0" fmla="*/ 0 w 34"/>
                <a:gd name="T1" fmla="*/ 13 h 68"/>
                <a:gd name="T2" fmla="*/ 9 w 34"/>
                <a:gd name="T3" fmla="*/ 0 h 68"/>
                <a:gd name="T4" fmla="*/ 34 w 34"/>
                <a:gd name="T5" fmla="*/ 44 h 68"/>
                <a:gd name="T6" fmla="*/ 15 w 34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68">
                  <a:moveTo>
                    <a:pt x="0" y="13"/>
                  </a:moveTo>
                  <a:cubicBezTo>
                    <a:pt x="5" y="6"/>
                    <a:pt x="9" y="0"/>
                    <a:pt x="9" y="0"/>
                  </a:cubicBezTo>
                  <a:cubicBezTo>
                    <a:pt x="9" y="0"/>
                    <a:pt x="34" y="31"/>
                    <a:pt x="34" y="44"/>
                  </a:cubicBezTo>
                  <a:cubicBezTo>
                    <a:pt x="34" y="56"/>
                    <a:pt x="26" y="66"/>
                    <a:pt x="15" y="68"/>
                  </a:cubicBezTo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C9EB6BB6-E84A-47FC-8262-DF33EA411BF2}"/>
              </a:ext>
            </a:extLst>
          </p:cNvPr>
          <p:cNvGrpSpPr/>
          <p:nvPr/>
        </p:nvGrpSpPr>
        <p:grpSpPr>
          <a:xfrm>
            <a:off x="2086373" y="1924448"/>
            <a:ext cx="731838" cy="693738"/>
            <a:chOff x="1177925" y="185738"/>
            <a:chExt cx="731838" cy="693738"/>
          </a:xfrm>
        </p:grpSpPr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4EC0653F-2057-4429-9A68-62010C30D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7150" y="185738"/>
              <a:ext cx="582613" cy="577850"/>
            </a:xfrm>
            <a:custGeom>
              <a:avLst/>
              <a:gdLst>
                <a:gd name="T0" fmla="*/ 94 w 155"/>
                <a:gd name="T1" fmla="*/ 93 h 154"/>
                <a:gd name="T2" fmla="*/ 9 w 155"/>
                <a:gd name="T3" fmla="*/ 145 h 154"/>
                <a:gd name="T4" fmla="*/ 61 w 155"/>
                <a:gd name="T5" fmla="*/ 61 h 154"/>
                <a:gd name="T6" fmla="*/ 146 w 155"/>
                <a:gd name="T7" fmla="*/ 9 h 154"/>
                <a:gd name="T8" fmla="*/ 94 w 155"/>
                <a:gd name="T9" fmla="*/ 93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54">
                  <a:moveTo>
                    <a:pt x="94" y="93"/>
                  </a:moveTo>
                  <a:cubicBezTo>
                    <a:pt x="56" y="131"/>
                    <a:pt x="18" y="154"/>
                    <a:pt x="9" y="145"/>
                  </a:cubicBezTo>
                  <a:cubicBezTo>
                    <a:pt x="0" y="136"/>
                    <a:pt x="23" y="98"/>
                    <a:pt x="61" y="61"/>
                  </a:cubicBezTo>
                  <a:cubicBezTo>
                    <a:pt x="99" y="23"/>
                    <a:pt x="137" y="0"/>
                    <a:pt x="146" y="9"/>
                  </a:cubicBezTo>
                  <a:cubicBezTo>
                    <a:pt x="155" y="18"/>
                    <a:pt x="131" y="55"/>
                    <a:pt x="94" y="93"/>
                  </a:cubicBezTo>
                  <a:close/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" name="Line 12">
              <a:extLst>
                <a:ext uri="{FF2B5EF4-FFF2-40B4-BE49-F238E27FC236}">
                  <a16:creationId xmlns:a16="http://schemas.microsoft.com/office/drawing/2014/main" id="{A057B639-CBB6-4BC5-BC04-D06143ED85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7963" y="511176"/>
              <a:ext cx="101600" cy="101600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" name="Line 13">
              <a:extLst>
                <a:ext uri="{FF2B5EF4-FFF2-40B4-BE49-F238E27FC236}">
                  <a16:creationId xmlns:a16="http://schemas.microsoft.com/office/drawing/2014/main" id="{A2C7DA4D-BEF5-4E8B-A3A1-2E634E49E7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6063" y="474663"/>
              <a:ext cx="101600" cy="96838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D79510BB-89CA-44BE-AFA0-E537A8AA38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7925" y="722313"/>
              <a:ext cx="190500" cy="157163"/>
            </a:xfrm>
            <a:custGeom>
              <a:avLst/>
              <a:gdLst>
                <a:gd name="T0" fmla="*/ 38 w 51"/>
                <a:gd name="T1" fmla="*/ 7 h 42"/>
                <a:gd name="T2" fmla="*/ 14 w 51"/>
                <a:gd name="T3" fmla="*/ 22 h 42"/>
                <a:gd name="T4" fmla="*/ 0 w 51"/>
                <a:gd name="T5" fmla="*/ 38 h 42"/>
                <a:gd name="T6" fmla="*/ 29 w 51"/>
                <a:gd name="T7" fmla="*/ 37 h 42"/>
                <a:gd name="T8" fmla="*/ 38 w 51"/>
                <a:gd name="T9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42">
                  <a:moveTo>
                    <a:pt x="38" y="7"/>
                  </a:moveTo>
                  <a:cubicBezTo>
                    <a:pt x="31" y="0"/>
                    <a:pt x="16" y="6"/>
                    <a:pt x="14" y="22"/>
                  </a:cubicBezTo>
                  <a:cubicBezTo>
                    <a:pt x="12" y="37"/>
                    <a:pt x="0" y="38"/>
                    <a:pt x="0" y="38"/>
                  </a:cubicBezTo>
                  <a:cubicBezTo>
                    <a:pt x="0" y="38"/>
                    <a:pt x="16" y="42"/>
                    <a:pt x="29" y="37"/>
                  </a:cubicBezTo>
                  <a:cubicBezTo>
                    <a:pt x="41" y="33"/>
                    <a:pt x="51" y="20"/>
                    <a:pt x="38" y="7"/>
                  </a:cubicBezTo>
                  <a:close/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01572861-A4DA-4EA4-AC69-3F53DC522EDD}"/>
              </a:ext>
            </a:extLst>
          </p:cNvPr>
          <p:cNvGrpSpPr/>
          <p:nvPr/>
        </p:nvGrpSpPr>
        <p:grpSpPr>
          <a:xfrm>
            <a:off x="2768997" y="707627"/>
            <a:ext cx="742950" cy="742951"/>
            <a:chOff x="2490788" y="125413"/>
            <a:chExt cx="742950" cy="742951"/>
          </a:xfrm>
        </p:grpSpPr>
        <p:sp>
          <p:nvSpPr>
            <p:cNvPr id="32" name="Freeform 15">
              <a:extLst>
                <a:ext uri="{FF2B5EF4-FFF2-40B4-BE49-F238E27FC236}">
                  <a16:creationId xmlns:a16="http://schemas.microsoft.com/office/drawing/2014/main" id="{A3CDB613-05E4-4D95-BA42-4BE949066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0000" y="493713"/>
              <a:ext cx="327025" cy="325438"/>
            </a:xfrm>
            <a:custGeom>
              <a:avLst/>
              <a:gdLst>
                <a:gd name="T0" fmla="*/ 156 w 206"/>
                <a:gd name="T1" fmla="*/ 205 h 205"/>
                <a:gd name="T2" fmla="*/ 0 w 206"/>
                <a:gd name="T3" fmla="*/ 49 h 205"/>
                <a:gd name="T4" fmla="*/ 50 w 206"/>
                <a:gd name="T5" fmla="*/ 0 h 205"/>
                <a:gd name="T6" fmla="*/ 206 w 206"/>
                <a:gd name="T7" fmla="*/ 156 h 205"/>
                <a:gd name="T8" fmla="*/ 156 w 206"/>
                <a:gd name="T9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5">
                  <a:moveTo>
                    <a:pt x="156" y="205"/>
                  </a:moveTo>
                  <a:lnTo>
                    <a:pt x="0" y="49"/>
                  </a:lnTo>
                  <a:lnTo>
                    <a:pt x="50" y="0"/>
                  </a:lnTo>
                  <a:lnTo>
                    <a:pt x="206" y="156"/>
                  </a:lnTo>
                  <a:lnTo>
                    <a:pt x="156" y="205"/>
                  </a:lnTo>
                  <a:close/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" name="Freeform 16">
              <a:extLst>
                <a:ext uri="{FF2B5EF4-FFF2-40B4-BE49-F238E27FC236}">
                  <a16:creationId xmlns:a16="http://schemas.microsoft.com/office/drawing/2014/main" id="{EEB508F2-F060-42D2-A15F-D28621E2F3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375" y="125413"/>
              <a:ext cx="614363" cy="615950"/>
            </a:xfrm>
            <a:custGeom>
              <a:avLst/>
              <a:gdLst>
                <a:gd name="T0" fmla="*/ 0 w 164"/>
                <a:gd name="T1" fmla="*/ 97 h 164"/>
                <a:gd name="T2" fmla="*/ 30 w 164"/>
                <a:gd name="T3" fmla="*/ 90 h 164"/>
                <a:gd name="T4" fmla="*/ 92 w 164"/>
                <a:gd name="T5" fmla="*/ 52 h 164"/>
                <a:gd name="T6" fmla="*/ 154 w 164"/>
                <a:gd name="T7" fmla="*/ 10 h 164"/>
                <a:gd name="T8" fmla="*/ 113 w 164"/>
                <a:gd name="T9" fmla="*/ 72 h 164"/>
                <a:gd name="T10" fmla="*/ 74 w 164"/>
                <a:gd name="T11" fmla="*/ 134 h 164"/>
                <a:gd name="T12" fmla="*/ 67 w 164"/>
                <a:gd name="T13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" h="164">
                  <a:moveTo>
                    <a:pt x="0" y="97"/>
                  </a:moveTo>
                  <a:cubicBezTo>
                    <a:pt x="7" y="90"/>
                    <a:pt x="10" y="87"/>
                    <a:pt x="30" y="90"/>
                  </a:cubicBezTo>
                  <a:cubicBezTo>
                    <a:pt x="57" y="94"/>
                    <a:pt x="60" y="102"/>
                    <a:pt x="92" y="52"/>
                  </a:cubicBezTo>
                  <a:cubicBezTo>
                    <a:pt x="124" y="1"/>
                    <a:pt x="144" y="0"/>
                    <a:pt x="154" y="10"/>
                  </a:cubicBezTo>
                  <a:cubicBezTo>
                    <a:pt x="164" y="21"/>
                    <a:pt x="163" y="40"/>
                    <a:pt x="113" y="72"/>
                  </a:cubicBezTo>
                  <a:cubicBezTo>
                    <a:pt x="63" y="104"/>
                    <a:pt x="70" y="107"/>
                    <a:pt x="74" y="134"/>
                  </a:cubicBezTo>
                  <a:cubicBezTo>
                    <a:pt x="77" y="154"/>
                    <a:pt x="74" y="157"/>
                    <a:pt x="67" y="164"/>
                  </a:cubicBezTo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" name="Line 17">
              <a:extLst>
                <a:ext uri="{FF2B5EF4-FFF2-40B4-BE49-F238E27FC236}">
                  <a16:creationId xmlns:a16="http://schemas.microsoft.com/office/drawing/2014/main" id="{EA5C240B-D363-4815-A2AE-C21350B64D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90788" y="582613"/>
              <a:ext cx="60325" cy="60325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" name="Line 18">
              <a:extLst>
                <a:ext uri="{FF2B5EF4-FFF2-40B4-BE49-F238E27FC236}">
                  <a16:creationId xmlns:a16="http://schemas.microsoft.com/office/drawing/2014/main" id="{59B6D106-2435-494C-B37B-861DFEFA22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17775" y="609601"/>
              <a:ext cx="60325" cy="60325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" name="Line 19">
              <a:extLst>
                <a:ext uri="{FF2B5EF4-FFF2-40B4-BE49-F238E27FC236}">
                  <a16:creationId xmlns:a16="http://schemas.microsoft.com/office/drawing/2014/main" id="{5E2F4428-0E12-4794-ADD9-62B54317BE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47938" y="639763"/>
              <a:ext cx="60325" cy="60325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" name="Line 20">
              <a:extLst>
                <a:ext uri="{FF2B5EF4-FFF2-40B4-BE49-F238E27FC236}">
                  <a16:creationId xmlns:a16="http://schemas.microsoft.com/office/drawing/2014/main" id="{78F39B1B-04F8-4A9F-BC87-08912CDBB3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78100" y="669926"/>
              <a:ext cx="55563" cy="55563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8" name="Line 21">
              <a:extLst>
                <a:ext uri="{FF2B5EF4-FFF2-40B4-BE49-F238E27FC236}">
                  <a16:creationId xmlns:a16="http://schemas.microsoft.com/office/drawing/2014/main" id="{019B90C2-C854-4330-819D-9B56959E4C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03500" y="695326"/>
              <a:ext cx="60325" cy="60325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9" name="Line 22">
              <a:extLst>
                <a:ext uri="{FF2B5EF4-FFF2-40B4-BE49-F238E27FC236}">
                  <a16:creationId xmlns:a16="http://schemas.microsoft.com/office/drawing/2014/main" id="{B3EFD52A-049A-4215-BBF4-EDA40E7313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33663" y="725488"/>
              <a:ext cx="60325" cy="60325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0" name="Line 23">
              <a:extLst>
                <a:ext uri="{FF2B5EF4-FFF2-40B4-BE49-F238E27FC236}">
                  <a16:creationId xmlns:a16="http://schemas.microsoft.com/office/drawing/2014/main" id="{BFA90235-585B-4508-B8EE-0ED9A658A6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60650" y="752476"/>
              <a:ext cx="60325" cy="60325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1" name="Line 24">
              <a:extLst>
                <a:ext uri="{FF2B5EF4-FFF2-40B4-BE49-F238E27FC236}">
                  <a16:creationId xmlns:a16="http://schemas.microsoft.com/office/drawing/2014/main" id="{8E64C69B-28F6-4739-8231-17CDD30308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90813" y="782638"/>
              <a:ext cx="58738" cy="60325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2" name="Line 25">
              <a:extLst>
                <a:ext uri="{FF2B5EF4-FFF2-40B4-BE49-F238E27FC236}">
                  <a16:creationId xmlns:a16="http://schemas.microsoft.com/office/drawing/2014/main" id="{B83A4934-006B-4332-B5F1-F72FA4AB23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20975" y="812801"/>
              <a:ext cx="55563" cy="55563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3" name="Freeform 26">
              <a:extLst>
                <a:ext uri="{FF2B5EF4-FFF2-40B4-BE49-F238E27FC236}">
                  <a16:creationId xmlns:a16="http://schemas.microsoft.com/office/drawing/2014/main" id="{9FED2C0F-C79B-4D12-BDC4-338295F18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6900" y="185738"/>
              <a:ext cx="38100" cy="41275"/>
            </a:xfrm>
            <a:custGeom>
              <a:avLst/>
              <a:gdLst>
                <a:gd name="T0" fmla="*/ 8 w 10"/>
                <a:gd name="T1" fmla="*/ 9 h 11"/>
                <a:gd name="T2" fmla="*/ 1 w 10"/>
                <a:gd name="T3" fmla="*/ 9 h 11"/>
                <a:gd name="T4" fmla="*/ 1 w 10"/>
                <a:gd name="T5" fmla="*/ 2 h 11"/>
                <a:gd name="T6" fmla="*/ 8 w 10"/>
                <a:gd name="T7" fmla="*/ 2 h 11"/>
                <a:gd name="T8" fmla="*/ 8 w 10"/>
                <a:gd name="T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8" y="9"/>
                  </a:moveTo>
                  <a:cubicBezTo>
                    <a:pt x="6" y="11"/>
                    <a:pt x="3" y="11"/>
                    <a:pt x="1" y="9"/>
                  </a:cubicBezTo>
                  <a:cubicBezTo>
                    <a:pt x="0" y="7"/>
                    <a:pt x="0" y="4"/>
                    <a:pt x="1" y="2"/>
                  </a:cubicBezTo>
                  <a:cubicBezTo>
                    <a:pt x="3" y="0"/>
                    <a:pt x="6" y="0"/>
                    <a:pt x="8" y="2"/>
                  </a:cubicBezTo>
                  <a:cubicBezTo>
                    <a:pt x="10" y="4"/>
                    <a:pt x="10" y="7"/>
                    <a:pt x="8" y="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169FE9BA-1C78-4492-8704-62F50177E2D1}"/>
              </a:ext>
            </a:extLst>
          </p:cNvPr>
          <p:cNvGrpSpPr/>
          <p:nvPr/>
        </p:nvGrpSpPr>
        <p:grpSpPr>
          <a:xfrm>
            <a:off x="3406379" y="3234136"/>
            <a:ext cx="608012" cy="619125"/>
            <a:chOff x="-68262" y="1712913"/>
            <a:chExt cx="608012" cy="619125"/>
          </a:xfrm>
        </p:grpSpPr>
        <p:sp>
          <p:nvSpPr>
            <p:cNvPr id="45" name="Freeform 27">
              <a:extLst>
                <a:ext uri="{FF2B5EF4-FFF2-40B4-BE49-F238E27FC236}">
                  <a16:creationId xmlns:a16="http://schemas.microsoft.com/office/drawing/2014/main" id="{88957A2A-D37D-493B-8CD6-D2CDDFA97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-68262" y="1712913"/>
              <a:ext cx="569913" cy="574675"/>
            </a:xfrm>
            <a:custGeom>
              <a:avLst/>
              <a:gdLst>
                <a:gd name="T0" fmla="*/ 151 w 152"/>
                <a:gd name="T1" fmla="*/ 61 h 153"/>
                <a:gd name="T2" fmla="*/ 151 w 152"/>
                <a:gd name="T3" fmla="*/ 67 h 153"/>
                <a:gd name="T4" fmla="*/ 66 w 152"/>
                <a:gd name="T5" fmla="*/ 151 h 153"/>
                <a:gd name="T6" fmla="*/ 60 w 152"/>
                <a:gd name="T7" fmla="*/ 151 h 153"/>
                <a:gd name="T8" fmla="*/ 1 w 152"/>
                <a:gd name="T9" fmla="*/ 92 h 153"/>
                <a:gd name="T10" fmla="*/ 1 w 152"/>
                <a:gd name="T11" fmla="*/ 86 h 153"/>
                <a:gd name="T12" fmla="*/ 86 w 152"/>
                <a:gd name="T13" fmla="*/ 2 h 153"/>
                <a:gd name="T14" fmla="*/ 91 w 152"/>
                <a:gd name="T15" fmla="*/ 2 h 153"/>
                <a:gd name="T16" fmla="*/ 151 w 152"/>
                <a:gd name="T17" fmla="*/ 61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153">
                  <a:moveTo>
                    <a:pt x="151" y="61"/>
                  </a:moveTo>
                  <a:cubicBezTo>
                    <a:pt x="152" y="63"/>
                    <a:pt x="152" y="65"/>
                    <a:pt x="151" y="67"/>
                  </a:cubicBezTo>
                  <a:cubicBezTo>
                    <a:pt x="66" y="151"/>
                    <a:pt x="66" y="151"/>
                    <a:pt x="66" y="151"/>
                  </a:cubicBezTo>
                  <a:cubicBezTo>
                    <a:pt x="65" y="153"/>
                    <a:pt x="62" y="153"/>
                    <a:pt x="60" y="151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0" y="90"/>
                    <a:pt x="0" y="88"/>
                    <a:pt x="1" y="86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87" y="0"/>
                    <a:pt x="90" y="0"/>
                    <a:pt x="91" y="2"/>
                  </a:cubicBezTo>
                  <a:lnTo>
                    <a:pt x="151" y="61"/>
                  </a:lnTo>
                  <a:close/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6" name="Line 28">
              <a:extLst>
                <a:ext uri="{FF2B5EF4-FFF2-40B4-BE49-F238E27FC236}">
                  <a16:creationId xmlns:a16="http://schemas.microsoft.com/office/drawing/2014/main" id="{5BAA69FC-32CB-43D9-9B46-BA67013B72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9550" y="2036763"/>
              <a:ext cx="319088" cy="273050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7" name="Line 29">
              <a:extLst>
                <a:ext uri="{FF2B5EF4-FFF2-40B4-BE49-F238E27FC236}">
                  <a16:creationId xmlns:a16="http://schemas.microsoft.com/office/drawing/2014/main" id="{A291C775-CAD7-475F-8AC5-1A30FFF4B2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0825" y="2119313"/>
              <a:ext cx="288925" cy="212725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8" name="Freeform 30">
              <a:extLst>
                <a:ext uri="{FF2B5EF4-FFF2-40B4-BE49-F238E27FC236}">
                  <a16:creationId xmlns:a16="http://schemas.microsoft.com/office/drawing/2014/main" id="{3A5546D2-E8A2-4519-90A1-A8724483F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050" y="2160588"/>
              <a:ext cx="44450" cy="44450"/>
            </a:xfrm>
            <a:custGeom>
              <a:avLst/>
              <a:gdLst>
                <a:gd name="T0" fmla="*/ 10 w 12"/>
                <a:gd name="T1" fmla="*/ 10 h 12"/>
                <a:gd name="T2" fmla="*/ 2 w 12"/>
                <a:gd name="T3" fmla="*/ 10 h 12"/>
                <a:gd name="T4" fmla="*/ 2 w 12"/>
                <a:gd name="T5" fmla="*/ 2 h 12"/>
                <a:gd name="T6" fmla="*/ 10 w 12"/>
                <a:gd name="T7" fmla="*/ 2 h 12"/>
                <a:gd name="T8" fmla="*/ 10 w 12"/>
                <a:gd name="T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10" y="10"/>
                  </a:moveTo>
                  <a:cubicBezTo>
                    <a:pt x="8" y="12"/>
                    <a:pt x="4" y="12"/>
                    <a:pt x="2" y="10"/>
                  </a:cubicBezTo>
                  <a:cubicBezTo>
                    <a:pt x="0" y="8"/>
                    <a:pt x="0" y="5"/>
                    <a:pt x="2" y="2"/>
                  </a:cubicBezTo>
                  <a:cubicBezTo>
                    <a:pt x="4" y="0"/>
                    <a:pt x="8" y="0"/>
                    <a:pt x="10" y="2"/>
                  </a:cubicBezTo>
                  <a:cubicBezTo>
                    <a:pt x="12" y="5"/>
                    <a:pt x="12" y="8"/>
                    <a:pt x="10" y="1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519AB4C4-CF75-4487-BB46-257960352987}"/>
              </a:ext>
            </a:extLst>
          </p:cNvPr>
          <p:cNvGrpSpPr/>
          <p:nvPr/>
        </p:nvGrpSpPr>
        <p:grpSpPr>
          <a:xfrm>
            <a:off x="7062391" y="1260875"/>
            <a:ext cx="717550" cy="717550"/>
            <a:chOff x="7715250" y="150813"/>
            <a:chExt cx="717550" cy="717550"/>
          </a:xfrm>
        </p:grpSpPr>
        <p:sp>
          <p:nvSpPr>
            <p:cNvPr id="50" name="Freeform 31">
              <a:extLst>
                <a:ext uri="{FF2B5EF4-FFF2-40B4-BE49-F238E27FC236}">
                  <a16:creationId xmlns:a16="http://schemas.microsoft.com/office/drawing/2014/main" id="{0FA31D45-6F44-4E2D-9270-4B0B9A53C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5250" y="458788"/>
              <a:ext cx="409575" cy="409575"/>
            </a:xfrm>
            <a:custGeom>
              <a:avLst/>
              <a:gdLst>
                <a:gd name="T0" fmla="*/ 109 w 109"/>
                <a:gd name="T1" fmla="*/ 60 h 109"/>
                <a:gd name="T2" fmla="*/ 70 w 109"/>
                <a:gd name="T3" fmla="*/ 109 h 109"/>
                <a:gd name="T4" fmla="*/ 0 w 109"/>
                <a:gd name="T5" fmla="*/ 39 h 109"/>
                <a:gd name="T6" fmla="*/ 49 w 109"/>
                <a:gd name="T7" fmla="*/ 0 h 109"/>
                <a:gd name="T8" fmla="*/ 109 w 109"/>
                <a:gd name="T9" fmla="*/ 6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109">
                  <a:moveTo>
                    <a:pt x="109" y="60"/>
                  </a:moveTo>
                  <a:cubicBezTo>
                    <a:pt x="109" y="60"/>
                    <a:pt x="97" y="85"/>
                    <a:pt x="70" y="10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24" y="12"/>
                    <a:pt x="49" y="0"/>
                    <a:pt x="49" y="0"/>
                  </a:cubicBezTo>
                  <a:lnTo>
                    <a:pt x="109" y="60"/>
                  </a:lnTo>
                  <a:close/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1" name="Freeform 32">
              <a:extLst>
                <a:ext uri="{FF2B5EF4-FFF2-40B4-BE49-F238E27FC236}">
                  <a16:creationId xmlns:a16="http://schemas.microsoft.com/office/drawing/2014/main" id="{E6A2657A-0945-44F4-B7FE-CD558E982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2575" y="150813"/>
              <a:ext cx="530225" cy="530225"/>
            </a:xfrm>
            <a:custGeom>
              <a:avLst/>
              <a:gdLst>
                <a:gd name="T0" fmla="*/ 60 w 141"/>
                <a:gd name="T1" fmla="*/ 141 h 141"/>
                <a:gd name="T2" fmla="*/ 65 w 141"/>
                <a:gd name="T3" fmla="*/ 110 h 141"/>
                <a:gd name="T4" fmla="*/ 101 w 141"/>
                <a:gd name="T5" fmla="*/ 59 h 141"/>
                <a:gd name="T6" fmla="*/ 132 w 141"/>
                <a:gd name="T7" fmla="*/ 9 h 141"/>
                <a:gd name="T8" fmla="*/ 82 w 141"/>
                <a:gd name="T9" fmla="*/ 41 h 141"/>
                <a:gd name="T10" fmla="*/ 32 w 141"/>
                <a:gd name="T11" fmla="*/ 76 h 141"/>
                <a:gd name="T12" fmla="*/ 0 w 141"/>
                <a:gd name="T13" fmla="*/ 8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1" h="141">
                  <a:moveTo>
                    <a:pt x="60" y="141"/>
                  </a:moveTo>
                  <a:cubicBezTo>
                    <a:pt x="65" y="131"/>
                    <a:pt x="68" y="127"/>
                    <a:pt x="65" y="110"/>
                  </a:cubicBezTo>
                  <a:cubicBezTo>
                    <a:pt x="61" y="85"/>
                    <a:pt x="56" y="88"/>
                    <a:pt x="101" y="59"/>
                  </a:cubicBezTo>
                  <a:cubicBezTo>
                    <a:pt x="139" y="35"/>
                    <a:pt x="141" y="18"/>
                    <a:pt x="132" y="9"/>
                  </a:cubicBezTo>
                  <a:cubicBezTo>
                    <a:pt x="123" y="0"/>
                    <a:pt x="106" y="3"/>
                    <a:pt x="82" y="41"/>
                  </a:cubicBezTo>
                  <a:cubicBezTo>
                    <a:pt x="54" y="86"/>
                    <a:pt x="56" y="80"/>
                    <a:pt x="32" y="76"/>
                  </a:cubicBezTo>
                  <a:cubicBezTo>
                    <a:pt x="14" y="74"/>
                    <a:pt x="10" y="77"/>
                    <a:pt x="0" y="81"/>
                  </a:cubicBezTo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2" name="Freeform 33">
              <a:extLst>
                <a:ext uri="{FF2B5EF4-FFF2-40B4-BE49-F238E27FC236}">
                  <a16:creationId xmlns:a16="http://schemas.microsoft.com/office/drawing/2014/main" id="{7E14D8E6-B8FF-4B31-9368-B18182482E2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4375" y="215901"/>
              <a:ext cx="34925" cy="33338"/>
            </a:xfrm>
            <a:custGeom>
              <a:avLst/>
              <a:gdLst>
                <a:gd name="T0" fmla="*/ 7 w 9"/>
                <a:gd name="T1" fmla="*/ 8 h 9"/>
                <a:gd name="T2" fmla="*/ 2 w 9"/>
                <a:gd name="T3" fmla="*/ 8 h 9"/>
                <a:gd name="T4" fmla="*/ 2 w 9"/>
                <a:gd name="T5" fmla="*/ 2 h 9"/>
                <a:gd name="T6" fmla="*/ 7 w 9"/>
                <a:gd name="T7" fmla="*/ 2 h 9"/>
                <a:gd name="T8" fmla="*/ 7 w 9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7" y="8"/>
                  </a:moveTo>
                  <a:cubicBezTo>
                    <a:pt x="6" y="9"/>
                    <a:pt x="3" y="9"/>
                    <a:pt x="2" y="8"/>
                  </a:cubicBezTo>
                  <a:cubicBezTo>
                    <a:pt x="0" y="6"/>
                    <a:pt x="0" y="3"/>
                    <a:pt x="2" y="2"/>
                  </a:cubicBezTo>
                  <a:cubicBezTo>
                    <a:pt x="3" y="0"/>
                    <a:pt x="6" y="0"/>
                    <a:pt x="7" y="2"/>
                  </a:cubicBezTo>
                  <a:cubicBezTo>
                    <a:pt x="9" y="3"/>
                    <a:pt x="9" y="6"/>
                    <a:pt x="7" y="8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B96CDCA5-E960-454F-9317-CDCE58070F3A}"/>
              </a:ext>
            </a:extLst>
          </p:cNvPr>
          <p:cNvGrpSpPr/>
          <p:nvPr/>
        </p:nvGrpSpPr>
        <p:grpSpPr>
          <a:xfrm>
            <a:off x="6045597" y="965597"/>
            <a:ext cx="674688" cy="679450"/>
            <a:chOff x="3805238" y="180976"/>
            <a:chExt cx="674688" cy="679450"/>
          </a:xfrm>
        </p:grpSpPr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3FDFA52D-C191-437B-95EE-1D1BD17EDB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238" y="180976"/>
              <a:ext cx="674688" cy="679450"/>
            </a:xfrm>
            <a:custGeom>
              <a:avLst/>
              <a:gdLst>
                <a:gd name="T0" fmla="*/ 133 w 180"/>
                <a:gd name="T1" fmla="*/ 3 h 181"/>
                <a:gd name="T2" fmla="*/ 144 w 180"/>
                <a:gd name="T3" fmla="*/ 3 h 181"/>
                <a:gd name="T4" fmla="*/ 177 w 180"/>
                <a:gd name="T5" fmla="*/ 37 h 181"/>
                <a:gd name="T6" fmla="*/ 177 w 180"/>
                <a:gd name="T7" fmla="*/ 48 h 181"/>
                <a:gd name="T8" fmla="*/ 48 w 180"/>
                <a:gd name="T9" fmla="*/ 178 h 181"/>
                <a:gd name="T10" fmla="*/ 36 w 180"/>
                <a:gd name="T11" fmla="*/ 178 h 181"/>
                <a:gd name="T12" fmla="*/ 3 w 180"/>
                <a:gd name="T13" fmla="*/ 144 h 181"/>
                <a:gd name="T14" fmla="*/ 3 w 180"/>
                <a:gd name="T15" fmla="*/ 133 h 181"/>
                <a:gd name="T16" fmla="*/ 133 w 180"/>
                <a:gd name="T17" fmla="*/ 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0" h="181">
                  <a:moveTo>
                    <a:pt x="133" y="3"/>
                  </a:moveTo>
                  <a:cubicBezTo>
                    <a:pt x="136" y="0"/>
                    <a:pt x="141" y="0"/>
                    <a:pt x="144" y="3"/>
                  </a:cubicBezTo>
                  <a:cubicBezTo>
                    <a:pt x="177" y="37"/>
                    <a:pt x="177" y="37"/>
                    <a:pt x="177" y="37"/>
                  </a:cubicBezTo>
                  <a:cubicBezTo>
                    <a:pt x="180" y="40"/>
                    <a:pt x="180" y="45"/>
                    <a:pt x="177" y="48"/>
                  </a:cubicBezTo>
                  <a:cubicBezTo>
                    <a:pt x="48" y="178"/>
                    <a:pt x="48" y="178"/>
                    <a:pt x="48" y="178"/>
                  </a:cubicBezTo>
                  <a:cubicBezTo>
                    <a:pt x="45" y="181"/>
                    <a:pt x="39" y="181"/>
                    <a:pt x="36" y="178"/>
                  </a:cubicBezTo>
                  <a:cubicBezTo>
                    <a:pt x="3" y="144"/>
                    <a:pt x="3" y="144"/>
                    <a:pt x="3" y="144"/>
                  </a:cubicBezTo>
                  <a:cubicBezTo>
                    <a:pt x="0" y="141"/>
                    <a:pt x="0" y="136"/>
                    <a:pt x="3" y="133"/>
                  </a:cubicBezTo>
                  <a:lnTo>
                    <a:pt x="133" y="3"/>
                  </a:lnTo>
                  <a:close/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5" name="Line 35">
              <a:extLst>
                <a:ext uri="{FF2B5EF4-FFF2-40B4-BE49-F238E27FC236}">
                  <a16:creationId xmlns:a16="http://schemas.microsoft.com/office/drawing/2014/main" id="{519DEF65-05B7-4B52-A20A-7B4B2774F6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367213" y="315913"/>
              <a:ext cx="76200" cy="76200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6" name="Line 36">
              <a:extLst>
                <a:ext uri="{FF2B5EF4-FFF2-40B4-BE49-F238E27FC236}">
                  <a16:creationId xmlns:a16="http://schemas.microsoft.com/office/drawing/2014/main" id="{A4B6D727-890A-4A09-BF81-92A58C2978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352925" y="387351"/>
              <a:ext cx="44450" cy="46038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7" name="Line 37">
              <a:extLst>
                <a:ext uri="{FF2B5EF4-FFF2-40B4-BE49-F238E27FC236}">
                  <a16:creationId xmlns:a16="http://schemas.microsoft.com/office/drawing/2014/main" id="{40022C6B-8BD6-4B82-9C31-B20F1A8335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311650" y="433388"/>
              <a:ext cx="44450" cy="44450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8" name="Line 38">
              <a:extLst>
                <a:ext uri="{FF2B5EF4-FFF2-40B4-BE49-F238E27FC236}">
                  <a16:creationId xmlns:a16="http://schemas.microsoft.com/office/drawing/2014/main" id="{89C26427-A862-4B91-8A84-176EC63A44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40213" y="447676"/>
              <a:ext cx="71438" cy="71438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9" name="Line 39">
              <a:extLst>
                <a:ext uri="{FF2B5EF4-FFF2-40B4-BE49-F238E27FC236}">
                  <a16:creationId xmlns:a16="http://schemas.microsoft.com/office/drawing/2014/main" id="{38E9C365-E6E4-4A92-A7C8-038A6FCDBF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5925" y="515938"/>
              <a:ext cx="44450" cy="44450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0" name="Line 40">
              <a:extLst>
                <a:ext uri="{FF2B5EF4-FFF2-40B4-BE49-F238E27FC236}">
                  <a16:creationId xmlns:a16="http://schemas.microsoft.com/office/drawing/2014/main" id="{74B652D6-D1F3-4757-825D-834BBF4B57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79888" y="560388"/>
              <a:ext cx="49213" cy="46038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1" name="Line 41">
              <a:extLst>
                <a:ext uri="{FF2B5EF4-FFF2-40B4-BE49-F238E27FC236}">
                  <a16:creationId xmlns:a16="http://schemas.microsoft.com/office/drawing/2014/main" id="{8A7AA770-57F6-49EC-903B-CD4CAD6A99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13213" y="576263"/>
              <a:ext cx="71438" cy="71438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2" name="Line 42">
              <a:extLst>
                <a:ext uri="{FF2B5EF4-FFF2-40B4-BE49-F238E27FC236}">
                  <a16:creationId xmlns:a16="http://schemas.microsoft.com/office/drawing/2014/main" id="{B2CDA49D-06AF-475F-87E3-DEE2190665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97338" y="642938"/>
              <a:ext cx="46038" cy="46038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3" name="Line 43">
              <a:extLst>
                <a:ext uri="{FF2B5EF4-FFF2-40B4-BE49-F238E27FC236}">
                  <a16:creationId xmlns:a16="http://schemas.microsoft.com/office/drawing/2014/main" id="{D6FB244C-0FA0-493C-A1B5-DA8CC6CA08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52888" y="688976"/>
              <a:ext cx="44450" cy="44450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4" name="Line 44">
              <a:extLst>
                <a:ext uri="{FF2B5EF4-FFF2-40B4-BE49-F238E27FC236}">
                  <a16:creationId xmlns:a16="http://schemas.microsoft.com/office/drawing/2014/main" id="{412E7991-384A-4105-B9B2-371249208D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84625" y="703263"/>
              <a:ext cx="71438" cy="71438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5" name="Line 45">
              <a:extLst>
                <a:ext uri="{FF2B5EF4-FFF2-40B4-BE49-F238E27FC236}">
                  <a16:creationId xmlns:a16="http://schemas.microsoft.com/office/drawing/2014/main" id="{EA8ABF04-D7C7-495C-B631-555AC4FD82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70338" y="774701"/>
              <a:ext cx="44450" cy="44450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66D728C2-4D93-4B94-96DE-F98EA20A504C}"/>
              </a:ext>
            </a:extLst>
          </p:cNvPr>
          <p:cNvGrpSpPr/>
          <p:nvPr/>
        </p:nvGrpSpPr>
        <p:grpSpPr>
          <a:xfrm>
            <a:off x="5208191" y="262335"/>
            <a:ext cx="615950" cy="615950"/>
            <a:chOff x="5137150" y="252413"/>
            <a:chExt cx="615950" cy="615950"/>
          </a:xfrm>
        </p:grpSpPr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13FDF96E-BD8F-493A-AE83-B80686BDEA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7150" y="252413"/>
              <a:ext cx="615950" cy="615950"/>
            </a:xfrm>
            <a:custGeom>
              <a:avLst/>
              <a:gdLst>
                <a:gd name="T0" fmla="*/ 50 w 164"/>
                <a:gd name="T1" fmla="*/ 159 h 164"/>
                <a:gd name="T2" fmla="*/ 36 w 164"/>
                <a:gd name="T3" fmla="*/ 164 h 164"/>
                <a:gd name="T4" fmla="*/ 8 w 164"/>
                <a:gd name="T5" fmla="*/ 164 h 164"/>
                <a:gd name="T6" fmla="*/ 0 w 164"/>
                <a:gd name="T7" fmla="*/ 156 h 164"/>
                <a:gd name="T8" fmla="*/ 0 w 164"/>
                <a:gd name="T9" fmla="*/ 128 h 164"/>
                <a:gd name="T10" fmla="*/ 5 w 164"/>
                <a:gd name="T11" fmla="*/ 114 h 164"/>
                <a:gd name="T12" fmla="*/ 116 w 164"/>
                <a:gd name="T13" fmla="*/ 3 h 164"/>
                <a:gd name="T14" fmla="*/ 128 w 164"/>
                <a:gd name="T15" fmla="*/ 3 h 164"/>
                <a:gd name="T16" fmla="*/ 161 w 164"/>
                <a:gd name="T17" fmla="*/ 36 h 164"/>
                <a:gd name="T18" fmla="*/ 161 w 164"/>
                <a:gd name="T19" fmla="*/ 48 h 164"/>
                <a:gd name="T20" fmla="*/ 50 w 164"/>
                <a:gd name="T21" fmla="*/ 159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4" h="164">
                  <a:moveTo>
                    <a:pt x="50" y="159"/>
                  </a:moveTo>
                  <a:cubicBezTo>
                    <a:pt x="47" y="162"/>
                    <a:pt x="40" y="164"/>
                    <a:pt x="36" y="164"/>
                  </a:cubicBezTo>
                  <a:cubicBezTo>
                    <a:pt x="8" y="164"/>
                    <a:pt x="8" y="164"/>
                    <a:pt x="8" y="164"/>
                  </a:cubicBezTo>
                  <a:cubicBezTo>
                    <a:pt x="4" y="164"/>
                    <a:pt x="0" y="160"/>
                    <a:pt x="0" y="156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24"/>
                    <a:pt x="2" y="117"/>
                    <a:pt x="5" y="114"/>
                  </a:cubicBezTo>
                  <a:cubicBezTo>
                    <a:pt x="116" y="3"/>
                    <a:pt x="116" y="3"/>
                    <a:pt x="116" y="3"/>
                  </a:cubicBezTo>
                  <a:cubicBezTo>
                    <a:pt x="119" y="0"/>
                    <a:pt x="125" y="0"/>
                    <a:pt x="128" y="3"/>
                  </a:cubicBezTo>
                  <a:cubicBezTo>
                    <a:pt x="161" y="36"/>
                    <a:pt x="161" y="36"/>
                    <a:pt x="161" y="36"/>
                  </a:cubicBezTo>
                  <a:cubicBezTo>
                    <a:pt x="164" y="39"/>
                    <a:pt x="164" y="44"/>
                    <a:pt x="161" y="48"/>
                  </a:cubicBezTo>
                  <a:lnTo>
                    <a:pt x="50" y="159"/>
                  </a:lnTo>
                  <a:close/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8" name="Line 47">
              <a:extLst>
                <a:ext uri="{FF2B5EF4-FFF2-40B4-BE49-F238E27FC236}">
                  <a16:creationId xmlns:a16="http://schemas.microsoft.com/office/drawing/2014/main" id="{07CCBF98-5C9C-4233-BC51-AB960F38A0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24500" y="312738"/>
              <a:ext cx="165100" cy="169863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9" name="Line 48">
              <a:extLst>
                <a:ext uri="{FF2B5EF4-FFF2-40B4-BE49-F238E27FC236}">
                  <a16:creationId xmlns:a16="http://schemas.microsoft.com/office/drawing/2014/main" id="{4F676FD0-1E57-4A6C-B1D6-2DFFF42388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40325" y="777876"/>
              <a:ext cx="87313" cy="87313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D8B0A7B6-3BA2-4BCE-83C2-99B02D663ADD}"/>
              </a:ext>
            </a:extLst>
          </p:cNvPr>
          <p:cNvGrpSpPr/>
          <p:nvPr/>
        </p:nvGrpSpPr>
        <p:grpSpPr>
          <a:xfrm>
            <a:off x="9117409" y="1276748"/>
            <a:ext cx="690563" cy="615951"/>
            <a:chOff x="10315575" y="252413"/>
            <a:chExt cx="690563" cy="615951"/>
          </a:xfrm>
        </p:grpSpPr>
        <p:sp>
          <p:nvSpPr>
            <p:cNvPr id="71" name="Freeform 49">
              <a:extLst>
                <a:ext uri="{FF2B5EF4-FFF2-40B4-BE49-F238E27FC236}">
                  <a16:creationId xmlns:a16="http://schemas.microsoft.com/office/drawing/2014/main" id="{2E405E97-C7EC-4B85-812D-EBC930C12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3375" y="252413"/>
              <a:ext cx="512763" cy="519113"/>
            </a:xfrm>
            <a:custGeom>
              <a:avLst/>
              <a:gdLst>
                <a:gd name="T0" fmla="*/ 30 w 137"/>
                <a:gd name="T1" fmla="*/ 135 h 138"/>
                <a:gd name="T2" fmla="*/ 19 w 137"/>
                <a:gd name="T3" fmla="*/ 135 h 138"/>
                <a:gd name="T4" fmla="*/ 3 w 137"/>
                <a:gd name="T5" fmla="*/ 119 h 138"/>
                <a:gd name="T6" fmla="*/ 3 w 137"/>
                <a:gd name="T7" fmla="*/ 108 h 138"/>
                <a:gd name="T8" fmla="*/ 108 w 137"/>
                <a:gd name="T9" fmla="*/ 3 h 138"/>
                <a:gd name="T10" fmla="*/ 119 w 137"/>
                <a:gd name="T11" fmla="*/ 3 h 138"/>
                <a:gd name="T12" fmla="*/ 134 w 137"/>
                <a:gd name="T13" fmla="*/ 19 h 138"/>
                <a:gd name="T14" fmla="*/ 134 w 137"/>
                <a:gd name="T15" fmla="*/ 30 h 138"/>
                <a:gd name="T16" fmla="*/ 30 w 137"/>
                <a:gd name="T17" fmla="*/ 1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" h="138">
                  <a:moveTo>
                    <a:pt x="30" y="135"/>
                  </a:moveTo>
                  <a:cubicBezTo>
                    <a:pt x="27" y="138"/>
                    <a:pt x="22" y="138"/>
                    <a:pt x="19" y="135"/>
                  </a:cubicBezTo>
                  <a:cubicBezTo>
                    <a:pt x="3" y="119"/>
                    <a:pt x="3" y="119"/>
                    <a:pt x="3" y="119"/>
                  </a:cubicBezTo>
                  <a:cubicBezTo>
                    <a:pt x="0" y="116"/>
                    <a:pt x="0" y="111"/>
                    <a:pt x="3" y="108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11" y="0"/>
                    <a:pt x="116" y="0"/>
                    <a:pt x="119" y="3"/>
                  </a:cubicBezTo>
                  <a:cubicBezTo>
                    <a:pt x="134" y="19"/>
                    <a:pt x="134" y="19"/>
                    <a:pt x="134" y="19"/>
                  </a:cubicBezTo>
                  <a:cubicBezTo>
                    <a:pt x="137" y="22"/>
                    <a:pt x="137" y="27"/>
                    <a:pt x="134" y="30"/>
                  </a:cubicBezTo>
                  <a:lnTo>
                    <a:pt x="30" y="135"/>
                  </a:lnTo>
                  <a:close/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2" name="Line 50">
              <a:extLst>
                <a:ext uri="{FF2B5EF4-FFF2-40B4-BE49-F238E27FC236}">
                  <a16:creationId xmlns:a16="http://schemas.microsoft.com/office/drawing/2014/main" id="{7D8648F3-A02D-48D7-92DA-E5D1EAAF63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47363" y="515938"/>
              <a:ext cx="96838" cy="101600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3" name="Line 51">
              <a:extLst>
                <a:ext uri="{FF2B5EF4-FFF2-40B4-BE49-F238E27FC236}">
                  <a16:creationId xmlns:a16="http://schemas.microsoft.com/office/drawing/2014/main" id="{05A43155-CD93-4C89-B21F-8A01A1AD3F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12438" y="546101"/>
              <a:ext cx="98425" cy="96838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4" name="Line 52">
              <a:extLst>
                <a:ext uri="{FF2B5EF4-FFF2-40B4-BE49-F238E27FC236}">
                  <a16:creationId xmlns:a16="http://schemas.microsoft.com/office/drawing/2014/main" id="{EFEBE0AB-D47D-4F11-8507-13097B2005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90213" y="565151"/>
              <a:ext cx="101600" cy="100013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5" name="Line 53">
              <a:extLst>
                <a:ext uri="{FF2B5EF4-FFF2-40B4-BE49-F238E27FC236}">
                  <a16:creationId xmlns:a16="http://schemas.microsoft.com/office/drawing/2014/main" id="{71893E9A-79D2-440C-8648-B46CDC3B49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71163" y="582613"/>
              <a:ext cx="101600" cy="101600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6" name="Line 54">
              <a:extLst>
                <a:ext uri="{FF2B5EF4-FFF2-40B4-BE49-F238E27FC236}">
                  <a16:creationId xmlns:a16="http://schemas.microsoft.com/office/drawing/2014/main" id="{BB0804F9-3679-4C85-B726-A47B3F11A3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48938" y="606426"/>
              <a:ext cx="101600" cy="100013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7" name="Line 55">
              <a:extLst>
                <a:ext uri="{FF2B5EF4-FFF2-40B4-BE49-F238E27FC236}">
                  <a16:creationId xmlns:a16="http://schemas.microsoft.com/office/drawing/2014/main" id="{30CD8C1E-ED02-4FB6-8C2B-A0AC816784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29888" y="623888"/>
              <a:ext cx="101600" cy="101600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8" name="Freeform 56">
              <a:extLst>
                <a:ext uri="{FF2B5EF4-FFF2-40B4-BE49-F238E27FC236}">
                  <a16:creationId xmlns:a16="http://schemas.microsoft.com/office/drawing/2014/main" id="{8BEB44F6-32F4-492C-BE03-3DA676CC89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5575" y="692151"/>
              <a:ext cx="222250" cy="176213"/>
            </a:xfrm>
            <a:custGeom>
              <a:avLst/>
              <a:gdLst>
                <a:gd name="T0" fmla="*/ 48 w 59"/>
                <a:gd name="T1" fmla="*/ 0 h 47"/>
                <a:gd name="T2" fmla="*/ 0 w 59"/>
                <a:gd name="T3" fmla="*/ 47 h 47"/>
                <a:gd name="T4" fmla="*/ 50 w 59"/>
                <a:gd name="T5" fmla="*/ 40 h 47"/>
                <a:gd name="T6" fmla="*/ 50 w 59"/>
                <a:gd name="T7" fmla="*/ 40 h 47"/>
                <a:gd name="T8" fmla="*/ 59 w 59"/>
                <a:gd name="T9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7">
                  <a:moveTo>
                    <a:pt x="48" y="0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5" y="29"/>
                    <a:pt x="49" y="17"/>
                    <a:pt x="59" y="12"/>
                  </a:cubicBezTo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36E7F833-65BA-4C4D-A1DF-D01FC4619FB8}"/>
              </a:ext>
            </a:extLst>
          </p:cNvPr>
          <p:cNvGrpSpPr/>
          <p:nvPr/>
        </p:nvGrpSpPr>
        <p:grpSpPr>
          <a:xfrm>
            <a:off x="6195617" y="3377802"/>
            <a:ext cx="558800" cy="560388"/>
            <a:chOff x="-46037" y="3214688"/>
            <a:chExt cx="558800" cy="560388"/>
          </a:xfrm>
        </p:grpSpPr>
        <p:sp>
          <p:nvSpPr>
            <p:cNvPr id="80" name="Freeform 57">
              <a:extLst>
                <a:ext uri="{FF2B5EF4-FFF2-40B4-BE49-F238E27FC236}">
                  <a16:creationId xmlns:a16="http://schemas.microsoft.com/office/drawing/2014/main" id="{F7097C10-5199-41D6-A6D2-6C60CD2AA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-46037" y="3214688"/>
              <a:ext cx="558800" cy="560388"/>
            </a:xfrm>
            <a:custGeom>
              <a:avLst/>
              <a:gdLst>
                <a:gd name="T0" fmla="*/ 58 w 149"/>
                <a:gd name="T1" fmla="*/ 146 h 149"/>
                <a:gd name="T2" fmla="*/ 47 w 149"/>
                <a:gd name="T3" fmla="*/ 146 h 149"/>
                <a:gd name="T4" fmla="*/ 3 w 149"/>
                <a:gd name="T5" fmla="*/ 102 h 149"/>
                <a:gd name="T6" fmla="*/ 3 w 149"/>
                <a:gd name="T7" fmla="*/ 90 h 149"/>
                <a:gd name="T8" fmla="*/ 90 w 149"/>
                <a:gd name="T9" fmla="*/ 3 h 149"/>
                <a:gd name="T10" fmla="*/ 101 w 149"/>
                <a:gd name="T11" fmla="*/ 3 h 149"/>
                <a:gd name="T12" fmla="*/ 145 w 149"/>
                <a:gd name="T13" fmla="*/ 47 h 149"/>
                <a:gd name="T14" fmla="*/ 145 w 149"/>
                <a:gd name="T15" fmla="*/ 59 h 149"/>
                <a:gd name="T16" fmla="*/ 58 w 149"/>
                <a:gd name="T17" fmla="*/ 146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" h="149">
                  <a:moveTo>
                    <a:pt x="58" y="146"/>
                  </a:moveTo>
                  <a:cubicBezTo>
                    <a:pt x="55" y="149"/>
                    <a:pt x="50" y="149"/>
                    <a:pt x="47" y="146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0" y="99"/>
                    <a:pt x="0" y="94"/>
                    <a:pt x="3" y="90"/>
                  </a:cubicBezTo>
                  <a:cubicBezTo>
                    <a:pt x="90" y="3"/>
                    <a:pt x="90" y="3"/>
                    <a:pt x="90" y="3"/>
                  </a:cubicBezTo>
                  <a:cubicBezTo>
                    <a:pt x="93" y="0"/>
                    <a:pt x="98" y="0"/>
                    <a:pt x="101" y="3"/>
                  </a:cubicBezTo>
                  <a:cubicBezTo>
                    <a:pt x="145" y="47"/>
                    <a:pt x="145" y="47"/>
                    <a:pt x="145" y="47"/>
                  </a:cubicBezTo>
                  <a:cubicBezTo>
                    <a:pt x="149" y="51"/>
                    <a:pt x="149" y="56"/>
                    <a:pt x="145" y="59"/>
                  </a:cubicBezTo>
                  <a:lnTo>
                    <a:pt x="58" y="146"/>
                  </a:lnTo>
                  <a:close/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1" name="Line 58">
              <a:extLst>
                <a:ext uri="{FF2B5EF4-FFF2-40B4-BE49-F238E27FC236}">
                  <a16:creationId xmlns:a16="http://schemas.microsoft.com/office/drawing/2014/main" id="{658CD48C-8BCB-43A8-9671-3A68DA3376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563" y="3335338"/>
              <a:ext cx="211138" cy="206375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2" name="Line 59">
              <a:extLst>
                <a:ext uri="{FF2B5EF4-FFF2-40B4-BE49-F238E27FC236}">
                  <a16:creationId xmlns:a16="http://schemas.microsoft.com/office/drawing/2014/main" id="{9E846AC3-5055-477D-92BF-99DEA47DE1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850" y="3448051"/>
              <a:ext cx="211138" cy="206375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3" name="Line 60">
              <a:extLst>
                <a:ext uri="{FF2B5EF4-FFF2-40B4-BE49-F238E27FC236}">
                  <a16:creationId xmlns:a16="http://schemas.microsoft.com/office/drawing/2014/main" id="{F4C3AF4A-69C7-44F7-82EB-FEF20EDB3F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013" y="3360738"/>
              <a:ext cx="123825" cy="120650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4" name="Line 61">
              <a:extLst>
                <a:ext uri="{FF2B5EF4-FFF2-40B4-BE49-F238E27FC236}">
                  <a16:creationId xmlns:a16="http://schemas.microsoft.com/office/drawing/2014/main" id="{8F0F7B93-0FC2-4D51-9AEC-A897237DC3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0175" y="3387726"/>
              <a:ext cx="120650" cy="123825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5" name="Line 62">
              <a:extLst>
                <a:ext uri="{FF2B5EF4-FFF2-40B4-BE49-F238E27FC236}">
                  <a16:creationId xmlns:a16="http://schemas.microsoft.com/office/drawing/2014/main" id="{E43D7A73-A446-44FD-98C0-4EA320D6C1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0338" y="3417888"/>
              <a:ext cx="120650" cy="120650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6" name="Line 63">
              <a:extLst>
                <a:ext uri="{FF2B5EF4-FFF2-40B4-BE49-F238E27FC236}">
                  <a16:creationId xmlns:a16="http://schemas.microsoft.com/office/drawing/2014/main" id="{494D869D-C938-4272-8D3C-13D46B3931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0500" y="3448051"/>
              <a:ext cx="120650" cy="120650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7" name="Line 64">
              <a:extLst>
                <a:ext uri="{FF2B5EF4-FFF2-40B4-BE49-F238E27FC236}">
                  <a16:creationId xmlns:a16="http://schemas.microsoft.com/office/drawing/2014/main" id="{576890F0-5C19-48A1-8D68-D0A88120A0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7488" y="3473451"/>
              <a:ext cx="119063" cy="123825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8" name="Line 65">
              <a:extLst>
                <a:ext uri="{FF2B5EF4-FFF2-40B4-BE49-F238E27FC236}">
                  <a16:creationId xmlns:a16="http://schemas.microsoft.com/office/drawing/2014/main" id="{D7C7F9E7-7672-4E4D-8A5A-53BCBDF715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7650" y="3503613"/>
              <a:ext cx="119063" cy="120650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89" name="组合 88">
            <a:extLst>
              <a:ext uri="{FF2B5EF4-FFF2-40B4-BE49-F238E27FC236}">
                <a16:creationId xmlns:a16="http://schemas.microsoft.com/office/drawing/2014/main" id="{ACBF7031-3DB6-4FD5-A2A8-88A27973D17D}"/>
              </a:ext>
            </a:extLst>
          </p:cNvPr>
          <p:cNvGrpSpPr/>
          <p:nvPr/>
        </p:nvGrpSpPr>
        <p:grpSpPr>
          <a:xfrm>
            <a:off x="4136630" y="1639492"/>
            <a:ext cx="615950" cy="614363"/>
            <a:chOff x="1233488" y="1717676"/>
            <a:chExt cx="615950" cy="614363"/>
          </a:xfrm>
        </p:grpSpPr>
        <p:sp>
          <p:nvSpPr>
            <p:cNvPr id="90" name="Line 66">
              <a:extLst>
                <a:ext uri="{FF2B5EF4-FFF2-40B4-BE49-F238E27FC236}">
                  <a16:creationId xmlns:a16="http://schemas.microsoft.com/office/drawing/2014/main" id="{476A7C1C-7F5F-48A4-8D9A-CB6E7AA024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81125" y="2084388"/>
              <a:ext cx="100013" cy="101600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1" name="Line 67">
              <a:extLst>
                <a:ext uri="{FF2B5EF4-FFF2-40B4-BE49-F238E27FC236}">
                  <a16:creationId xmlns:a16="http://schemas.microsoft.com/office/drawing/2014/main" id="{3FC47681-1A98-49F8-BA68-EFD6D1E2E6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06525" y="2058988"/>
              <a:ext cx="101600" cy="101600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2" name="Freeform 68">
              <a:extLst>
                <a:ext uri="{FF2B5EF4-FFF2-40B4-BE49-F238E27FC236}">
                  <a16:creationId xmlns:a16="http://schemas.microsoft.com/office/drawing/2014/main" id="{80F6EBA1-5F49-4EAC-A8B5-2471DE122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2538" y="1717676"/>
              <a:ext cx="596900" cy="596900"/>
            </a:xfrm>
            <a:custGeom>
              <a:avLst/>
              <a:gdLst>
                <a:gd name="T0" fmla="*/ 150 w 159"/>
                <a:gd name="T1" fmla="*/ 9 h 159"/>
                <a:gd name="T2" fmla="*/ 60 w 159"/>
                <a:gd name="T3" fmla="*/ 67 h 159"/>
                <a:gd name="T4" fmla="*/ 0 w 159"/>
                <a:gd name="T5" fmla="*/ 149 h 159"/>
                <a:gd name="T6" fmla="*/ 10 w 159"/>
                <a:gd name="T7" fmla="*/ 159 h 159"/>
                <a:gd name="T8" fmla="*/ 92 w 159"/>
                <a:gd name="T9" fmla="*/ 100 h 159"/>
                <a:gd name="T10" fmla="*/ 150 w 159"/>
                <a:gd name="T11" fmla="*/ 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59">
                  <a:moveTo>
                    <a:pt x="150" y="9"/>
                  </a:moveTo>
                  <a:cubicBezTo>
                    <a:pt x="141" y="0"/>
                    <a:pt x="101" y="26"/>
                    <a:pt x="60" y="67"/>
                  </a:cubicBezTo>
                  <a:cubicBezTo>
                    <a:pt x="27" y="100"/>
                    <a:pt x="3" y="133"/>
                    <a:pt x="0" y="149"/>
                  </a:cubicBezTo>
                  <a:cubicBezTo>
                    <a:pt x="10" y="159"/>
                    <a:pt x="10" y="159"/>
                    <a:pt x="10" y="159"/>
                  </a:cubicBezTo>
                  <a:cubicBezTo>
                    <a:pt x="26" y="156"/>
                    <a:pt x="59" y="133"/>
                    <a:pt x="92" y="100"/>
                  </a:cubicBezTo>
                  <a:cubicBezTo>
                    <a:pt x="133" y="59"/>
                    <a:pt x="159" y="18"/>
                    <a:pt x="150" y="9"/>
                  </a:cubicBezTo>
                  <a:close/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3" name="Line 69">
              <a:extLst>
                <a:ext uri="{FF2B5EF4-FFF2-40B4-BE49-F238E27FC236}">
                  <a16:creationId xmlns:a16="http://schemas.microsoft.com/office/drawing/2014/main" id="{49811AF3-DD9D-4786-BC33-B4FB715DFC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33488" y="2298701"/>
              <a:ext cx="38100" cy="33338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4" name="Freeform 70">
              <a:extLst>
                <a:ext uri="{FF2B5EF4-FFF2-40B4-BE49-F238E27FC236}">
                  <a16:creationId xmlns:a16="http://schemas.microsoft.com/office/drawing/2014/main" id="{3BEB7688-63F2-43A9-87C7-2E3CB144B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9075" y="1717676"/>
              <a:ext cx="311150" cy="165100"/>
            </a:xfrm>
            <a:custGeom>
              <a:avLst/>
              <a:gdLst>
                <a:gd name="T0" fmla="*/ 0 w 83"/>
                <a:gd name="T1" fmla="*/ 44 h 44"/>
                <a:gd name="T2" fmla="*/ 65 w 83"/>
                <a:gd name="T3" fmla="*/ 13 h 44"/>
                <a:gd name="T4" fmla="*/ 83 w 83"/>
                <a:gd name="T5" fmla="*/ 3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3" h="44">
                  <a:moveTo>
                    <a:pt x="0" y="44"/>
                  </a:moveTo>
                  <a:cubicBezTo>
                    <a:pt x="46" y="0"/>
                    <a:pt x="65" y="13"/>
                    <a:pt x="65" y="13"/>
                  </a:cubicBezTo>
                  <a:cubicBezTo>
                    <a:pt x="74" y="22"/>
                    <a:pt x="83" y="31"/>
                    <a:pt x="83" y="31"/>
                  </a:cubicBezTo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95" name="组合 94">
            <a:extLst>
              <a:ext uri="{FF2B5EF4-FFF2-40B4-BE49-F238E27FC236}">
                <a16:creationId xmlns:a16="http://schemas.microsoft.com/office/drawing/2014/main" id="{FA074518-DD14-4D64-9F18-A05C9AA2715F}"/>
              </a:ext>
            </a:extLst>
          </p:cNvPr>
          <p:cNvGrpSpPr/>
          <p:nvPr/>
        </p:nvGrpSpPr>
        <p:grpSpPr>
          <a:xfrm>
            <a:off x="4924028" y="1304529"/>
            <a:ext cx="684213" cy="687388"/>
            <a:chOff x="3800475" y="1638301"/>
            <a:chExt cx="684213" cy="687388"/>
          </a:xfrm>
        </p:grpSpPr>
        <p:sp>
          <p:nvSpPr>
            <p:cNvPr id="96" name="Freeform 71">
              <a:extLst>
                <a:ext uri="{FF2B5EF4-FFF2-40B4-BE49-F238E27FC236}">
                  <a16:creationId xmlns:a16="http://schemas.microsoft.com/office/drawing/2014/main" id="{B2ECB701-E497-43D7-BBD3-B8143D18D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475" y="1638301"/>
              <a:ext cx="684213" cy="687388"/>
            </a:xfrm>
            <a:custGeom>
              <a:avLst/>
              <a:gdLst>
                <a:gd name="T0" fmla="*/ 75 w 182"/>
                <a:gd name="T1" fmla="*/ 180 h 183"/>
                <a:gd name="T2" fmla="*/ 64 w 182"/>
                <a:gd name="T3" fmla="*/ 180 h 183"/>
                <a:gd name="T4" fmla="*/ 3 w 182"/>
                <a:gd name="T5" fmla="*/ 118 h 183"/>
                <a:gd name="T6" fmla="*/ 3 w 182"/>
                <a:gd name="T7" fmla="*/ 107 h 183"/>
                <a:gd name="T8" fmla="*/ 107 w 182"/>
                <a:gd name="T9" fmla="*/ 3 h 183"/>
                <a:gd name="T10" fmla="*/ 118 w 182"/>
                <a:gd name="T11" fmla="*/ 3 h 183"/>
                <a:gd name="T12" fmla="*/ 179 w 182"/>
                <a:gd name="T13" fmla="*/ 64 h 183"/>
                <a:gd name="T14" fmla="*/ 179 w 182"/>
                <a:gd name="T15" fmla="*/ 76 h 183"/>
                <a:gd name="T16" fmla="*/ 75 w 182"/>
                <a:gd name="T17" fmla="*/ 18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2" h="183">
                  <a:moveTo>
                    <a:pt x="75" y="180"/>
                  </a:moveTo>
                  <a:cubicBezTo>
                    <a:pt x="72" y="183"/>
                    <a:pt x="67" y="183"/>
                    <a:pt x="64" y="180"/>
                  </a:cubicBezTo>
                  <a:cubicBezTo>
                    <a:pt x="3" y="118"/>
                    <a:pt x="3" y="118"/>
                    <a:pt x="3" y="118"/>
                  </a:cubicBezTo>
                  <a:cubicBezTo>
                    <a:pt x="0" y="115"/>
                    <a:pt x="0" y="110"/>
                    <a:pt x="3" y="107"/>
                  </a:cubicBezTo>
                  <a:cubicBezTo>
                    <a:pt x="107" y="3"/>
                    <a:pt x="107" y="3"/>
                    <a:pt x="107" y="3"/>
                  </a:cubicBezTo>
                  <a:cubicBezTo>
                    <a:pt x="110" y="0"/>
                    <a:pt x="115" y="0"/>
                    <a:pt x="118" y="3"/>
                  </a:cubicBezTo>
                  <a:cubicBezTo>
                    <a:pt x="179" y="64"/>
                    <a:pt x="179" y="64"/>
                    <a:pt x="179" y="64"/>
                  </a:cubicBezTo>
                  <a:cubicBezTo>
                    <a:pt x="182" y="67"/>
                    <a:pt x="182" y="72"/>
                    <a:pt x="179" y="76"/>
                  </a:cubicBezTo>
                  <a:lnTo>
                    <a:pt x="75" y="180"/>
                  </a:lnTo>
                  <a:close/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7" name="Freeform 72">
              <a:extLst>
                <a:ext uri="{FF2B5EF4-FFF2-40B4-BE49-F238E27FC236}">
                  <a16:creationId xmlns:a16="http://schemas.microsoft.com/office/drawing/2014/main" id="{AAA01A0F-8B61-49B9-A9C3-D6B64BD38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8900" y="1720851"/>
              <a:ext cx="503238" cy="506413"/>
            </a:xfrm>
            <a:custGeom>
              <a:avLst/>
              <a:gdLst>
                <a:gd name="T0" fmla="*/ 128 w 317"/>
                <a:gd name="T1" fmla="*/ 319 h 319"/>
                <a:gd name="T2" fmla="*/ 0 w 317"/>
                <a:gd name="T3" fmla="*/ 192 h 319"/>
                <a:gd name="T4" fmla="*/ 189 w 317"/>
                <a:gd name="T5" fmla="*/ 0 h 319"/>
                <a:gd name="T6" fmla="*/ 317 w 317"/>
                <a:gd name="T7" fmla="*/ 128 h 319"/>
                <a:gd name="T8" fmla="*/ 128 w 317"/>
                <a:gd name="T9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7" h="319">
                  <a:moveTo>
                    <a:pt x="128" y="319"/>
                  </a:moveTo>
                  <a:lnTo>
                    <a:pt x="0" y="192"/>
                  </a:lnTo>
                  <a:lnTo>
                    <a:pt x="189" y="0"/>
                  </a:lnTo>
                  <a:lnTo>
                    <a:pt x="317" y="128"/>
                  </a:lnTo>
                  <a:lnTo>
                    <a:pt x="128" y="319"/>
                  </a:lnTo>
                  <a:close/>
                </a:path>
              </a:pathLst>
            </a:cu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8" name="Freeform 73">
              <a:extLst>
                <a:ext uri="{FF2B5EF4-FFF2-40B4-BE49-F238E27FC236}">
                  <a16:creationId xmlns:a16="http://schemas.microsoft.com/office/drawing/2014/main" id="{1BF6BBDB-8299-488A-8F5B-994D86AE1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175" y="2133601"/>
              <a:ext cx="52388" cy="49213"/>
            </a:xfrm>
            <a:custGeom>
              <a:avLst/>
              <a:gdLst>
                <a:gd name="T0" fmla="*/ 11 w 14"/>
                <a:gd name="T1" fmla="*/ 11 h 13"/>
                <a:gd name="T2" fmla="*/ 3 w 14"/>
                <a:gd name="T3" fmla="*/ 11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9" y="13"/>
                    <a:pt x="5" y="13"/>
                    <a:pt x="3" y="11"/>
                  </a:cubicBezTo>
                  <a:cubicBezTo>
                    <a:pt x="0" y="8"/>
                    <a:pt x="0" y="5"/>
                    <a:pt x="3" y="2"/>
                  </a:cubicBezTo>
                  <a:cubicBezTo>
                    <a:pt x="5" y="0"/>
                    <a:pt x="9" y="0"/>
                    <a:pt x="11" y="2"/>
                  </a:cubicBezTo>
                  <a:cubicBezTo>
                    <a:pt x="14" y="5"/>
                    <a:pt x="14" y="8"/>
                    <a:pt x="11" y="1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9" name="Freeform 74">
              <a:extLst>
                <a:ext uri="{FF2B5EF4-FFF2-40B4-BE49-F238E27FC236}">
                  <a16:creationId xmlns:a16="http://schemas.microsoft.com/office/drawing/2014/main" id="{8E6C2E87-0A10-44C1-8D69-3958468173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8475" y="1784351"/>
              <a:ext cx="33338" cy="30163"/>
            </a:xfrm>
            <a:custGeom>
              <a:avLst/>
              <a:gdLst>
                <a:gd name="T0" fmla="*/ 1 w 9"/>
                <a:gd name="T1" fmla="*/ 3 h 8"/>
                <a:gd name="T2" fmla="*/ 1 w 9"/>
                <a:gd name="T3" fmla="*/ 0 h 8"/>
                <a:gd name="T4" fmla="*/ 3 w 9"/>
                <a:gd name="T5" fmla="*/ 0 h 8"/>
                <a:gd name="T6" fmla="*/ 8 w 9"/>
                <a:gd name="T7" fmla="*/ 5 h 8"/>
                <a:gd name="T8" fmla="*/ 8 w 9"/>
                <a:gd name="T9" fmla="*/ 8 h 8"/>
                <a:gd name="T10" fmla="*/ 6 w 9"/>
                <a:gd name="T11" fmla="*/ 8 h 8"/>
                <a:gd name="T12" fmla="*/ 1 w 9"/>
                <a:gd name="T1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">
                  <a:moveTo>
                    <a:pt x="1" y="3"/>
                  </a:move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9" y="6"/>
                    <a:pt x="9" y="7"/>
                    <a:pt x="8" y="8"/>
                  </a:cubicBezTo>
                  <a:cubicBezTo>
                    <a:pt x="8" y="8"/>
                    <a:pt x="6" y="8"/>
                    <a:pt x="6" y="8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100" name="组合 99">
            <a:extLst>
              <a:ext uri="{FF2B5EF4-FFF2-40B4-BE49-F238E27FC236}">
                <a16:creationId xmlns:a16="http://schemas.microsoft.com/office/drawing/2014/main" id="{A6C74ACB-EE89-4151-B3E5-6F401B048115}"/>
              </a:ext>
            </a:extLst>
          </p:cNvPr>
          <p:cNvGrpSpPr/>
          <p:nvPr/>
        </p:nvGrpSpPr>
        <p:grpSpPr>
          <a:xfrm>
            <a:off x="4600179" y="2346723"/>
            <a:ext cx="698500" cy="631825"/>
            <a:chOff x="5099050" y="1693863"/>
            <a:chExt cx="698500" cy="631825"/>
          </a:xfrm>
        </p:grpSpPr>
        <p:sp>
          <p:nvSpPr>
            <p:cNvPr id="101" name="Freeform 75">
              <a:extLst>
                <a:ext uri="{FF2B5EF4-FFF2-40B4-BE49-F238E27FC236}">
                  <a16:creationId xmlns:a16="http://schemas.microsoft.com/office/drawing/2014/main" id="{8E58EB22-D5C7-426E-BFFA-B01A801CB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9050" y="1693863"/>
              <a:ext cx="698500" cy="631825"/>
            </a:xfrm>
            <a:custGeom>
              <a:avLst/>
              <a:gdLst>
                <a:gd name="T0" fmla="*/ 136 w 186"/>
                <a:gd name="T1" fmla="*/ 6 h 168"/>
                <a:gd name="T2" fmla="*/ 122 w 186"/>
                <a:gd name="T3" fmla="*/ 0 h 168"/>
                <a:gd name="T4" fmla="*/ 95 w 186"/>
                <a:gd name="T5" fmla="*/ 0 h 168"/>
                <a:gd name="T6" fmla="*/ 81 w 186"/>
                <a:gd name="T7" fmla="*/ 6 h 168"/>
                <a:gd name="T8" fmla="*/ 3 w 186"/>
                <a:gd name="T9" fmla="*/ 84 h 168"/>
                <a:gd name="T10" fmla="*/ 3 w 186"/>
                <a:gd name="T11" fmla="*/ 95 h 168"/>
                <a:gd name="T12" fmla="*/ 72 w 186"/>
                <a:gd name="T13" fmla="*/ 165 h 168"/>
                <a:gd name="T14" fmla="*/ 83 w 186"/>
                <a:gd name="T15" fmla="*/ 165 h 168"/>
                <a:gd name="T16" fmla="*/ 183 w 186"/>
                <a:gd name="T17" fmla="*/ 65 h 168"/>
                <a:gd name="T18" fmla="*/ 183 w 186"/>
                <a:gd name="T19" fmla="*/ 53 h 168"/>
                <a:gd name="T20" fmla="*/ 136 w 186"/>
                <a:gd name="T21" fmla="*/ 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6" h="168">
                  <a:moveTo>
                    <a:pt x="136" y="6"/>
                  </a:moveTo>
                  <a:cubicBezTo>
                    <a:pt x="133" y="3"/>
                    <a:pt x="127" y="0"/>
                    <a:pt x="122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0" y="0"/>
                    <a:pt x="84" y="3"/>
                    <a:pt x="81" y="6"/>
                  </a:cubicBezTo>
                  <a:cubicBezTo>
                    <a:pt x="3" y="84"/>
                    <a:pt x="3" y="84"/>
                    <a:pt x="3" y="84"/>
                  </a:cubicBezTo>
                  <a:cubicBezTo>
                    <a:pt x="0" y="87"/>
                    <a:pt x="0" y="92"/>
                    <a:pt x="3" y="95"/>
                  </a:cubicBezTo>
                  <a:cubicBezTo>
                    <a:pt x="72" y="165"/>
                    <a:pt x="72" y="165"/>
                    <a:pt x="72" y="165"/>
                  </a:cubicBezTo>
                  <a:cubicBezTo>
                    <a:pt x="75" y="168"/>
                    <a:pt x="80" y="168"/>
                    <a:pt x="83" y="165"/>
                  </a:cubicBezTo>
                  <a:cubicBezTo>
                    <a:pt x="183" y="65"/>
                    <a:pt x="183" y="65"/>
                    <a:pt x="183" y="65"/>
                  </a:cubicBezTo>
                  <a:cubicBezTo>
                    <a:pt x="186" y="61"/>
                    <a:pt x="186" y="56"/>
                    <a:pt x="183" y="53"/>
                  </a:cubicBezTo>
                  <a:lnTo>
                    <a:pt x="136" y="6"/>
                  </a:lnTo>
                  <a:close/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2" name="Freeform 76">
              <a:extLst>
                <a:ext uri="{FF2B5EF4-FFF2-40B4-BE49-F238E27FC236}">
                  <a16:creationId xmlns:a16="http://schemas.microsoft.com/office/drawing/2014/main" id="{83B04A1D-3E0C-4D85-9B58-C99D4FF65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4963" y="1709738"/>
              <a:ext cx="179388" cy="82550"/>
            </a:xfrm>
            <a:custGeom>
              <a:avLst/>
              <a:gdLst>
                <a:gd name="T0" fmla="*/ 0 w 48"/>
                <a:gd name="T1" fmla="*/ 0 h 22"/>
                <a:gd name="T2" fmla="*/ 19 w 48"/>
                <a:gd name="T3" fmla="*/ 19 h 22"/>
                <a:gd name="T4" fmla="*/ 30 w 48"/>
                <a:gd name="T5" fmla="*/ 19 h 22"/>
                <a:gd name="T6" fmla="*/ 48 w 48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22">
                  <a:moveTo>
                    <a:pt x="0" y="0"/>
                  </a:moveTo>
                  <a:cubicBezTo>
                    <a:pt x="19" y="19"/>
                    <a:pt x="19" y="19"/>
                    <a:pt x="19" y="19"/>
                  </a:cubicBezTo>
                  <a:cubicBezTo>
                    <a:pt x="22" y="22"/>
                    <a:pt x="27" y="22"/>
                    <a:pt x="30" y="19"/>
                  </a:cubicBezTo>
                  <a:cubicBezTo>
                    <a:pt x="48" y="0"/>
                    <a:pt x="48" y="0"/>
                    <a:pt x="48" y="0"/>
                  </a:cubicBezTo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103" name="组合 102">
            <a:extLst>
              <a:ext uri="{FF2B5EF4-FFF2-40B4-BE49-F238E27FC236}">
                <a16:creationId xmlns:a16="http://schemas.microsoft.com/office/drawing/2014/main" id="{FEC93AEB-A51F-4488-9612-E19ED9391634}"/>
              </a:ext>
            </a:extLst>
          </p:cNvPr>
          <p:cNvGrpSpPr/>
          <p:nvPr/>
        </p:nvGrpSpPr>
        <p:grpSpPr>
          <a:xfrm>
            <a:off x="8945165" y="2386410"/>
            <a:ext cx="646113" cy="469900"/>
            <a:chOff x="9043988" y="3316288"/>
            <a:chExt cx="646113" cy="469900"/>
          </a:xfrm>
        </p:grpSpPr>
        <p:sp>
          <p:nvSpPr>
            <p:cNvPr id="104" name="Freeform 77">
              <a:extLst>
                <a:ext uri="{FF2B5EF4-FFF2-40B4-BE49-F238E27FC236}">
                  <a16:creationId xmlns:a16="http://schemas.microsoft.com/office/drawing/2014/main" id="{D864C2E0-4227-44E6-BE3C-6C908CE5B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3988" y="3316288"/>
              <a:ext cx="646113" cy="469900"/>
            </a:xfrm>
            <a:custGeom>
              <a:avLst/>
              <a:gdLst>
                <a:gd name="T0" fmla="*/ 49 w 172"/>
                <a:gd name="T1" fmla="*/ 0 h 125"/>
                <a:gd name="T2" fmla="*/ 99 w 172"/>
                <a:gd name="T3" fmla="*/ 0 h 125"/>
                <a:gd name="T4" fmla="*/ 112 w 172"/>
                <a:gd name="T5" fmla="*/ 5 h 125"/>
                <a:gd name="T6" fmla="*/ 125 w 172"/>
                <a:gd name="T7" fmla="*/ 18 h 125"/>
                <a:gd name="T8" fmla="*/ 138 w 172"/>
                <a:gd name="T9" fmla="*/ 23 h 125"/>
                <a:gd name="T10" fmla="*/ 164 w 172"/>
                <a:gd name="T11" fmla="*/ 23 h 125"/>
                <a:gd name="T12" fmla="*/ 172 w 172"/>
                <a:gd name="T13" fmla="*/ 31 h 125"/>
                <a:gd name="T14" fmla="*/ 172 w 172"/>
                <a:gd name="T15" fmla="*/ 117 h 125"/>
                <a:gd name="T16" fmla="*/ 164 w 172"/>
                <a:gd name="T17" fmla="*/ 125 h 125"/>
                <a:gd name="T18" fmla="*/ 8 w 172"/>
                <a:gd name="T19" fmla="*/ 125 h 125"/>
                <a:gd name="T20" fmla="*/ 0 w 172"/>
                <a:gd name="T21" fmla="*/ 117 h 125"/>
                <a:gd name="T22" fmla="*/ 0 w 172"/>
                <a:gd name="T23" fmla="*/ 4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2" h="125">
                  <a:moveTo>
                    <a:pt x="49" y="0"/>
                  </a:moveTo>
                  <a:cubicBezTo>
                    <a:pt x="99" y="0"/>
                    <a:pt x="99" y="0"/>
                    <a:pt x="99" y="0"/>
                  </a:cubicBezTo>
                  <a:cubicBezTo>
                    <a:pt x="103" y="0"/>
                    <a:pt x="109" y="2"/>
                    <a:pt x="112" y="5"/>
                  </a:cubicBezTo>
                  <a:cubicBezTo>
                    <a:pt x="125" y="18"/>
                    <a:pt x="125" y="18"/>
                    <a:pt x="125" y="18"/>
                  </a:cubicBezTo>
                  <a:cubicBezTo>
                    <a:pt x="128" y="21"/>
                    <a:pt x="134" y="23"/>
                    <a:pt x="138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8" y="23"/>
                    <a:pt x="172" y="27"/>
                    <a:pt x="172" y="31"/>
                  </a:cubicBezTo>
                  <a:cubicBezTo>
                    <a:pt x="172" y="117"/>
                    <a:pt x="172" y="117"/>
                    <a:pt x="172" y="117"/>
                  </a:cubicBezTo>
                  <a:cubicBezTo>
                    <a:pt x="172" y="121"/>
                    <a:pt x="168" y="125"/>
                    <a:pt x="164" y="125"/>
                  </a:cubicBezTo>
                  <a:cubicBezTo>
                    <a:pt x="8" y="125"/>
                    <a:pt x="8" y="125"/>
                    <a:pt x="8" y="125"/>
                  </a:cubicBezTo>
                  <a:cubicBezTo>
                    <a:pt x="3" y="125"/>
                    <a:pt x="0" y="121"/>
                    <a:pt x="0" y="117"/>
                  </a:cubicBezTo>
                  <a:cubicBezTo>
                    <a:pt x="0" y="49"/>
                    <a:pt x="0" y="49"/>
                    <a:pt x="0" y="49"/>
                  </a:cubicBezTo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5" name="Oval 78">
              <a:extLst>
                <a:ext uri="{FF2B5EF4-FFF2-40B4-BE49-F238E27FC236}">
                  <a16:creationId xmlns:a16="http://schemas.microsoft.com/office/drawing/2014/main" id="{DB763033-2CC6-4BAC-B02F-154B82767B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53525" y="3417888"/>
              <a:ext cx="277813" cy="277813"/>
            </a:xfrm>
            <a:prstGeom prst="ellips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6" name="Freeform 79">
              <a:extLst>
                <a:ext uri="{FF2B5EF4-FFF2-40B4-BE49-F238E27FC236}">
                  <a16:creationId xmlns:a16="http://schemas.microsoft.com/office/drawing/2014/main" id="{F0530F3F-6D37-4D8B-84E4-263D65C1A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1638" y="3486151"/>
              <a:ext cx="71438" cy="69850"/>
            </a:xfrm>
            <a:custGeom>
              <a:avLst/>
              <a:gdLst>
                <a:gd name="T0" fmla="*/ 0 w 19"/>
                <a:gd name="T1" fmla="*/ 0 h 19"/>
                <a:gd name="T2" fmla="*/ 19 w 19"/>
                <a:gd name="T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9" h="19">
                  <a:moveTo>
                    <a:pt x="0" y="0"/>
                  </a:moveTo>
                  <a:cubicBezTo>
                    <a:pt x="10" y="0"/>
                    <a:pt x="19" y="8"/>
                    <a:pt x="19" y="19"/>
                  </a:cubicBezTo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7" name="Freeform 80">
              <a:extLst>
                <a:ext uri="{FF2B5EF4-FFF2-40B4-BE49-F238E27FC236}">
                  <a16:creationId xmlns:a16="http://schemas.microsoft.com/office/drawing/2014/main" id="{9994C64C-C076-489E-BA6F-9CCB8A006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3988" y="3316288"/>
              <a:ext cx="184150" cy="184150"/>
            </a:xfrm>
            <a:custGeom>
              <a:avLst/>
              <a:gdLst>
                <a:gd name="T0" fmla="*/ 0 w 49"/>
                <a:gd name="T1" fmla="*/ 49 h 49"/>
                <a:gd name="T2" fmla="*/ 49 w 49"/>
                <a:gd name="T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9" h="49">
                  <a:moveTo>
                    <a:pt x="0" y="49"/>
                  </a:moveTo>
                  <a:cubicBezTo>
                    <a:pt x="0" y="22"/>
                    <a:pt x="22" y="0"/>
                    <a:pt x="49" y="0"/>
                  </a:cubicBezTo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8" name="Line 81">
              <a:extLst>
                <a:ext uri="{FF2B5EF4-FFF2-40B4-BE49-F238E27FC236}">
                  <a16:creationId xmlns:a16="http://schemas.microsoft.com/office/drawing/2014/main" id="{9C6F19E2-7F96-4FC2-9B70-4C57F9473B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36113" y="3492501"/>
              <a:ext cx="33338" cy="0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9" name="Line 82">
              <a:extLst>
                <a:ext uri="{FF2B5EF4-FFF2-40B4-BE49-F238E27FC236}">
                  <a16:creationId xmlns:a16="http://schemas.microsoft.com/office/drawing/2014/main" id="{8561CB19-10A1-4136-96CC-A29BE80912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36113" y="3676651"/>
              <a:ext cx="0" cy="0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110" name="组合 109">
            <a:extLst>
              <a:ext uri="{FF2B5EF4-FFF2-40B4-BE49-F238E27FC236}">
                <a16:creationId xmlns:a16="http://schemas.microsoft.com/office/drawing/2014/main" id="{192F91FB-DA10-400A-A117-EDC30AFEFB5B}"/>
              </a:ext>
            </a:extLst>
          </p:cNvPr>
          <p:cNvGrpSpPr/>
          <p:nvPr/>
        </p:nvGrpSpPr>
        <p:grpSpPr>
          <a:xfrm>
            <a:off x="2699141" y="4219971"/>
            <a:ext cx="625475" cy="407988"/>
            <a:chOff x="1216025" y="4845051"/>
            <a:chExt cx="625475" cy="407988"/>
          </a:xfrm>
        </p:grpSpPr>
        <p:sp>
          <p:nvSpPr>
            <p:cNvPr id="111" name="Line 83">
              <a:extLst>
                <a:ext uri="{FF2B5EF4-FFF2-40B4-BE49-F238E27FC236}">
                  <a16:creationId xmlns:a16="http://schemas.microsoft.com/office/drawing/2014/main" id="{64193071-F3BF-46B8-B562-7E0A700AB0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30350" y="4848226"/>
              <a:ext cx="0" cy="55563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2" name="Line 84">
              <a:extLst>
                <a:ext uri="{FF2B5EF4-FFF2-40B4-BE49-F238E27FC236}">
                  <a16:creationId xmlns:a16="http://schemas.microsoft.com/office/drawing/2014/main" id="{A7D432DF-37AD-4B7C-8BFD-E0E0A7F221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46200" y="4922838"/>
              <a:ext cx="26988" cy="26988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3" name="Line 85">
              <a:extLst>
                <a:ext uri="{FF2B5EF4-FFF2-40B4-BE49-F238E27FC236}">
                  <a16:creationId xmlns:a16="http://schemas.microsoft.com/office/drawing/2014/main" id="{E6AE476D-F83E-4DA2-B157-658E4D2316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84338" y="4922838"/>
              <a:ext cx="30163" cy="26988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4" name="Freeform 86">
              <a:extLst>
                <a:ext uri="{FF2B5EF4-FFF2-40B4-BE49-F238E27FC236}">
                  <a16:creationId xmlns:a16="http://schemas.microsoft.com/office/drawing/2014/main" id="{C10A4186-3646-45CD-A796-D4480DF73F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6025" y="4845051"/>
              <a:ext cx="625475" cy="407988"/>
            </a:xfrm>
            <a:custGeom>
              <a:avLst/>
              <a:gdLst>
                <a:gd name="T0" fmla="*/ 160 w 167"/>
                <a:gd name="T1" fmla="*/ 70 h 109"/>
                <a:gd name="T2" fmla="*/ 154 w 167"/>
                <a:gd name="T3" fmla="*/ 70 h 109"/>
                <a:gd name="T4" fmla="*/ 84 w 167"/>
                <a:gd name="T5" fmla="*/ 0 h 109"/>
                <a:gd name="T6" fmla="*/ 13 w 167"/>
                <a:gd name="T7" fmla="*/ 70 h 109"/>
                <a:gd name="T8" fmla="*/ 7 w 167"/>
                <a:gd name="T9" fmla="*/ 70 h 109"/>
                <a:gd name="T10" fmla="*/ 0 w 167"/>
                <a:gd name="T11" fmla="*/ 77 h 109"/>
                <a:gd name="T12" fmla="*/ 0 w 167"/>
                <a:gd name="T13" fmla="*/ 101 h 109"/>
                <a:gd name="T14" fmla="*/ 7 w 167"/>
                <a:gd name="T15" fmla="*/ 109 h 109"/>
                <a:gd name="T16" fmla="*/ 160 w 167"/>
                <a:gd name="T17" fmla="*/ 109 h 109"/>
                <a:gd name="T18" fmla="*/ 167 w 167"/>
                <a:gd name="T19" fmla="*/ 101 h 109"/>
                <a:gd name="T20" fmla="*/ 167 w 167"/>
                <a:gd name="T21" fmla="*/ 77 h 109"/>
                <a:gd name="T22" fmla="*/ 160 w 167"/>
                <a:gd name="T23" fmla="*/ 70 h 109"/>
                <a:gd name="T24" fmla="*/ 84 w 167"/>
                <a:gd name="T25" fmla="*/ 43 h 109"/>
                <a:gd name="T26" fmla="*/ 111 w 167"/>
                <a:gd name="T27" fmla="*/ 70 h 109"/>
                <a:gd name="T28" fmla="*/ 56 w 167"/>
                <a:gd name="T29" fmla="*/ 70 h 109"/>
                <a:gd name="T30" fmla="*/ 84 w 167"/>
                <a:gd name="T31" fmla="*/ 4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7" h="109">
                  <a:moveTo>
                    <a:pt x="160" y="70"/>
                  </a:moveTo>
                  <a:cubicBezTo>
                    <a:pt x="154" y="70"/>
                    <a:pt x="154" y="70"/>
                    <a:pt x="154" y="70"/>
                  </a:cubicBezTo>
                  <a:cubicBezTo>
                    <a:pt x="154" y="31"/>
                    <a:pt x="122" y="0"/>
                    <a:pt x="84" y="0"/>
                  </a:cubicBezTo>
                  <a:cubicBezTo>
                    <a:pt x="45" y="0"/>
                    <a:pt x="13" y="31"/>
                    <a:pt x="13" y="70"/>
                  </a:cubicBezTo>
                  <a:cubicBezTo>
                    <a:pt x="7" y="70"/>
                    <a:pt x="7" y="70"/>
                    <a:pt x="7" y="70"/>
                  </a:cubicBezTo>
                  <a:cubicBezTo>
                    <a:pt x="3" y="70"/>
                    <a:pt x="0" y="73"/>
                    <a:pt x="0" y="77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5"/>
                    <a:pt x="3" y="109"/>
                    <a:pt x="7" y="109"/>
                  </a:cubicBezTo>
                  <a:cubicBezTo>
                    <a:pt x="160" y="109"/>
                    <a:pt x="160" y="109"/>
                    <a:pt x="160" y="109"/>
                  </a:cubicBezTo>
                  <a:cubicBezTo>
                    <a:pt x="164" y="109"/>
                    <a:pt x="167" y="105"/>
                    <a:pt x="167" y="101"/>
                  </a:cubicBezTo>
                  <a:cubicBezTo>
                    <a:pt x="167" y="77"/>
                    <a:pt x="167" y="77"/>
                    <a:pt x="167" y="77"/>
                  </a:cubicBezTo>
                  <a:cubicBezTo>
                    <a:pt x="167" y="73"/>
                    <a:pt x="164" y="70"/>
                    <a:pt x="160" y="70"/>
                  </a:cubicBezTo>
                  <a:close/>
                  <a:moveTo>
                    <a:pt x="84" y="43"/>
                  </a:moveTo>
                  <a:cubicBezTo>
                    <a:pt x="98" y="43"/>
                    <a:pt x="111" y="55"/>
                    <a:pt x="111" y="70"/>
                  </a:cubicBezTo>
                  <a:cubicBezTo>
                    <a:pt x="56" y="70"/>
                    <a:pt x="56" y="70"/>
                    <a:pt x="56" y="70"/>
                  </a:cubicBezTo>
                  <a:cubicBezTo>
                    <a:pt x="57" y="55"/>
                    <a:pt x="69" y="43"/>
                    <a:pt x="84" y="43"/>
                  </a:cubicBezTo>
                  <a:close/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115" name="组合 114">
            <a:extLst>
              <a:ext uri="{FF2B5EF4-FFF2-40B4-BE49-F238E27FC236}">
                <a16:creationId xmlns:a16="http://schemas.microsoft.com/office/drawing/2014/main" id="{C7474284-9559-4E35-B571-FAAE1306E7C5}"/>
              </a:ext>
            </a:extLst>
          </p:cNvPr>
          <p:cNvGrpSpPr/>
          <p:nvPr/>
        </p:nvGrpSpPr>
        <p:grpSpPr>
          <a:xfrm>
            <a:off x="7678341" y="2749155"/>
            <a:ext cx="676276" cy="671512"/>
            <a:chOff x="9032875" y="1660526"/>
            <a:chExt cx="676276" cy="671512"/>
          </a:xfrm>
        </p:grpSpPr>
        <p:sp>
          <p:nvSpPr>
            <p:cNvPr id="116" name="Freeform 87">
              <a:extLst>
                <a:ext uri="{FF2B5EF4-FFF2-40B4-BE49-F238E27FC236}">
                  <a16:creationId xmlns:a16="http://schemas.microsoft.com/office/drawing/2014/main" id="{7F40B553-2509-4FF9-9416-07F0DC666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2875" y="1830388"/>
              <a:ext cx="503238" cy="501650"/>
            </a:xfrm>
            <a:custGeom>
              <a:avLst/>
              <a:gdLst>
                <a:gd name="T0" fmla="*/ 126 w 134"/>
                <a:gd name="T1" fmla="*/ 25 h 134"/>
                <a:gd name="T2" fmla="*/ 134 w 134"/>
                <a:gd name="T3" fmla="*/ 34 h 134"/>
                <a:gd name="T4" fmla="*/ 60 w 134"/>
                <a:gd name="T5" fmla="*/ 134 h 134"/>
                <a:gd name="T6" fmla="*/ 0 w 134"/>
                <a:gd name="T7" fmla="*/ 75 h 134"/>
                <a:gd name="T8" fmla="*/ 101 w 134"/>
                <a:gd name="T9" fmla="*/ 0 h 134"/>
                <a:gd name="T10" fmla="*/ 109 w 134"/>
                <a:gd name="T11" fmla="*/ 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4" h="134">
                  <a:moveTo>
                    <a:pt x="126" y="25"/>
                  </a:moveTo>
                  <a:cubicBezTo>
                    <a:pt x="134" y="34"/>
                    <a:pt x="134" y="34"/>
                    <a:pt x="134" y="34"/>
                  </a:cubicBezTo>
                  <a:cubicBezTo>
                    <a:pt x="134" y="34"/>
                    <a:pt x="114" y="87"/>
                    <a:pt x="60" y="134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48" y="21"/>
                    <a:pt x="101" y="0"/>
                    <a:pt x="101" y="0"/>
                  </a:cubicBezTo>
                  <a:cubicBezTo>
                    <a:pt x="109" y="8"/>
                    <a:pt x="109" y="8"/>
                    <a:pt x="109" y="8"/>
                  </a:cubicBezTo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7" name="Freeform 88">
              <a:extLst>
                <a:ext uri="{FF2B5EF4-FFF2-40B4-BE49-F238E27FC236}">
                  <a16:creationId xmlns:a16="http://schemas.microsoft.com/office/drawing/2014/main" id="{AD914676-0553-407B-9186-DAFAF1CFE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9415463" y="1660526"/>
              <a:ext cx="293688" cy="293688"/>
            </a:xfrm>
            <a:custGeom>
              <a:avLst/>
              <a:gdLst>
                <a:gd name="T0" fmla="*/ 68 w 78"/>
                <a:gd name="T1" fmla="*/ 10 h 78"/>
                <a:gd name="T2" fmla="*/ 13 w 78"/>
                <a:gd name="T3" fmla="*/ 44 h 78"/>
                <a:gd name="T4" fmla="*/ 0 w 78"/>
                <a:gd name="T5" fmla="*/ 65 h 78"/>
                <a:gd name="T6" fmla="*/ 13 w 78"/>
                <a:gd name="T7" fmla="*/ 78 h 78"/>
                <a:gd name="T8" fmla="*/ 33 w 78"/>
                <a:gd name="T9" fmla="*/ 65 h 78"/>
                <a:gd name="T10" fmla="*/ 68 w 78"/>
                <a:gd name="T11" fmla="*/ 1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78">
                  <a:moveTo>
                    <a:pt x="68" y="10"/>
                  </a:moveTo>
                  <a:cubicBezTo>
                    <a:pt x="58" y="0"/>
                    <a:pt x="39" y="3"/>
                    <a:pt x="13" y="44"/>
                  </a:cubicBezTo>
                  <a:cubicBezTo>
                    <a:pt x="8" y="53"/>
                    <a:pt x="3" y="59"/>
                    <a:pt x="0" y="65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8" y="74"/>
                    <a:pt x="25" y="70"/>
                    <a:pt x="33" y="65"/>
                  </a:cubicBezTo>
                  <a:cubicBezTo>
                    <a:pt x="75" y="38"/>
                    <a:pt x="78" y="20"/>
                    <a:pt x="68" y="10"/>
                  </a:cubicBezTo>
                  <a:close/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8" name="Freeform 89">
              <a:extLst>
                <a:ext uri="{FF2B5EF4-FFF2-40B4-BE49-F238E27FC236}">
                  <a16:creationId xmlns:a16="http://schemas.microsoft.com/office/drawing/2014/main" id="{91D19AD8-97D2-4875-B30E-A086154784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99613" y="1731963"/>
              <a:ext cx="38100" cy="38100"/>
            </a:xfrm>
            <a:custGeom>
              <a:avLst/>
              <a:gdLst>
                <a:gd name="T0" fmla="*/ 8 w 10"/>
                <a:gd name="T1" fmla="*/ 8 h 10"/>
                <a:gd name="T2" fmla="*/ 2 w 10"/>
                <a:gd name="T3" fmla="*/ 8 h 10"/>
                <a:gd name="T4" fmla="*/ 2 w 10"/>
                <a:gd name="T5" fmla="*/ 2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2" y="8"/>
                  </a:cubicBezTo>
                  <a:cubicBezTo>
                    <a:pt x="0" y="6"/>
                    <a:pt x="0" y="3"/>
                    <a:pt x="2" y="2"/>
                  </a:cubicBezTo>
                  <a:cubicBezTo>
                    <a:pt x="3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119" name="组合 118">
            <a:extLst>
              <a:ext uri="{FF2B5EF4-FFF2-40B4-BE49-F238E27FC236}">
                <a16:creationId xmlns:a16="http://schemas.microsoft.com/office/drawing/2014/main" id="{1EA3D8F6-FE3D-4C2C-800F-C67796471609}"/>
              </a:ext>
            </a:extLst>
          </p:cNvPr>
          <p:cNvGrpSpPr/>
          <p:nvPr/>
        </p:nvGrpSpPr>
        <p:grpSpPr>
          <a:xfrm>
            <a:off x="10402491" y="1648223"/>
            <a:ext cx="693738" cy="693737"/>
            <a:chOff x="10331450" y="1638301"/>
            <a:chExt cx="693738" cy="693737"/>
          </a:xfrm>
        </p:grpSpPr>
        <p:sp>
          <p:nvSpPr>
            <p:cNvPr id="120" name="Freeform 90">
              <a:extLst>
                <a:ext uri="{FF2B5EF4-FFF2-40B4-BE49-F238E27FC236}">
                  <a16:creationId xmlns:a16="http://schemas.microsoft.com/office/drawing/2014/main" id="{494AF0C9-C45F-4D55-B919-3E6D764D9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1450" y="1792288"/>
              <a:ext cx="539750" cy="539750"/>
            </a:xfrm>
            <a:custGeom>
              <a:avLst/>
              <a:gdLst>
                <a:gd name="T0" fmla="*/ 136 w 144"/>
                <a:gd name="T1" fmla="*/ 30 h 144"/>
                <a:gd name="T2" fmla="*/ 144 w 144"/>
                <a:gd name="T3" fmla="*/ 38 h 144"/>
                <a:gd name="T4" fmla="*/ 91 w 144"/>
                <a:gd name="T5" fmla="*/ 144 h 144"/>
                <a:gd name="T6" fmla="*/ 0 w 144"/>
                <a:gd name="T7" fmla="*/ 54 h 144"/>
                <a:gd name="T8" fmla="*/ 107 w 144"/>
                <a:gd name="T9" fmla="*/ 0 h 144"/>
                <a:gd name="T10" fmla="*/ 114 w 144"/>
                <a:gd name="T11" fmla="*/ 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44">
                  <a:moveTo>
                    <a:pt x="136" y="30"/>
                  </a:moveTo>
                  <a:cubicBezTo>
                    <a:pt x="144" y="38"/>
                    <a:pt x="144" y="38"/>
                    <a:pt x="144" y="38"/>
                  </a:cubicBezTo>
                  <a:cubicBezTo>
                    <a:pt x="144" y="38"/>
                    <a:pt x="140" y="101"/>
                    <a:pt x="91" y="14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43" y="4"/>
                    <a:pt x="107" y="0"/>
                    <a:pt x="107" y="0"/>
                  </a:cubicBezTo>
                  <a:cubicBezTo>
                    <a:pt x="114" y="8"/>
                    <a:pt x="114" y="8"/>
                    <a:pt x="114" y="8"/>
                  </a:cubicBezTo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1" name="Freeform 91">
              <a:extLst>
                <a:ext uri="{FF2B5EF4-FFF2-40B4-BE49-F238E27FC236}">
                  <a16:creationId xmlns:a16="http://schemas.microsoft.com/office/drawing/2014/main" id="{EC284F76-7B76-4C23-BE5B-B02F841B13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33088" y="1638301"/>
              <a:ext cx="292100" cy="296863"/>
            </a:xfrm>
            <a:custGeom>
              <a:avLst/>
              <a:gdLst>
                <a:gd name="T0" fmla="*/ 66 w 78"/>
                <a:gd name="T1" fmla="*/ 12 h 79"/>
                <a:gd name="T2" fmla="*/ 18 w 78"/>
                <a:gd name="T3" fmla="*/ 79 h 79"/>
                <a:gd name="T4" fmla="*/ 0 w 78"/>
                <a:gd name="T5" fmla="*/ 60 h 79"/>
                <a:gd name="T6" fmla="*/ 66 w 78"/>
                <a:gd name="T7" fmla="*/ 1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" h="79">
                  <a:moveTo>
                    <a:pt x="66" y="12"/>
                  </a:moveTo>
                  <a:cubicBezTo>
                    <a:pt x="78" y="24"/>
                    <a:pt x="75" y="41"/>
                    <a:pt x="18" y="79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38" y="4"/>
                    <a:pt x="54" y="0"/>
                    <a:pt x="66" y="12"/>
                  </a:cubicBezTo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2" name="Freeform 92">
              <a:extLst>
                <a:ext uri="{FF2B5EF4-FFF2-40B4-BE49-F238E27FC236}">
                  <a16:creationId xmlns:a16="http://schemas.microsoft.com/office/drawing/2014/main" id="{9A787B5F-1436-4432-86DD-EBCA7DAEAE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7238" y="1717676"/>
              <a:ext cx="33338" cy="33338"/>
            </a:xfrm>
            <a:custGeom>
              <a:avLst/>
              <a:gdLst>
                <a:gd name="T0" fmla="*/ 7 w 9"/>
                <a:gd name="T1" fmla="*/ 7 h 9"/>
                <a:gd name="T2" fmla="*/ 1 w 9"/>
                <a:gd name="T3" fmla="*/ 7 h 9"/>
                <a:gd name="T4" fmla="*/ 1 w 9"/>
                <a:gd name="T5" fmla="*/ 1 h 9"/>
                <a:gd name="T6" fmla="*/ 7 w 9"/>
                <a:gd name="T7" fmla="*/ 1 h 9"/>
                <a:gd name="T8" fmla="*/ 7 w 9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7" y="7"/>
                  </a:moveTo>
                  <a:cubicBezTo>
                    <a:pt x="6" y="9"/>
                    <a:pt x="3" y="9"/>
                    <a:pt x="1" y="7"/>
                  </a:cubicBezTo>
                  <a:cubicBezTo>
                    <a:pt x="0" y="5"/>
                    <a:pt x="0" y="3"/>
                    <a:pt x="1" y="1"/>
                  </a:cubicBezTo>
                  <a:cubicBezTo>
                    <a:pt x="3" y="0"/>
                    <a:pt x="6" y="0"/>
                    <a:pt x="7" y="1"/>
                  </a:cubicBezTo>
                  <a:cubicBezTo>
                    <a:pt x="9" y="3"/>
                    <a:pt x="9" y="5"/>
                    <a:pt x="7" y="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C04DE566-4ECD-4458-831A-1C00ACDD5ADB}"/>
              </a:ext>
            </a:extLst>
          </p:cNvPr>
          <p:cNvGrpSpPr/>
          <p:nvPr/>
        </p:nvGrpSpPr>
        <p:grpSpPr>
          <a:xfrm>
            <a:off x="1696640" y="3495333"/>
            <a:ext cx="582613" cy="701675"/>
            <a:chOff x="11693525" y="1627188"/>
            <a:chExt cx="582613" cy="701675"/>
          </a:xfrm>
        </p:grpSpPr>
        <p:sp>
          <p:nvSpPr>
            <p:cNvPr id="124" name="Freeform 93">
              <a:extLst>
                <a:ext uri="{FF2B5EF4-FFF2-40B4-BE49-F238E27FC236}">
                  <a16:creationId xmlns:a16="http://schemas.microsoft.com/office/drawing/2014/main" id="{1BF557C3-9382-4FEC-BE72-7921D6255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9275" y="1627188"/>
              <a:ext cx="296863" cy="292100"/>
            </a:xfrm>
            <a:custGeom>
              <a:avLst/>
              <a:gdLst>
                <a:gd name="T0" fmla="*/ 67 w 79"/>
                <a:gd name="T1" fmla="*/ 12 h 78"/>
                <a:gd name="T2" fmla="*/ 19 w 79"/>
                <a:gd name="T3" fmla="*/ 78 h 78"/>
                <a:gd name="T4" fmla="*/ 0 w 79"/>
                <a:gd name="T5" fmla="*/ 60 h 78"/>
                <a:gd name="T6" fmla="*/ 67 w 79"/>
                <a:gd name="T7" fmla="*/ 1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8">
                  <a:moveTo>
                    <a:pt x="67" y="12"/>
                  </a:moveTo>
                  <a:cubicBezTo>
                    <a:pt x="79" y="24"/>
                    <a:pt x="76" y="40"/>
                    <a:pt x="19" y="78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38" y="3"/>
                    <a:pt x="55" y="0"/>
                    <a:pt x="67" y="12"/>
                  </a:cubicBezTo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5" name="Freeform 94">
              <a:extLst>
                <a:ext uri="{FF2B5EF4-FFF2-40B4-BE49-F238E27FC236}">
                  <a16:creationId xmlns:a16="http://schemas.microsoft.com/office/drawing/2014/main" id="{6D118513-0F22-4CB9-8100-7988305D2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66600" y="1701801"/>
              <a:ext cx="33338" cy="33338"/>
            </a:xfrm>
            <a:custGeom>
              <a:avLst/>
              <a:gdLst>
                <a:gd name="T0" fmla="*/ 7 w 9"/>
                <a:gd name="T1" fmla="*/ 8 h 9"/>
                <a:gd name="T2" fmla="*/ 1 w 9"/>
                <a:gd name="T3" fmla="*/ 8 h 9"/>
                <a:gd name="T4" fmla="*/ 1 w 9"/>
                <a:gd name="T5" fmla="*/ 2 h 9"/>
                <a:gd name="T6" fmla="*/ 7 w 9"/>
                <a:gd name="T7" fmla="*/ 2 h 9"/>
                <a:gd name="T8" fmla="*/ 7 w 9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7" y="8"/>
                  </a:moveTo>
                  <a:cubicBezTo>
                    <a:pt x="5" y="9"/>
                    <a:pt x="3" y="9"/>
                    <a:pt x="1" y="8"/>
                  </a:cubicBezTo>
                  <a:cubicBezTo>
                    <a:pt x="0" y="6"/>
                    <a:pt x="0" y="3"/>
                    <a:pt x="1" y="2"/>
                  </a:cubicBezTo>
                  <a:cubicBezTo>
                    <a:pt x="3" y="0"/>
                    <a:pt x="5" y="0"/>
                    <a:pt x="7" y="2"/>
                  </a:cubicBezTo>
                  <a:cubicBezTo>
                    <a:pt x="9" y="3"/>
                    <a:pt x="9" y="6"/>
                    <a:pt x="7" y="8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6" name="Freeform 95">
              <a:extLst>
                <a:ext uri="{FF2B5EF4-FFF2-40B4-BE49-F238E27FC236}">
                  <a16:creationId xmlns:a16="http://schemas.microsoft.com/office/drawing/2014/main" id="{8AF9EAD4-2997-4C08-B0D9-B8025E1B8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22125" y="1866901"/>
              <a:ext cx="117475" cy="228600"/>
            </a:xfrm>
            <a:custGeom>
              <a:avLst/>
              <a:gdLst>
                <a:gd name="T0" fmla="*/ 31 w 31"/>
                <a:gd name="T1" fmla="*/ 0 h 61"/>
                <a:gd name="T2" fmla="*/ 21 w 31"/>
                <a:gd name="T3" fmla="*/ 10 h 61"/>
                <a:gd name="T4" fmla="*/ 15 w 31"/>
                <a:gd name="T5" fmla="*/ 24 h 61"/>
                <a:gd name="T6" fmla="*/ 15 w 31"/>
                <a:gd name="T7" fmla="*/ 38 h 61"/>
                <a:gd name="T8" fmla="*/ 10 w 31"/>
                <a:gd name="T9" fmla="*/ 51 h 61"/>
                <a:gd name="T10" fmla="*/ 0 w 31"/>
                <a:gd name="T11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61">
                  <a:moveTo>
                    <a:pt x="31" y="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18" y="13"/>
                    <a:pt x="15" y="19"/>
                    <a:pt x="15" y="24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42"/>
                    <a:pt x="13" y="48"/>
                    <a:pt x="10" y="51"/>
                  </a:cubicBezTo>
                  <a:cubicBezTo>
                    <a:pt x="0" y="61"/>
                    <a:pt x="0" y="61"/>
                    <a:pt x="0" y="61"/>
                  </a:cubicBezTo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7" name="Freeform 96">
              <a:extLst>
                <a:ext uri="{FF2B5EF4-FFF2-40B4-BE49-F238E27FC236}">
                  <a16:creationId xmlns:a16="http://schemas.microsoft.com/office/drawing/2014/main" id="{B12DAFA2-526A-4C19-905E-0751781CC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3525" y="2036763"/>
              <a:ext cx="293688" cy="292100"/>
            </a:xfrm>
            <a:custGeom>
              <a:avLst/>
              <a:gdLst>
                <a:gd name="T0" fmla="*/ 75 w 78"/>
                <a:gd name="T1" fmla="*/ 35 h 78"/>
                <a:gd name="T2" fmla="*/ 73 w 78"/>
                <a:gd name="T3" fmla="*/ 44 h 78"/>
                <a:gd name="T4" fmla="*/ 6 w 78"/>
                <a:gd name="T5" fmla="*/ 76 h 78"/>
                <a:gd name="T6" fmla="*/ 2 w 78"/>
                <a:gd name="T7" fmla="*/ 72 h 78"/>
                <a:gd name="T8" fmla="*/ 34 w 78"/>
                <a:gd name="T9" fmla="*/ 5 h 78"/>
                <a:gd name="T10" fmla="*/ 43 w 78"/>
                <a:gd name="T11" fmla="*/ 3 h 78"/>
                <a:gd name="T12" fmla="*/ 75 w 78"/>
                <a:gd name="T13" fmla="*/ 3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8">
                  <a:moveTo>
                    <a:pt x="75" y="35"/>
                  </a:moveTo>
                  <a:cubicBezTo>
                    <a:pt x="78" y="38"/>
                    <a:pt x="77" y="42"/>
                    <a:pt x="73" y="44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2" y="78"/>
                    <a:pt x="0" y="76"/>
                    <a:pt x="2" y="72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6" y="1"/>
                    <a:pt x="40" y="0"/>
                    <a:pt x="43" y="3"/>
                  </a:cubicBezTo>
                  <a:lnTo>
                    <a:pt x="75" y="35"/>
                  </a:lnTo>
                  <a:close/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128" name="组合 127">
            <a:extLst>
              <a:ext uri="{FF2B5EF4-FFF2-40B4-BE49-F238E27FC236}">
                <a16:creationId xmlns:a16="http://schemas.microsoft.com/office/drawing/2014/main" id="{82F5F4E7-3AE0-47F8-9625-CF410E821B8B}"/>
              </a:ext>
            </a:extLst>
          </p:cNvPr>
          <p:cNvGrpSpPr/>
          <p:nvPr/>
        </p:nvGrpSpPr>
        <p:grpSpPr>
          <a:xfrm>
            <a:off x="4106465" y="452043"/>
            <a:ext cx="620713" cy="615950"/>
            <a:chOff x="11655425" y="252413"/>
            <a:chExt cx="620713" cy="615950"/>
          </a:xfrm>
        </p:grpSpPr>
        <p:sp>
          <p:nvSpPr>
            <p:cNvPr id="129" name="Freeform 97">
              <a:extLst>
                <a:ext uri="{FF2B5EF4-FFF2-40B4-BE49-F238E27FC236}">
                  <a16:creationId xmlns:a16="http://schemas.microsoft.com/office/drawing/2014/main" id="{1F4188A1-6241-42D0-8D9E-DBD026A1C3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6700" y="252413"/>
              <a:ext cx="579438" cy="577850"/>
            </a:xfrm>
            <a:custGeom>
              <a:avLst/>
              <a:gdLst>
                <a:gd name="T0" fmla="*/ 0 w 154"/>
                <a:gd name="T1" fmla="*/ 123 h 154"/>
                <a:gd name="T2" fmla="*/ 120 w 154"/>
                <a:gd name="T3" fmla="*/ 3 h 154"/>
                <a:gd name="T4" fmla="*/ 132 w 154"/>
                <a:gd name="T5" fmla="*/ 3 h 154"/>
                <a:gd name="T6" fmla="*/ 151 w 154"/>
                <a:gd name="T7" fmla="*/ 22 h 154"/>
                <a:gd name="T8" fmla="*/ 151 w 154"/>
                <a:gd name="T9" fmla="*/ 33 h 154"/>
                <a:gd name="T10" fmla="*/ 30 w 154"/>
                <a:gd name="T11" fmla="*/ 15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154">
                  <a:moveTo>
                    <a:pt x="0" y="123"/>
                  </a:moveTo>
                  <a:cubicBezTo>
                    <a:pt x="120" y="3"/>
                    <a:pt x="120" y="3"/>
                    <a:pt x="120" y="3"/>
                  </a:cubicBezTo>
                  <a:cubicBezTo>
                    <a:pt x="123" y="0"/>
                    <a:pt x="129" y="0"/>
                    <a:pt x="132" y="3"/>
                  </a:cubicBezTo>
                  <a:cubicBezTo>
                    <a:pt x="151" y="22"/>
                    <a:pt x="151" y="22"/>
                    <a:pt x="151" y="22"/>
                  </a:cubicBezTo>
                  <a:cubicBezTo>
                    <a:pt x="154" y="25"/>
                    <a:pt x="154" y="30"/>
                    <a:pt x="151" y="33"/>
                  </a:cubicBezTo>
                  <a:cubicBezTo>
                    <a:pt x="30" y="154"/>
                    <a:pt x="30" y="154"/>
                    <a:pt x="30" y="154"/>
                  </a:cubicBezTo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0" name="Line 98">
              <a:extLst>
                <a:ext uri="{FF2B5EF4-FFF2-40B4-BE49-F238E27FC236}">
                  <a16:creationId xmlns:a16="http://schemas.microsoft.com/office/drawing/2014/main" id="{315D86DA-EF8B-4C4A-A150-4E2279A112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76075" y="635001"/>
              <a:ext cx="112713" cy="112713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1" name="Line 99">
              <a:extLst>
                <a:ext uri="{FF2B5EF4-FFF2-40B4-BE49-F238E27FC236}">
                  <a16:creationId xmlns:a16="http://schemas.microsoft.com/office/drawing/2014/main" id="{F1E8D5E2-47D9-4790-A28B-25CD66AA4D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76113" y="334963"/>
              <a:ext cx="117475" cy="112713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2" name="Freeform 100">
              <a:extLst>
                <a:ext uri="{FF2B5EF4-FFF2-40B4-BE49-F238E27FC236}">
                  <a16:creationId xmlns:a16="http://schemas.microsoft.com/office/drawing/2014/main" id="{78801A58-199A-4FF1-ACCA-4C34CCDD5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18950" y="274638"/>
              <a:ext cx="296863" cy="147638"/>
            </a:xfrm>
            <a:custGeom>
              <a:avLst/>
              <a:gdLst>
                <a:gd name="T0" fmla="*/ 79 w 79"/>
                <a:gd name="T1" fmla="*/ 39 h 39"/>
                <a:gd name="T2" fmla="*/ 43 w 79"/>
                <a:gd name="T3" fmla="*/ 3 h 39"/>
                <a:gd name="T4" fmla="*/ 31 w 79"/>
                <a:gd name="T5" fmla="*/ 3 h 39"/>
                <a:gd name="T6" fmla="*/ 0 w 79"/>
                <a:gd name="T7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39">
                  <a:moveTo>
                    <a:pt x="79" y="39"/>
                  </a:moveTo>
                  <a:cubicBezTo>
                    <a:pt x="43" y="3"/>
                    <a:pt x="43" y="3"/>
                    <a:pt x="43" y="3"/>
                  </a:cubicBezTo>
                  <a:cubicBezTo>
                    <a:pt x="40" y="0"/>
                    <a:pt x="34" y="0"/>
                    <a:pt x="31" y="3"/>
                  </a:cubicBezTo>
                  <a:cubicBezTo>
                    <a:pt x="0" y="34"/>
                    <a:pt x="0" y="34"/>
                    <a:pt x="0" y="34"/>
                  </a:cubicBezTo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3" name="Line 101">
              <a:extLst>
                <a:ext uri="{FF2B5EF4-FFF2-40B4-BE49-F238E27FC236}">
                  <a16:creationId xmlns:a16="http://schemas.microsoft.com/office/drawing/2014/main" id="{8DF53860-6F0F-4155-AAC4-08E3706341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655425" y="830263"/>
              <a:ext cx="41275" cy="38100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4" name="Freeform 102">
              <a:extLst>
                <a:ext uri="{FF2B5EF4-FFF2-40B4-BE49-F238E27FC236}">
                  <a16:creationId xmlns:a16="http://schemas.microsoft.com/office/drawing/2014/main" id="{5CF7410B-3751-43F6-A30D-2EB65A473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3363" y="714376"/>
              <a:ext cx="146050" cy="146050"/>
            </a:xfrm>
            <a:custGeom>
              <a:avLst/>
              <a:gdLst>
                <a:gd name="T0" fmla="*/ 39 w 39"/>
                <a:gd name="T1" fmla="*/ 31 h 39"/>
                <a:gd name="T2" fmla="*/ 9 w 39"/>
                <a:gd name="T3" fmla="*/ 31 h 39"/>
                <a:gd name="T4" fmla="*/ 9 w 39"/>
                <a:gd name="T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9">
                  <a:moveTo>
                    <a:pt x="39" y="31"/>
                  </a:moveTo>
                  <a:cubicBezTo>
                    <a:pt x="31" y="39"/>
                    <a:pt x="17" y="39"/>
                    <a:pt x="9" y="31"/>
                  </a:cubicBezTo>
                  <a:cubicBezTo>
                    <a:pt x="0" y="22"/>
                    <a:pt x="0" y="9"/>
                    <a:pt x="9" y="0"/>
                  </a:cubicBezTo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135" name="组合 134">
            <a:extLst>
              <a:ext uri="{FF2B5EF4-FFF2-40B4-BE49-F238E27FC236}">
                <a16:creationId xmlns:a16="http://schemas.microsoft.com/office/drawing/2014/main" id="{DA8095A6-4757-44D7-9D5C-3C0C67E115B4}"/>
              </a:ext>
            </a:extLst>
          </p:cNvPr>
          <p:cNvGrpSpPr/>
          <p:nvPr/>
        </p:nvGrpSpPr>
        <p:grpSpPr>
          <a:xfrm>
            <a:off x="6528991" y="78185"/>
            <a:ext cx="547688" cy="800100"/>
            <a:chOff x="6457950" y="68263"/>
            <a:chExt cx="547688" cy="800100"/>
          </a:xfrm>
        </p:grpSpPr>
        <p:sp>
          <p:nvSpPr>
            <p:cNvPr id="136" name="Freeform 103">
              <a:extLst>
                <a:ext uri="{FF2B5EF4-FFF2-40B4-BE49-F238E27FC236}">
                  <a16:creationId xmlns:a16="http://schemas.microsoft.com/office/drawing/2014/main" id="{8F161DE4-6B8B-4E71-A732-ADAD524FC2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3050" y="458788"/>
              <a:ext cx="382588" cy="409575"/>
            </a:xfrm>
            <a:custGeom>
              <a:avLst/>
              <a:gdLst>
                <a:gd name="T0" fmla="*/ 102 w 102"/>
                <a:gd name="T1" fmla="*/ 8 h 109"/>
                <a:gd name="T2" fmla="*/ 94 w 102"/>
                <a:gd name="T3" fmla="*/ 0 h 109"/>
                <a:gd name="T4" fmla="*/ 8 w 102"/>
                <a:gd name="T5" fmla="*/ 0 h 109"/>
                <a:gd name="T6" fmla="*/ 0 w 102"/>
                <a:gd name="T7" fmla="*/ 8 h 109"/>
                <a:gd name="T8" fmla="*/ 0 w 102"/>
                <a:gd name="T9" fmla="*/ 101 h 109"/>
                <a:gd name="T10" fmla="*/ 8 w 102"/>
                <a:gd name="T11" fmla="*/ 109 h 109"/>
                <a:gd name="T12" fmla="*/ 94 w 102"/>
                <a:gd name="T13" fmla="*/ 109 h 109"/>
                <a:gd name="T14" fmla="*/ 102 w 102"/>
                <a:gd name="T15" fmla="*/ 101 h 109"/>
                <a:gd name="T16" fmla="*/ 102 w 102"/>
                <a:gd name="T17" fmla="*/ 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" h="109">
                  <a:moveTo>
                    <a:pt x="102" y="8"/>
                  </a:moveTo>
                  <a:cubicBezTo>
                    <a:pt x="102" y="4"/>
                    <a:pt x="98" y="0"/>
                    <a:pt x="94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6"/>
                    <a:pt x="4" y="109"/>
                    <a:pt x="8" y="109"/>
                  </a:cubicBezTo>
                  <a:cubicBezTo>
                    <a:pt x="94" y="109"/>
                    <a:pt x="94" y="109"/>
                    <a:pt x="94" y="109"/>
                  </a:cubicBezTo>
                  <a:cubicBezTo>
                    <a:pt x="98" y="109"/>
                    <a:pt x="102" y="106"/>
                    <a:pt x="102" y="101"/>
                  </a:cubicBezTo>
                  <a:lnTo>
                    <a:pt x="102" y="8"/>
                  </a:lnTo>
                  <a:close/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7" name="Freeform 104">
              <a:extLst>
                <a:ext uri="{FF2B5EF4-FFF2-40B4-BE49-F238E27FC236}">
                  <a16:creationId xmlns:a16="http://schemas.microsoft.com/office/drawing/2014/main" id="{FEB44661-89E9-4C71-8E77-48C7566F2E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3050" y="304801"/>
              <a:ext cx="382588" cy="192088"/>
            </a:xfrm>
            <a:custGeom>
              <a:avLst/>
              <a:gdLst>
                <a:gd name="T0" fmla="*/ 0 w 102"/>
                <a:gd name="T1" fmla="*/ 51 h 51"/>
                <a:gd name="T2" fmla="*/ 51 w 102"/>
                <a:gd name="T3" fmla="*/ 0 h 51"/>
                <a:gd name="T4" fmla="*/ 102 w 102"/>
                <a:gd name="T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2" h="51">
                  <a:moveTo>
                    <a:pt x="0" y="51"/>
                  </a:moveTo>
                  <a:cubicBezTo>
                    <a:pt x="0" y="23"/>
                    <a:pt x="23" y="0"/>
                    <a:pt x="51" y="0"/>
                  </a:cubicBezTo>
                  <a:cubicBezTo>
                    <a:pt x="79" y="0"/>
                    <a:pt x="102" y="23"/>
                    <a:pt x="102" y="51"/>
                  </a:cubicBezTo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8" name="Rectangle 105">
              <a:extLst>
                <a:ext uri="{FF2B5EF4-FFF2-40B4-BE49-F238E27FC236}">
                  <a16:creationId xmlns:a16="http://schemas.microsoft.com/office/drawing/2014/main" id="{F886577B-941C-4398-9AAD-81DB11C9FD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9263" y="233363"/>
              <a:ext cx="30163" cy="6826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9" name="Freeform 106">
              <a:extLst>
                <a:ext uri="{FF2B5EF4-FFF2-40B4-BE49-F238E27FC236}">
                  <a16:creationId xmlns:a16="http://schemas.microsoft.com/office/drawing/2014/main" id="{7E051F22-CE4D-4839-BA17-1A39763ED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263" y="233363"/>
              <a:ext cx="30163" cy="68263"/>
            </a:xfrm>
            <a:custGeom>
              <a:avLst/>
              <a:gdLst>
                <a:gd name="T0" fmla="*/ 19 w 19"/>
                <a:gd name="T1" fmla="*/ 43 h 43"/>
                <a:gd name="T2" fmla="*/ 19 w 19"/>
                <a:gd name="T3" fmla="*/ 0 h 43"/>
                <a:gd name="T4" fmla="*/ 0 w 19"/>
                <a:gd name="T5" fmla="*/ 0 h 43"/>
                <a:gd name="T6" fmla="*/ 0 w 19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43">
                  <a:moveTo>
                    <a:pt x="19" y="43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0" y="4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0" name="Freeform 107">
              <a:extLst>
                <a:ext uri="{FF2B5EF4-FFF2-40B4-BE49-F238E27FC236}">
                  <a16:creationId xmlns:a16="http://schemas.microsoft.com/office/drawing/2014/main" id="{98D8374E-6EF0-4AA4-B0E8-CB7310E0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263" y="233363"/>
              <a:ext cx="30163" cy="68263"/>
            </a:xfrm>
            <a:custGeom>
              <a:avLst/>
              <a:gdLst>
                <a:gd name="T0" fmla="*/ 19 w 19"/>
                <a:gd name="T1" fmla="*/ 43 h 43"/>
                <a:gd name="T2" fmla="*/ 19 w 19"/>
                <a:gd name="T3" fmla="*/ 0 h 43"/>
                <a:gd name="T4" fmla="*/ 0 w 19"/>
                <a:gd name="T5" fmla="*/ 0 h 43"/>
                <a:gd name="T6" fmla="*/ 0 w 19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43">
                  <a:moveTo>
                    <a:pt x="19" y="43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0" y="43"/>
                  </a:lnTo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1" name="Freeform 108">
              <a:extLst>
                <a:ext uri="{FF2B5EF4-FFF2-40B4-BE49-F238E27FC236}">
                  <a16:creationId xmlns:a16="http://schemas.microsoft.com/office/drawing/2014/main" id="{B9E03B5E-E51D-4271-8134-B601295B97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3050" y="771526"/>
              <a:ext cx="382588" cy="0"/>
            </a:xfrm>
            <a:custGeom>
              <a:avLst/>
              <a:gdLst>
                <a:gd name="T0" fmla="*/ 0 w 241"/>
                <a:gd name="T1" fmla="*/ 241 w 241"/>
                <a:gd name="T2" fmla="*/ 0 w 24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41">
                  <a:moveTo>
                    <a:pt x="0" y="0"/>
                  </a:moveTo>
                  <a:lnTo>
                    <a:pt x="2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2" name="Line 109">
              <a:extLst>
                <a:ext uri="{FF2B5EF4-FFF2-40B4-BE49-F238E27FC236}">
                  <a16:creationId xmlns:a16="http://schemas.microsoft.com/office/drawing/2014/main" id="{FF2F7263-E894-4A06-9DF5-B60F521363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23050" y="771526"/>
              <a:ext cx="382588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3" name="Line 110">
              <a:extLst>
                <a:ext uri="{FF2B5EF4-FFF2-40B4-BE49-F238E27FC236}">
                  <a16:creationId xmlns:a16="http://schemas.microsoft.com/office/drawing/2014/main" id="{6CA22158-90BC-4284-AC08-6229C7BB41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23050" y="771526"/>
              <a:ext cx="382588" cy="0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4" name="Freeform 111">
              <a:extLst>
                <a:ext uri="{FF2B5EF4-FFF2-40B4-BE49-F238E27FC236}">
                  <a16:creationId xmlns:a16="http://schemas.microsoft.com/office/drawing/2014/main" id="{8C4F0AF1-979D-4632-912C-B5C84549A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6213" y="68263"/>
              <a:ext cx="41275" cy="38100"/>
            </a:xfrm>
            <a:custGeom>
              <a:avLst/>
              <a:gdLst>
                <a:gd name="T0" fmla="*/ 9 w 11"/>
                <a:gd name="T1" fmla="*/ 2 h 10"/>
                <a:gd name="T2" fmla="*/ 9 w 11"/>
                <a:gd name="T3" fmla="*/ 9 h 10"/>
                <a:gd name="T4" fmla="*/ 2 w 11"/>
                <a:gd name="T5" fmla="*/ 9 h 10"/>
                <a:gd name="T6" fmla="*/ 2 w 11"/>
                <a:gd name="T7" fmla="*/ 2 h 10"/>
                <a:gd name="T8" fmla="*/ 9 w 11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9" y="2"/>
                  </a:moveTo>
                  <a:cubicBezTo>
                    <a:pt x="11" y="4"/>
                    <a:pt x="11" y="7"/>
                    <a:pt x="9" y="9"/>
                  </a:cubicBezTo>
                  <a:cubicBezTo>
                    <a:pt x="7" y="10"/>
                    <a:pt x="4" y="10"/>
                    <a:pt x="2" y="9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4" y="0"/>
                    <a:pt x="7" y="0"/>
                    <a:pt x="9" y="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5" name="Freeform 112">
              <a:extLst>
                <a:ext uri="{FF2B5EF4-FFF2-40B4-BE49-F238E27FC236}">
                  <a16:creationId xmlns:a16="http://schemas.microsoft.com/office/drawing/2014/main" id="{8F45F3B8-FA06-40AC-8304-C85922E345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650" y="147638"/>
              <a:ext cx="36513" cy="38100"/>
            </a:xfrm>
            <a:custGeom>
              <a:avLst/>
              <a:gdLst>
                <a:gd name="T0" fmla="*/ 9 w 10"/>
                <a:gd name="T1" fmla="*/ 1 h 10"/>
                <a:gd name="T2" fmla="*/ 9 w 10"/>
                <a:gd name="T3" fmla="*/ 8 h 10"/>
                <a:gd name="T4" fmla="*/ 2 w 10"/>
                <a:gd name="T5" fmla="*/ 8 h 10"/>
                <a:gd name="T6" fmla="*/ 2 w 10"/>
                <a:gd name="T7" fmla="*/ 1 h 10"/>
                <a:gd name="T8" fmla="*/ 9 w 10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1"/>
                  </a:moveTo>
                  <a:cubicBezTo>
                    <a:pt x="10" y="3"/>
                    <a:pt x="10" y="6"/>
                    <a:pt x="9" y="8"/>
                  </a:cubicBezTo>
                  <a:cubicBezTo>
                    <a:pt x="7" y="10"/>
                    <a:pt x="4" y="10"/>
                    <a:pt x="2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7" y="0"/>
                    <a:pt x="9" y="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6" name="Freeform 113">
              <a:extLst>
                <a:ext uri="{FF2B5EF4-FFF2-40B4-BE49-F238E27FC236}">
                  <a16:creationId xmlns:a16="http://schemas.microsoft.com/office/drawing/2014/main" id="{889FA38C-C39B-4B4C-A5B0-39A4CD144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6213" y="147638"/>
              <a:ext cx="41275" cy="38100"/>
            </a:xfrm>
            <a:custGeom>
              <a:avLst/>
              <a:gdLst>
                <a:gd name="T0" fmla="*/ 9 w 11"/>
                <a:gd name="T1" fmla="*/ 1 h 10"/>
                <a:gd name="T2" fmla="*/ 9 w 11"/>
                <a:gd name="T3" fmla="*/ 8 h 10"/>
                <a:gd name="T4" fmla="*/ 2 w 11"/>
                <a:gd name="T5" fmla="*/ 8 h 10"/>
                <a:gd name="T6" fmla="*/ 2 w 11"/>
                <a:gd name="T7" fmla="*/ 1 h 10"/>
                <a:gd name="T8" fmla="*/ 9 w 11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9" y="1"/>
                  </a:moveTo>
                  <a:cubicBezTo>
                    <a:pt x="11" y="3"/>
                    <a:pt x="11" y="6"/>
                    <a:pt x="9" y="8"/>
                  </a:cubicBezTo>
                  <a:cubicBezTo>
                    <a:pt x="7" y="10"/>
                    <a:pt x="4" y="10"/>
                    <a:pt x="2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7" y="0"/>
                    <a:pt x="9" y="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7" name="Freeform 114">
              <a:extLst>
                <a:ext uri="{FF2B5EF4-FFF2-40B4-BE49-F238E27FC236}">
                  <a16:creationId xmlns:a16="http://schemas.microsoft.com/office/drawing/2014/main" id="{A0136BBD-2785-4928-942F-89C48E9C0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950" y="147638"/>
              <a:ext cx="38100" cy="38100"/>
            </a:xfrm>
            <a:custGeom>
              <a:avLst/>
              <a:gdLst>
                <a:gd name="T0" fmla="*/ 8 w 10"/>
                <a:gd name="T1" fmla="*/ 1 h 10"/>
                <a:gd name="T2" fmla="*/ 8 w 10"/>
                <a:gd name="T3" fmla="*/ 8 h 10"/>
                <a:gd name="T4" fmla="*/ 1 w 10"/>
                <a:gd name="T5" fmla="*/ 8 h 10"/>
                <a:gd name="T6" fmla="*/ 1 w 10"/>
                <a:gd name="T7" fmla="*/ 1 h 10"/>
                <a:gd name="T8" fmla="*/ 8 w 10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1"/>
                  </a:moveTo>
                  <a:cubicBezTo>
                    <a:pt x="10" y="3"/>
                    <a:pt x="10" y="6"/>
                    <a:pt x="8" y="8"/>
                  </a:cubicBez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1" y="1"/>
                  </a:cubicBezTo>
                  <a:cubicBezTo>
                    <a:pt x="3" y="0"/>
                    <a:pt x="6" y="0"/>
                    <a:pt x="8" y="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8" name="Freeform 115">
              <a:extLst>
                <a:ext uri="{FF2B5EF4-FFF2-40B4-BE49-F238E27FC236}">
                  <a16:creationId xmlns:a16="http://schemas.microsoft.com/office/drawing/2014/main" id="{60E9B260-CF4D-40B7-B07E-D1C527002D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9088" y="222251"/>
              <a:ext cx="36513" cy="38100"/>
            </a:xfrm>
            <a:custGeom>
              <a:avLst/>
              <a:gdLst>
                <a:gd name="T0" fmla="*/ 9 w 10"/>
                <a:gd name="T1" fmla="*/ 2 h 10"/>
                <a:gd name="T2" fmla="*/ 9 w 10"/>
                <a:gd name="T3" fmla="*/ 8 h 10"/>
                <a:gd name="T4" fmla="*/ 2 w 10"/>
                <a:gd name="T5" fmla="*/ 8 h 10"/>
                <a:gd name="T6" fmla="*/ 2 w 10"/>
                <a:gd name="T7" fmla="*/ 2 h 10"/>
                <a:gd name="T8" fmla="*/ 9 w 10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2"/>
                  </a:moveTo>
                  <a:cubicBezTo>
                    <a:pt x="10" y="4"/>
                    <a:pt x="10" y="7"/>
                    <a:pt x="9" y="8"/>
                  </a:cubicBezTo>
                  <a:cubicBezTo>
                    <a:pt x="7" y="10"/>
                    <a:pt x="4" y="10"/>
                    <a:pt x="2" y="8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4" y="0"/>
                    <a:pt x="7" y="0"/>
                    <a:pt x="9" y="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9" name="Freeform 116">
              <a:extLst>
                <a:ext uri="{FF2B5EF4-FFF2-40B4-BE49-F238E27FC236}">
                  <a16:creationId xmlns:a16="http://schemas.microsoft.com/office/drawing/2014/main" id="{3CCD4330-4181-4FC5-A00F-3555EC303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650" y="222251"/>
              <a:ext cx="36513" cy="38100"/>
            </a:xfrm>
            <a:custGeom>
              <a:avLst/>
              <a:gdLst>
                <a:gd name="T0" fmla="*/ 9 w 10"/>
                <a:gd name="T1" fmla="*/ 2 h 10"/>
                <a:gd name="T2" fmla="*/ 9 w 10"/>
                <a:gd name="T3" fmla="*/ 8 h 10"/>
                <a:gd name="T4" fmla="*/ 2 w 10"/>
                <a:gd name="T5" fmla="*/ 8 h 10"/>
                <a:gd name="T6" fmla="*/ 2 w 10"/>
                <a:gd name="T7" fmla="*/ 2 h 10"/>
                <a:gd name="T8" fmla="*/ 9 w 10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2"/>
                  </a:moveTo>
                  <a:cubicBezTo>
                    <a:pt x="10" y="4"/>
                    <a:pt x="10" y="7"/>
                    <a:pt x="9" y="8"/>
                  </a:cubicBezTo>
                  <a:cubicBezTo>
                    <a:pt x="7" y="10"/>
                    <a:pt x="4" y="10"/>
                    <a:pt x="2" y="8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4" y="0"/>
                    <a:pt x="7" y="0"/>
                    <a:pt x="9" y="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0" name="Freeform 117">
              <a:extLst>
                <a:ext uri="{FF2B5EF4-FFF2-40B4-BE49-F238E27FC236}">
                  <a16:creationId xmlns:a16="http://schemas.microsoft.com/office/drawing/2014/main" id="{10613A10-94A3-4790-AB7F-1CC02849D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6213" y="222251"/>
              <a:ext cx="41275" cy="38100"/>
            </a:xfrm>
            <a:custGeom>
              <a:avLst/>
              <a:gdLst>
                <a:gd name="T0" fmla="*/ 9 w 11"/>
                <a:gd name="T1" fmla="*/ 2 h 10"/>
                <a:gd name="T2" fmla="*/ 9 w 11"/>
                <a:gd name="T3" fmla="*/ 8 h 10"/>
                <a:gd name="T4" fmla="*/ 2 w 11"/>
                <a:gd name="T5" fmla="*/ 8 h 10"/>
                <a:gd name="T6" fmla="*/ 2 w 11"/>
                <a:gd name="T7" fmla="*/ 2 h 10"/>
                <a:gd name="T8" fmla="*/ 9 w 11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9" y="2"/>
                  </a:moveTo>
                  <a:cubicBezTo>
                    <a:pt x="11" y="4"/>
                    <a:pt x="11" y="7"/>
                    <a:pt x="9" y="8"/>
                  </a:cubicBezTo>
                  <a:cubicBezTo>
                    <a:pt x="7" y="10"/>
                    <a:pt x="4" y="10"/>
                    <a:pt x="2" y="8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4" y="0"/>
                    <a:pt x="7" y="0"/>
                    <a:pt x="9" y="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1" name="Freeform 118">
              <a:extLst>
                <a:ext uri="{FF2B5EF4-FFF2-40B4-BE49-F238E27FC236}">
                  <a16:creationId xmlns:a16="http://schemas.microsoft.com/office/drawing/2014/main" id="{45947B23-F5DB-42BE-B854-4CC9D15EB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950" y="222251"/>
              <a:ext cx="38100" cy="38100"/>
            </a:xfrm>
            <a:custGeom>
              <a:avLst/>
              <a:gdLst>
                <a:gd name="T0" fmla="*/ 8 w 10"/>
                <a:gd name="T1" fmla="*/ 2 h 10"/>
                <a:gd name="T2" fmla="*/ 8 w 10"/>
                <a:gd name="T3" fmla="*/ 8 h 10"/>
                <a:gd name="T4" fmla="*/ 1 w 10"/>
                <a:gd name="T5" fmla="*/ 8 h 10"/>
                <a:gd name="T6" fmla="*/ 1 w 10"/>
                <a:gd name="T7" fmla="*/ 2 h 10"/>
                <a:gd name="T8" fmla="*/ 8 w 10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2"/>
                  </a:moveTo>
                  <a:cubicBezTo>
                    <a:pt x="10" y="4"/>
                    <a:pt x="10" y="7"/>
                    <a:pt x="8" y="8"/>
                  </a:cubicBezTo>
                  <a:cubicBezTo>
                    <a:pt x="6" y="10"/>
                    <a:pt x="3" y="10"/>
                    <a:pt x="1" y="8"/>
                  </a:cubicBezTo>
                  <a:cubicBezTo>
                    <a:pt x="0" y="7"/>
                    <a:pt x="0" y="4"/>
                    <a:pt x="1" y="2"/>
                  </a:cubicBezTo>
                  <a:cubicBezTo>
                    <a:pt x="3" y="0"/>
                    <a:pt x="6" y="0"/>
                    <a:pt x="8" y="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2" name="Freeform 119">
              <a:extLst>
                <a:ext uri="{FF2B5EF4-FFF2-40B4-BE49-F238E27FC236}">
                  <a16:creationId xmlns:a16="http://schemas.microsoft.com/office/drawing/2014/main" id="{46373577-9575-431C-8D9F-05BEE88A2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650" y="298451"/>
              <a:ext cx="36513" cy="41275"/>
            </a:xfrm>
            <a:custGeom>
              <a:avLst/>
              <a:gdLst>
                <a:gd name="T0" fmla="*/ 9 w 10"/>
                <a:gd name="T1" fmla="*/ 2 h 11"/>
                <a:gd name="T2" fmla="*/ 9 w 10"/>
                <a:gd name="T3" fmla="*/ 9 h 11"/>
                <a:gd name="T4" fmla="*/ 2 w 10"/>
                <a:gd name="T5" fmla="*/ 9 h 11"/>
                <a:gd name="T6" fmla="*/ 2 w 10"/>
                <a:gd name="T7" fmla="*/ 2 h 11"/>
                <a:gd name="T8" fmla="*/ 9 w 10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9" y="2"/>
                  </a:moveTo>
                  <a:cubicBezTo>
                    <a:pt x="10" y="4"/>
                    <a:pt x="10" y="7"/>
                    <a:pt x="9" y="9"/>
                  </a:cubicBezTo>
                  <a:cubicBezTo>
                    <a:pt x="7" y="11"/>
                    <a:pt x="4" y="11"/>
                    <a:pt x="2" y="9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4" y="0"/>
                    <a:pt x="7" y="0"/>
                    <a:pt x="9" y="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3" name="Freeform 120">
              <a:extLst>
                <a:ext uri="{FF2B5EF4-FFF2-40B4-BE49-F238E27FC236}">
                  <a16:creationId xmlns:a16="http://schemas.microsoft.com/office/drawing/2014/main" id="{A0D1C7EE-F7DB-43C1-A905-F9A552FB7C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6213" y="298451"/>
              <a:ext cx="41275" cy="41275"/>
            </a:xfrm>
            <a:custGeom>
              <a:avLst/>
              <a:gdLst>
                <a:gd name="T0" fmla="*/ 9 w 11"/>
                <a:gd name="T1" fmla="*/ 2 h 11"/>
                <a:gd name="T2" fmla="*/ 9 w 11"/>
                <a:gd name="T3" fmla="*/ 9 h 11"/>
                <a:gd name="T4" fmla="*/ 2 w 11"/>
                <a:gd name="T5" fmla="*/ 9 h 11"/>
                <a:gd name="T6" fmla="*/ 2 w 11"/>
                <a:gd name="T7" fmla="*/ 2 h 11"/>
                <a:gd name="T8" fmla="*/ 9 w 11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9" y="2"/>
                  </a:moveTo>
                  <a:cubicBezTo>
                    <a:pt x="11" y="4"/>
                    <a:pt x="11" y="7"/>
                    <a:pt x="9" y="9"/>
                  </a:cubicBezTo>
                  <a:cubicBezTo>
                    <a:pt x="7" y="11"/>
                    <a:pt x="4" y="11"/>
                    <a:pt x="2" y="9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4" y="0"/>
                    <a:pt x="7" y="0"/>
                    <a:pt x="9" y="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4" name="Freeform 121">
              <a:extLst>
                <a:ext uri="{FF2B5EF4-FFF2-40B4-BE49-F238E27FC236}">
                  <a16:creationId xmlns:a16="http://schemas.microsoft.com/office/drawing/2014/main" id="{54D9923A-0D78-4B78-98C8-B694A75B3E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950" y="298451"/>
              <a:ext cx="38100" cy="41275"/>
            </a:xfrm>
            <a:custGeom>
              <a:avLst/>
              <a:gdLst>
                <a:gd name="T0" fmla="*/ 8 w 10"/>
                <a:gd name="T1" fmla="*/ 2 h 11"/>
                <a:gd name="T2" fmla="*/ 8 w 10"/>
                <a:gd name="T3" fmla="*/ 9 h 11"/>
                <a:gd name="T4" fmla="*/ 1 w 10"/>
                <a:gd name="T5" fmla="*/ 9 h 11"/>
                <a:gd name="T6" fmla="*/ 1 w 10"/>
                <a:gd name="T7" fmla="*/ 2 h 11"/>
                <a:gd name="T8" fmla="*/ 8 w 10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8" y="2"/>
                  </a:moveTo>
                  <a:cubicBezTo>
                    <a:pt x="10" y="4"/>
                    <a:pt x="10" y="7"/>
                    <a:pt x="8" y="9"/>
                  </a:cubicBezTo>
                  <a:cubicBezTo>
                    <a:pt x="6" y="11"/>
                    <a:pt x="3" y="11"/>
                    <a:pt x="1" y="9"/>
                  </a:cubicBezTo>
                  <a:cubicBezTo>
                    <a:pt x="0" y="7"/>
                    <a:pt x="0" y="4"/>
                    <a:pt x="1" y="2"/>
                  </a:cubicBezTo>
                  <a:cubicBezTo>
                    <a:pt x="3" y="0"/>
                    <a:pt x="6" y="0"/>
                    <a:pt x="8" y="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5" name="Freeform 122">
              <a:extLst>
                <a:ext uri="{FF2B5EF4-FFF2-40B4-BE49-F238E27FC236}">
                  <a16:creationId xmlns:a16="http://schemas.microsoft.com/office/drawing/2014/main" id="{21F77970-FBE4-46F4-9F0F-57FCF4937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6213" y="376238"/>
              <a:ext cx="41275" cy="38100"/>
            </a:xfrm>
            <a:custGeom>
              <a:avLst/>
              <a:gdLst>
                <a:gd name="T0" fmla="*/ 9 w 11"/>
                <a:gd name="T1" fmla="*/ 2 h 10"/>
                <a:gd name="T2" fmla="*/ 9 w 11"/>
                <a:gd name="T3" fmla="*/ 8 h 10"/>
                <a:gd name="T4" fmla="*/ 2 w 11"/>
                <a:gd name="T5" fmla="*/ 8 h 10"/>
                <a:gd name="T6" fmla="*/ 2 w 11"/>
                <a:gd name="T7" fmla="*/ 2 h 10"/>
                <a:gd name="T8" fmla="*/ 9 w 11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9" y="2"/>
                  </a:moveTo>
                  <a:cubicBezTo>
                    <a:pt x="11" y="3"/>
                    <a:pt x="11" y="6"/>
                    <a:pt x="9" y="8"/>
                  </a:cubicBezTo>
                  <a:cubicBezTo>
                    <a:pt x="7" y="10"/>
                    <a:pt x="4" y="10"/>
                    <a:pt x="2" y="8"/>
                  </a:cubicBezTo>
                  <a:cubicBezTo>
                    <a:pt x="0" y="6"/>
                    <a:pt x="0" y="3"/>
                    <a:pt x="2" y="2"/>
                  </a:cubicBezTo>
                  <a:cubicBezTo>
                    <a:pt x="4" y="0"/>
                    <a:pt x="7" y="0"/>
                    <a:pt x="9" y="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6" name="Rectangle 123">
              <a:extLst>
                <a:ext uri="{FF2B5EF4-FFF2-40B4-BE49-F238E27FC236}">
                  <a16:creationId xmlns:a16="http://schemas.microsoft.com/office/drawing/2014/main" id="{ED425514-214B-4A24-AACC-AD8B43A9DF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6713" y="538163"/>
              <a:ext cx="195263" cy="150813"/>
            </a:xfrm>
            <a:prstGeom prst="rect">
              <a:avLst/>
            </a:pr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157" name="组合 156">
            <a:extLst>
              <a:ext uri="{FF2B5EF4-FFF2-40B4-BE49-F238E27FC236}">
                <a16:creationId xmlns:a16="http://schemas.microsoft.com/office/drawing/2014/main" id="{60C056F3-2271-4CED-924C-76D5665F4A84}"/>
              </a:ext>
            </a:extLst>
          </p:cNvPr>
          <p:cNvGrpSpPr/>
          <p:nvPr/>
        </p:nvGrpSpPr>
        <p:grpSpPr>
          <a:xfrm>
            <a:off x="5148660" y="5984478"/>
            <a:ext cx="800100" cy="795337"/>
            <a:chOff x="8961438" y="73026"/>
            <a:chExt cx="800100" cy="795337"/>
          </a:xfrm>
        </p:grpSpPr>
        <p:sp>
          <p:nvSpPr>
            <p:cNvPr id="158" name="Line 124">
              <a:extLst>
                <a:ext uri="{FF2B5EF4-FFF2-40B4-BE49-F238E27FC236}">
                  <a16:creationId xmlns:a16="http://schemas.microsoft.com/office/drawing/2014/main" id="{6665E1DE-C42A-4732-A31E-9FDBCCAF33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021763" y="133351"/>
              <a:ext cx="349250" cy="349250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9" name="Freeform 125">
              <a:extLst>
                <a:ext uri="{FF2B5EF4-FFF2-40B4-BE49-F238E27FC236}">
                  <a16:creationId xmlns:a16="http://schemas.microsoft.com/office/drawing/2014/main" id="{A3C61716-2711-4056-AF86-DE366E57D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9351963" y="73026"/>
              <a:ext cx="79375" cy="77788"/>
            </a:xfrm>
            <a:custGeom>
              <a:avLst/>
              <a:gdLst>
                <a:gd name="T0" fmla="*/ 50 w 50"/>
                <a:gd name="T1" fmla="*/ 26 h 49"/>
                <a:gd name="T2" fmla="*/ 24 w 50"/>
                <a:gd name="T3" fmla="*/ 49 h 49"/>
                <a:gd name="T4" fmla="*/ 0 w 50"/>
                <a:gd name="T5" fmla="*/ 26 h 49"/>
                <a:gd name="T6" fmla="*/ 24 w 50"/>
                <a:gd name="T7" fmla="*/ 0 h 49"/>
                <a:gd name="T8" fmla="*/ 50 w 50"/>
                <a:gd name="T9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49">
                  <a:moveTo>
                    <a:pt x="50" y="26"/>
                  </a:moveTo>
                  <a:lnTo>
                    <a:pt x="24" y="49"/>
                  </a:lnTo>
                  <a:lnTo>
                    <a:pt x="0" y="26"/>
                  </a:lnTo>
                  <a:lnTo>
                    <a:pt x="24" y="0"/>
                  </a:lnTo>
                  <a:lnTo>
                    <a:pt x="50" y="26"/>
                  </a:lnTo>
                  <a:close/>
                </a:path>
              </a:pathLst>
            </a:cu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0" name="Freeform 126">
              <a:extLst>
                <a:ext uri="{FF2B5EF4-FFF2-40B4-BE49-F238E27FC236}">
                  <a16:creationId xmlns:a16="http://schemas.microsoft.com/office/drawing/2014/main" id="{156A016D-99AF-426B-80CB-3E4DA137F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1438" y="463551"/>
              <a:ext cx="79375" cy="77788"/>
            </a:xfrm>
            <a:custGeom>
              <a:avLst/>
              <a:gdLst>
                <a:gd name="T0" fmla="*/ 50 w 50"/>
                <a:gd name="T1" fmla="*/ 23 h 49"/>
                <a:gd name="T2" fmla="*/ 26 w 50"/>
                <a:gd name="T3" fmla="*/ 49 h 49"/>
                <a:gd name="T4" fmla="*/ 0 w 50"/>
                <a:gd name="T5" fmla="*/ 23 h 49"/>
                <a:gd name="T6" fmla="*/ 26 w 50"/>
                <a:gd name="T7" fmla="*/ 0 h 49"/>
                <a:gd name="T8" fmla="*/ 50 w 50"/>
                <a:gd name="T9" fmla="*/ 2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49">
                  <a:moveTo>
                    <a:pt x="50" y="23"/>
                  </a:moveTo>
                  <a:lnTo>
                    <a:pt x="26" y="49"/>
                  </a:lnTo>
                  <a:lnTo>
                    <a:pt x="0" y="23"/>
                  </a:lnTo>
                  <a:lnTo>
                    <a:pt x="26" y="0"/>
                  </a:lnTo>
                  <a:lnTo>
                    <a:pt x="50" y="23"/>
                  </a:lnTo>
                  <a:close/>
                </a:path>
              </a:pathLst>
            </a:cu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1" name="Oval 127">
              <a:extLst>
                <a:ext uri="{FF2B5EF4-FFF2-40B4-BE49-F238E27FC236}">
                  <a16:creationId xmlns:a16="http://schemas.microsoft.com/office/drawing/2014/main" id="{58D8D2B1-C22E-48FE-9487-29EB1F18E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8925" y="290513"/>
              <a:ext cx="33338" cy="3333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2" name="Oval 128">
              <a:extLst>
                <a:ext uri="{FF2B5EF4-FFF2-40B4-BE49-F238E27FC236}">
                  <a16:creationId xmlns:a16="http://schemas.microsoft.com/office/drawing/2014/main" id="{1D873C17-9C29-45E9-B9F2-1A1E6EA6E1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8925" y="290513"/>
              <a:ext cx="33338" cy="33338"/>
            </a:xfrm>
            <a:prstGeom prst="ellipse">
              <a:avLst/>
            </a:pr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3" name="Freeform 129">
              <a:extLst>
                <a:ext uri="{FF2B5EF4-FFF2-40B4-BE49-F238E27FC236}">
                  <a16:creationId xmlns:a16="http://schemas.microsoft.com/office/drawing/2014/main" id="{D0921186-1EEF-4197-B88C-ADB8E2BF9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1138" y="211138"/>
              <a:ext cx="660400" cy="657225"/>
            </a:xfrm>
            <a:custGeom>
              <a:avLst/>
              <a:gdLst>
                <a:gd name="T0" fmla="*/ 88 w 176"/>
                <a:gd name="T1" fmla="*/ 175 h 175"/>
                <a:gd name="T2" fmla="*/ 0 w 176"/>
                <a:gd name="T3" fmla="*/ 88 h 175"/>
                <a:gd name="T4" fmla="*/ 88 w 176"/>
                <a:gd name="T5" fmla="*/ 0 h 175"/>
                <a:gd name="T6" fmla="*/ 176 w 176"/>
                <a:gd name="T7" fmla="*/ 88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6" h="175">
                  <a:moveTo>
                    <a:pt x="88" y="175"/>
                  </a:moveTo>
                  <a:cubicBezTo>
                    <a:pt x="39" y="175"/>
                    <a:pt x="0" y="136"/>
                    <a:pt x="0" y="88"/>
                  </a:cubicBezTo>
                  <a:cubicBezTo>
                    <a:pt x="0" y="39"/>
                    <a:pt x="39" y="0"/>
                    <a:pt x="88" y="0"/>
                  </a:cubicBezTo>
                  <a:cubicBezTo>
                    <a:pt x="136" y="0"/>
                    <a:pt x="176" y="39"/>
                    <a:pt x="176" y="88"/>
                  </a:cubicBezTo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164" name="组合 163">
            <a:extLst>
              <a:ext uri="{FF2B5EF4-FFF2-40B4-BE49-F238E27FC236}">
                <a16:creationId xmlns:a16="http://schemas.microsoft.com/office/drawing/2014/main" id="{A33846EC-432F-4008-98A5-557CD1B45B90}"/>
              </a:ext>
            </a:extLst>
          </p:cNvPr>
          <p:cNvGrpSpPr/>
          <p:nvPr/>
        </p:nvGrpSpPr>
        <p:grpSpPr>
          <a:xfrm>
            <a:off x="10359632" y="4338241"/>
            <a:ext cx="619125" cy="547688"/>
            <a:chOff x="1219200" y="6143626"/>
            <a:chExt cx="619125" cy="547688"/>
          </a:xfrm>
        </p:grpSpPr>
        <p:sp>
          <p:nvSpPr>
            <p:cNvPr id="165" name="Freeform 130">
              <a:extLst>
                <a:ext uri="{FF2B5EF4-FFF2-40B4-BE49-F238E27FC236}">
                  <a16:creationId xmlns:a16="http://schemas.microsoft.com/office/drawing/2014/main" id="{BE274465-9C9A-4201-B088-1CE0C0D52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1750" y="6289676"/>
              <a:ext cx="536575" cy="401638"/>
            </a:xfrm>
            <a:custGeom>
              <a:avLst/>
              <a:gdLst>
                <a:gd name="T0" fmla="*/ 143 w 143"/>
                <a:gd name="T1" fmla="*/ 8 h 107"/>
                <a:gd name="T2" fmla="*/ 135 w 143"/>
                <a:gd name="T3" fmla="*/ 0 h 107"/>
                <a:gd name="T4" fmla="*/ 8 w 143"/>
                <a:gd name="T5" fmla="*/ 0 h 107"/>
                <a:gd name="T6" fmla="*/ 0 w 143"/>
                <a:gd name="T7" fmla="*/ 8 h 107"/>
                <a:gd name="T8" fmla="*/ 0 w 143"/>
                <a:gd name="T9" fmla="*/ 99 h 107"/>
                <a:gd name="T10" fmla="*/ 8 w 143"/>
                <a:gd name="T11" fmla="*/ 107 h 107"/>
                <a:gd name="T12" fmla="*/ 135 w 143"/>
                <a:gd name="T13" fmla="*/ 107 h 107"/>
                <a:gd name="T14" fmla="*/ 143 w 143"/>
                <a:gd name="T15" fmla="*/ 99 h 107"/>
                <a:gd name="T16" fmla="*/ 143 w 143"/>
                <a:gd name="T17" fmla="*/ 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07">
                  <a:moveTo>
                    <a:pt x="143" y="8"/>
                  </a:moveTo>
                  <a:cubicBezTo>
                    <a:pt x="143" y="4"/>
                    <a:pt x="140" y="0"/>
                    <a:pt x="13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3" y="107"/>
                    <a:pt x="8" y="107"/>
                  </a:cubicBezTo>
                  <a:cubicBezTo>
                    <a:pt x="135" y="107"/>
                    <a:pt x="135" y="107"/>
                    <a:pt x="135" y="107"/>
                  </a:cubicBezTo>
                  <a:cubicBezTo>
                    <a:pt x="140" y="107"/>
                    <a:pt x="143" y="104"/>
                    <a:pt x="143" y="99"/>
                  </a:cubicBezTo>
                  <a:lnTo>
                    <a:pt x="143" y="8"/>
                  </a:lnTo>
                  <a:close/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6" name="Freeform 131">
              <a:extLst>
                <a:ext uri="{FF2B5EF4-FFF2-40B4-BE49-F238E27FC236}">
                  <a16:creationId xmlns:a16="http://schemas.microsoft.com/office/drawing/2014/main" id="{5F27D808-CA27-44BE-989F-3433509116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088" y="6143626"/>
              <a:ext cx="142875" cy="66675"/>
            </a:xfrm>
            <a:custGeom>
              <a:avLst/>
              <a:gdLst>
                <a:gd name="T0" fmla="*/ 38 w 38"/>
                <a:gd name="T1" fmla="*/ 8 h 18"/>
                <a:gd name="T2" fmla="*/ 30 w 38"/>
                <a:gd name="T3" fmla="*/ 0 h 18"/>
                <a:gd name="T4" fmla="*/ 8 w 38"/>
                <a:gd name="T5" fmla="*/ 0 h 18"/>
                <a:gd name="T6" fmla="*/ 0 w 38"/>
                <a:gd name="T7" fmla="*/ 8 h 18"/>
                <a:gd name="T8" fmla="*/ 0 w 38"/>
                <a:gd name="T9" fmla="*/ 10 h 18"/>
                <a:gd name="T10" fmla="*/ 8 w 38"/>
                <a:gd name="T11" fmla="*/ 18 h 18"/>
                <a:gd name="T12" fmla="*/ 30 w 38"/>
                <a:gd name="T13" fmla="*/ 18 h 18"/>
                <a:gd name="T14" fmla="*/ 38 w 38"/>
                <a:gd name="T15" fmla="*/ 10 h 18"/>
                <a:gd name="T16" fmla="*/ 38 w 38"/>
                <a:gd name="T17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18">
                  <a:moveTo>
                    <a:pt x="38" y="8"/>
                  </a:moveTo>
                  <a:cubicBezTo>
                    <a:pt x="38" y="4"/>
                    <a:pt x="34" y="0"/>
                    <a:pt x="3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4"/>
                    <a:pt x="3" y="18"/>
                    <a:pt x="8" y="18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4" y="18"/>
                    <a:pt x="38" y="14"/>
                    <a:pt x="38" y="10"/>
                  </a:cubicBezTo>
                  <a:lnTo>
                    <a:pt x="38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7" name="Freeform 132">
              <a:extLst>
                <a:ext uri="{FF2B5EF4-FFF2-40B4-BE49-F238E27FC236}">
                  <a16:creationId xmlns:a16="http://schemas.microsoft.com/office/drawing/2014/main" id="{A13DA9D5-309F-4E19-A846-967B9717CE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9200" y="6199188"/>
              <a:ext cx="566738" cy="458788"/>
            </a:xfrm>
            <a:custGeom>
              <a:avLst/>
              <a:gdLst>
                <a:gd name="T0" fmla="*/ 151 w 151"/>
                <a:gd name="T1" fmla="*/ 0 h 122"/>
                <a:gd name="T2" fmla="*/ 16 w 151"/>
                <a:gd name="T3" fmla="*/ 0 h 122"/>
                <a:gd name="T4" fmla="*/ 0 w 151"/>
                <a:gd name="T5" fmla="*/ 16 h 122"/>
                <a:gd name="T6" fmla="*/ 0 w 151"/>
                <a:gd name="T7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" h="122">
                  <a:moveTo>
                    <a:pt x="151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8"/>
                    <a:pt x="0" y="16"/>
                  </a:cubicBezTo>
                  <a:cubicBezTo>
                    <a:pt x="0" y="122"/>
                    <a:pt x="0" y="122"/>
                    <a:pt x="0" y="122"/>
                  </a:cubicBezTo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168" name="组合 167">
            <a:extLst>
              <a:ext uri="{FF2B5EF4-FFF2-40B4-BE49-F238E27FC236}">
                <a16:creationId xmlns:a16="http://schemas.microsoft.com/office/drawing/2014/main" id="{275718FA-8ADA-4237-8DE2-0A7CB3A32FE6}"/>
              </a:ext>
            </a:extLst>
          </p:cNvPr>
          <p:cNvGrpSpPr/>
          <p:nvPr/>
        </p:nvGrpSpPr>
        <p:grpSpPr>
          <a:xfrm>
            <a:off x="5436792" y="2913460"/>
            <a:ext cx="569913" cy="552450"/>
            <a:chOff x="5164138" y="3233738"/>
            <a:chExt cx="569913" cy="552450"/>
          </a:xfrm>
        </p:grpSpPr>
        <p:sp>
          <p:nvSpPr>
            <p:cNvPr id="169" name="Line 133">
              <a:extLst>
                <a:ext uri="{FF2B5EF4-FFF2-40B4-BE49-F238E27FC236}">
                  <a16:creationId xmlns:a16="http://schemas.microsoft.com/office/drawing/2014/main" id="{FCD3B1D5-2AE9-4503-900A-C465686729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7800" y="3467101"/>
              <a:ext cx="36513" cy="0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0" name="Line 134">
              <a:extLst>
                <a:ext uri="{FF2B5EF4-FFF2-40B4-BE49-F238E27FC236}">
                  <a16:creationId xmlns:a16="http://schemas.microsoft.com/office/drawing/2014/main" id="{2121207D-CE90-4AA5-954A-692F83976A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95913" y="3467101"/>
              <a:ext cx="0" cy="0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1" name="Freeform 135">
              <a:extLst>
                <a:ext uri="{FF2B5EF4-FFF2-40B4-BE49-F238E27FC236}">
                  <a16:creationId xmlns:a16="http://schemas.microsoft.com/office/drawing/2014/main" id="{B2606649-50E6-4EE0-BF59-BE291885D6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4138" y="3376613"/>
              <a:ext cx="569913" cy="315913"/>
            </a:xfrm>
            <a:custGeom>
              <a:avLst/>
              <a:gdLst>
                <a:gd name="T0" fmla="*/ 122 w 152"/>
                <a:gd name="T1" fmla="*/ 84 h 84"/>
                <a:gd name="T2" fmla="*/ 144 w 152"/>
                <a:gd name="T3" fmla="*/ 84 h 84"/>
                <a:gd name="T4" fmla="*/ 152 w 152"/>
                <a:gd name="T5" fmla="*/ 76 h 84"/>
                <a:gd name="T6" fmla="*/ 152 w 152"/>
                <a:gd name="T7" fmla="*/ 8 h 84"/>
                <a:gd name="T8" fmla="*/ 144 w 152"/>
                <a:gd name="T9" fmla="*/ 0 h 84"/>
                <a:gd name="T10" fmla="*/ 8 w 152"/>
                <a:gd name="T11" fmla="*/ 0 h 84"/>
                <a:gd name="T12" fmla="*/ 0 w 152"/>
                <a:gd name="T13" fmla="*/ 8 h 84"/>
                <a:gd name="T14" fmla="*/ 0 w 152"/>
                <a:gd name="T15" fmla="*/ 76 h 84"/>
                <a:gd name="T16" fmla="*/ 8 w 152"/>
                <a:gd name="T17" fmla="*/ 84 h 84"/>
                <a:gd name="T18" fmla="*/ 30 w 152"/>
                <a:gd name="T19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" h="84">
                  <a:moveTo>
                    <a:pt x="122" y="84"/>
                  </a:moveTo>
                  <a:cubicBezTo>
                    <a:pt x="144" y="84"/>
                    <a:pt x="144" y="84"/>
                    <a:pt x="144" y="84"/>
                  </a:cubicBezTo>
                  <a:cubicBezTo>
                    <a:pt x="148" y="84"/>
                    <a:pt x="152" y="81"/>
                    <a:pt x="152" y="76"/>
                  </a:cubicBezTo>
                  <a:cubicBezTo>
                    <a:pt x="152" y="8"/>
                    <a:pt x="152" y="8"/>
                    <a:pt x="152" y="8"/>
                  </a:cubicBezTo>
                  <a:cubicBezTo>
                    <a:pt x="152" y="3"/>
                    <a:pt x="148" y="0"/>
                    <a:pt x="144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81"/>
                    <a:pt x="4" y="84"/>
                    <a:pt x="8" y="84"/>
                  </a:cubicBezTo>
                  <a:cubicBezTo>
                    <a:pt x="30" y="84"/>
                    <a:pt x="30" y="84"/>
                    <a:pt x="30" y="84"/>
                  </a:cubicBezTo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2" name="Freeform 136">
              <a:extLst>
                <a:ext uri="{FF2B5EF4-FFF2-40B4-BE49-F238E27FC236}">
                  <a16:creationId xmlns:a16="http://schemas.microsoft.com/office/drawing/2014/main" id="{AB631F2C-161C-4FB3-9028-A6533A02CD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975" y="3233738"/>
              <a:ext cx="374650" cy="134938"/>
            </a:xfrm>
            <a:custGeom>
              <a:avLst/>
              <a:gdLst>
                <a:gd name="T0" fmla="*/ 100 w 100"/>
                <a:gd name="T1" fmla="*/ 36 h 36"/>
                <a:gd name="T2" fmla="*/ 100 w 100"/>
                <a:gd name="T3" fmla="*/ 4 h 36"/>
                <a:gd name="T4" fmla="*/ 96 w 100"/>
                <a:gd name="T5" fmla="*/ 0 h 36"/>
                <a:gd name="T6" fmla="*/ 4 w 100"/>
                <a:gd name="T7" fmla="*/ 0 h 36"/>
                <a:gd name="T8" fmla="*/ 0 w 100"/>
                <a:gd name="T9" fmla="*/ 4 h 36"/>
                <a:gd name="T10" fmla="*/ 0 w 100"/>
                <a:gd name="T11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36">
                  <a:moveTo>
                    <a:pt x="100" y="36"/>
                  </a:moveTo>
                  <a:cubicBezTo>
                    <a:pt x="100" y="4"/>
                    <a:pt x="100" y="4"/>
                    <a:pt x="100" y="4"/>
                  </a:cubicBezTo>
                  <a:cubicBezTo>
                    <a:pt x="100" y="2"/>
                    <a:pt x="98" y="0"/>
                    <a:pt x="9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36"/>
                    <a:pt x="0" y="36"/>
                    <a:pt x="0" y="36"/>
                  </a:cubicBezTo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3" name="Freeform 137">
              <a:extLst>
                <a:ext uri="{FF2B5EF4-FFF2-40B4-BE49-F238E27FC236}">
                  <a16:creationId xmlns:a16="http://schemas.microsoft.com/office/drawing/2014/main" id="{3B3A7741-A4B0-479E-B1F9-B721FF027B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6850" y="3582988"/>
              <a:ext cx="344488" cy="203200"/>
            </a:xfrm>
            <a:custGeom>
              <a:avLst/>
              <a:gdLst>
                <a:gd name="T0" fmla="*/ 84 w 92"/>
                <a:gd name="T1" fmla="*/ 0 h 54"/>
                <a:gd name="T2" fmla="*/ 92 w 92"/>
                <a:gd name="T3" fmla="*/ 8 h 54"/>
                <a:gd name="T4" fmla="*/ 92 w 92"/>
                <a:gd name="T5" fmla="*/ 46 h 54"/>
                <a:gd name="T6" fmla="*/ 84 w 92"/>
                <a:gd name="T7" fmla="*/ 54 h 54"/>
                <a:gd name="T8" fmla="*/ 8 w 92"/>
                <a:gd name="T9" fmla="*/ 54 h 54"/>
                <a:gd name="T10" fmla="*/ 0 w 92"/>
                <a:gd name="T11" fmla="*/ 46 h 54"/>
                <a:gd name="T12" fmla="*/ 0 w 92"/>
                <a:gd name="T13" fmla="*/ 8 h 54"/>
                <a:gd name="T14" fmla="*/ 8 w 92"/>
                <a:gd name="T15" fmla="*/ 0 h 54"/>
                <a:gd name="T16" fmla="*/ 84 w 92"/>
                <a:gd name="T1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" h="54">
                  <a:moveTo>
                    <a:pt x="84" y="0"/>
                  </a:moveTo>
                  <a:cubicBezTo>
                    <a:pt x="88" y="0"/>
                    <a:pt x="92" y="4"/>
                    <a:pt x="92" y="8"/>
                  </a:cubicBezTo>
                  <a:cubicBezTo>
                    <a:pt x="92" y="46"/>
                    <a:pt x="92" y="46"/>
                    <a:pt x="92" y="46"/>
                  </a:cubicBezTo>
                  <a:cubicBezTo>
                    <a:pt x="92" y="50"/>
                    <a:pt x="88" y="54"/>
                    <a:pt x="84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0" y="50"/>
                    <a:pt x="0" y="4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lnTo>
                    <a:pt x="84" y="0"/>
                  </a:lnTo>
                  <a:close/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174" name="组合 173">
            <a:extLst>
              <a:ext uri="{FF2B5EF4-FFF2-40B4-BE49-F238E27FC236}">
                <a16:creationId xmlns:a16="http://schemas.microsoft.com/office/drawing/2014/main" id="{F13833E1-8205-4DF2-8C0C-A0E8F15C2AFD}"/>
              </a:ext>
            </a:extLst>
          </p:cNvPr>
          <p:cNvGrpSpPr/>
          <p:nvPr/>
        </p:nvGrpSpPr>
        <p:grpSpPr>
          <a:xfrm>
            <a:off x="6571855" y="2722961"/>
            <a:ext cx="590550" cy="488950"/>
            <a:chOff x="6450013" y="3297238"/>
            <a:chExt cx="590550" cy="488950"/>
          </a:xfrm>
        </p:grpSpPr>
        <p:sp>
          <p:nvSpPr>
            <p:cNvPr id="175" name="Freeform 141">
              <a:extLst>
                <a:ext uri="{FF2B5EF4-FFF2-40B4-BE49-F238E27FC236}">
                  <a16:creationId xmlns:a16="http://schemas.microsoft.com/office/drawing/2014/main" id="{A9FDDF60-531B-4621-9BCF-F76C82741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0013" y="3297238"/>
              <a:ext cx="590550" cy="488950"/>
            </a:xfrm>
            <a:custGeom>
              <a:avLst/>
              <a:gdLst>
                <a:gd name="T0" fmla="*/ 157 w 157"/>
                <a:gd name="T1" fmla="*/ 8 h 130"/>
                <a:gd name="T2" fmla="*/ 149 w 157"/>
                <a:gd name="T3" fmla="*/ 0 h 130"/>
                <a:gd name="T4" fmla="*/ 8 w 157"/>
                <a:gd name="T5" fmla="*/ 0 h 130"/>
                <a:gd name="T6" fmla="*/ 0 w 157"/>
                <a:gd name="T7" fmla="*/ 8 h 130"/>
                <a:gd name="T8" fmla="*/ 0 w 157"/>
                <a:gd name="T9" fmla="*/ 122 h 130"/>
                <a:gd name="T10" fmla="*/ 8 w 157"/>
                <a:gd name="T11" fmla="*/ 130 h 130"/>
                <a:gd name="T12" fmla="*/ 149 w 157"/>
                <a:gd name="T13" fmla="*/ 130 h 130"/>
                <a:gd name="T14" fmla="*/ 157 w 157"/>
                <a:gd name="T15" fmla="*/ 122 h 130"/>
                <a:gd name="T16" fmla="*/ 157 w 157"/>
                <a:gd name="T17" fmla="*/ 8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7" h="130">
                  <a:moveTo>
                    <a:pt x="157" y="8"/>
                  </a:moveTo>
                  <a:cubicBezTo>
                    <a:pt x="157" y="4"/>
                    <a:pt x="154" y="0"/>
                    <a:pt x="14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26"/>
                    <a:pt x="4" y="130"/>
                    <a:pt x="8" y="130"/>
                  </a:cubicBezTo>
                  <a:cubicBezTo>
                    <a:pt x="149" y="130"/>
                    <a:pt x="149" y="130"/>
                    <a:pt x="149" y="130"/>
                  </a:cubicBezTo>
                  <a:cubicBezTo>
                    <a:pt x="154" y="130"/>
                    <a:pt x="157" y="126"/>
                    <a:pt x="157" y="122"/>
                  </a:cubicBezTo>
                  <a:lnTo>
                    <a:pt x="157" y="8"/>
                  </a:lnTo>
                  <a:close/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6" name="Line 142">
              <a:extLst>
                <a:ext uri="{FF2B5EF4-FFF2-40B4-BE49-F238E27FC236}">
                  <a16:creationId xmlns:a16="http://schemas.microsoft.com/office/drawing/2014/main" id="{7D1D9F6D-9DD5-4994-8C78-A0AF0CD3E2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57950" y="3440113"/>
              <a:ext cx="582613" cy="0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7" name="Line 143">
              <a:extLst>
                <a:ext uri="{FF2B5EF4-FFF2-40B4-BE49-F238E27FC236}">
                  <a16:creationId xmlns:a16="http://schemas.microsoft.com/office/drawing/2014/main" id="{F43E6FE8-EDDB-47B9-9DAE-2B56CE6DCF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61188" y="3373438"/>
              <a:ext cx="0" cy="0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8" name="Line 144">
              <a:extLst>
                <a:ext uri="{FF2B5EF4-FFF2-40B4-BE49-F238E27FC236}">
                  <a16:creationId xmlns:a16="http://schemas.microsoft.com/office/drawing/2014/main" id="{E333BEF2-CCBA-4C20-B98C-1CCEFAA0BB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21450" y="3373438"/>
              <a:ext cx="0" cy="0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9" name="Line 145">
              <a:extLst>
                <a:ext uri="{FF2B5EF4-FFF2-40B4-BE49-F238E27FC236}">
                  <a16:creationId xmlns:a16="http://schemas.microsoft.com/office/drawing/2014/main" id="{C43A6941-4BE7-47E1-BAE7-4BAD16B820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81775" y="3373438"/>
              <a:ext cx="0" cy="0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180" name="组合 179">
            <a:extLst>
              <a:ext uri="{FF2B5EF4-FFF2-40B4-BE49-F238E27FC236}">
                <a16:creationId xmlns:a16="http://schemas.microsoft.com/office/drawing/2014/main" id="{AEE3D988-6662-41AB-B8AC-9D138E129047}"/>
              </a:ext>
            </a:extLst>
          </p:cNvPr>
          <p:cNvGrpSpPr/>
          <p:nvPr/>
        </p:nvGrpSpPr>
        <p:grpSpPr>
          <a:xfrm>
            <a:off x="6813154" y="3199210"/>
            <a:ext cx="457200" cy="596900"/>
            <a:chOff x="7835900" y="3189288"/>
            <a:chExt cx="457200" cy="596900"/>
          </a:xfrm>
        </p:grpSpPr>
        <p:sp>
          <p:nvSpPr>
            <p:cNvPr id="181" name="Freeform 146">
              <a:extLst>
                <a:ext uri="{FF2B5EF4-FFF2-40B4-BE49-F238E27FC236}">
                  <a16:creationId xmlns:a16="http://schemas.microsoft.com/office/drawing/2014/main" id="{C591F8FD-DEC3-4524-BCF8-51021955C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5900" y="3189288"/>
              <a:ext cx="457200" cy="503238"/>
            </a:xfrm>
            <a:custGeom>
              <a:avLst/>
              <a:gdLst>
                <a:gd name="T0" fmla="*/ 122 w 122"/>
                <a:gd name="T1" fmla="*/ 8 h 134"/>
                <a:gd name="T2" fmla="*/ 114 w 122"/>
                <a:gd name="T3" fmla="*/ 0 h 134"/>
                <a:gd name="T4" fmla="*/ 8 w 122"/>
                <a:gd name="T5" fmla="*/ 0 h 134"/>
                <a:gd name="T6" fmla="*/ 0 w 122"/>
                <a:gd name="T7" fmla="*/ 8 h 134"/>
                <a:gd name="T8" fmla="*/ 0 w 122"/>
                <a:gd name="T9" fmla="*/ 126 h 134"/>
                <a:gd name="T10" fmla="*/ 8 w 122"/>
                <a:gd name="T11" fmla="*/ 134 h 134"/>
                <a:gd name="T12" fmla="*/ 114 w 122"/>
                <a:gd name="T13" fmla="*/ 134 h 134"/>
                <a:gd name="T14" fmla="*/ 122 w 122"/>
                <a:gd name="T15" fmla="*/ 126 h 134"/>
                <a:gd name="T16" fmla="*/ 122 w 122"/>
                <a:gd name="T17" fmla="*/ 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34">
                  <a:moveTo>
                    <a:pt x="122" y="8"/>
                  </a:moveTo>
                  <a:cubicBezTo>
                    <a:pt x="122" y="4"/>
                    <a:pt x="119" y="0"/>
                    <a:pt x="114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130"/>
                    <a:pt x="4" y="134"/>
                    <a:pt x="8" y="134"/>
                  </a:cubicBezTo>
                  <a:cubicBezTo>
                    <a:pt x="114" y="134"/>
                    <a:pt x="114" y="134"/>
                    <a:pt x="114" y="134"/>
                  </a:cubicBezTo>
                  <a:cubicBezTo>
                    <a:pt x="119" y="134"/>
                    <a:pt x="122" y="130"/>
                    <a:pt x="122" y="126"/>
                  </a:cubicBezTo>
                  <a:lnTo>
                    <a:pt x="122" y="8"/>
                  </a:lnTo>
                  <a:close/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2" name="Line 147">
              <a:extLst>
                <a:ext uri="{FF2B5EF4-FFF2-40B4-BE49-F238E27FC236}">
                  <a16:creationId xmlns:a16="http://schemas.microsoft.com/office/drawing/2014/main" id="{E4760583-5DB7-48DA-A682-6C0720DD91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66063" y="3744913"/>
              <a:ext cx="396875" cy="0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3" name="Line 148">
              <a:extLst>
                <a:ext uri="{FF2B5EF4-FFF2-40B4-BE49-F238E27FC236}">
                  <a16:creationId xmlns:a16="http://schemas.microsoft.com/office/drawing/2014/main" id="{2290DE79-A6D2-40E3-9759-C46B57C84D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96225" y="3786188"/>
              <a:ext cx="336550" cy="0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4" name="Line 149">
              <a:extLst>
                <a:ext uri="{FF2B5EF4-FFF2-40B4-BE49-F238E27FC236}">
                  <a16:creationId xmlns:a16="http://schemas.microsoft.com/office/drawing/2014/main" id="{45BA4FF7-CDFB-4196-8277-7A47287DC6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26388" y="3189288"/>
              <a:ext cx="0" cy="503238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5" name="Freeform 150">
              <a:extLst>
                <a:ext uri="{FF2B5EF4-FFF2-40B4-BE49-F238E27FC236}">
                  <a16:creationId xmlns:a16="http://schemas.microsoft.com/office/drawing/2014/main" id="{9C51F285-9567-424E-A350-760AB8EAB58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6725" y="3203576"/>
              <a:ext cx="131763" cy="198438"/>
            </a:xfrm>
            <a:custGeom>
              <a:avLst/>
              <a:gdLst>
                <a:gd name="T0" fmla="*/ 83 w 83"/>
                <a:gd name="T1" fmla="*/ 0 h 125"/>
                <a:gd name="T2" fmla="*/ 83 w 83"/>
                <a:gd name="T3" fmla="*/ 125 h 125"/>
                <a:gd name="T4" fmla="*/ 43 w 83"/>
                <a:gd name="T5" fmla="*/ 102 h 125"/>
                <a:gd name="T6" fmla="*/ 0 w 83"/>
                <a:gd name="T7" fmla="*/ 125 h 125"/>
                <a:gd name="T8" fmla="*/ 0 w 83"/>
                <a:gd name="T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5">
                  <a:moveTo>
                    <a:pt x="83" y="0"/>
                  </a:moveTo>
                  <a:lnTo>
                    <a:pt x="83" y="125"/>
                  </a:lnTo>
                  <a:lnTo>
                    <a:pt x="43" y="102"/>
                  </a:lnTo>
                  <a:lnTo>
                    <a:pt x="0" y="125"/>
                  </a:lnTo>
                  <a:lnTo>
                    <a:pt x="0" y="0"/>
                  </a:lnTo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186" name="组合 185">
            <a:extLst>
              <a:ext uri="{FF2B5EF4-FFF2-40B4-BE49-F238E27FC236}">
                <a16:creationId xmlns:a16="http://schemas.microsoft.com/office/drawing/2014/main" id="{6C804DB4-F21E-46B5-8D07-40271706EDD4}"/>
              </a:ext>
            </a:extLst>
          </p:cNvPr>
          <p:cNvGrpSpPr/>
          <p:nvPr/>
        </p:nvGrpSpPr>
        <p:grpSpPr>
          <a:xfrm>
            <a:off x="10454879" y="3224610"/>
            <a:ext cx="558800" cy="560388"/>
            <a:chOff x="10383838" y="3214688"/>
            <a:chExt cx="558800" cy="560388"/>
          </a:xfrm>
        </p:grpSpPr>
        <p:sp>
          <p:nvSpPr>
            <p:cNvPr id="187" name="Freeform 151">
              <a:extLst>
                <a:ext uri="{FF2B5EF4-FFF2-40B4-BE49-F238E27FC236}">
                  <a16:creationId xmlns:a16="http://schemas.microsoft.com/office/drawing/2014/main" id="{206303CB-F82C-44B2-B390-78C7B59DF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1025" y="3571876"/>
              <a:ext cx="201613" cy="203200"/>
            </a:xfrm>
            <a:custGeom>
              <a:avLst/>
              <a:gdLst>
                <a:gd name="T0" fmla="*/ 0 w 54"/>
                <a:gd name="T1" fmla="*/ 9 h 54"/>
                <a:gd name="T2" fmla="*/ 6 w 54"/>
                <a:gd name="T3" fmla="*/ 20 h 54"/>
                <a:gd name="T4" fmla="*/ 39 w 54"/>
                <a:gd name="T5" fmla="*/ 51 h 54"/>
                <a:gd name="T6" fmla="*/ 50 w 54"/>
                <a:gd name="T7" fmla="*/ 51 h 54"/>
                <a:gd name="T8" fmla="*/ 51 w 54"/>
                <a:gd name="T9" fmla="*/ 40 h 54"/>
                <a:gd name="T10" fmla="*/ 19 w 54"/>
                <a:gd name="T11" fmla="*/ 7 h 54"/>
                <a:gd name="T12" fmla="*/ 9 w 54"/>
                <a:gd name="T13" fmla="*/ 1 h 54"/>
                <a:gd name="T14" fmla="*/ 2 w 54"/>
                <a:gd name="T15" fmla="*/ 2 h 54"/>
                <a:gd name="T16" fmla="*/ 0 w 54"/>
                <a:gd name="T17" fmla="*/ 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54">
                  <a:moveTo>
                    <a:pt x="0" y="9"/>
                  </a:moveTo>
                  <a:cubicBezTo>
                    <a:pt x="0" y="12"/>
                    <a:pt x="3" y="17"/>
                    <a:pt x="6" y="20"/>
                  </a:cubicBezTo>
                  <a:cubicBezTo>
                    <a:pt x="39" y="51"/>
                    <a:pt x="39" y="51"/>
                    <a:pt x="39" y="51"/>
                  </a:cubicBezTo>
                  <a:cubicBezTo>
                    <a:pt x="42" y="54"/>
                    <a:pt x="47" y="54"/>
                    <a:pt x="50" y="51"/>
                  </a:cubicBezTo>
                  <a:cubicBezTo>
                    <a:pt x="54" y="48"/>
                    <a:pt x="54" y="43"/>
                    <a:pt x="51" y="40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6" y="3"/>
                    <a:pt x="11" y="1"/>
                    <a:pt x="9" y="1"/>
                  </a:cubicBezTo>
                  <a:cubicBezTo>
                    <a:pt x="6" y="0"/>
                    <a:pt x="3" y="1"/>
                    <a:pt x="2" y="2"/>
                  </a:cubicBezTo>
                  <a:cubicBezTo>
                    <a:pt x="1" y="3"/>
                    <a:pt x="0" y="6"/>
                    <a:pt x="0" y="9"/>
                  </a:cubicBezTo>
                  <a:close/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8" name="Oval 152">
              <a:extLst>
                <a:ext uri="{FF2B5EF4-FFF2-40B4-BE49-F238E27FC236}">
                  <a16:creationId xmlns:a16="http://schemas.microsoft.com/office/drawing/2014/main" id="{E1D85EBE-A549-4FF7-A020-E3FF806D4F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83838" y="3214688"/>
              <a:ext cx="368300" cy="371475"/>
            </a:xfrm>
            <a:prstGeom prst="ellips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9" name="Freeform 153">
              <a:extLst>
                <a:ext uri="{FF2B5EF4-FFF2-40B4-BE49-F238E27FC236}">
                  <a16:creationId xmlns:a16="http://schemas.microsoft.com/office/drawing/2014/main" id="{4DC0E38E-021C-4160-9175-E8D10F8E5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7988" y="3286126"/>
              <a:ext cx="115888" cy="115888"/>
            </a:xfrm>
            <a:custGeom>
              <a:avLst/>
              <a:gdLst>
                <a:gd name="T0" fmla="*/ 0 w 31"/>
                <a:gd name="T1" fmla="*/ 0 h 31"/>
                <a:gd name="T2" fmla="*/ 31 w 31"/>
                <a:gd name="T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1" h="31">
                  <a:moveTo>
                    <a:pt x="0" y="0"/>
                  </a:moveTo>
                  <a:cubicBezTo>
                    <a:pt x="17" y="0"/>
                    <a:pt x="31" y="14"/>
                    <a:pt x="31" y="31"/>
                  </a:cubicBezTo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0" name="Freeform 154">
              <a:extLst>
                <a:ext uri="{FF2B5EF4-FFF2-40B4-BE49-F238E27FC236}">
                  <a16:creationId xmlns:a16="http://schemas.microsoft.com/office/drawing/2014/main" id="{1C495FCC-D79B-4EA7-AB8D-FBDFC0B9D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29913" y="3563938"/>
              <a:ext cx="17463" cy="15875"/>
            </a:xfrm>
            <a:custGeom>
              <a:avLst/>
              <a:gdLst>
                <a:gd name="T0" fmla="*/ 11 w 11"/>
                <a:gd name="T1" fmla="*/ 10 h 10"/>
                <a:gd name="T2" fmla="*/ 0 w 11"/>
                <a:gd name="T3" fmla="*/ 0 h 10"/>
                <a:gd name="T4" fmla="*/ 11 w 11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0">
                  <a:moveTo>
                    <a:pt x="11" y="10"/>
                  </a:moveTo>
                  <a:lnTo>
                    <a:pt x="0" y="0"/>
                  </a:lnTo>
                  <a:lnTo>
                    <a:pt x="11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1" name="Line 155">
              <a:extLst>
                <a:ext uri="{FF2B5EF4-FFF2-40B4-BE49-F238E27FC236}">
                  <a16:creationId xmlns:a16="http://schemas.microsoft.com/office/drawing/2014/main" id="{DDE61F26-0DA7-47B3-92B5-DEC05794D2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729913" y="3563938"/>
              <a:ext cx="17463" cy="1587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2" name="Line 156">
              <a:extLst>
                <a:ext uri="{FF2B5EF4-FFF2-40B4-BE49-F238E27FC236}">
                  <a16:creationId xmlns:a16="http://schemas.microsoft.com/office/drawing/2014/main" id="{C39673E8-8B87-476D-930C-D347D0C3FE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729913" y="3563938"/>
              <a:ext cx="17463" cy="15875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193" name="组合 192">
            <a:extLst>
              <a:ext uri="{FF2B5EF4-FFF2-40B4-BE49-F238E27FC236}">
                <a16:creationId xmlns:a16="http://schemas.microsoft.com/office/drawing/2014/main" id="{18B4E5D5-9080-4831-A1DF-0BFC899301A8}"/>
              </a:ext>
            </a:extLst>
          </p:cNvPr>
          <p:cNvGrpSpPr/>
          <p:nvPr/>
        </p:nvGrpSpPr>
        <p:grpSpPr>
          <a:xfrm>
            <a:off x="2649141" y="3281760"/>
            <a:ext cx="547688" cy="514350"/>
            <a:chOff x="2578100" y="3271838"/>
            <a:chExt cx="547688" cy="514350"/>
          </a:xfrm>
        </p:grpSpPr>
        <p:sp>
          <p:nvSpPr>
            <p:cNvPr id="194" name="Freeform 157">
              <a:extLst>
                <a:ext uri="{FF2B5EF4-FFF2-40B4-BE49-F238E27FC236}">
                  <a16:creationId xmlns:a16="http://schemas.microsoft.com/office/drawing/2014/main" id="{8AF56BCD-1C0B-48CB-9946-659022203D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4613" y="3302001"/>
              <a:ext cx="473075" cy="420688"/>
            </a:xfrm>
            <a:custGeom>
              <a:avLst/>
              <a:gdLst>
                <a:gd name="T0" fmla="*/ 126 w 126"/>
                <a:gd name="T1" fmla="*/ 112 h 112"/>
                <a:gd name="T2" fmla="*/ 126 w 126"/>
                <a:gd name="T3" fmla="*/ 63 h 112"/>
                <a:gd name="T4" fmla="*/ 63 w 126"/>
                <a:gd name="T5" fmla="*/ 0 h 112"/>
                <a:gd name="T6" fmla="*/ 0 w 126"/>
                <a:gd name="T7" fmla="*/ 63 h 112"/>
                <a:gd name="T8" fmla="*/ 0 w 126"/>
                <a:gd name="T9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12">
                  <a:moveTo>
                    <a:pt x="126" y="112"/>
                  </a:moveTo>
                  <a:cubicBezTo>
                    <a:pt x="126" y="63"/>
                    <a:pt x="126" y="63"/>
                    <a:pt x="126" y="63"/>
                  </a:cubicBezTo>
                  <a:cubicBezTo>
                    <a:pt x="126" y="29"/>
                    <a:pt x="98" y="0"/>
                    <a:pt x="63" y="0"/>
                  </a:cubicBezTo>
                  <a:cubicBezTo>
                    <a:pt x="28" y="0"/>
                    <a:pt x="0" y="29"/>
                    <a:pt x="0" y="63"/>
                  </a:cubicBezTo>
                  <a:cubicBezTo>
                    <a:pt x="0" y="112"/>
                    <a:pt x="0" y="112"/>
                    <a:pt x="0" y="112"/>
                  </a:cubicBezTo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5" name="Freeform 158">
              <a:extLst>
                <a:ext uri="{FF2B5EF4-FFF2-40B4-BE49-F238E27FC236}">
                  <a16:creationId xmlns:a16="http://schemas.microsoft.com/office/drawing/2014/main" id="{0A52D80D-7700-45A5-8CA7-A3F08070FA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8763" y="3725863"/>
              <a:ext cx="104775" cy="60325"/>
            </a:xfrm>
            <a:custGeom>
              <a:avLst/>
              <a:gdLst>
                <a:gd name="T0" fmla="*/ 0 w 28"/>
                <a:gd name="T1" fmla="*/ 0 h 16"/>
                <a:gd name="T2" fmla="*/ 0 w 28"/>
                <a:gd name="T3" fmla="*/ 1 h 16"/>
                <a:gd name="T4" fmla="*/ 14 w 28"/>
                <a:gd name="T5" fmla="*/ 16 h 16"/>
                <a:gd name="T6" fmla="*/ 28 w 28"/>
                <a:gd name="T7" fmla="*/ 1 h 16"/>
                <a:gd name="T8" fmla="*/ 28 w 28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6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9"/>
                    <a:pt x="6" y="16"/>
                    <a:pt x="14" y="16"/>
                  </a:cubicBezTo>
                  <a:cubicBezTo>
                    <a:pt x="22" y="16"/>
                    <a:pt x="28" y="9"/>
                    <a:pt x="28" y="1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6" name="Freeform 159">
              <a:extLst>
                <a:ext uri="{FF2B5EF4-FFF2-40B4-BE49-F238E27FC236}">
                  <a16:creationId xmlns:a16="http://schemas.microsoft.com/office/drawing/2014/main" id="{CDA70622-97DD-400C-BE13-B63F92299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5750" y="3271838"/>
              <a:ext cx="55563" cy="30163"/>
            </a:xfrm>
            <a:custGeom>
              <a:avLst/>
              <a:gdLst>
                <a:gd name="T0" fmla="*/ 15 w 15"/>
                <a:gd name="T1" fmla="*/ 8 h 8"/>
                <a:gd name="T2" fmla="*/ 15 w 15"/>
                <a:gd name="T3" fmla="*/ 7 h 8"/>
                <a:gd name="T4" fmla="*/ 7 w 15"/>
                <a:gd name="T5" fmla="*/ 0 h 8"/>
                <a:gd name="T6" fmla="*/ 0 w 15"/>
                <a:gd name="T7" fmla="*/ 7 h 8"/>
                <a:gd name="T8" fmla="*/ 0 w 15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5" y="8"/>
                  </a:moveTo>
                  <a:cubicBezTo>
                    <a:pt x="15" y="7"/>
                    <a:pt x="15" y="7"/>
                    <a:pt x="15" y="7"/>
                  </a:cubicBezTo>
                  <a:cubicBezTo>
                    <a:pt x="15" y="3"/>
                    <a:pt x="12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8"/>
                    <a:pt x="0" y="8"/>
                    <a:pt x="0" y="8"/>
                  </a:cubicBezTo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7" name="Line 160">
              <a:extLst>
                <a:ext uri="{FF2B5EF4-FFF2-40B4-BE49-F238E27FC236}">
                  <a16:creationId xmlns:a16="http://schemas.microsoft.com/office/drawing/2014/main" id="{DB76DB34-9303-44F5-B400-B2F3E0FAC5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78100" y="3722688"/>
              <a:ext cx="547688" cy="0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8" name="Freeform 161">
              <a:extLst>
                <a:ext uri="{FF2B5EF4-FFF2-40B4-BE49-F238E27FC236}">
                  <a16:creationId xmlns:a16="http://schemas.microsoft.com/office/drawing/2014/main" id="{2B4CAEA7-7E4E-41AB-89C4-425767CCB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1313" y="3414713"/>
              <a:ext cx="87313" cy="82550"/>
            </a:xfrm>
            <a:custGeom>
              <a:avLst/>
              <a:gdLst>
                <a:gd name="T0" fmla="*/ 23 w 23"/>
                <a:gd name="T1" fmla="*/ 22 h 22"/>
                <a:gd name="T2" fmla="*/ 0 w 23"/>
                <a:gd name="T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3" h="22">
                  <a:moveTo>
                    <a:pt x="23" y="22"/>
                  </a:moveTo>
                  <a:cubicBezTo>
                    <a:pt x="23" y="10"/>
                    <a:pt x="12" y="0"/>
                    <a:pt x="0" y="0"/>
                  </a:cubicBezTo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199" name="组合 198">
            <a:extLst>
              <a:ext uri="{FF2B5EF4-FFF2-40B4-BE49-F238E27FC236}">
                <a16:creationId xmlns:a16="http://schemas.microsoft.com/office/drawing/2014/main" id="{FEA387AC-D4CC-4F9F-9C55-EF359EE34FCF}"/>
              </a:ext>
            </a:extLst>
          </p:cNvPr>
          <p:cNvGrpSpPr/>
          <p:nvPr/>
        </p:nvGrpSpPr>
        <p:grpSpPr>
          <a:xfrm>
            <a:off x="4366816" y="4589859"/>
            <a:ext cx="601663" cy="419100"/>
            <a:chOff x="3841750" y="4833938"/>
            <a:chExt cx="601663" cy="419100"/>
          </a:xfrm>
        </p:grpSpPr>
        <p:sp>
          <p:nvSpPr>
            <p:cNvPr id="200" name="Freeform 162">
              <a:extLst>
                <a:ext uri="{FF2B5EF4-FFF2-40B4-BE49-F238E27FC236}">
                  <a16:creationId xmlns:a16="http://schemas.microsoft.com/office/drawing/2014/main" id="{84E6500F-8D05-4A63-AA04-4BF75BC12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1750" y="4833938"/>
              <a:ext cx="601663" cy="419100"/>
            </a:xfrm>
            <a:custGeom>
              <a:avLst/>
              <a:gdLst>
                <a:gd name="T0" fmla="*/ 160 w 160"/>
                <a:gd name="T1" fmla="*/ 104 h 112"/>
                <a:gd name="T2" fmla="*/ 152 w 160"/>
                <a:gd name="T3" fmla="*/ 112 h 112"/>
                <a:gd name="T4" fmla="*/ 8 w 160"/>
                <a:gd name="T5" fmla="*/ 112 h 112"/>
                <a:gd name="T6" fmla="*/ 0 w 160"/>
                <a:gd name="T7" fmla="*/ 104 h 112"/>
                <a:gd name="T8" fmla="*/ 0 w 160"/>
                <a:gd name="T9" fmla="*/ 8 h 112"/>
                <a:gd name="T10" fmla="*/ 8 w 160"/>
                <a:gd name="T11" fmla="*/ 0 h 112"/>
                <a:gd name="T12" fmla="*/ 152 w 160"/>
                <a:gd name="T13" fmla="*/ 0 h 112"/>
                <a:gd name="T14" fmla="*/ 160 w 160"/>
                <a:gd name="T15" fmla="*/ 8 h 112"/>
                <a:gd name="T16" fmla="*/ 160 w 160"/>
                <a:gd name="T17" fmla="*/ 104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" h="112">
                  <a:moveTo>
                    <a:pt x="160" y="104"/>
                  </a:moveTo>
                  <a:cubicBezTo>
                    <a:pt x="160" y="108"/>
                    <a:pt x="157" y="112"/>
                    <a:pt x="152" y="112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4" y="112"/>
                    <a:pt x="0" y="108"/>
                    <a:pt x="0" y="104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7" y="0"/>
                    <a:pt x="160" y="3"/>
                    <a:pt x="160" y="8"/>
                  </a:cubicBezTo>
                  <a:lnTo>
                    <a:pt x="160" y="104"/>
                  </a:lnTo>
                  <a:close/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1" name="Line 163">
              <a:extLst>
                <a:ext uri="{FF2B5EF4-FFF2-40B4-BE49-F238E27FC236}">
                  <a16:creationId xmlns:a16="http://schemas.microsoft.com/office/drawing/2014/main" id="{09A17079-0813-474F-A3F5-3424874D94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1750" y="4938713"/>
              <a:ext cx="601663" cy="0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2" name="Line 164">
              <a:extLst>
                <a:ext uri="{FF2B5EF4-FFF2-40B4-BE49-F238E27FC236}">
                  <a16:creationId xmlns:a16="http://schemas.microsoft.com/office/drawing/2014/main" id="{FA8F5459-80C7-4452-B515-4ECE400B9C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0175" y="5062538"/>
              <a:ext cx="371475" cy="0"/>
            </a:xfrm>
            <a:prstGeom prst="line">
              <a:avLst/>
            </a:prstGeom>
            <a:noFill/>
            <a:ln w="30163" cap="sq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3" name="Line 165">
              <a:extLst>
                <a:ext uri="{FF2B5EF4-FFF2-40B4-BE49-F238E27FC236}">
                  <a16:creationId xmlns:a16="http://schemas.microsoft.com/office/drawing/2014/main" id="{9069558A-3BC9-402E-A68C-9B161D7CAC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0175" y="5122863"/>
              <a:ext cx="285750" cy="0"/>
            </a:xfrm>
            <a:prstGeom prst="line">
              <a:avLst/>
            </a:prstGeom>
            <a:noFill/>
            <a:ln w="30163" cap="sq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204" name="Freeform 166">
            <a:extLst>
              <a:ext uri="{FF2B5EF4-FFF2-40B4-BE49-F238E27FC236}">
                <a16:creationId xmlns:a16="http://schemas.microsoft.com/office/drawing/2014/main" id="{451079DB-2D45-4C43-A5F0-B9D710C3192C}"/>
              </a:ext>
            </a:extLst>
          </p:cNvPr>
          <p:cNvSpPr>
            <a:spLocks/>
          </p:cNvSpPr>
          <p:nvPr/>
        </p:nvSpPr>
        <p:spPr bwMode="auto">
          <a:xfrm>
            <a:off x="5592366" y="3903266"/>
            <a:ext cx="615950" cy="550863"/>
          </a:xfrm>
          <a:custGeom>
            <a:avLst/>
            <a:gdLst>
              <a:gd name="T0" fmla="*/ 82 w 164"/>
              <a:gd name="T1" fmla="*/ 42 h 147"/>
              <a:gd name="T2" fmla="*/ 153 w 164"/>
              <a:gd name="T3" fmla="*/ 75 h 147"/>
              <a:gd name="T4" fmla="*/ 82 w 164"/>
              <a:gd name="T5" fmla="*/ 147 h 147"/>
              <a:gd name="T6" fmla="*/ 11 w 164"/>
              <a:gd name="T7" fmla="*/ 75 h 147"/>
              <a:gd name="T8" fmla="*/ 82 w 164"/>
              <a:gd name="T9" fmla="*/ 42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4" h="147">
                <a:moveTo>
                  <a:pt x="82" y="42"/>
                </a:moveTo>
                <a:cubicBezTo>
                  <a:pt x="108" y="0"/>
                  <a:pt x="164" y="28"/>
                  <a:pt x="153" y="75"/>
                </a:cubicBezTo>
                <a:cubicBezTo>
                  <a:pt x="142" y="122"/>
                  <a:pt x="82" y="147"/>
                  <a:pt x="82" y="147"/>
                </a:cubicBezTo>
                <a:cubicBezTo>
                  <a:pt x="82" y="147"/>
                  <a:pt x="21" y="122"/>
                  <a:pt x="11" y="75"/>
                </a:cubicBezTo>
                <a:cubicBezTo>
                  <a:pt x="0" y="28"/>
                  <a:pt x="56" y="0"/>
                  <a:pt x="82" y="42"/>
                </a:cubicBezTo>
                <a:close/>
              </a:path>
            </a:pathLst>
          </a:custGeom>
          <a:noFill/>
          <a:ln w="301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grpSp>
        <p:nvGrpSpPr>
          <p:cNvPr id="205" name="组合 204">
            <a:extLst>
              <a:ext uri="{FF2B5EF4-FFF2-40B4-BE49-F238E27FC236}">
                <a16:creationId xmlns:a16="http://schemas.microsoft.com/office/drawing/2014/main" id="{807E2C55-84E9-4925-A21B-5A649686B337}"/>
              </a:ext>
            </a:extLst>
          </p:cNvPr>
          <p:cNvGrpSpPr/>
          <p:nvPr/>
        </p:nvGrpSpPr>
        <p:grpSpPr>
          <a:xfrm>
            <a:off x="6695680" y="4032646"/>
            <a:ext cx="558800" cy="558800"/>
            <a:chOff x="6462713" y="4694238"/>
            <a:chExt cx="558800" cy="558800"/>
          </a:xfrm>
        </p:grpSpPr>
        <p:sp>
          <p:nvSpPr>
            <p:cNvPr id="206" name="Freeform 167">
              <a:extLst>
                <a:ext uri="{FF2B5EF4-FFF2-40B4-BE49-F238E27FC236}">
                  <a16:creationId xmlns:a16="http://schemas.microsoft.com/office/drawing/2014/main" id="{3AD239B9-5559-4E7A-90CD-0157B12C7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2713" y="4694238"/>
              <a:ext cx="558800" cy="558800"/>
            </a:xfrm>
            <a:custGeom>
              <a:avLst/>
              <a:gdLst>
                <a:gd name="T0" fmla="*/ 65 w 149"/>
                <a:gd name="T1" fmla="*/ 143 h 149"/>
                <a:gd name="T2" fmla="*/ 51 w 149"/>
                <a:gd name="T3" fmla="*/ 149 h 149"/>
                <a:gd name="T4" fmla="*/ 8 w 149"/>
                <a:gd name="T5" fmla="*/ 149 h 149"/>
                <a:gd name="T6" fmla="*/ 0 w 149"/>
                <a:gd name="T7" fmla="*/ 140 h 149"/>
                <a:gd name="T8" fmla="*/ 0 w 149"/>
                <a:gd name="T9" fmla="*/ 97 h 149"/>
                <a:gd name="T10" fmla="*/ 6 w 149"/>
                <a:gd name="T11" fmla="*/ 84 h 149"/>
                <a:gd name="T12" fmla="*/ 86 w 149"/>
                <a:gd name="T13" fmla="*/ 3 h 149"/>
                <a:gd name="T14" fmla="*/ 98 w 149"/>
                <a:gd name="T15" fmla="*/ 3 h 149"/>
                <a:gd name="T16" fmla="*/ 146 w 149"/>
                <a:gd name="T17" fmla="*/ 51 h 149"/>
                <a:gd name="T18" fmla="*/ 146 w 149"/>
                <a:gd name="T19" fmla="*/ 63 h 149"/>
                <a:gd name="T20" fmla="*/ 65 w 149"/>
                <a:gd name="T21" fmla="*/ 143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9" h="149">
                  <a:moveTo>
                    <a:pt x="65" y="143"/>
                  </a:moveTo>
                  <a:cubicBezTo>
                    <a:pt x="62" y="146"/>
                    <a:pt x="56" y="149"/>
                    <a:pt x="51" y="149"/>
                  </a:cubicBezTo>
                  <a:cubicBezTo>
                    <a:pt x="8" y="149"/>
                    <a:pt x="8" y="149"/>
                    <a:pt x="8" y="149"/>
                  </a:cubicBezTo>
                  <a:cubicBezTo>
                    <a:pt x="4" y="149"/>
                    <a:pt x="0" y="145"/>
                    <a:pt x="0" y="14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3"/>
                    <a:pt x="3" y="87"/>
                    <a:pt x="6" y="84"/>
                  </a:cubicBezTo>
                  <a:cubicBezTo>
                    <a:pt x="86" y="3"/>
                    <a:pt x="86" y="3"/>
                    <a:pt x="86" y="3"/>
                  </a:cubicBezTo>
                  <a:cubicBezTo>
                    <a:pt x="90" y="0"/>
                    <a:pt x="95" y="0"/>
                    <a:pt x="98" y="3"/>
                  </a:cubicBezTo>
                  <a:cubicBezTo>
                    <a:pt x="146" y="51"/>
                    <a:pt x="146" y="51"/>
                    <a:pt x="146" y="51"/>
                  </a:cubicBezTo>
                  <a:cubicBezTo>
                    <a:pt x="149" y="54"/>
                    <a:pt x="149" y="59"/>
                    <a:pt x="146" y="63"/>
                  </a:cubicBezTo>
                  <a:lnTo>
                    <a:pt x="65" y="143"/>
                  </a:lnTo>
                  <a:close/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7" name="Freeform 168">
              <a:extLst>
                <a:ext uri="{FF2B5EF4-FFF2-40B4-BE49-F238E27FC236}">
                  <a16:creationId xmlns:a16="http://schemas.microsoft.com/office/drawing/2014/main" id="{D0B4D891-3DFD-43AD-A2BA-387311D47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5029201"/>
              <a:ext cx="220663" cy="220663"/>
            </a:xfrm>
            <a:custGeom>
              <a:avLst/>
              <a:gdLst>
                <a:gd name="T0" fmla="*/ 0 w 139"/>
                <a:gd name="T1" fmla="*/ 9 h 139"/>
                <a:gd name="T2" fmla="*/ 47 w 139"/>
                <a:gd name="T3" fmla="*/ 0 h 139"/>
                <a:gd name="T4" fmla="*/ 47 w 139"/>
                <a:gd name="T5" fmla="*/ 44 h 139"/>
                <a:gd name="T6" fmla="*/ 92 w 139"/>
                <a:gd name="T7" fmla="*/ 44 h 139"/>
                <a:gd name="T8" fmla="*/ 94 w 139"/>
                <a:gd name="T9" fmla="*/ 92 h 139"/>
                <a:gd name="T10" fmla="*/ 139 w 139"/>
                <a:gd name="T11" fmla="*/ 92 h 139"/>
                <a:gd name="T12" fmla="*/ 130 w 139"/>
                <a:gd name="T13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39">
                  <a:moveTo>
                    <a:pt x="0" y="9"/>
                  </a:moveTo>
                  <a:lnTo>
                    <a:pt x="47" y="0"/>
                  </a:lnTo>
                  <a:lnTo>
                    <a:pt x="47" y="44"/>
                  </a:lnTo>
                  <a:lnTo>
                    <a:pt x="92" y="44"/>
                  </a:lnTo>
                  <a:lnTo>
                    <a:pt x="94" y="92"/>
                  </a:lnTo>
                  <a:lnTo>
                    <a:pt x="139" y="92"/>
                  </a:lnTo>
                  <a:lnTo>
                    <a:pt x="130" y="139"/>
                  </a:lnTo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8" name="Line 169">
              <a:extLst>
                <a:ext uri="{FF2B5EF4-FFF2-40B4-BE49-F238E27FC236}">
                  <a16:creationId xmlns:a16="http://schemas.microsoft.com/office/drawing/2014/main" id="{22508423-1372-4ACF-8FA9-EC2F0393A6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540500" y="4727576"/>
              <a:ext cx="300038" cy="301625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9" name="Line 170">
              <a:extLst>
                <a:ext uri="{FF2B5EF4-FFF2-40B4-BE49-F238E27FC236}">
                  <a16:creationId xmlns:a16="http://schemas.microsoft.com/office/drawing/2014/main" id="{F64CE792-936D-4197-B5C0-C63ADBD703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686550" y="4878388"/>
              <a:ext cx="301625" cy="296863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0" name="Line 171">
              <a:extLst>
                <a:ext uri="{FF2B5EF4-FFF2-40B4-BE49-F238E27FC236}">
                  <a16:creationId xmlns:a16="http://schemas.microsoft.com/office/drawing/2014/main" id="{A34AA911-6A94-4504-BDC0-9E281291D7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611938" y="4803776"/>
              <a:ext cx="300038" cy="295275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1" name="Line 172">
              <a:extLst>
                <a:ext uri="{FF2B5EF4-FFF2-40B4-BE49-F238E27FC236}">
                  <a16:creationId xmlns:a16="http://schemas.microsoft.com/office/drawing/2014/main" id="{3DB9A0E9-2CE0-442E-9B02-0E3A3502C3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9063" y="5205413"/>
              <a:ext cx="41275" cy="41275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212" name="组合 211">
            <a:extLst>
              <a:ext uri="{FF2B5EF4-FFF2-40B4-BE49-F238E27FC236}">
                <a16:creationId xmlns:a16="http://schemas.microsoft.com/office/drawing/2014/main" id="{9625E7A6-6BD3-4521-BDE4-4A99913D1978}"/>
              </a:ext>
            </a:extLst>
          </p:cNvPr>
          <p:cNvGrpSpPr/>
          <p:nvPr/>
        </p:nvGrpSpPr>
        <p:grpSpPr>
          <a:xfrm>
            <a:off x="7653736" y="4108847"/>
            <a:ext cx="428625" cy="630238"/>
            <a:chOff x="7850188" y="4622801"/>
            <a:chExt cx="428625" cy="630238"/>
          </a:xfrm>
        </p:grpSpPr>
        <p:sp>
          <p:nvSpPr>
            <p:cNvPr id="213" name="Line 173">
              <a:extLst>
                <a:ext uri="{FF2B5EF4-FFF2-40B4-BE49-F238E27FC236}">
                  <a16:creationId xmlns:a16="http://schemas.microsoft.com/office/drawing/2014/main" id="{5CF66504-7D6A-4F08-A6BC-52CBFAD475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40675" y="4922838"/>
              <a:ext cx="93663" cy="0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4" name="Line 174">
              <a:extLst>
                <a:ext uri="{FF2B5EF4-FFF2-40B4-BE49-F238E27FC236}">
                  <a16:creationId xmlns:a16="http://schemas.microsoft.com/office/drawing/2014/main" id="{A9839734-4728-4812-B243-2C366B2756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40675" y="4968876"/>
              <a:ext cx="123825" cy="0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5" name="Line 175">
              <a:extLst>
                <a:ext uri="{FF2B5EF4-FFF2-40B4-BE49-F238E27FC236}">
                  <a16:creationId xmlns:a16="http://schemas.microsoft.com/office/drawing/2014/main" id="{3CFA5C99-5084-447C-8270-500BAE539A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40675" y="5016501"/>
              <a:ext cx="79375" cy="0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6" name="Line 176">
              <a:extLst>
                <a:ext uri="{FF2B5EF4-FFF2-40B4-BE49-F238E27FC236}">
                  <a16:creationId xmlns:a16="http://schemas.microsoft.com/office/drawing/2014/main" id="{1BBEA92D-ED9D-4C3E-84C8-90436FD879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40675" y="5159376"/>
              <a:ext cx="109538" cy="0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7" name="Freeform 177">
              <a:extLst>
                <a:ext uri="{FF2B5EF4-FFF2-40B4-BE49-F238E27FC236}">
                  <a16:creationId xmlns:a16="http://schemas.microsoft.com/office/drawing/2014/main" id="{5C7F5751-D9FC-4E35-95F8-ACDCDB036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0188" y="4803776"/>
              <a:ext cx="428625" cy="449263"/>
            </a:xfrm>
            <a:custGeom>
              <a:avLst/>
              <a:gdLst>
                <a:gd name="T0" fmla="*/ 114 w 114"/>
                <a:gd name="T1" fmla="*/ 112 h 120"/>
                <a:gd name="T2" fmla="*/ 106 w 114"/>
                <a:gd name="T3" fmla="*/ 120 h 120"/>
                <a:gd name="T4" fmla="*/ 8 w 114"/>
                <a:gd name="T5" fmla="*/ 120 h 120"/>
                <a:gd name="T6" fmla="*/ 0 w 114"/>
                <a:gd name="T7" fmla="*/ 112 h 120"/>
                <a:gd name="T8" fmla="*/ 0 w 114"/>
                <a:gd name="T9" fmla="*/ 8 h 120"/>
                <a:gd name="T10" fmla="*/ 8 w 114"/>
                <a:gd name="T11" fmla="*/ 0 h 120"/>
                <a:gd name="T12" fmla="*/ 106 w 114"/>
                <a:gd name="T13" fmla="*/ 0 h 120"/>
                <a:gd name="T14" fmla="*/ 114 w 114"/>
                <a:gd name="T15" fmla="*/ 8 h 120"/>
                <a:gd name="T16" fmla="*/ 114 w 114"/>
                <a:gd name="T17" fmla="*/ 11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" h="120">
                  <a:moveTo>
                    <a:pt x="114" y="112"/>
                  </a:moveTo>
                  <a:cubicBezTo>
                    <a:pt x="114" y="116"/>
                    <a:pt x="111" y="120"/>
                    <a:pt x="106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4" y="120"/>
                    <a:pt x="0" y="116"/>
                    <a:pt x="0" y="1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11" y="0"/>
                    <a:pt x="114" y="3"/>
                    <a:pt x="114" y="8"/>
                  </a:cubicBezTo>
                  <a:lnTo>
                    <a:pt x="114" y="112"/>
                  </a:lnTo>
                  <a:close/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8" name="Freeform 178">
              <a:extLst>
                <a:ext uri="{FF2B5EF4-FFF2-40B4-BE49-F238E27FC236}">
                  <a16:creationId xmlns:a16="http://schemas.microsoft.com/office/drawing/2014/main" id="{B0100F64-39D4-4CA7-875B-DBAB05514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6388" y="4768851"/>
              <a:ext cx="55563" cy="65088"/>
            </a:xfrm>
            <a:custGeom>
              <a:avLst/>
              <a:gdLst>
                <a:gd name="T0" fmla="*/ 15 w 15"/>
                <a:gd name="T1" fmla="*/ 13 h 17"/>
                <a:gd name="T2" fmla="*/ 11 w 15"/>
                <a:gd name="T3" fmla="*/ 17 h 17"/>
                <a:gd name="T4" fmla="*/ 4 w 15"/>
                <a:gd name="T5" fmla="*/ 17 h 17"/>
                <a:gd name="T6" fmla="*/ 0 w 15"/>
                <a:gd name="T7" fmla="*/ 13 h 17"/>
                <a:gd name="T8" fmla="*/ 0 w 15"/>
                <a:gd name="T9" fmla="*/ 4 h 17"/>
                <a:gd name="T10" fmla="*/ 4 w 15"/>
                <a:gd name="T11" fmla="*/ 0 h 17"/>
                <a:gd name="T12" fmla="*/ 11 w 15"/>
                <a:gd name="T13" fmla="*/ 0 h 17"/>
                <a:gd name="T14" fmla="*/ 15 w 15"/>
                <a:gd name="T15" fmla="*/ 4 h 17"/>
                <a:gd name="T16" fmla="*/ 15 w 15"/>
                <a:gd name="T17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15" y="13"/>
                  </a:moveTo>
                  <a:cubicBezTo>
                    <a:pt x="15" y="15"/>
                    <a:pt x="13" y="17"/>
                    <a:pt x="11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2" y="17"/>
                    <a:pt x="0" y="15"/>
                    <a:pt x="0" y="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3" y="0"/>
                    <a:pt x="15" y="2"/>
                    <a:pt x="15" y="4"/>
                  </a:cubicBezTo>
                  <a:lnTo>
                    <a:pt x="15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9" name="Freeform 179">
              <a:extLst>
                <a:ext uri="{FF2B5EF4-FFF2-40B4-BE49-F238E27FC236}">
                  <a16:creationId xmlns:a16="http://schemas.microsoft.com/office/drawing/2014/main" id="{D73C616A-CADE-405D-BC9E-2649599A5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7050" y="4768851"/>
              <a:ext cx="60325" cy="65088"/>
            </a:xfrm>
            <a:custGeom>
              <a:avLst/>
              <a:gdLst>
                <a:gd name="T0" fmla="*/ 16 w 16"/>
                <a:gd name="T1" fmla="*/ 13 h 17"/>
                <a:gd name="T2" fmla="*/ 12 w 16"/>
                <a:gd name="T3" fmla="*/ 17 h 17"/>
                <a:gd name="T4" fmla="*/ 4 w 16"/>
                <a:gd name="T5" fmla="*/ 17 h 17"/>
                <a:gd name="T6" fmla="*/ 0 w 16"/>
                <a:gd name="T7" fmla="*/ 13 h 17"/>
                <a:gd name="T8" fmla="*/ 0 w 16"/>
                <a:gd name="T9" fmla="*/ 4 h 17"/>
                <a:gd name="T10" fmla="*/ 4 w 16"/>
                <a:gd name="T11" fmla="*/ 0 h 17"/>
                <a:gd name="T12" fmla="*/ 12 w 16"/>
                <a:gd name="T13" fmla="*/ 0 h 17"/>
                <a:gd name="T14" fmla="*/ 16 w 16"/>
                <a:gd name="T15" fmla="*/ 4 h 17"/>
                <a:gd name="T16" fmla="*/ 16 w 16"/>
                <a:gd name="T17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7">
                  <a:moveTo>
                    <a:pt x="16" y="13"/>
                  </a:moveTo>
                  <a:cubicBezTo>
                    <a:pt x="16" y="15"/>
                    <a:pt x="14" y="17"/>
                    <a:pt x="12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2" y="17"/>
                    <a:pt x="0" y="15"/>
                    <a:pt x="0" y="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4" y="0"/>
                    <a:pt x="16" y="2"/>
                    <a:pt x="16" y="4"/>
                  </a:cubicBezTo>
                  <a:lnTo>
                    <a:pt x="16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0" name="Line 180">
              <a:extLst>
                <a:ext uri="{FF2B5EF4-FFF2-40B4-BE49-F238E27FC236}">
                  <a16:creationId xmlns:a16="http://schemas.microsoft.com/office/drawing/2014/main" id="{B15F4C02-8DE2-42A0-96C7-8F76B1B95D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54963" y="4622801"/>
              <a:ext cx="0" cy="180975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1" name="Line 181">
              <a:extLst>
                <a:ext uri="{FF2B5EF4-FFF2-40B4-BE49-F238E27FC236}">
                  <a16:creationId xmlns:a16="http://schemas.microsoft.com/office/drawing/2014/main" id="{9EDDC9C6-D6A2-4847-BB87-A3FC7BD429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77213" y="4622801"/>
              <a:ext cx="0" cy="180975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222" name="组合 221">
            <a:extLst>
              <a:ext uri="{FF2B5EF4-FFF2-40B4-BE49-F238E27FC236}">
                <a16:creationId xmlns:a16="http://schemas.microsoft.com/office/drawing/2014/main" id="{B966F7C3-4F02-4686-B167-051F128584DE}"/>
              </a:ext>
            </a:extLst>
          </p:cNvPr>
          <p:cNvGrpSpPr/>
          <p:nvPr/>
        </p:nvGrpSpPr>
        <p:grpSpPr>
          <a:xfrm>
            <a:off x="8611790" y="3481785"/>
            <a:ext cx="581025" cy="484188"/>
            <a:chOff x="9070975" y="4768851"/>
            <a:chExt cx="581025" cy="484188"/>
          </a:xfrm>
        </p:grpSpPr>
        <p:sp>
          <p:nvSpPr>
            <p:cNvPr id="223" name="Line 182">
              <a:extLst>
                <a:ext uri="{FF2B5EF4-FFF2-40B4-BE49-F238E27FC236}">
                  <a16:creationId xmlns:a16="http://schemas.microsoft.com/office/drawing/2014/main" id="{F5436AA3-87AB-4595-86C3-FC9B1FB469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70988" y="4922838"/>
              <a:ext cx="379413" cy="0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4" name="Line 183">
              <a:extLst>
                <a:ext uri="{FF2B5EF4-FFF2-40B4-BE49-F238E27FC236}">
                  <a16:creationId xmlns:a16="http://schemas.microsoft.com/office/drawing/2014/main" id="{0104DB53-6593-4BEF-8422-979FDE45A2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70988" y="4968876"/>
              <a:ext cx="379413" cy="0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5" name="Line 184">
              <a:extLst>
                <a:ext uri="{FF2B5EF4-FFF2-40B4-BE49-F238E27FC236}">
                  <a16:creationId xmlns:a16="http://schemas.microsoft.com/office/drawing/2014/main" id="{B8E377FA-44A1-4864-8B47-558CFEC5ED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70988" y="5016501"/>
              <a:ext cx="379413" cy="0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6" name="Line 185">
              <a:extLst>
                <a:ext uri="{FF2B5EF4-FFF2-40B4-BE49-F238E27FC236}">
                  <a16:creationId xmlns:a16="http://schemas.microsoft.com/office/drawing/2014/main" id="{848B9A8D-E7EF-4951-B77D-7B23B9F2E9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70988" y="5129213"/>
              <a:ext cx="112713" cy="0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7" name="Freeform 186">
              <a:extLst>
                <a:ext uri="{FF2B5EF4-FFF2-40B4-BE49-F238E27FC236}">
                  <a16:creationId xmlns:a16="http://schemas.microsoft.com/office/drawing/2014/main" id="{F727EC0E-A9FD-4EB2-B74C-5BA2E51E8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0975" y="4803776"/>
              <a:ext cx="581025" cy="449263"/>
            </a:xfrm>
            <a:custGeom>
              <a:avLst/>
              <a:gdLst>
                <a:gd name="T0" fmla="*/ 155 w 155"/>
                <a:gd name="T1" fmla="*/ 112 h 120"/>
                <a:gd name="T2" fmla="*/ 147 w 155"/>
                <a:gd name="T3" fmla="*/ 120 h 120"/>
                <a:gd name="T4" fmla="*/ 8 w 155"/>
                <a:gd name="T5" fmla="*/ 120 h 120"/>
                <a:gd name="T6" fmla="*/ 0 w 155"/>
                <a:gd name="T7" fmla="*/ 112 h 120"/>
                <a:gd name="T8" fmla="*/ 0 w 155"/>
                <a:gd name="T9" fmla="*/ 8 h 120"/>
                <a:gd name="T10" fmla="*/ 8 w 155"/>
                <a:gd name="T11" fmla="*/ 0 h 120"/>
                <a:gd name="T12" fmla="*/ 147 w 155"/>
                <a:gd name="T13" fmla="*/ 0 h 120"/>
                <a:gd name="T14" fmla="*/ 155 w 155"/>
                <a:gd name="T15" fmla="*/ 8 h 120"/>
                <a:gd name="T16" fmla="*/ 155 w 155"/>
                <a:gd name="T17" fmla="*/ 11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5" h="120">
                  <a:moveTo>
                    <a:pt x="155" y="112"/>
                  </a:moveTo>
                  <a:cubicBezTo>
                    <a:pt x="155" y="116"/>
                    <a:pt x="151" y="120"/>
                    <a:pt x="147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4" y="120"/>
                    <a:pt x="0" y="116"/>
                    <a:pt x="0" y="1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1" y="0"/>
                    <a:pt x="155" y="3"/>
                    <a:pt x="155" y="8"/>
                  </a:cubicBezTo>
                  <a:lnTo>
                    <a:pt x="155" y="112"/>
                  </a:lnTo>
                  <a:close/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8" name="Freeform 187">
              <a:extLst>
                <a:ext uri="{FF2B5EF4-FFF2-40B4-BE49-F238E27FC236}">
                  <a16:creationId xmlns:a16="http://schemas.microsoft.com/office/drawing/2014/main" id="{36B934AC-058E-463C-88AD-C16865CAF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0988" y="4768851"/>
              <a:ext cx="57150" cy="65088"/>
            </a:xfrm>
            <a:custGeom>
              <a:avLst/>
              <a:gdLst>
                <a:gd name="T0" fmla="*/ 15 w 15"/>
                <a:gd name="T1" fmla="*/ 13 h 17"/>
                <a:gd name="T2" fmla="*/ 11 w 15"/>
                <a:gd name="T3" fmla="*/ 17 h 17"/>
                <a:gd name="T4" fmla="*/ 4 w 15"/>
                <a:gd name="T5" fmla="*/ 17 h 17"/>
                <a:gd name="T6" fmla="*/ 0 w 15"/>
                <a:gd name="T7" fmla="*/ 13 h 17"/>
                <a:gd name="T8" fmla="*/ 0 w 15"/>
                <a:gd name="T9" fmla="*/ 4 h 17"/>
                <a:gd name="T10" fmla="*/ 4 w 15"/>
                <a:gd name="T11" fmla="*/ 0 h 17"/>
                <a:gd name="T12" fmla="*/ 11 w 15"/>
                <a:gd name="T13" fmla="*/ 0 h 17"/>
                <a:gd name="T14" fmla="*/ 15 w 15"/>
                <a:gd name="T15" fmla="*/ 4 h 17"/>
                <a:gd name="T16" fmla="*/ 15 w 15"/>
                <a:gd name="T17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15" y="13"/>
                  </a:moveTo>
                  <a:cubicBezTo>
                    <a:pt x="15" y="15"/>
                    <a:pt x="14" y="17"/>
                    <a:pt x="11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2" y="17"/>
                    <a:pt x="0" y="15"/>
                    <a:pt x="0" y="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4" y="0"/>
                    <a:pt x="15" y="2"/>
                    <a:pt x="15" y="4"/>
                  </a:cubicBezTo>
                  <a:lnTo>
                    <a:pt x="15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9" name="Freeform 188">
              <a:extLst>
                <a:ext uri="{FF2B5EF4-FFF2-40B4-BE49-F238E27FC236}">
                  <a16:creationId xmlns:a16="http://schemas.microsoft.com/office/drawing/2014/main" id="{A5AD1CFD-E0FE-4C71-B07A-083978A06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5300" y="4768851"/>
              <a:ext cx="57150" cy="65088"/>
            </a:xfrm>
            <a:custGeom>
              <a:avLst/>
              <a:gdLst>
                <a:gd name="T0" fmla="*/ 15 w 15"/>
                <a:gd name="T1" fmla="*/ 13 h 17"/>
                <a:gd name="T2" fmla="*/ 11 w 15"/>
                <a:gd name="T3" fmla="*/ 17 h 17"/>
                <a:gd name="T4" fmla="*/ 4 w 15"/>
                <a:gd name="T5" fmla="*/ 17 h 17"/>
                <a:gd name="T6" fmla="*/ 0 w 15"/>
                <a:gd name="T7" fmla="*/ 13 h 17"/>
                <a:gd name="T8" fmla="*/ 0 w 15"/>
                <a:gd name="T9" fmla="*/ 4 h 17"/>
                <a:gd name="T10" fmla="*/ 4 w 15"/>
                <a:gd name="T11" fmla="*/ 0 h 17"/>
                <a:gd name="T12" fmla="*/ 11 w 15"/>
                <a:gd name="T13" fmla="*/ 0 h 17"/>
                <a:gd name="T14" fmla="*/ 15 w 15"/>
                <a:gd name="T15" fmla="*/ 4 h 17"/>
                <a:gd name="T16" fmla="*/ 15 w 15"/>
                <a:gd name="T17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15" y="13"/>
                  </a:moveTo>
                  <a:cubicBezTo>
                    <a:pt x="15" y="15"/>
                    <a:pt x="14" y="17"/>
                    <a:pt x="11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2" y="17"/>
                    <a:pt x="0" y="15"/>
                    <a:pt x="0" y="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4" y="0"/>
                    <a:pt x="15" y="2"/>
                    <a:pt x="15" y="4"/>
                  </a:cubicBezTo>
                  <a:lnTo>
                    <a:pt x="15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0" name="Freeform 189">
              <a:extLst>
                <a:ext uri="{FF2B5EF4-FFF2-40B4-BE49-F238E27FC236}">
                  <a16:creationId xmlns:a16="http://schemas.microsoft.com/office/drawing/2014/main" id="{FE0D4F44-CF1B-4414-9ACD-2100AB286F24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0075" y="4768851"/>
              <a:ext cx="60325" cy="65088"/>
            </a:xfrm>
            <a:custGeom>
              <a:avLst/>
              <a:gdLst>
                <a:gd name="T0" fmla="*/ 16 w 16"/>
                <a:gd name="T1" fmla="*/ 13 h 17"/>
                <a:gd name="T2" fmla="*/ 12 w 16"/>
                <a:gd name="T3" fmla="*/ 17 h 17"/>
                <a:gd name="T4" fmla="*/ 4 w 16"/>
                <a:gd name="T5" fmla="*/ 17 h 17"/>
                <a:gd name="T6" fmla="*/ 0 w 16"/>
                <a:gd name="T7" fmla="*/ 13 h 17"/>
                <a:gd name="T8" fmla="*/ 0 w 16"/>
                <a:gd name="T9" fmla="*/ 4 h 17"/>
                <a:gd name="T10" fmla="*/ 4 w 16"/>
                <a:gd name="T11" fmla="*/ 0 h 17"/>
                <a:gd name="T12" fmla="*/ 12 w 16"/>
                <a:gd name="T13" fmla="*/ 0 h 17"/>
                <a:gd name="T14" fmla="*/ 16 w 16"/>
                <a:gd name="T15" fmla="*/ 4 h 17"/>
                <a:gd name="T16" fmla="*/ 16 w 16"/>
                <a:gd name="T17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7">
                  <a:moveTo>
                    <a:pt x="16" y="13"/>
                  </a:moveTo>
                  <a:cubicBezTo>
                    <a:pt x="16" y="15"/>
                    <a:pt x="14" y="17"/>
                    <a:pt x="12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2" y="17"/>
                    <a:pt x="0" y="15"/>
                    <a:pt x="0" y="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4" y="0"/>
                    <a:pt x="16" y="2"/>
                    <a:pt x="16" y="4"/>
                  </a:cubicBezTo>
                  <a:lnTo>
                    <a:pt x="16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1" name="Freeform 190">
              <a:extLst>
                <a:ext uri="{FF2B5EF4-FFF2-40B4-BE49-F238E27FC236}">
                  <a16:creationId xmlns:a16="http://schemas.microsoft.com/office/drawing/2014/main" id="{0EE89C73-6D41-4F42-9E82-FE8A525DD74F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0525" y="4768851"/>
              <a:ext cx="55563" cy="65088"/>
            </a:xfrm>
            <a:custGeom>
              <a:avLst/>
              <a:gdLst>
                <a:gd name="T0" fmla="*/ 15 w 15"/>
                <a:gd name="T1" fmla="*/ 13 h 17"/>
                <a:gd name="T2" fmla="*/ 11 w 15"/>
                <a:gd name="T3" fmla="*/ 17 h 17"/>
                <a:gd name="T4" fmla="*/ 4 w 15"/>
                <a:gd name="T5" fmla="*/ 17 h 17"/>
                <a:gd name="T6" fmla="*/ 0 w 15"/>
                <a:gd name="T7" fmla="*/ 13 h 17"/>
                <a:gd name="T8" fmla="*/ 0 w 15"/>
                <a:gd name="T9" fmla="*/ 4 h 17"/>
                <a:gd name="T10" fmla="*/ 4 w 15"/>
                <a:gd name="T11" fmla="*/ 0 h 17"/>
                <a:gd name="T12" fmla="*/ 11 w 15"/>
                <a:gd name="T13" fmla="*/ 0 h 17"/>
                <a:gd name="T14" fmla="*/ 15 w 15"/>
                <a:gd name="T15" fmla="*/ 4 h 17"/>
                <a:gd name="T16" fmla="*/ 15 w 15"/>
                <a:gd name="T17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15" y="13"/>
                  </a:moveTo>
                  <a:cubicBezTo>
                    <a:pt x="15" y="15"/>
                    <a:pt x="13" y="17"/>
                    <a:pt x="11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1" y="17"/>
                    <a:pt x="0" y="15"/>
                    <a:pt x="0" y="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3" y="0"/>
                    <a:pt x="15" y="2"/>
                    <a:pt x="15" y="4"/>
                  </a:cubicBezTo>
                  <a:lnTo>
                    <a:pt x="15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232" name="组合 231">
            <a:extLst>
              <a:ext uri="{FF2B5EF4-FFF2-40B4-BE49-F238E27FC236}">
                <a16:creationId xmlns:a16="http://schemas.microsoft.com/office/drawing/2014/main" id="{239B204A-13C7-42D4-BD5C-87ED9F855A00}"/>
              </a:ext>
            </a:extLst>
          </p:cNvPr>
          <p:cNvGrpSpPr/>
          <p:nvPr/>
        </p:nvGrpSpPr>
        <p:grpSpPr>
          <a:xfrm>
            <a:off x="9357124" y="3974702"/>
            <a:ext cx="582613" cy="449263"/>
            <a:chOff x="10375900" y="4803775"/>
            <a:chExt cx="582613" cy="449263"/>
          </a:xfrm>
        </p:grpSpPr>
        <p:sp>
          <p:nvSpPr>
            <p:cNvPr id="233" name="Line 191">
              <a:extLst>
                <a:ext uri="{FF2B5EF4-FFF2-40B4-BE49-F238E27FC236}">
                  <a16:creationId xmlns:a16="http://schemas.microsoft.com/office/drawing/2014/main" id="{89D45384-DC45-4EA6-A847-379639D9E3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47338" y="4886326"/>
              <a:ext cx="134938" cy="0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4" name="Line 192">
              <a:extLst>
                <a:ext uri="{FF2B5EF4-FFF2-40B4-BE49-F238E27FC236}">
                  <a16:creationId xmlns:a16="http://schemas.microsoft.com/office/drawing/2014/main" id="{FF8D9316-6F71-46F1-8E1F-AA48349D55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47338" y="4930776"/>
              <a:ext cx="134938" cy="0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5" name="Line 193">
              <a:extLst>
                <a:ext uri="{FF2B5EF4-FFF2-40B4-BE49-F238E27FC236}">
                  <a16:creationId xmlns:a16="http://schemas.microsoft.com/office/drawing/2014/main" id="{8F7EB515-5B3B-49EC-A280-0E5E638EA3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47338" y="4979988"/>
              <a:ext cx="134938" cy="0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6" name="Line 194">
              <a:extLst>
                <a:ext uri="{FF2B5EF4-FFF2-40B4-BE49-F238E27FC236}">
                  <a16:creationId xmlns:a16="http://schemas.microsoft.com/office/drawing/2014/main" id="{99CE03B4-D1E5-4BE5-B7D5-247B479D5E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47338" y="5029201"/>
              <a:ext cx="134938" cy="0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7" name="Line 195">
              <a:extLst>
                <a:ext uri="{FF2B5EF4-FFF2-40B4-BE49-F238E27FC236}">
                  <a16:creationId xmlns:a16="http://schemas.microsoft.com/office/drawing/2014/main" id="{3BA12406-7E61-4BA2-B69C-2EA71BB9C8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47338" y="5073651"/>
              <a:ext cx="134938" cy="0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8" name="Line 196">
              <a:extLst>
                <a:ext uri="{FF2B5EF4-FFF2-40B4-BE49-F238E27FC236}">
                  <a16:creationId xmlns:a16="http://schemas.microsoft.com/office/drawing/2014/main" id="{D8DA78AE-4FAB-4DCA-BF44-8824D35D18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47338" y="5122863"/>
              <a:ext cx="134938" cy="0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9" name="Line 197">
              <a:extLst>
                <a:ext uri="{FF2B5EF4-FFF2-40B4-BE49-F238E27FC236}">
                  <a16:creationId xmlns:a16="http://schemas.microsoft.com/office/drawing/2014/main" id="{D09A0ED0-CEA9-4F23-A535-AA5FC432B2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47338" y="5167313"/>
              <a:ext cx="134938" cy="0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0" name="Line 198">
              <a:extLst>
                <a:ext uri="{FF2B5EF4-FFF2-40B4-BE49-F238E27FC236}">
                  <a16:creationId xmlns:a16="http://schemas.microsoft.com/office/drawing/2014/main" id="{F4556649-17F1-49B2-873B-B1993360E3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52138" y="4886326"/>
              <a:ext cx="138113" cy="0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1" name="Line 199">
              <a:extLst>
                <a:ext uri="{FF2B5EF4-FFF2-40B4-BE49-F238E27FC236}">
                  <a16:creationId xmlns:a16="http://schemas.microsoft.com/office/drawing/2014/main" id="{FFCDF88E-6AAD-463E-81DF-502A71F1A1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52138" y="4930776"/>
              <a:ext cx="138113" cy="0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2" name="Line 200">
              <a:extLst>
                <a:ext uri="{FF2B5EF4-FFF2-40B4-BE49-F238E27FC236}">
                  <a16:creationId xmlns:a16="http://schemas.microsoft.com/office/drawing/2014/main" id="{DFA1626B-E35A-485E-82A1-10F38190BE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52138" y="4979988"/>
              <a:ext cx="138113" cy="0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3" name="Line 201">
              <a:extLst>
                <a:ext uri="{FF2B5EF4-FFF2-40B4-BE49-F238E27FC236}">
                  <a16:creationId xmlns:a16="http://schemas.microsoft.com/office/drawing/2014/main" id="{ED09109B-5907-4B65-A081-C21629A8B7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52138" y="5029201"/>
              <a:ext cx="138113" cy="0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4" name="Line 202">
              <a:extLst>
                <a:ext uri="{FF2B5EF4-FFF2-40B4-BE49-F238E27FC236}">
                  <a16:creationId xmlns:a16="http://schemas.microsoft.com/office/drawing/2014/main" id="{A3C3B924-7BD4-4722-844B-FECF0AB916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52138" y="5073651"/>
              <a:ext cx="138113" cy="0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5" name="Line 203">
              <a:extLst>
                <a:ext uri="{FF2B5EF4-FFF2-40B4-BE49-F238E27FC236}">
                  <a16:creationId xmlns:a16="http://schemas.microsoft.com/office/drawing/2014/main" id="{F21E5476-206D-455B-AAF6-62E75FAB24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52138" y="5122863"/>
              <a:ext cx="138113" cy="0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6" name="Line 204">
              <a:extLst>
                <a:ext uri="{FF2B5EF4-FFF2-40B4-BE49-F238E27FC236}">
                  <a16:creationId xmlns:a16="http://schemas.microsoft.com/office/drawing/2014/main" id="{9DB87366-B109-44D1-97DC-DBB6B5343A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52138" y="5167313"/>
              <a:ext cx="88900" cy="0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7" name="Line 206">
              <a:extLst>
                <a:ext uri="{FF2B5EF4-FFF2-40B4-BE49-F238E27FC236}">
                  <a16:creationId xmlns:a16="http://schemas.microsoft.com/office/drawing/2014/main" id="{2F15399C-4966-4E74-A3A0-38C170F958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664825" y="4803775"/>
              <a:ext cx="0" cy="449263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8" name="Freeform 207">
              <a:extLst>
                <a:ext uri="{FF2B5EF4-FFF2-40B4-BE49-F238E27FC236}">
                  <a16:creationId xmlns:a16="http://schemas.microsoft.com/office/drawing/2014/main" id="{5CBA0589-3B87-4454-81A0-AA7D7C251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5900" y="4803775"/>
              <a:ext cx="582613" cy="449263"/>
            </a:xfrm>
            <a:custGeom>
              <a:avLst/>
              <a:gdLst>
                <a:gd name="T0" fmla="*/ 155 w 155"/>
                <a:gd name="T1" fmla="*/ 112 h 120"/>
                <a:gd name="T2" fmla="*/ 147 w 155"/>
                <a:gd name="T3" fmla="*/ 120 h 120"/>
                <a:gd name="T4" fmla="*/ 8 w 155"/>
                <a:gd name="T5" fmla="*/ 120 h 120"/>
                <a:gd name="T6" fmla="*/ 0 w 155"/>
                <a:gd name="T7" fmla="*/ 112 h 120"/>
                <a:gd name="T8" fmla="*/ 0 w 155"/>
                <a:gd name="T9" fmla="*/ 8 h 120"/>
                <a:gd name="T10" fmla="*/ 8 w 155"/>
                <a:gd name="T11" fmla="*/ 0 h 120"/>
                <a:gd name="T12" fmla="*/ 147 w 155"/>
                <a:gd name="T13" fmla="*/ 0 h 120"/>
                <a:gd name="T14" fmla="*/ 155 w 155"/>
                <a:gd name="T15" fmla="*/ 8 h 120"/>
                <a:gd name="T16" fmla="*/ 155 w 155"/>
                <a:gd name="T17" fmla="*/ 11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5" h="120">
                  <a:moveTo>
                    <a:pt x="155" y="112"/>
                  </a:moveTo>
                  <a:cubicBezTo>
                    <a:pt x="155" y="116"/>
                    <a:pt x="151" y="120"/>
                    <a:pt x="147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4" y="120"/>
                    <a:pt x="0" y="116"/>
                    <a:pt x="0" y="1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1" y="0"/>
                    <a:pt x="155" y="3"/>
                    <a:pt x="155" y="8"/>
                  </a:cubicBezTo>
                  <a:lnTo>
                    <a:pt x="155" y="112"/>
                  </a:lnTo>
                  <a:close/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9" name="Freeform 208">
              <a:extLst>
                <a:ext uri="{FF2B5EF4-FFF2-40B4-BE49-F238E27FC236}">
                  <a16:creationId xmlns:a16="http://schemas.microsoft.com/office/drawing/2014/main" id="{2CFE30AA-67D3-4B2A-B0D5-478149C64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39425" y="5145088"/>
              <a:ext cx="55563" cy="52388"/>
            </a:xfrm>
            <a:custGeom>
              <a:avLst/>
              <a:gdLst>
                <a:gd name="T0" fmla="*/ 11 w 15"/>
                <a:gd name="T1" fmla="*/ 0 h 14"/>
                <a:gd name="T2" fmla="*/ 15 w 15"/>
                <a:gd name="T3" fmla="*/ 4 h 14"/>
                <a:gd name="T4" fmla="*/ 15 w 15"/>
                <a:gd name="T5" fmla="*/ 10 h 14"/>
                <a:gd name="T6" fmla="*/ 11 w 15"/>
                <a:gd name="T7" fmla="*/ 14 h 14"/>
                <a:gd name="T8" fmla="*/ 4 w 15"/>
                <a:gd name="T9" fmla="*/ 14 h 14"/>
                <a:gd name="T10" fmla="*/ 0 w 15"/>
                <a:gd name="T11" fmla="*/ 10 h 14"/>
                <a:gd name="T12" fmla="*/ 0 w 15"/>
                <a:gd name="T13" fmla="*/ 4 h 14"/>
                <a:gd name="T14" fmla="*/ 4 w 15"/>
                <a:gd name="T15" fmla="*/ 0 h 14"/>
                <a:gd name="T16" fmla="*/ 11 w 15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4">
                  <a:moveTo>
                    <a:pt x="11" y="0"/>
                  </a:moveTo>
                  <a:cubicBezTo>
                    <a:pt x="13" y="0"/>
                    <a:pt x="15" y="2"/>
                    <a:pt x="15" y="4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2"/>
                    <a:pt x="13" y="14"/>
                    <a:pt x="11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1" y="14"/>
                    <a:pt x="0" y="12"/>
                    <a:pt x="0" y="1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0" name="Freeform 209">
              <a:extLst>
                <a:ext uri="{FF2B5EF4-FFF2-40B4-BE49-F238E27FC236}">
                  <a16:creationId xmlns:a16="http://schemas.microsoft.com/office/drawing/2014/main" id="{0C6FEC2A-FD49-49A2-9E9A-FB8C5F367F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39425" y="4953000"/>
              <a:ext cx="55563" cy="52388"/>
            </a:xfrm>
            <a:custGeom>
              <a:avLst/>
              <a:gdLst>
                <a:gd name="T0" fmla="*/ 11 w 15"/>
                <a:gd name="T1" fmla="*/ 0 h 14"/>
                <a:gd name="T2" fmla="*/ 15 w 15"/>
                <a:gd name="T3" fmla="*/ 4 h 14"/>
                <a:gd name="T4" fmla="*/ 15 w 15"/>
                <a:gd name="T5" fmla="*/ 10 h 14"/>
                <a:gd name="T6" fmla="*/ 11 w 15"/>
                <a:gd name="T7" fmla="*/ 14 h 14"/>
                <a:gd name="T8" fmla="*/ 4 w 15"/>
                <a:gd name="T9" fmla="*/ 14 h 14"/>
                <a:gd name="T10" fmla="*/ 0 w 15"/>
                <a:gd name="T11" fmla="*/ 10 h 14"/>
                <a:gd name="T12" fmla="*/ 0 w 15"/>
                <a:gd name="T13" fmla="*/ 4 h 14"/>
                <a:gd name="T14" fmla="*/ 4 w 15"/>
                <a:gd name="T15" fmla="*/ 0 h 14"/>
                <a:gd name="T16" fmla="*/ 11 w 15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4">
                  <a:moveTo>
                    <a:pt x="11" y="0"/>
                  </a:moveTo>
                  <a:cubicBezTo>
                    <a:pt x="13" y="0"/>
                    <a:pt x="15" y="2"/>
                    <a:pt x="15" y="4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2"/>
                    <a:pt x="13" y="14"/>
                    <a:pt x="11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1" y="14"/>
                    <a:pt x="0" y="12"/>
                    <a:pt x="0" y="1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1" name="Freeform 210">
              <a:extLst>
                <a:ext uri="{FF2B5EF4-FFF2-40B4-BE49-F238E27FC236}">
                  <a16:creationId xmlns:a16="http://schemas.microsoft.com/office/drawing/2014/main" id="{F29F236F-890A-4EEC-B506-DFD208CCC2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39425" y="4856163"/>
              <a:ext cx="55563" cy="52388"/>
            </a:xfrm>
            <a:custGeom>
              <a:avLst/>
              <a:gdLst>
                <a:gd name="T0" fmla="*/ 11 w 15"/>
                <a:gd name="T1" fmla="*/ 0 h 14"/>
                <a:gd name="T2" fmla="*/ 15 w 15"/>
                <a:gd name="T3" fmla="*/ 4 h 14"/>
                <a:gd name="T4" fmla="*/ 15 w 15"/>
                <a:gd name="T5" fmla="*/ 10 h 14"/>
                <a:gd name="T6" fmla="*/ 11 w 15"/>
                <a:gd name="T7" fmla="*/ 14 h 14"/>
                <a:gd name="T8" fmla="*/ 4 w 15"/>
                <a:gd name="T9" fmla="*/ 14 h 14"/>
                <a:gd name="T10" fmla="*/ 0 w 15"/>
                <a:gd name="T11" fmla="*/ 10 h 14"/>
                <a:gd name="T12" fmla="*/ 0 w 15"/>
                <a:gd name="T13" fmla="*/ 4 h 14"/>
                <a:gd name="T14" fmla="*/ 4 w 15"/>
                <a:gd name="T15" fmla="*/ 0 h 14"/>
                <a:gd name="T16" fmla="*/ 11 w 15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4">
                  <a:moveTo>
                    <a:pt x="11" y="0"/>
                  </a:moveTo>
                  <a:cubicBezTo>
                    <a:pt x="13" y="0"/>
                    <a:pt x="15" y="2"/>
                    <a:pt x="15" y="4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2"/>
                    <a:pt x="13" y="14"/>
                    <a:pt x="11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1" y="14"/>
                    <a:pt x="0" y="12"/>
                    <a:pt x="0" y="1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2" name="Freeform 211">
              <a:extLst>
                <a:ext uri="{FF2B5EF4-FFF2-40B4-BE49-F238E27FC236}">
                  <a16:creationId xmlns:a16="http://schemas.microsoft.com/office/drawing/2014/main" id="{8DD6E8BD-36A8-4BBB-B524-9C45331860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39425" y="5051425"/>
              <a:ext cx="55563" cy="47625"/>
            </a:xfrm>
            <a:custGeom>
              <a:avLst/>
              <a:gdLst>
                <a:gd name="T0" fmla="*/ 11 w 15"/>
                <a:gd name="T1" fmla="*/ 0 h 13"/>
                <a:gd name="T2" fmla="*/ 15 w 15"/>
                <a:gd name="T3" fmla="*/ 4 h 13"/>
                <a:gd name="T4" fmla="*/ 15 w 15"/>
                <a:gd name="T5" fmla="*/ 9 h 13"/>
                <a:gd name="T6" fmla="*/ 11 w 15"/>
                <a:gd name="T7" fmla="*/ 13 h 13"/>
                <a:gd name="T8" fmla="*/ 4 w 15"/>
                <a:gd name="T9" fmla="*/ 13 h 13"/>
                <a:gd name="T10" fmla="*/ 0 w 15"/>
                <a:gd name="T11" fmla="*/ 9 h 13"/>
                <a:gd name="T12" fmla="*/ 0 w 15"/>
                <a:gd name="T13" fmla="*/ 4 h 13"/>
                <a:gd name="T14" fmla="*/ 4 w 15"/>
                <a:gd name="T15" fmla="*/ 0 h 13"/>
                <a:gd name="T16" fmla="*/ 11 w 15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3">
                  <a:moveTo>
                    <a:pt x="11" y="0"/>
                  </a:moveTo>
                  <a:cubicBezTo>
                    <a:pt x="13" y="0"/>
                    <a:pt x="15" y="1"/>
                    <a:pt x="15" y="4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12"/>
                    <a:pt x="13" y="13"/>
                    <a:pt x="11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1" y="13"/>
                    <a:pt x="0" y="12"/>
                    <a:pt x="0" y="9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4" y="0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253" name="组合 252">
            <a:extLst>
              <a:ext uri="{FF2B5EF4-FFF2-40B4-BE49-F238E27FC236}">
                <a16:creationId xmlns:a16="http://schemas.microsoft.com/office/drawing/2014/main" id="{1E5C7506-EC1B-49B9-9B97-E1A202EC19B4}"/>
              </a:ext>
            </a:extLst>
          </p:cNvPr>
          <p:cNvGrpSpPr/>
          <p:nvPr/>
        </p:nvGrpSpPr>
        <p:grpSpPr>
          <a:xfrm>
            <a:off x="9676212" y="2929335"/>
            <a:ext cx="539750" cy="539750"/>
            <a:chOff x="11701463" y="4713288"/>
            <a:chExt cx="539750" cy="539750"/>
          </a:xfrm>
        </p:grpSpPr>
        <p:sp>
          <p:nvSpPr>
            <p:cNvPr id="254" name="Freeform 212">
              <a:extLst>
                <a:ext uri="{FF2B5EF4-FFF2-40B4-BE49-F238E27FC236}">
                  <a16:creationId xmlns:a16="http://schemas.microsoft.com/office/drawing/2014/main" id="{8ABD43C5-EEFC-41E7-AEC7-917EFEF4BD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01463" y="4713288"/>
              <a:ext cx="539750" cy="539750"/>
            </a:xfrm>
            <a:custGeom>
              <a:avLst/>
              <a:gdLst>
                <a:gd name="T0" fmla="*/ 0 w 340"/>
                <a:gd name="T1" fmla="*/ 340 h 340"/>
                <a:gd name="T2" fmla="*/ 0 w 340"/>
                <a:gd name="T3" fmla="*/ 0 h 340"/>
                <a:gd name="T4" fmla="*/ 340 w 340"/>
                <a:gd name="T5" fmla="*/ 0 h 340"/>
                <a:gd name="T6" fmla="*/ 0 w 340"/>
                <a:gd name="T7" fmla="*/ 340 h 340"/>
                <a:gd name="T8" fmla="*/ 66 w 340"/>
                <a:gd name="T9" fmla="*/ 66 h 340"/>
                <a:gd name="T10" fmla="*/ 66 w 340"/>
                <a:gd name="T11" fmla="*/ 180 h 340"/>
                <a:gd name="T12" fmla="*/ 180 w 340"/>
                <a:gd name="T13" fmla="*/ 66 h 340"/>
                <a:gd name="T14" fmla="*/ 66 w 340"/>
                <a:gd name="T15" fmla="*/ 66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0" h="340">
                  <a:moveTo>
                    <a:pt x="0" y="340"/>
                  </a:moveTo>
                  <a:lnTo>
                    <a:pt x="0" y="0"/>
                  </a:lnTo>
                  <a:lnTo>
                    <a:pt x="340" y="0"/>
                  </a:lnTo>
                  <a:lnTo>
                    <a:pt x="0" y="340"/>
                  </a:lnTo>
                  <a:close/>
                  <a:moveTo>
                    <a:pt x="66" y="66"/>
                  </a:moveTo>
                  <a:lnTo>
                    <a:pt x="66" y="180"/>
                  </a:lnTo>
                  <a:lnTo>
                    <a:pt x="180" y="66"/>
                  </a:lnTo>
                  <a:lnTo>
                    <a:pt x="66" y="66"/>
                  </a:lnTo>
                  <a:close/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5" name="Line 213">
              <a:extLst>
                <a:ext uri="{FF2B5EF4-FFF2-40B4-BE49-F238E27FC236}">
                  <a16:creationId xmlns:a16="http://schemas.microsoft.com/office/drawing/2014/main" id="{3DCAC2D0-0562-48AD-B6CF-13AD60B6BE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91950" y="4727575"/>
              <a:ext cx="0" cy="26988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6" name="Line 214">
              <a:extLst>
                <a:ext uri="{FF2B5EF4-FFF2-40B4-BE49-F238E27FC236}">
                  <a16:creationId xmlns:a16="http://schemas.microsoft.com/office/drawing/2014/main" id="{543C0BE9-DF56-4ECA-8EDF-CA6A6F21CF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69738" y="4727575"/>
              <a:ext cx="0" cy="26988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7" name="Line 215">
              <a:extLst>
                <a:ext uri="{FF2B5EF4-FFF2-40B4-BE49-F238E27FC236}">
                  <a16:creationId xmlns:a16="http://schemas.microsoft.com/office/drawing/2014/main" id="{0FD5F614-B0DD-46E9-B7BC-1239D9EC6E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952288" y="4727575"/>
              <a:ext cx="0" cy="26988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8" name="Line 216">
              <a:extLst>
                <a:ext uri="{FF2B5EF4-FFF2-40B4-BE49-F238E27FC236}">
                  <a16:creationId xmlns:a16="http://schemas.microsoft.com/office/drawing/2014/main" id="{66201C82-7D5A-49F3-82DC-8F104013F3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31663" y="4727575"/>
              <a:ext cx="0" cy="26988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9" name="Line 217">
              <a:extLst>
                <a:ext uri="{FF2B5EF4-FFF2-40B4-BE49-F238E27FC236}">
                  <a16:creationId xmlns:a16="http://schemas.microsoft.com/office/drawing/2014/main" id="{70FB1090-80E0-44EE-ACA4-19A0C9F8E1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11038" y="4727575"/>
              <a:ext cx="0" cy="26988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260" name="组合 259">
            <a:extLst>
              <a:ext uri="{FF2B5EF4-FFF2-40B4-BE49-F238E27FC236}">
                <a16:creationId xmlns:a16="http://schemas.microsoft.com/office/drawing/2014/main" id="{D197FE8B-95D9-45C2-8134-C54405869168}"/>
              </a:ext>
            </a:extLst>
          </p:cNvPr>
          <p:cNvGrpSpPr/>
          <p:nvPr/>
        </p:nvGrpSpPr>
        <p:grpSpPr>
          <a:xfrm>
            <a:off x="3640136" y="5070079"/>
            <a:ext cx="671513" cy="506413"/>
            <a:chOff x="-112713" y="6203950"/>
            <a:chExt cx="671513" cy="506413"/>
          </a:xfrm>
        </p:grpSpPr>
        <p:sp>
          <p:nvSpPr>
            <p:cNvPr id="261" name="Freeform 218">
              <a:extLst>
                <a:ext uri="{FF2B5EF4-FFF2-40B4-BE49-F238E27FC236}">
                  <a16:creationId xmlns:a16="http://schemas.microsoft.com/office/drawing/2014/main" id="{A2D5B652-3FC9-4940-89B4-535650929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2713" y="6223000"/>
              <a:ext cx="671513" cy="487363"/>
            </a:xfrm>
            <a:custGeom>
              <a:avLst/>
              <a:gdLst>
                <a:gd name="T0" fmla="*/ 169 w 179"/>
                <a:gd name="T1" fmla="*/ 110 h 130"/>
                <a:gd name="T2" fmla="*/ 124 w 179"/>
                <a:gd name="T3" fmla="*/ 120 h 130"/>
                <a:gd name="T4" fmla="*/ 111 w 179"/>
                <a:gd name="T5" fmla="*/ 81 h 130"/>
                <a:gd name="T6" fmla="*/ 107 w 179"/>
                <a:gd name="T7" fmla="*/ 86 h 130"/>
                <a:gd name="T8" fmla="*/ 0 w 179"/>
                <a:gd name="T9" fmla="*/ 21 h 130"/>
                <a:gd name="T10" fmla="*/ 38 w 179"/>
                <a:gd name="T11" fmla="*/ 14 h 130"/>
                <a:gd name="T12" fmla="*/ 122 w 179"/>
                <a:gd name="T13" fmla="*/ 64 h 130"/>
                <a:gd name="T14" fmla="*/ 118 w 179"/>
                <a:gd name="T15" fmla="*/ 69 h 130"/>
                <a:gd name="T16" fmla="*/ 159 w 179"/>
                <a:gd name="T17" fmla="*/ 65 h 130"/>
                <a:gd name="T18" fmla="*/ 169 w 179"/>
                <a:gd name="T19" fmla="*/ 11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9" h="130">
                  <a:moveTo>
                    <a:pt x="169" y="110"/>
                  </a:moveTo>
                  <a:cubicBezTo>
                    <a:pt x="160" y="125"/>
                    <a:pt x="139" y="130"/>
                    <a:pt x="124" y="120"/>
                  </a:cubicBezTo>
                  <a:cubicBezTo>
                    <a:pt x="111" y="112"/>
                    <a:pt x="106" y="95"/>
                    <a:pt x="111" y="81"/>
                  </a:cubicBezTo>
                  <a:cubicBezTo>
                    <a:pt x="107" y="86"/>
                    <a:pt x="107" y="86"/>
                    <a:pt x="107" y="8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16" y="0"/>
                    <a:pt x="38" y="14"/>
                  </a:cubicBezTo>
                  <a:cubicBezTo>
                    <a:pt x="60" y="28"/>
                    <a:pt x="122" y="64"/>
                    <a:pt x="122" y="64"/>
                  </a:cubicBezTo>
                  <a:cubicBezTo>
                    <a:pt x="118" y="69"/>
                    <a:pt x="118" y="69"/>
                    <a:pt x="118" y="69"/>
                  </a:cubicBezTo>
                  <a:cubicBezTo>
                    <a:pt x="129" y="58"/>
                    <a:pt x="146" y="56"/>
                    <a:pt x="159" y="65"/>
                  </a:cubicBezTo>
                  <a:cubicBezTo>
                    <a:pt x="175" y="74"/>
                    <a:pt x="179" y="95"/>
                    <a:pt x="169" y="110"/>
                  </a:cubicBezTo>
                  <a:close/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2" name="Freeform 219">
              <a:extLst>
                <a:ext uri="{FF2B5EF4-FFF2-40B4-BE49-F238E27FC236}">
                  <a16:creationId xmlns:a16="http://schemas.microsoft.com/office/drawing/2014/main" id="{9AD684BC-CC4D-4A51-87A3-2266055548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362" y="6507163"/>
              <a:ext cx="115888" cy="120650"/>
            </a:xfrm>
            <a:custGeom>
              <a:avLst/>
              <a:gdLst>
                <a:gd name="T0" fmla="*/ 27 w 31"/>
                <a:gd name="T1" fmla="*/ 24 h 32"/>
                <a:gd name="T2" fmla="*/ 8 w 31"/>
                <a:gd name="T3" fmla="*/ 28 h 32"/>
                <a:gd name="T4" fmla="*/ 4 w 31"/>
                <a:gd name="T5" fmla="*/ 9 h 32"/>
                <a:gd name="T6" fmla="*/ 23 w 31"/>
                <a:gd name="T7" fmla="*/ 5 h 32"/>
                <a:gd name="T8" fmla="*/ 27 w 31"/>
                <a:gd name="T9" fmla="*/ 2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4"/>
                  </a:moveTo>
                  <a:cubicBezTo>
                    <a:pt x="23" y="30"/>
                    <a:pt x="15" y="32"/>
                    <a:pt x="8" y="28"/>
                  </a:cubicBezTo>
                  <a:cubicBezTo>
                    <a:pt x="2" y="24"/>
                    <a:pt x="0" y="15"/>
                    <a:pt x="4" y="9"/>
                  </a:cubicBezTo>
                  <a:cubicBezTo>
                    <a:pt x="8" y="2"/>
                    <a:pt x="17" y="0"/>
                    <a:pt x="23" y="5"/>
                  </a:cubicBezTo>
                  <a:cubicBezTo>
                    <a:pt x="30" y="9"/>
                    <a:pt x="31" y="17"/>
                    <a:pt x="27" y="24"/>
                  </a:cubicBezTo>
                  <a:close/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3" name="Freeform 220">
              <a:extLst>
                <a:ext uri="{FF2B5EF4-FFF2-40B4-BE49-F238E27FC236}">
                  <a16:creationId xmlns:a16="http://schemas.microsoft.com/office/drawing/2014/main" id="{1667CF6E-D8D5-4312-A33E-561419298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7" y="6203950"/>
              <a:ext cx="322263" cy="255588"/>
            </a:xfrm>
            <a:custGeom>
              <a:avLst/>
              <a:gdLst>
                <a:gd name="T0" fmla="*/ 63 w 86"/>
                <a:gd name="T1" fmla="*/ 68 h 68"/>
                <a:gd name="T2" fmla="*/ 66 w 86"/>
                <a:gd name="T3" fmla="*/ 66 h 68"/>
                <a:gd name="T4" fmla="*/ 76 w 86"/>
                <a:gd name="T5" fmla="*/ 20 h 68"/>
                <a:gd name="T6" fmla="*/ 31 w 86"/>
                <a:gd name="T7" fmla="*/ 10 h 68"/>
                <a:gd name="T8" fmla="*/ 18 w 86"/>
                <a:gd name="T9" fmla="*/ 49 h 68"/>
                <a:gd name="T10" fmla="*/ 14 w 86"/>
                <a:gd name="T11" fmla="*/ 44 h 68"/>
                <a:gd name="T12" fmla="*/ 0 w 86"/>
                <a:gd name="T13" fmla="*/ 5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68">
                  <a:moveTo>
                    <a:pt x="63" y="68"/>
                  </a:moveTo>
                  <a:cubicBezTo>
                    <a:pt x="64" y="67"/>
                    <a:pt x="65" y="66"/>
                    <a:pt x="66" y="66"/>
                  </a:cubicBezTo>
                  <a:cubicBezTo>
                    <a:pt x="82" y="56"/>
                    <a:pt x="86" y="36"/>
                    <a:pt x="76" y="20"/>
                  </a:cubicBezTo>
                  <a:cubicBezTo>
                    <a:pt x="67" y="5"/>
                    <a:pt x="46" y="0"/>
                    <a:pt x="31" y="10"/>
                  </a:cubicBezTo>
                  <a:cubicBezTo>
                    <a:pt x="18" y="19"/>
                    <a:pt x="13" y="35"/>
                    <a:pt x="18" y="49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0" y="52"/>
                    <a:pt x="0" y="52"/>
                    <a:pt x="0" y="52"/>
                  </a:cubicBezTo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4" name="Freeform 221">
              <a:extLst>
                <a:ext uri="{FF2B5EF4-FFF2-40B4-BE49-F238E27FC236}">
                  <a16:creationId xmlns:a16="http://schemas.microsoft.com/office/drawing/2014/main" id="{6AA55CB7-277A-4E7F-ADC4-CA60711029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200" y="6432550"/>
              <a:ext cx="33338" cy="26988"/>
            </a:xfrm>
            <a:custGeom>
              <a:avLst/>
              <a:gdLst>
                <a:gd name="T0" fmla="*/ 1 w 9"/>
                <a:gd name="T1" fmla="*/ 7 h 7"/>
                <a:gd name="T2" fmla="*/ 4 w 9"/>
                <a:gd name="T3" fmla="*/ 5 h 7"/>
                <a:gd name="T4" fmla="*/ 0 w 9"/>
                <a:gd name="T5" fmla="*/ 0 h 7"/>
                <a:gd name="T6" fmla="*/ 9 w 9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7">
                  <a:moveTo>
                    <a:pt x="1" y="7"/>
                  </a:moveTo>
                  <a:cubicBezTo>
                    <a:pt x="3" y="6"/>
                    <a:pt x="4" y="5"/>
                    <a:pt x="4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3"/>
                    <a:pt x="6" y="5"/>
                    <a:pt x="9" y="7"/>
                  </a:cubicBezTo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5" name="Freeform 222">
              <a:extLst>
                <a:ext uri="{FF2B5EF4-FFF2-40B4-BE49-F238E27FC236}">
                  <a16:creationId xmlns:a16="http://schemas.microsoft.com/office/drawing/2014/main" id="{05A9308D-3B46-46E8-8AFC-E77C06F68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2713" y="6459538"/>
              <a:ext cx="349250" cy="236538"/>
            </a:xfrm>
            <a:custGeom>
              <a:avLst/>
              <a:gdLst>
                <a:gd name="T0" fmla="*/ 68 w 93"/>
                <a:gd name="T1" fmla="*/ 0 h 63"/>
                <a:gd name="T2" fmla="*/ 0 w 93"/>
                <a:gd name="T3" fmla="*/ 41 h 63"/>
                <a:gd name="T4" fmla="*/ 38 w 93"/>
                <a:gd name="T5" fmla="*/ 48 h 63"/>
                <a:gd name="T6" fmla="*/ 93 w 93"/>
                <a:gd name="T7" fmla="*/ 1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63">
                  <a:moveTo>
                    <a:pt x="68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16" y="63"/>
                    <a:pt x="38" y="48"/>
                  </a:cubicBezTo>
                  <a:cubicBezTo>
                    <a:pt x="50" y="41"/>
                    <a:pt x="74" y="26"/>
                    <a:pt x="93" y="15"/>
                  </a:cubicBezTo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6" name="Freeform 223">
              <a:extLst>
                <a:ext uri="{FF2B5EF4-FFF2-40B4-BE49-F238E27FC236}">
                  <a16:creationId xmlns:a16="http://schemas.microsoft.com/office/drawing/2014/main" id="{3C8AE3B8-EF92-408D-B8DC-060AD4E0B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362" y="6286500"/>
              <a:ext cx="115888" cy="119063"/>
            </a:xfrm>
            <a:custGeom>
              <a:avLst/>
              <a:gdLst>
                <a:gd name="T0" fmla="*/ 27 w 31"/>
                <a:gd name="T1" fmla="*/ 8 h 32"/>
                <a:gd name="T2" fmla="*/ 8 w 31"/>
                <a:gd name="T3" fmla="*/ 4 h 32"/>
                <a:gd name="T4" fmla="*/ 4 w 31"/>
                <a:gd name="T5" fmla="*/ 23 h 32"/>
                <a:gd name="T6" fmla="*/ 23 w 31"/>
                <a:gd name="T7" fmla="*/ 28 h 32"/>
                <a:gd name="T8" fmla="*/ 27 w 31"/>
                <a:gd name="T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8"/>
                  </a:moveTo>
                  <a:cubicBezTo>
                    <a:pt x="23" y="2"/>
                    <a:pt x="15" y="0"/>
                    <a:pt x="8" y="4"/>
                  </a:cubicBezTo>
                  <a:cubicBezTo>
                    <a:pt x="2" y="8"/>
                    <a:pt x="0" y="17"/>
                    <a:pt x="4" y="23"/>
                  </a:cubicBezTo>
                  <a:cubicBezTo>
                    <a:pt x="8" y="30"/>
                    <a:pt x="17" y="32"/>
                    <a:pt x="23" y="28"/>
                  </a:cubicBezTo>
                  <a:cubicBezTo>
                    <a:pt x="30" y="24"/>
                    <a:pt x="31" y="15"/>
                    <a:pt x="27" y="8"/>
                  </a:cubicBezTo>
                  <a:close/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7" name="Oval 224">
              <a:extLst>
                <a:ext uri="{FF2B5EF4-FFF2-40B4-BE49-F238E27FC236}">
                  <a16:creationId xmlns:a16="http://schemas.microsoft.com/office/drawing/2014/main" id="{C1D56C39-D226-464B-96B5-90AA8C660B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775" y="6440488"/>
              <a:ext cx="22225" cy="2222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268" name="组合 267">
            <a:extLst>
              <a:ext uri="{FF2B5EF4-FFF2-40B4-BE49-F238E27FC236}">
                <a16:creationId xmlns:a16="http://schemas.microsoft.com/office/drawing/2014/main" id="{87F27898-EB91-4C29-B318-4B8011A60458}"/>
              </a:ext>
            </a:extLst>
          </p:cNvPr>
          <p:cNvGrpSpPr/>
          <p:nvPr/>
        </p:nvGrpSpPr>
        <p:grpSpPr>
          <a:xfrm>
            <a:off x="4341416" y="5493941"/>
            <a:ext cx="660400" cy="563563"/>
            <a:chOff x="2517775" y="6127750"/>
            <a:chExt cx="660400" cy="563563"/>
          </a:xfrm>
        </p:grpSpPr>
        <p:sp>
          <p:nvSpPr>
            <p:cNvPr id="269" name="Freeform 225">
              <a:extLst>
                <a:ext uri="{FF2B5EF4-FFF2-40B4-BE49-F238E27FC236}">
                  <a16:creationId xmlns:a16="http://schemas.microsoft.com/office/drawing/2014/main" id="{23D77897-99D6-4BD4-B861-765ACA47CE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7775" y="6240463"/>
              <a:ext cx="615950" cy="450850"/>
            </a:xfrm>
            <a:custGeom>
              <a:avLst/>
              <a:gdLst>
                <a:gd name="T0" fmla="*/ 164 w 164"/>
                <a:gd name="T1" fmla="*/ 0 h 120"/>
                <a:gd name="T2" fmla="*/ 164 w 164"/>
                <a:gd name="T3" fmla="*/ 112 h 120"/>
                <a:gd name="T4" fmla="*/ 156 w 164"/>
                <a:gd name="T5" fmla="*/ 120 h 120"/>
                <a:gd name="T6" fmla="*/ 8 w 164"/>
                <a:gd name="T7" fmla="*/ 120 h 120"/>
                <a:gd name="T8" fmla="*/ 0 w 164"/>
                <a:gd name="T9" fmla="*/ 112 h 120"/>
                <a:gd name="T10" fmla="*/ 0 w 164"/>
                <a:gd name="T11" fmla="*/ 8 h 120"/>
                <a:gd name="T12" fmla="*/ 8 w 164"/>
                <a:gd name="T13" fmla="*/ 0 h 120"/>
                <a:gd name="T14" fmla="*/ 126 w 164"/>
                <a:gd name="T15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4" h="120">
                  <a:moveTo>
                    <a:pt x="164" y="0"/>
                  </a:moveTo>
                  <a:cubicBezTo>
                    <a:pt x="164" y="112"/>
                    <a:pt x="164" y="112"/>
                    <a:pt x="164" y="112"/>
                  </a:cubicBezTo>
                  <a:cubicBezTo>
                    <a:pt x="164" y="117"/>
                    <a:pt x="161" y="120"/>
                    <a:pt x="156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4" y="120"/>
                    <a:pt x="0" y="117"/>
                    <a:pt x="0" y="1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6" y="0"/>
                    <a:pt x="126" y="0"/>
                    <a:pt x="126" y="0"/>
                  </a:cubicBezTo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0" name="Freeform 226">
              <a:extLst>
                <a:ext uri="{FF2B5EF4-FFF2-40B4-BE49-F238E27FC236}">
                  <a16:creationId xmlns:a16="http://schemas.microsoft.com/office/drawing/2014/main" id="{AE669EE3-77A6-489C-8529-923866BA3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0987" y="6127750"/>
              <a:ext cx="357188" cy="357188"/>
            </a:xfrm>
            <a:custGeom>
              <a:avLst/>
              <a:gdLst>
                <a:gd name="T0" fmla="*/ 27 w 95"/>
                <a:gd name="T1" fmla="*/ 85 h 95"/>
                <a:gd name="T2" fmla="*/ 13 w 95"/>
                <a:gd name="T3" fmla="*/ 92 h 95"/>
                <a:gd name="T4" fmla="*/ 7 w 95"/>
                <a:gd name="T5" fmla="*/ 94 h 95"/>
                <a:gd name="T6" fmla="*/ 1 w 95"/>
                <a:gd name="T7" fmla="*/ 88 h 95"/>
                <a:gd name="T8" fmla="*/ 3 w 95"/>
                <a:gd name="T9" fmla="*/ 82 h 95"/>
                <a:gd name="T10" fmla="*/ 10 w 95"/>
                <a:gd name="T11" fmla="*/ 68 h 95"/>
                <a:gd name="T12" fmla="*/ 75 w 95"/>
                <a:gd name="T13" fmla="*/ 4 h 95"/>
                <a:gd name="T14" fmla="*/ 86 w 95"/>
                <a:gd name="T15" fmla="*/ 4 h 95"/>
                <a:gd name="T16" fmla="*/ 91 w 95"/>
                <a:gd name="T17" fmla="*/ 9 h 95"/>
                <a:gd name="T18" fmla="*/ 91 w 95"/>
                <a:gd name="T19" fmla="*/ 20 h 95"/>
                <a:gd name="T20" fmla="*/ 27 w 95"/>
                <a:gd name="T21" fmla="*/ 8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" h="95">
                  <a:moveTo>
                    <a:pt x="27" y="85"/>
                  </a:moveTo>
                  <a:cubicBezTo>
                    <a:pt x="24" y="88"/>
                    <a:pt x="18" y="91"/>
                    <a:pt x="13" y="92"/>
                  </a:cubicBezTo>
                  <a:cubicBezTo>
                    <a:pt x="7" y="94"/>
                    <a:pt x="7" y="94"/>
                    <a:pt x="7" y="94"/>
                  </a:cubicBezTo>
                  <a:cubicBezTo>
                    <a:pt x="3" y="95"/>
                    <a:pt x="0" y="92"/>
                    <a:pt x="1" y="88"/>
                  </a:cubicBezTo>
                  <a:cubicBezTo>
                    <a:pt x="3" y="82"/>
                    <a:pt x="3" y="82"/>
                    <a:pt x="3" y="82"/>
                  </a:cubicBezTo>
                  <a:cubicBezTo>
                    <a:pt x="4" y="78"/>
                    <a:pt x="7" y="72"/>
                    <a:pt x="10" y="68"/>
                  </a:cubicBezTo>
                  <a:cubicBezTo>
                    <a:pt x="75" y="4"/>
                    <a:pt x="75" y="4"/>
                    <a:pt x="75" y="4"/>
                  </a:cubicBezTo>
                  <a:cubicBezTo>
                    <a:pt x="78" y="0"/>
                    <a:pt x="83" y="0"/>
                    <a:pt x="86" y="4"/>
                  </a:cubicBezTo>
                  <a:cubicBezTo>
                    <a:pt x="91" y="9"/>
                    <a:pt x="91" y="9"/>
                    <a:pt x="91" y="9"/>
                  </a:cubicBezTo>
                  <a:cubicBezTo>
                    <a:pt x="95" y="12"/>
                    <a:pt x="95" y="17"/>
                    <a:pt x="91" y="20"/>
                  </a:cubicBezTo>
                  <a:lnTo>
                    <a:pt x="27" y="85"/>
                  </a:lnTo>
                  <a:close/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1" name="Freeform 227">
              <a:extLst>
                <a:ext uri="{FF2B5EF4-FFF2-40B4-BE49-F238E27FC236}">
                  <a16:creationId xmlns:a16="http://schemas.microsoft.com/office/drawing/2014/main" id="{AB07A6F0-6EF3-4117-9223-121518C85D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2087" y="6319838"/>
              <a:ext cx="325438" cy="296863"/>
            </a:xfrm>
            <a:custGeom>
              <a:avLst/>
              <a:gdLst>
                <a:gd name="T0" fmla="*/ 123 w 205"/>
                <a:gd name="T1" fmla="*/ 0 h 187"/>
                <a:gd name="T2" fmla="*/ 0 w 205"/>
                <a:gd name="T3" fmla="*/ 0 h 187"/>
                <a:gd name="T4" fmla="*/ 0 w 205"/>
                <a:gd name="T5" fmla="*/ 187 h 187"/>
                <a:gd name="T6" fmla="*/ 205 w 205"/>
                <a:gd name="T7" fmla="*/ 187 h 187"/>
                <a:gd name="T8" fmla="*/ 205 w 205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187">
                  <a:moveTo>
                    <a:pt x="123" y="0"/>
                  </a:moveTo>
                  <a:lnTo>
                    <a:pt x="0" y="0"/>
                  </a:lnTo>
                  <a:lnTo>
                    <a:pt x="0" y="187"/>
                  </a:lnTo>
                  <a:lnTo>
                    <a:pt x="205" y="187"/>
                  </a:lnTo>
                  <a:lnTo>
                    <a:pt x="205" y="0"/>
                  </a:lnTo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2" name="Rectangle 228">
              <a:extLst>
                <a:ext uri="{FF2B5EF4-FFF2-40B4-BE49-F238E27FC236}">
                  <a16:creationId xmlns:a16="http://schemas.microsoft.com/office/drawing/2014/main" id="{568DE2DE-EAB0-4C1C-8707-29DE0EB97A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9212" y="6319838"/>
              <a:ext cx="77788" cy="71438"/>
            </a:xfrm>
            <a:prstGeom prst="rect">
              <a:avLst/>
            </a:pr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3" name="Rectangle 229">
              <a:extLst>
                <a:ext uri="{FF2B5EF4-FFF2-40B4-BE49-F238E27FC236}">
                  <a16:creationId xmlns:a16="http://schemas.microsoft.com/office/drawing/2014/main" id="{6E7BB0B9-FF66-41C8-882A-73E5ACD64D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9212" y="6432550"/>
              <a:ext cx="77788" cy="71438"/>
            </a:xfrm>
            <a:prstGeom prst="rect">
              <a:avLst/>
            </a:pr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4" name="Rectangle 230">
              <a:extLst>
                <a:ext uri="{FF2B5EF4-FFF2-40B4-BE49-F238E27FC236}">
                  <a16:creationId xmlns:a16="http://schemas.microsoft.com/office/drawing/2014/main" id="{50AFCE22-D5E2-4857-81AE-D1B6AFD7E7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9212" y="6545263"/>
              <a:ext cx="77788" cy="71438"/>
            </a:xfrm>
            <a:prstGeom prst="rect">
              <a:avLst/>
            </a:pr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275" name="组合 274">
            <a:extLst>
              <a:ext uri="{FF2B5EF4-FFF2-40B4-BE49-F238E27FC236}">
                <a16:creationId xmlns:a16="http://schemas.microsoft.com/office/drawing/2014/main" id="{D6481242-9D32-43A7-9CC7-A064E459851C}"/>
              </a:ext>
            </a:extLst>
          </p:cNvPr>
          <p:cNvGrpSpPr/>
          <p:nvPr/>
        </p:nvGrpSpPr>
        <p:grpSpPr>
          <a:xfrm>
            <a:off x="6878239" y="6036072"/>
            <a:ext cx="555625" cy="558801"/>
            <a:chOff x="3860800" y="6124575"/>
            <a:chExt cx="555625" cy="558801"/>
          </a:xfrm>
        </p:grpSpPr>
        <p:sp>
          <p:nvSpPr>
            <p:cNvPr id="276" name="Freeform 231">
              <a:extLst>
                <a:ext uri="{FF2B5EF4-FFF2-40B4-BE49-F238E27FC236}">
                  <a16:creationId xmlns:a16="http://schemas.microsoft.com/office/drawing/2014/main" id="{FD8AF15F-4E0A-43D7-92EF-CFF7C17CD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7987" y="6481763"/>
              <a:ext cx="198438" cy="201613"/>
            </a:xfrm>
            <a:custGeom>
              <a:avLst/>
              <a:gdLst>
                <a:gd name="T0" fmla="*/ 0 w 53"/>
                <a:gd name="T1" fmla="*/ 9 h 54"/>
                <a:gd name="T2" fmla="*/ 6 w 53"/>
                <a:gd name="T3" fmla="*/ 19 h 54"/>
                <a:gd name="T4" fmla="*/ 39 w 53"/>
                <a:gd name="T5" fmla="*/ 51 h 54"/>
                <a:gd name="T6" fmla="*/ 50 w 53"/>
                <a:gd name="T7" fmla="*/ 51 h 54"/>
                <a:gd name="T8" fmla="*/ 50 w 53"/>
                <a:gd name="T9" fmla="*/ 39 h 54"/>
                <a:gd name="T10" fmla="*/ 19 w 53"/>
                <a:gd name="T11" fmla="*/ 6 h 54"/>
                <a:gd name="T12" fmla="*/ 8 w 53"/>
                <a:gd name="T13" fmla="*/ 0 h 54"/>
                <a:gd name="T14" fmla="*/ 1 w 53"/>
                <a:gd name="T15" fmla="*/ 2 h 54"/>
                <a:gd name="T16" fmla="*/ 0 w 53"/>
                <a:gd name="T17" fmla="*/ 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54">
                  <a:moveTo>
                    <a:pt x="0" y="9"/>
                  </a:moveTo>
                  <a:cubicBezTo>
                    <a:pt x="0" y="11"/>
                    <a:pt x="3" y="16"/>
                    <a:pt x="6" y="19"/>
                  </a:cubicBezTo>
                  <a:cubicBezTo>
                    <a:pt x="39" y="51"/>
                    <a:pt x="39" y="51"/>
                    <a:pt x="39" y="51"/>
                  </a:cubicBezTo>
                  <a:cubicBezTo>
                    <a:pt x="42" y="54"/>
                    <a:pt x="47" y="54"/>
                    <a:pt x="50" y="51"/>
                  </a:cubicBezTo>
                  <a:cubicBezTo>
                    <a:pt x="53" y="47"/>
                    <a:pt x="53" y="42"/>
                    <a:pt x="50" y="39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6" y="3"/>
                    <a:pt x="11" y="0"/>
                    <a:pt x="8" y="0"/>
                  </a:cubicBezTo>
                  <a:cubicBezTo>
                    <a:pt x="6" y="0"/>
                    <a:pt x="3" y="1"/>
                    <a:pt x="1" y="2"/>
                  </a:cubicBezTo>
                  <a:cubicBezTo>
                    <a:pt x="0" y="3"/>
                    <a:pt x="0" y="6"/>
                    <a:pt x="0" y="9"/>
                  </a:cubicBezTo>
                  <a:close/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7" name="Oval 232">
              <a:extLst>
                <a:ext uri="{FF2B5EF4-FFF2-40B4-BE49-F238E27FC236}">
                  <a16:creationId xmlns:a16="http://schemas.microsoft.com/office/drawing/2014/main" id="{AB7099CD-5DB4-45F5-B256-0437AD5EA1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0800" y="6124575"/>
              <a:ext cx="368300" cy="368300"/>
            </a:xfrm>
            <a:prstGeom prst="ellips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8" name="Freeform 233">
              <a:extLst>
                <a:ext uri="{FF2B5EF4-FFF2-40B4-BE49-F238E27FC236}">
                  <a16:creationId xmlns:a16="http://schemas.microsoft.com/office/drawing/2014/main" id="{98127762-8048-4D26-B73B-A5A4A2239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875" y="6470650"/>
              <a:ext cx="14288" cy="19050"/>
            </a:xfrm>
            <a:custGeom>
              <a:avLst/>
              <a:gdLst>
                <a:gd name="T0" fmla="*/ 9 w 9"/>
                <a:gd name="T1" fmla="*/ 12 h 12"/>
                <a:gd name="T2" fmla="*/ 0 w 9"/>
                <a:gd name="T3" fmla="*/ 0 h 12"/>
                <a:gd name="T4" fmla="*/ 9 w 9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12">
                  <a:moveTo>
                    <a:pt x="9" y="12"/>
                  </a:moveTo>
                  <a:lnTo>
                    <a:pt x="0" y="0"/>
                  </a:lnTo>
                  <a:lnTo>
                    <a:pt x="9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9" name="Line 234">
              <a:extLst>
                <a:ext uri="{FF2B5EF4-FFF2-40B4-BE49-F238E27FC236}">
                  <a16:creationId xmlns:a16="http://schemas.microsoft.com/office/drawing/2014/main" id="{F50BB81F-3B17-4DDE-B876-5F4CFFE4A9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06875" y="6470650"/>
              <a:ext cx="14288" cy="1905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0" name="Line 235">
              <a:extLst>
                <a:ext uri="{FF2B5EF4-FFF2-40B4-BE49-F238E27FC236}">
                  <a16:creationId xmlns:a16="http://schemas.microsoft.com/office/drawing/2014/main" id="{41C73666-FE5B-4F82-8F03-13B619382C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06875" y="6470650"/>
              <a:ext cx="14288" cy="19050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1" name="Line 236">
              <a:extLst>
                <a:ext uri="{FF2B5EF4-FFF2-40B4-BE49-F238E27FC236}">
                  <a16:creationId xmlns:a16="http://schemas.microsoft.com/office/drawing/2014/main" id="{CB3FD007-3735-4F4F-BEBF-EF8533A7BD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4950" y="6240463"/>
              <a:ext cx="0" cy="142875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2" name="Line 237">
              <a:extLst>
                <a:ext uri="{FF2B5EF4-FFF2-40B4-BE49-F238E27FC236}">
                  <a16:creationId xmlns:a16="http://schemas.microsoft.com/office/drawing/2014/main" id="{166EBF18-F024-4443-AF39-AB0A9CAD98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73512" y="6311900"/>
              <a:ext cx="142875" cy="0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283" name="组合 282">
            <a:extLst>
              <a:ext uri="{FF2B5EF4-FFF2-40B4-BE49-F238E27FC236}">
                <a16:creationId xmlns:a16="http://schemas.microsoft.com/office/drawing/2014/main" id="{399C90E6-DB2F-4BD9-81F6-11F4BE09FB67}"/>
              </a:ext>
            </a:extLst>
          </p:cNvPr>
          <p:cNvGrpSpPr/>
          <p:nvPr/>
        </p:nvGrpSpPr>
        <p:grpSpPr>
          <a:xfrm>
            <a:off x="5662216" y="5362972"/>
            <a:ext cx="558800" cy="558801"/>
            <a:chOff x="5164137" y="6124575"/>
            <a:chExt cx="558800" cy="558801"/>
          </a:xfrm>
        </p:grpSpPr>
        <p:sp>
          <p:nvSpPr>
            <p:cNvPr id="284" name="Freeform 238">
              <a:extLst>
                <a:ext uri="{FF2B5EF4-FFF2-40B4-BE49-F238E27FC236}">
                  <a16:creationId xmlns:a16="http://schemas.microsoft.com/office/drawing/2014/main" id="{FDCE7229-CA96-43B1-9C6F-2D2C9DB40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9737" y="6481763"/>
              <a:ext cx="203200" cy="201613"/>
            </a:xfrm>
            <a:custGeom>
              <a:avLst/>
              <a:gdLst>
                <a:gd name="T0" fmla="*/ 1 w 54"/>
                <a:gd name="T1" fmla="*/ 9 h 54"/>
                <a:gd name="T2" fmla="*/ 7 w 54"/>
                <a:gd name="T3" fmla="*/ 19 h 54"/>
                <a:gd name="T4" fmla="*/ 40 w 54"/>
                <a:gd name="T5" fmla="*/ 51 h 54"/>
                <a:gd name="T6" fmla="*/ 51 w 54"/>
                <a:gd name="T7" fmla="*/ 51 h 54"/>
                <a:gd name="T8" fmla="*/ 51 w 54"/>
                <a:gd name="T9" fmla="*/ 39 h 54"/>
                <a:gd name="T10" fmla="*/ 20 w 54"/>
                <a:gd name="T11" fmla="*/ 6 h 54"/>
                <a:gd name="T12" fmla="*/ 9 w 54"/>
                <a:gd name="T13" fmla="*/ 0 h 54"/>
                <a:gd name="T14" fmla="*/ 2 w 54"/>
                <a:gd name="T15" fmla="*/ 2 h 54"/>
                <a:gd name="T16" fmla="*/ 1 w 54"/>
                <a:gd name="T17" fmla="*/ 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54">
                  <a:moveTo>
                    <a:pt x="1" y="9"/>
                  </a:moveTo>
                  <a:cubicBezTo>
                    <a:pt x="1" y="11"/>
                    <a:pt x="3" y="16"/>
                    <a:pt x="7" y="19"/>
                  </a:cubicBezTo>
                  <a:cubicBezTo>
                    <a:pt x="40" y="51"/>
                    <a:pt x="40" y="51"/>
                    <a:pt x="40" y="51"/>
                  </a:cubicBezTo>
                  <a:cubicBezTo>
                    <a:pt x="43" y="54"/>
                    <a:pt x="48" y="54"/>
                    <a:pt x="51" y="51"/>
                  </a:cubicBezTo>
                  <a:cubicBezTo>
                    <a:pt x="54" y="47"/>
                    <a:pt x="54" y="42"/>
                    <a:pt x="51" y="39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7" y="3"/>
                    <a:pt x="12" y="0"/>
                    <a:pt x="9" y="0"/>
                  </a:cubicBezTo>
                  <a:cubicBezTo>
                    <a:pt x="6" y="0"/>
                    <a:pt x="3" y="1"/>
                    <a:pt x="2" y="2"/>
                  </a:cubicBezTo>
                  <a:cubicBezTo>
                    <a:pt x="1" y="3"/>
                    <a:pt x="0" y="6"/>
                    <a:pt x="1" y="9"/>
                  </a:cubicBezTo>
                  <a:close/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5" name="Oval 239">
              <a:extLst>
                <a:ext uri="{FF2B5EF4-FFF2-40B4-BE49-F238E27FC236}">
                  <a16:creationId xmlns:a16="http://schemas.microsoft.com/office/drawing/2014/main" id="{8AA0B657-24FC-4C8F-9F9A-5965E03CBE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4137" y="6124575"/>
              <a:ext cx="371475" cy="368300"/>
            </a:xfrm>
            <a:prstGeom prst="ellips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6" name="Freeform 240">
              <a:extLst>
                <a:ext uri="{FF2B5EF4-FFF2-40B4-BE49-F238E27FC236}">
                  <a16:creationId xmlns:a16="http://schemas.microsoft.com/office/drawing/2014/main" id="{171609D1-A00A-4D0E-8551-76C34A58E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800" y="6470650"/>
              <a:ext cx="15875" cy="19050"/>
            </a:xfrm>
            <a:custGeom>
              <a:avLst/>
              <a:gdLst>
                <a:gd name="T0" fmla="*/ 10 w 10"/>
                <a:gd name="T1" fmla="*/ 12 h 12"/>
                <a:gd name="T2" fmla="*/ 0 w 10"/>
                <a:gd name="T3" fmla="*/ 0 h 12"/>
                <a:gd name="T4" fmla="*/ 10 w 10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2">
                  <a:moveTo>
                    <a:pt x="10" y="12"/>
                  </a:moveTo>
                  <a:lnTo>
                    <a:pt x="0" y="0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7" name="Line 241">
              <a:extLst>
                <a:ext uri="{FF2B5EF4-FFF2-40B4-BE49-F238E27FC236}">
                  <a16:creationId xmlns:a16="http://schemas.microsoft.com/office/drawing/2014/main" id="{B6F6B2E3-D059-48F1-8E19-7C0392D2FF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511800" y="6470650"/>
              <a:ext cx="15875" cy="1905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8" name="Line 242">
              <a:extLst>
                <a:ext uri="{FF2B5EF4-FFF2-40B4-BE49-F238E27FC236}">
                  <a16:creationId xmlns:a16="http://schemas.microsoft.com/office/drawing/2014/main" id="{826141D4-EBA8-4B8C-B583-EE44E405B7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511800" y="6470650"/>
              <a:ext cx="15875" cy="19050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9" name="Line 243">
              <a:extLst>
                <a:ext uri="{FF2B5EF4-FFF2-40B4-BE49-F238E27FC236}">
                  <a16:creationId xmlns:a16="http://schemas.microsoft.com/office/drawing/2014/main" id="{BD1C5A85-B504-4125-83B3-DC7130DAF6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0025" y="6311900"/>
              <a:ext cx="138113" cy="0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290" name="组合 289">
            <a:extLst>
              <a:ext uri="{FF2B5EF4-FFF2-40B4-BE49-F238E27FC236}">
                <a16:creationId xmlns:a16="http://schemas.microsoft.com/office/drawing/2014/main" id="{F3F445BF-F1FF-4C83-974A-6A3D1FE21390}"/>
              </a:ext>
            </a:extLst>
          </p:cNvPr>
          <p:cNvGrpSpPr/>
          <p:nvPr/>
        </p:nvGrpSpPr>
        <p:grpSpPr>
          <a:xfrm>
            <a:off x="6699648" y="5153423"/>
            <a:ext cx="566738" cy="481013"/>
            <a:chOff x="6462713" y="6199188"/>
            <a:chExt cx="566738" cy="481013"/>
          </a:xfrm>
        </p:grpSpPr>
        <p:sp>
          <p:nvSpPr>
            <p:cNvPr id="291" name="Freeform 244">
              <a:extLst>
                <a:ext uri="{FF2B5EF4-FFF2-40B4-BE49-F238E27FC236}">
                  <a16:creationId xmlns:a16="http://schemas.microsoft.com/office/drawing/2014/main" id="{4D58A447-33B8-44E5-9C3F-C544E8966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2713" y="6465888"/>
              <a:ext cx="465138" cy="214313"/>
            </a:xfrm>
            <a:custGeom>
              <a:avLst/>
              <a:gdLst>
                <a:gd name="T0" fmla="*/ 42 w 124"/>
                <a:gd name="T1" fmla="*/ 0 h 57"/>
                <a:gd name="T2" fmla="*/ 8 w 124"/>
                <a:gd name="T3" fmla="*/ 0 h 57"/>
                <a:gd name="T4" fmla="*/ 0 w 124"/>
                <a:gd name="T5" fmla="*/ 8 h 57"/>
                <a:gd name="T6" fmla="*/ 0 w 124"/>
                <a:gd name="T7" fmla="*/ 49 h 57"/>
                <a:gd name="T8" fmla="*/ 8 w 124"/>
                <a:gd name="T9" fmla="*/ 57 h 57"/>
                <a:gd name="T10" fmla="*/ 124 w 124"/>
                <a:gd name="T11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" h="57">
                  <a:moveTo>
                    <a:pt x="42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24" y="57"/>
                    <a:pt x="124" y="57"/>
                    <a:pt x="124" y="57"/>
                  </a:cubicBezTo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2" name="Freeform 245">
              <a:extLst>
                <a:ext uri="{FF2B5EF4-FFF2-40B4-BE49-F238E27FC236}">
                  <a16:creationId xmlns:a16="http://schemas.microsoft.com/office/drawing/2014/main" id="{890183B5-C592-4B32-9CBA-AEA6B5155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5100" y="6210300"/>
              <a:ext cx="307975" cy="461963"/>
            </a:xfrm>
            <a:custGeom>
              <a:avLst/>
              <a:gdLst>
                <a:gd name="T0" fmla="*/ 80 w 82"/>
                <a:gd name="T1" fmla="*/ 40 h 123"/>
                <a:gd name="T2" fmla="*/ 44 w 82"/>
                <a:gd name="T3" fmla="*/ 3 h 123"/>
                <a:gd name="T4" fmla="*/ 32 w 82"/>
                <a:gd name="T5" fmla="*/ 3 h 123"/>
                <a:gd name="T6" fmla="*/ 3 w 82"/>
                <a:gd name="T7" fmla="*/ 32 h 123"/>
                <a:gd name="T8" fmla="*/ 3 w 82"/>
                <a:gd name="T9" fmla="*/ 44 h 123"/>
                <a:gd name="T10" fmla="*/ 82 w 82"/>
                <a:gd name="T11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123">
                  <a:moveTo>
                    <a:pt x="80" y="40"/>
                  </a:moveTo>
                  <a:cubicBezTo>
                    <a:pt x="44" y="3"/>
                    <a:pt x="44" y="3"/>
                    <a:pt x="44" y="3"/>
                  </a:cubicBezTo>
                  <a:cubicBezTo>
                    <a:pt x="41" y="0"/>
                    <a:pt x="35" y="0"/>
                    <a:pt x="32" y="3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0" y="35"/>
                    <a:pt x="0" y="41"/>
                    <a:pt x="3" y="44"/>
                  </a:cubicBezTo>
                  <a:cubicBezTo>
                    <a:pt x="82" y="123"/>
                    <a:pt x="82" y="123"/>
                    <a:pt x="82" y="123"/>
                  </a:cubicBezTo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3" name="Freeform 246">
              <a:extLst>
                <a:ext uri="{FF2B5EF4-FFF2-40B4-BE49-F238E27FC236}">
                  <a16:creationId xmlns:a16="http://schemas.microsoft.com/office/drawing/2014/main" id="{2BBC5D64-60AE-4123-91FC-48A97F3A3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5138" y="6199188"/>
              <a:ext cx="214313" cy="481013"/>
            </a:xfrm>
            <a:custGeom>
              <a:avLst/>
              <a:gdLst>
                <a:gd name="T0" fmla="*/ 49 w 57"/>
                <a:gd name="T1" fmla="*/ 128 h 128"/>
                <a:gd name="T2" fmla="*/ 57 w 57"/>
                <a:gd name="T3" fmla="*/ 120 h 128"/>
                <a:gd name="T4" fmla="*/ 57 w 57"/>
                <a:gd name="T5" fmla="*/ 8 h 128"/>
                <a:gd name="T6" fmla="*/ 49 w 57"/>
                <a:gd name="T7" fmla="*/ 0 h 128"/>
                <a:gd name="T8" fmla="*/ 8 w 57"/>
                <a:gd name="T9" fmla="*/ 0 h 128"/>
                <a:gd name="T10" fmla="*/ 0 w 57"/>
                <a:gd name="T11" fmla="*/ 8 h 128"/>
                <a:gd name="T12" fmla="*/ 0 w 57"/>
                <a:gd name="T13" fmla="*/ 120 h 128"/>
                <a:gd name="T14" fmla="*/ 8 w 57"/>
                <a:gd name="T15" fmla="*/ 128 h 128"/>
                <a:gd name="T16" fmla="*/ 49 w 57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28">
                  <a:moveTo>
                    <a:pt x="49" y="128"/>
                  </a:moveTo>
                  <a:cubicBezTo>
                    <a:pt x="54" y="128"/>
                    <a:pt x="57" y="124"/>
                    <a:pt x="57" y="120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7" y="4"/>
                    <a:pt x="54" y="0"/>
                    <a:pt x="4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lnTo>
                    <a:pt x="49" y="128"/>
                  </a:lnTo>
                  <a:close/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4" name="Oval 247">
              <a:extLst>
                <a:ext uri="{FF2B5EF4-FFF2-40B4-BE49-F238E27FC236}">
                  <a16:creationId xmlns:a16="http://schemas.microsoft.com/office/drawing/2014/main" id="{DE53855F-27C1-46D0-8146-2B85C44ADB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9588" y="6605588"/>
              <a:ext cx="33338" cy="3333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295" name="组合 294">
            <a:extLst>
              <a:ext uri="{FF2B5EF4-FFF2-40B4-BE49-F238E27FC236}">
                <a16:creationId xmlns:a16="http://schemas.microsoft.com/office/drawing/2014/main" id="{09757028-8874-4A02-97D7-AEB64FC11450}"/>
              </a:ext>
            </a:extLst>
          </p:cNvPr>
          <p:cNvGrpSpPr/>
          <p:nvPr/>
        </p:nvGrpSpPr>
        <p:grpSpPr>
          <a:xfrm>
            <a:off x="7648181" y="5170885"/>
            <a:ext cx="495301" cy="495300"/>
            <a:chOff x="7816850" y="6196013"/>
            <a:chExt cx="495301" cy="495300"/>
          </a:xfrm>
        </p:grpSpPr>
        <p:sp>
          <p:nvSpPr>
            <p:cNvPr id="296" name="Line 248">
              <a:extLst>
                <a:ext uri="{FF2B5EF4-FFF2-40B4-BE49-F238E27FC236}">
                  <a16:creationId xmlns:a16="http://schemas.microsoft.com/office/drawing/2014/main" id="{624D4DC0-F329-4839-9656-9EAF358908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58125" y="6278563"/>
              <a:ext cx="0" cy="127000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7" name="Line 249">
              <a:extLst>
                <a:ext uri="{FF2B5EF4-FFF2-40B4-BE49-F238E27FC236}">
                  <a16:creationId xmlns:a16="http://schemas.microsoft.com/office/drawing/2014/main" id="{5305E968-EB3F-4A46-9C13-03CDA7A967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58125" y="6481763"/>
              <a:ext cx="0" cy="134938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8" name="Line 250">
              <a:extLst>
                <a:ext uri="{FF2B5EF4-FFF2-40B4-BE49-F238E27FC236}">
                  <a16:creationId xmlns:a16="http://schemas.microsoft.com/office/drawing/2014/main" id="{17F3092F-04F6-4C04-8FE1-05C26F36FA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896225" y="6654800"/>
              <a:ext cx="130175" cy="0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9" name="Line 251">
              <a:extLst>
                <a:ext uri="{FF2B5EF4-FFF2-40B4-BE49-F238E27FC236}">
                  <a16:creationId xmlns:a16="http://schemas.microsoft.com/office/drawing/2014/main" id="{EFB9EA27-E8B0-4C0C-833A-A6CF24FA28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02600" y="6654800"/>
              <a:ext cx="134938" cy="0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0" name="Line 252">
              <a:extLst>
                <a:ext uri="{FF2B5EF4-FFF2-40B4-BE49-F238E27FC236}">
                  <a16:creationId xmlns:a16="http://schemas.microsoft.com/office/drawing/2014/main" id="{BD516D4F-697C-45A6-AB9E-98DD9C0C26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74050" y="6481763"/>
              <a:ext cx="0" cy="134938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1" name="Line 253">
              <a:extLst>
                <a:ext uri="{FF2B5EF4-FFF2-40B4-BE49-F238E27FC236}">
                  <a16:creationId xmlns:a16="http://schemas.microsoft.com/office/drawing/2014/main" id="{26A95C12-7E5E-4CAF-AE8E-5BBCC9F86B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74050" y="6278563"/>
              <a:ext cx="0" cy="127000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2" name="Line 254">
              <a:extLst>
                <a:ext uri="{FF2B5EF4-FFF2-40B4-BE49-F238E27FC236}">
                  <a16:creationId xmlns:a16="http://schemas.microsoft.com/office/drawing/2014/main" id="{DA0F40D8-BD05-48CF-A8F3-7A0BB8BA81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02600" y="6237288"/>
              <a:ext cx="134938" cy="0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3" name="Line 255">
              <a:extLst>
                <a:ext uri="{FF2B5EF4-FFF2-40B4-BE49-F238E27FC236}">
                  <a16:creationId xmlns:a16="http://schemas.microsoft.com/office/drawing/2014/main" id="{6CAC2D11-59D9-44E9-AA61-A5837F4FF1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96225" y="6237288"/>
              <a:ext cx="130175" cy="0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4" name="Rectangle 256">
              <a:extLst>
                <a:ext uri="{FF2B5EF4-FFF2-40B4-BE49-F238E27FC236}">
                  <a16:creationId xmlns:a16="http://schemas.microsoft.com/office/drawing/2014/main" id="{5C809653-BEF4-4204-B608-66DDD31026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6850" y="6196013"/>
              <a:ext cx="79375" cy="79375"/>
            </a:xfrm>
            <a:prstGeom prst="rect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5" name="Rectangle 257">
              <a:extLst>
                <a:ext uri="{FF2B5EF4-FFF2-40B4-BE49-F238E27FC236}">
                  <a16:creationId xmlns:a16="http://schemas.microsoft.com/office/drawing/2014/main" id="{400DA070-B0AA-466E-A409-E258499CB1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37538" y="6196013"/>
              <a:ext cx="74613" cy="79375"/>
            </a:xfrm>
            <a:prstGeom prst="rect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6" name="Rectangle 258">
              <a:extLst>
                <a:ext uri="{FF2B5EF4-FFF2-40B4-BE49-F238E27FC236}">
                  <a16:creationId xmlns:a16="http://schemas.microsoft.com/office/drawing/2014/main" id="{A7169B10-9E32-4559-B7DA-D77C399C49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6850" y="6405563"/>
              <a:ext cx="79375" cy="76200"/>
            </a:xfrm>
            <a:prstGeom prst="rect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7" name="Rectangle 259">
              <a:extLst>
                <a:ext uri="{FF2B5EF4-FFF2-40B4-BE49-F238E27FC236}">
                  <a16:creationId xmlns:a16="http://schemas.microsoft.com/office/drawing/2014/main" id="{E044CC83-ED39-49B4-8960-D454381815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37538" y="6405563"/>
              <a:ext cx="74613" cy="76200"/>
            </a:xfrm>
            <a:prstGeom prst="rect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8" name="Rectangle 260">
              <a:extLst>
                <a:ext uri="{FF2B5EF4-FFF2-40B4-BE49-F238E27FC236}">
                  <a16:creationId xmlns:a16="http://schemas.microsoft.com/office/drawing/2014/main" id="{A42C34D5-B918-4529-831F-30BBAB1E26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6400" y="6196013"/>
              <a:ext cx="76200" cy="79375"/>
            </a:xfrm>
            <a:prstGeom prst="rect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9" name="Rectangle 261">
              <a:extLst>
                <a:ext uri="{FF2B5EF4-FFF2-40B4-BE49-F238E27FC236}">
                  <a16:creationId xmlns:a16="http://schemas.microsoft.com/office/drawing/2014/main" id="{F3650FD3-2270-4E85-8B8E-314D973DA6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6850" y="6616700"/>
              <a:ext cx="79375" cy="74613"/>
            </a:xfrm>
            <a:prstGeom prst="rect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0" name="Rectangle 262">
              <a:extLst>
                <a:ext uri="{FF2B5EF4-FFF2-40B4-BE49-F238E27FC236}">
                  <a16:creationId xmlns:a16="http://schemas.microsoft.com/office/drawing/2014/main" id="{F53D169E-7058-4F74-A2D5-EB3F0A6FD7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37538" y="6616700"/>
              <a:ext cx="74613" cy="74613"/>
            </a:xfrm>
            <a:prstGeom prst="rect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1" name="Rectangle 263">
              <a:extLst>
                <a:ext uri="{FF2B5EF4-FFF2-40B4-BE49-F238E27FC236}">
                  <a16:creationId xmlns:a16="http://schemas.microsoft.com/office/drawing/2014/main" id="{99B79A91-90BE-4F31-99ED-4238B91F9D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6400" y="6616700"/>
              <a:ext cx="76200" cy="74613"/>
            </a:xfrm>
            <a:prstGeom prst="rect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2" name="Rectangle 264">
              <a:extLst>
                <a:ext uri="{FF2B5EF4-FFF2-40B4-BE49-F238E27FC236}">
                  <a16:creationId xmlns:a16="http://schemas.microsoft.com/office/drawing/2014/main" id="{4370FE95-361D-48C1-B5B4-D2EA73582F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56563" y="6435725"/>
              <a:ext cx="19050" cy="19050"/>
            </a:xfrm>
            <a:prstGeom prst="rect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313" name="组合 312">
            <a:extLst>
              <a:ext uri="{FF2B5EF4-FFF2-40B4-BE49-F238E27FC236}">
                <a16:creationId xmlns:a16="http://schemas.microsoft.com/office/drawing/2014/main" id="{9C162358-EB4E-4359-B5F4-223352F89D4B}"/>
              </a:ext>
            </a:extLst>
          </p:cNvPr>
          <p:cNvGrpSpPr/>
          <p:nvPr/>
        </p:nvGrpSpPr>
        <p:grpSpPr>
          <a:xfrm>
            <a:off x="8783240" y="4490640"/>
            <a:ext cx="558800" cy="547688"/>
            <a:chOff x="9082088" y="6143625"/>
            <a:chExt cx="558800" cy="547688"/>
          </a:xfrm>
        </p:grpSpPr>
        <p:sp>
          <p:nvSpPr>
            <p:cNvPr id="314" name="Oval 265">
              <a:extLst>
                <a:ext uri="{FF2B5EF4-FFF2-40B4-BE49-F238E27FC236}">
                  <a16:creationId xmlns:a16="http://schemas.microsoft.com/office/drawing/2014/main" id="{371A5BC0-9289-4D7E-AA79-1F4C1A1572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82088" y="6350000"/>
              <a:ext cx="341313" cy="341313"/>
            </a:xfrm>
            <a:prstGeom prst="ellips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5" name="Oval 266">
              <a:extLst>
                <a:ext uri="{FF2B5EF4-FFF2-40B4-BE49-F238E27FC236}">
                  <a16:creationId xmlns:a16="http://schemas.microsoft.com/office/drawing/2014/main" id="{94384E21-0B25-430C-A9BD-163BDB833B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99575" y="6350000"/>
              <a:ext cx="341313" cy="341313"/>
            </a:xfrm>
            <a:prstGeom prst="ellips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6" name="Oval 267">
              <a:extLst>
                <a:ext uri="{FF2B5EF4-FFF2-40B4-BE49-F238E27FC236}">
                  <a16:creationId xmlns:a16="http://schemas.microsoft.com/office/drawing/2014/main" id="{C8F69154-21D1-4E2E-91AA-31335EC73F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0038" y="6143625"/>
              <a:ext cx="341313" cy="346075"/>
            </a:xfrm>
            <a:prstGeom prst="ellips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317" name="组合 316">
            <a:extLst>
              <a:ext uri="{FF2B5EF4-FFF2-40B4-BE49-F238E27FC236}">
                <a16:creationId xmlns:a16="http://schemas.microsoft.com/office/drawing/2014/main" id="{B057F4A0-95D8-4CB6-BC2E-957A504A596A}"/>
              </a:ext>
            </a:extLst>
          </p:cNvPr>
          <p:cNvGrpSpPr/>
          <p:nvPr/>
        </p:nvGrpSpPr>
        <p:grpSpPr>
          <a:xfrm>
            <a:off x="9657958" y="4813697"/>
            <a:ext cx="498475" cy="596900"/>
            <a:chOff x="11720513" y="6094413"/>
            <a:chExt cx="498475" cy="596900"/>
          </a:xfrm>
        </p:grpSpPr>
        <p:sp>
          <p:nvSpPr>
            <p:cNvPr id="318" name="Freeform 268">
              <a:extLst>
                <a:ext uri="{FF2B5EF4-FFF2-40B4-BE49-F238E27FC236}">
                  <a16:creationId xmlns:a16="http://schemas.microsoft.com/office/drawing/2014/main" id="{4770CF2E-0B8C-4C26-BEC4-289D677A8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1338" y="6245225"/>
              <a:ext cx="247650" cy="446088"/>
            </a:xfrm>
            <a:custGeom>
              <a:avLst/>
              <a:gdLst>
                <a:gd name="T0" fmla="*/ 156 w 156"/>
                <a:gd name="T1" fmla="*/ 187 h 281"/>
                <a:gd name="T2" fmla="*/ 0 w 156"/>
                <a:gd name="T3" fmla="*/ 281 h 281"/>
                <a:gd name="T4" fmla="*/ 0 w 156"/>
                <a:gd name="T5" fmla="*/ 92 h 281"/>
                <a:gd name="T6" fmla="*/ 156 w 156"/>
                <a:gd name="T7" fmla="*/ 0 h 281"/>
                <a:gd name="T8" fmla="*/ 156 w 156"/>
                <a:gd name="T9" fmla="*/ 187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281">
                  <a:moveTo>
                    <a:pt x="156" y="187"/>
                  </a:moveTo>
                  <a:lnTo>
                    <a:pt x="0" y="281"/>
                  </a:lnTo>
                  <a:lnTo>
                    <a:pt x="0" y="92"/>
                  </a:lnTo>
                  <a:lnTo>
                    <a:pt x="156" y="0"/>
                  </a:lnTo>
                  <a:lnTo>
                    <a:pt x="156" y="187"/>
                  </a:lnTo>
                  <a:close/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9" name="Freeform 269">
              <a:extLst>
                <a:ext uri="{FF2B5EF4-FFF2-40B4-BE49-F238E27FC236}">
                  <a16:creationId xmlns:a16="http://schemas.microsoft.com/office/drawing/2014/main" id="{7DB5C099-41DC-45E1-8317-A3DBB98F97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0513" y="6245225"/>
              <a:ext cx="250825" cy="446088"/>
            </a:xfrm>
            <a:custGeom>
              <a:avLst/>
              <a:gdLst>
                <a:gd name="T0" fmla="*/ 158 w 158"/>
                <a:gd name="T1" fmla="*/ 92 h 281"/>
                <a:gd name="T2" fmla="*/ 0 w 158"/>
                <a:gd name="T3" fmla="*/ 0 h 281"/>
                <a:gd name="T4" fmla="*/ 0 w 158"/>
                <a:gd name="T5" fmla="*/ 187 h 281"/>
                <a:gd name="T6" fmla="*/ 158 w 158"/>
                <a:gd name="T7" fmla="*/ 28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8" h="281">
                  <a:moveTo>
                    <a:pt x="158" y="92"/>
                  </a:moveTo>
                  <a:lnTo>
                    <a:pt x="0" y="0"/>
                  </a:lnTo>
                  <a:lnTo>
                    <a:pt x="0" y="187"/>
                  </a:lnTo>
                  <a:lnTo>
                    <a:pt x="158" y="281"/>
                  </a:lnTo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0" name="Line 270">
              <a:extLst>
                <a:ext uri="{FF2B5EF4-FFF2-40B4-BE49-F238E27FC236}">
                  <a16:creationId xmlns:a16="http://schemas.microsoft.com/office/drawing/2014/main" id="{2361681B-0261-4BB0-AB66-8CAD0DB610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720513" y="6094413"/>
              <a:ext cx="250825" cy="150813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1" name="Line 271">
              <a:extLst>
                <a:ext uri="{FF2B5EF4-FFF2-40B4-BE49-F238E27FC236}">
                  <a16:creationId xmlns:a16="http://schemas.microsoft.com/office/drawing/2014/main" id="{4864F4CF-54E5-4967-B765-786B0F8707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1971338" y="6094413"/>
              <a:ext cx="247650" cy="150813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322" name="组合 321">
            <a:extLst>
              <a:ext uri="{FF2B5EF4-FFF2-40B4-BE49-F238E27FC236}">
                <a16:creationId xmlns:a16="http://schemas.microsoft.com/office/drawing/2014/main" id="{8091B3C3-3546-4328-B52F-75F6F73D247E}"/>
              </a:ext>
            </a:extLst>
          </p:cNvPr>
          <p:cNvGrpSpPr/>
          <p:nvPr/>
        </p:nvGrpSpPr>
        <p:grpSpPr>
          <a:xfrm>
            <a:off x="3519879" y="4119164"/>
            <a:ext cx="560388" cy="558800"/>
            <a:chOff x="2573337" y="4694238"/>
            <a:chExt cx="560388" cy="558800"/>
          </a:xfrm>
        </p:grpSpPr>
        <p:sp>
          <p:nvSpPr>
            <p:cNvPr id="323" name="Rectangle 272">
              <a:extLst>
                <a:ext uri="{FF2B5EF4-FFF2-40B4-BE49-F238E27FC236}">
                  <a16:creationId xmlns:a16="http://schemas.microsoft.com/office/drawing/2014/main" id="{A8625490-6358-4F29-BA07-939A11F8B2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8600" y="4889500"/>
              <a:ext cx="365125" cy="363538"/>
            </a:xfrm>
            <a:prstGeom prst="rect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4" name="Freeform 273">
              <a:extLst>
                <a:ext uri="{FF2B5EF4-FFF2-40B4-BE49-F238E27FC236}">
                  <a16:creationId xmlns:a16="http://schemas.microsoft.com/office/drawing/2014/main" id="{E3ACB59D-226F-42E5-BD2F-728AF0F95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3337" y="4694238"/>
              <a:ext cx="365125" cy="363538"/>
            </a:xfrm>
            <a:custGeom>
              <a:avLst/>
              <a:gdLst>
                <a:gd name="T0" fmla="*/ 67 w 230"/>
                <a:gd name="T1" fmla="*/ 229 h 229"/>
                <a:gd name="T2" fmla="*/ 0 w 230"/>
                <a:gd name="T3" fmla="*/ 229 h 229"/>
                <a:gd name="T4" fmla="*/ 0 w 230"/>
                <a:gd name="T5" fmla="*/ 0 h 229"/>
                <a:gd name="T6" fmla="*/ 230 w 230"/>
                <a:gd name="T7" fmla="*/ 0 h 229"/>
                <a:gd name="T8" fmla="*/ 230 w 230"/>
                <a:gd name="T9" fmla="*/ 6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" h="229">
                  <a:moveTo>
                    <a:pt x="67" y="229"/>
                  </a:moveTo>
                  <a:lnTo>
                    <a:pt x="0" y="229"/>
                  </a:lnTo>
                  <a:lnTo>
                    <a:pt x="0" y="0"/>
                  </a:lnTo>
                  <a:lnTo>
                    <a:pt x="230" y="0"/>
                  </a:lnTo>
                  <a:lnTo>
                    <a:pt x="230" y="66"/>
                  </a:lnTo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5" name="Rectangle 274">
              <a:extLst>
                <a:ext uri="{FF2B5EF4-FFF2-40B4-BE49-F238E27FC236}">
                  <a16:creationId xmlns:a16="http://schemas.microsoft.com/office/drawing/2014/main" id="{333E9236-6DDE-4610-8A73-76FE44BCBB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9087" y="4979988"/>
              <a:ext cx="184150" cy="184150"/>
            </a:xfrm>
            <a:prstGeom prst="rect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6" name="Line 275">
              <a:extLst>
                <a:ext uri="{FF2B5EF4-FFF2-40B4-BE49-F238E27FC236}">
                  <a16:creationId xmlns:a16="http://schemas.microsoft.com/office/drawing/2014/main" id="{DF870C52-4E0C-45B8-8CA3-F63468C5BB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68600" y="4889500"/>
              <a:ext cx="365125" cy="363538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327" name="组合 326">
            <a:extLst>
              <a:ext uri="{FF2B5EF4-FFF2-40B4-BE49-F238E27FC236}">
                <a16:creationId xmlns:a16="http://schemas.microsoft.com/office/drawing/2014/main" id="{0C2589E5-0816-486E-8159-03B4B5009585}"/>
              </a:ext>
            </a:extLst>
          </p:cNvPr>
          <p:cNvGrpSpPr/>
          <p:nvPr/>
        </p:nvGrpSpPr>
        <p:grpSpPr>
          <a:xfrm>
            <a:off x="5919391" y="1803797"/>
            <a:ext cx="698500" cy="631825"/>
            <a:chOff x="6397625" y="1693863"/>
            <a:chExt cx="698500" cy="631825"/>
          </a:xfrm>
        </p:grpSpPr>
        <p:sp>
          <p:nvSpPr>
            <p:cNvPr id="328" name="Freeform 276">
              <a:extLst>
                <a:ext uri="{FF2B5EF4-FFF2-40B4-BE49-F238E27FC236}">
                  <a16:creationId xmlns:a16="http://schemas.microsoft.com/office/drawing/2014/main" id="{D7BD6F54-40C4-463D-8387-8D04562B59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7625" y="1693863"/>
              <a:ext cx="698500" cy="631825"/>
            </a:xfrm>
            <a:custGeom>
              <a:avLst/>
              <a:gdLst>
                <a:gd name="T0" fmla="*/ 136 w 186"/>
                <a:gd name="T1" fmla="*/ 6 h 168"/>
                <a:gd name="T2" fmla="*/ 122 w 186"/>
                <a:gd name="T3" fmla="*/ 0 h 168"/>
                <a:gd name="T4" fmla="*/ 94 w 186"/>
                <a:gd name="T5" fmla="*/ 0 h 168"/>
                <a:gd name="T6" fmla="*/ 81 w 186"/>
                <a:gd name="T7" fmla="*/ 6 h 168"/>
                <a:gd name="T8" fmla="*/ 3 w 186"/>
                <a:gd name="T9" fmla="*/ 84 h 168"/>
                <a:gd name="T10" fmla="*/ 3 w 186"/>
                <a:gd name="T11" fmla="*/ 95 h 168"/>
                <a:gd name="T12" fmla="*/ 72 w 186"/>
                <a:gd name="T13" fmla="*/ 165 h 168"/>
                <a:gd name="T14" fmla="*/ 83 w 186"/>
                <a:gd name="T15" fmla="*/ 165 h 168"/>
                <a:gd name="T16" fmla="*/ 183 w 186"/>
                <a:gd name="T17" fmla="*/ 65 h 168"/>
                <a:gd name="T18" fmla="*/ 183 w 186"/>
                <a:gd name="T19" fmla="*/ 53 h 168"/>
                <a:gd name="T20" fmla="*/ 136 w 186"/>
                <a:gd name="T21" fmla="*/ 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6" h="168">
                  <a:moveTo>
                    <a:pt x="136" y="6"/>
                  </a:moveTo>
                  <a:cubicBezTo>
                    <a:pt x="133" y="3"/>
                    <a:pt x="126" y="0"/>
                    <a:pt x="122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0" y="0"/>
                    <a:pt x="84" y="3"/>
                    <a:pt x="81" y="6"/>
                  </a:cubicBezTo>
                  <a:cubicBezTo>
                    <a:pt x="3" y="84"/>
                    <a:pt x="3" y="84"/>
                    <a:pt x="3" y="84"/>
                  </a:cubicBezTo>
                  <a:cubicBezTo>
                    <a:pt x="0" y="87"/>
                    <a:pt x="0" y="92"/>
                    <a:pt x="3" y="95"/>
                  </a:cubicBezTo>
                  <a:cubicBezTo>
                    <a:pt x="72" y="165"/>
                    <a:pt x="72" y="165"/>
                    <a:pt x="72" y="165"/>
                  </a:cubicBezTo>
                  <a:cubicBezTo>
                    <a:pt x="75" y="168"/>
                    <a:pt x="80" y="168"/>
                    <a:pt x="83" y="165"/>
                  </a:cubicBezTo>
                  <a:cubicBezTo>
                    <a:pt x="183" y="65"/>
                    <a:pt x="183" y="65"/>
                    <a:pt x="183" y="65"/>
                  </a:cubicBezTo>
                  <a:cubicBezTo>
                    <a:pt x="186" y="61"/>
                    <a:pt x="186" y="56"/>
                    <a:pt x="183" y="53"/>
                  </a:cubicBezTo>
                  <a:lnTo>
                    <a:pt x="136" y="6"/>
                  </a:lnTo>
                  <a:close/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9" name="Freeform 277">
              <a:extLst>
                <a:ext uri="{FF2B5EF4-FFF2-40B4-BE49-F238E27FC236}">
                  <a16:creationId xmlns:a16="http://schemas.microsoft.com/office/drawing/2014/main" id="{2D627212-D4DF-4405-8E5D-F2F5D1D18C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1709738"/>
              <a:ext cx="179388" cy="82550"/>
            </a:xfrm>
            <a:custGeom>
              <a:avLst/>
              <a:gdLst>
                <a:gd name="T0" fmla="*/ 0 w 48"/>
                <a:gd name="T1" fmla="*/ 0 h 22"/>
                <a:gd name="T2" fmla="*/ 19 w 48"/>
                <a:gd name="T3" fmla="*/ 19 h 22"/>
                <a:gd name="T4" fmla="*/ 30 w 48"/>
                <a:gd name="T5" fmla="*/ 19 h 22"/>
                <a:gd name="T6" fmla="*/ 48 w 48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22">
                  <a:moveTo>
                    <a:pt x="0" y="0"/>
                  </a:moveTo>
                  <a:cubicBezTo>
                    <a:pt x="19" y="19"/>
                    <a:pt x="19" y="19"/>
                    <a:pt x="19" y="19"/>
                  </a:cubicBezTo>
                  <a:cubicBezTo>
                    <a:pt x="22" y="22"/>
                    <a:pt x="27" y="22"/>
                    <a:pt x="30" y="19"/>
                  </a:cubicBezTo>
                  <a:cubicBezTo>
                    <a:pt x="48" y="0"/>
                    <a:pt x="48" y="0"/>
                    <a:pt x="48" y="0"/>
                  </a:cubicBezTo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0" name="Freeform 278">
              <a:extLst>
                <a:ext uri="{FF2B5EF4-FFF2-40B4-BE49-F238E27FC236}">
                  <a16:creationId xmlns:a16="http://schemas.microsoft.com/office/drawing/2014/main" id="{EBC65E4B-FC8D-445D-B2EA-277C846243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0363" y="1822450"/>
              <a:ext cx="74613" cy="77788"/>
            </a:xfrm>
            <a:custGeom>
              <a:avLst/>
              <a:gdLst>
                <a:gd name="T0" fmla="*/ 23 w 47"/>
                <a:gd name="T1" fmla="*/ 49 h 49"/>
                <a:gd name="T2" fmla="*/ 0 w 47"/>
                <a:gd name="T3" fmla="*/ 23 h 49"/>
                <a:gd name="T4" fmla="*/ 23 w 47"/>
                <a:gd name="T5" fmla="*/ 0 h 49"/>
                <a:gd name="T6" fmla="*/ 47 w 47"/>
                <a:gd name="T7" fmla="*/ 23 h 49"/>
                <a:gd name="T8" fmla="*/ 23 w 47"/>
                <a:gd name="T9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9">
                  <a:moveTo>
                    <a:pt x="23" y="49"/>
                  </a:moveTo>
                  <a:lnTo>
                    <a:pt x="0" y="23"/>
                  </a:lnTo>
                  <a:lnTo>
                    <a:pt x="23" y="0"/>
                  </a:lnTo>
                  <a:lnTo>
                    <a:pt x="47" y="23"/>
                  </a:lnTo>
                  <a:lnTo>
                    <a:pt x="23" y="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1" name="Freeform 279">
              <a:extLst>
                <a:ext uri="{FF2B5EF4-FFF2-40B4-BE49-F238E27FC236}">
                  <a16:creationId xmlns:a16="http://schemas.microsoft.com/office/drawing/2014/main" id="{0362D2FD-A4FE-4560-92C8-0C6483598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0363" y="1912938"/>
              <a:ext cx="74613" cy="74613"/>
            </a:xfrm>
            <a:custGeom>
              <a:avLst/>
              <a:gdLst>
                <a:gd name="T0" fmla="*/ 23 w 47"/>
                <a:gd name="T1" fmla="*/ 47 h 47"/>
                <a:gd name="T2" fmla="*/ 0 w 47"/>
                <a:gd name="T3" fmla="*/ 23 h 47"/>
                <a:gd name="T4" fmla="*/ 23 w 47"/>
                <a:gd name="T5" fmla="*/ 0 h 47"/>
                <a:gd name="T6" fmla="*/ 47 w 47"/>
                <a:gd name="T7" fmla="*/ 23 h 47"/>
                <a:gd name="T8" fmla="*/ 23 w 47"/>
                <a:gd name="T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23" y="47"/>
                  </a:moveTo>
                  <a:lnTo>
                    <a:pt x="0" y="23"/>
                  </a:lnTo>
                  <a:lnTo>
                    <a:pt x="23" y="0"/>
                  </a:lnTo>
                  <a:lnTo>
                    <a:pt x="47" y="23"/>
                  </a:lnTo>
                  <a:lnTo>
                    <a:pt x="23" y="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2" name="Freeform 280">
              <a:extLst>
                <a:ext uri="{FF2B5EF4-FFF2-40B4-BE49-F238E27FC236}">
                  <a16:creationId xmlns:a16="http://schemas.microsoft.com/office/drawing/2014/main" id="{C9664E5D-DD08-460A-97F3-F9ABFB7891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6088" y="1998663"/>
              <a:ext cx="79375" cy="79375"/>
            </a:xfrm>
            <a:custGeom>
              <a:avLst/>
              <a:gdLst>
                <a:gd name="T0" fmla="*/ 26 w 50"/>
                <a:gd name="T1" fmla="*/ 50 h 50"/>
                <a:gd name="T2" fmla="*/ 0 w 50"/>
                <a:gd name="T3" fmla="*/ 26 h 50"/>
                <a:gd name="T4" fmla="*/ 26 w 50"/>
                <a:gd name="T5" fmla="*/ 0 h 50"/>
                <a:gd name="T6" fmla="*/ 50 w 50"/>
                <a:gd name="T7" fmla="*/ 26 h 50"/>
                <a:gd name="T8" fmla="*/ 26 w 50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0">
                  <a:moveTo>
                    <a:pt x="26" y="50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50" y="26"/>
                  </a:lnTo>
                  <a:lnTo>
                    <a:pt x="26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3" name="Freeform 281">
              <a:extLst>
                <a:ext uri="{FF2B5EF4-FFF2-40B4-BE49-F238E27FC236}">
                  <a16:creationId xmlns:a16="http://schemas.microsoft.com/office/drawing/2014/main" id="{140C194B-84DB-43BB-B423-F69CEAB0C2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0363" y="1998663"/>
              <a:ext cx="74613" cy="79375"/>
            </a:xfrm>
            <a:custGeom>
              <a:avLst/>
              <a:gdLst>
                <a:gd name="T0" fmla="*/ 23 w 47"/>
                <a:gd name="T1" fmla="*/ 50 h 50"/>
                <a:gd name="T2" fmla="*/ 0 w 47"/>
                <a:gd name="T3" fmla="*/ 26 h 50"/>
                <a:gd name="T4" fmla="*/ 23 w 47"/>
                <a:gd name="T5" fmla="*/ 0 h 50"/>
                <a:gd name="T6" fmla="*/ 47 w 47"/>
                <a:gd name="T7" fmla="*/ 26 h 50"/>
                <a:gd name="T8" fmla="*/ 23 w 4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50">
                  <a:moveTo>
                    <a:pt x="23" y="50"/>
                  </a:moveTo>
                  <a:lnTo>
                    <a:pt x="0" y="26"/>
                  </a:lnTo>
                  <a:lnTo>
                    <a:pt x="23" y="0"/>
                  </a:lnTo>
                  <a:lnTo>
                    <a:pt x="47" y="26"/>
                  </a:lnTo>
                  <a:lnTo>
                    <a:pt x="23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4" name="Freeform 282">
              <a:extLst>
                <a:ext uri="{FF2B5EF4-FFF2-40B4-BE49-F238E27FC236}">
                  <a16:creationId xmlns:a16="http://schemas.microsoft.com/office/drawing/2014/main" id="{81A1F750-AB81-44D7-AEA9-76352482F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6088" y="1912938"/>
              <a:ext cx="79375" cy="74613"/>
            </a:xfrm>
            <a:custGeom>
              <a:avLst/>
              <a:gdLst>
                <a:gd name="T0" fmla="*/ 26 w 50"/>
                <a:gd name="T1" fmla="*/ 47 h 47"/>
                <a:gd name="T2" fmla="*/ 0 w 50"/>
                <a:gd name="T3" fmla="*/ 23 h 47"/>
                <a:gd name="T4" fmla="*/ 26 w 50"/>
                <a:gd name="T5" fmla="*/ 0 h 47"/>
                <a:gd name="T6" fmla="*/ 50 w 50"/>
                <a:gd name="T7" fmla="*/ 23 h 47"/>
                <a:gd name="T8" fmla="*/ 26 w 50"/>
                <a:gd name="T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47">
                  <a:moveTo>
                    <a:pt x="26" y="47"/>
                  </a:moveTo>
                  <a:lnTo>
                    <a:pt x="0" y="23"/>
                  </a:lnTo>
                  <a:lnTo>
                    <a:pt x="26" y="0"/>
                  </a:lnTo>
                  <a:lnTo>
                    <a:pt x="50" y="23"/>
                  </a:lnTo>
                  <a:lnTo>
                    <a:pt x="26" y="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5" name="Freeform 283">
              <a:extLst>
                <a:ext uri="{FF2B5EF4-FFF2-40B4-BE49-F238E27FC236}">
                  <a16:creationId xmlns:a16="http://schemas.microsoft.com/office/drawing/2014/main" id="{F87A4EED-DC69-42F6-88E8-12425FE59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9875" y="1912938"/>
              <a:ext cx="77788" cy="74613"/>
            </a:xfrm>
            <a:custGeom>
              <a:avLst/>
              <a:gdLst>
                <a:gd name="T0" fmla="*/ 23 w 49"/>
                <a:gd name="T1" fmla="*/ 47 h 47"/>
                <a:gd name="T2" fmla="*/ 0 w 49"/>
                <a:gd name="T3" fmla="*/ 23 h 47"/>
                <a:gd name="T4" fmla="*/ 23 w 49"/>
                <a:gd name="T5" fmla="*/ 0 h 47"/>
                <a:gd name="T6" fmla="*/ 49 w 49"/>
                <a:gd name="T7" fmla="*/ 23 h 47"/>
                <a:gd name="T8" fmla="*/ 23 w 49"/>
                <a:gd name="T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47">
                  <a:moveTo>
                    <a:pt x="23" y="47"/>
                  </a:moveTo>
                  <a:lnTo>
                    <a:pt x="0" y="23"/>
                  </a:lnTo>
                  <a:lnTo>
                    <a:pt x="23" y="0"/>
                  </a:lnTo>
                  <a:lnTo>
                    <a:pt x="49" y="23"/>
                  </a:lnTo>
                  <a:lnTo>
                    <a:pt x="23" y="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6" name="Freeform 284">
              <a:extLst>
                <a:ext uri="{FF2B5EF4-FFF2-40B4-BE49-F238E27FC236}">
                  <a16:creationId xmlns:a16="http://schemas.microsoft.com/office/drawing/2014/main" id="{CE5BDC58-F4F7-4C37-8AA1-7427EAA33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9875" y="2089150"/>
              <a:ext cx="77788" cy="77788"/>
            </a:xfrm>
            <a:custGeom>
              <a:avLst/>
              <a:gdLst>
                <a:gd name="T0" fmla="*/ 23 w 49"/>
                <a:gd name="T1" fmla="*/ 49 h 49"/>
                <a:gd name="T2" fmla="*/ 0 w 49"/>
                <a:gd name="T3" fmla="*/ 23 h 49"/>
                <a:gd name="T4" fmla="*/ 23 w 49"/>
                <a:gd name="T5" fmla="*/ 0 h 49"/>
                <a:gd name="T6" fmla="*/ 49 w 49"/>
                <a:gd name="T7" fmla="*/ 23 h 49"/>
                <a:gd name="T8" fmla="*/ 23 w 49"/>
                <a:gd name="T9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49">
                  <a:moveTo>
                    <a:pt x="23" y="49"/>
                  </a:moveTo>
                  <a:lnTo>
                    <a:pt x="0" y="23"/>
                  </a:lnTo>
                  <a:lnTo>
                    <a:pt x="23" y="0"/>
                  </a:lnTo>
                  <a:lnTo>
                    <a:pt x="49" y="23"/>
                  </a:lnTo>
                  <a:lnTo>
                    <a:pt x="23" y="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7" name="Freeform 285">
              <a:extLst>
                <a:ext uri="{FF2B5EF4-FFF2-40B4-BE49-F238E27FC236}">
                  <a16:creationId xmlns:a16="http://schemas.microsoft.com/office/drawing/2014/main" id="{1E2A135A-138D-4931-93DB-7E8DEB067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1998663"/>
              <a:ext cx="79375" cy="79375"/>
            </a:xfrm>
            <a:custGeom>
              <a:avLst/>
              <a:gdLst>
                <a:gd name="T0" fmla="*/ 26 w 50"/>
                <a:gd name="T1" fmla="*/ 50 h 50"/>
                <a:gd name="T2" fmla="*/ 0 w 50"/>
                <a:gd name="T3" fmla="*/ 26 h 50"/>
                <a:gd name="T4" fmla="*/ 26 w 50"/>
                <a:gd name="T5" fmla="*/ 0 h 50"/>
                <a:gd name="T6" fmla="*/ 50 w 50"/>
                <a:gd name="T7" fmla="*/ 26 h 50"/>
                <a:gd name="T8" fmla="*/ 26 w 50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0">
                  <a:moveTo>
                    <a:pt x="26" y="50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50" y="26"/>
                  </a:lnTo>
                  <a:lnTo>
                    <a:pt x="26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8" name="Freeform 286">
              <a:extLst>
                <a:ext uri="{FF2B5EF4-FFF2-40B4-BE49-F238E27FC236}">
                  <a16:creationId xmlns:a16="http://schemas.microsoft.com/office/drawing/2014/main" id="{B1F88D3B-FE12-4593-8686-03BDE2CD36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0363" y="2089150"/>
              <a:ext cx="74613" cy="77788"/>
            </a:xfrm>
            <a:custGeom>
              <a:avLst/>
              <a:gdLst>
                <a:gd name="T0" fmla="*/ 23 w 47"/>
                <a:gd name="T1" fmla="*/ 49 h 49"/>
                <a:gd name="T2" fmla="*/ 0 w 47"/>
                <a:gd name="T3" fmla="*/ 23 h 49"/>
                <a:gd name="T4" fmla="*/ 23 w 47"/>
                <a:gd name="T5" fmla="*/ 0 h 49"/>
                <a:gd name="T6" fmla="*/ 47 w 47"/>
                <a:gd name="T7" fmla="*/ 23 h 49"/>
                <a:gd name="T8" fmla="*/ 23 w 47"/>
                <a:gd name="T9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9">
                  <a:moveTo>
                    <a:pt x="23" y="49"/>
                  </a:moveTo>
                  <a:lnTo>
                    <a:pt x="0" y="23"/>
                  </a:lnTo>
                  <a:lnTo>
                    <a:pt x="23" y="0"/>
                  </a:lnTo>
                  <a:lnTo>
                    <a:pt x="47" y="23"/>
                  </a:lnTo>
                  <a:lnTo>
                    <a:pt x="23" y="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9" name="Freeform 287">
              <a:extLst>
                <a:ext uri="{FF2B5EF4-FFF2-40B4-BE49-F238E27FC236}">
                  <a16:creationId xmlns:a16="http://schemas.microsoft.com/office/drawing/2014/main" id="{F7337A5E-A4A0-4CE6-B2B1-B20CDCDC93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9875" y="1998663"/>
              <a:ext cx="77788" cy="79375"/>
            </a:xfrm>
            <a:custGeom>
              <a:avLst/>
              <a:gdLst>
                <a:gd name="T0" fmla="*/ 23 w 49"/>
                <a:gd name="T1" fmla="*/ 50 h 50"/>
                <a:gd name="T2" fmla="*/ 0 w 49"/>
                <a:gd name="T3" fmla="*/ 26 h 50"/>
                <a:gd name="T4" fmla="*/ 23 w 49"/>
                <a:gd name="T5" fmla="*/ 0 h 50"/>
                <a:gd name="T6" fmla="*/ 49 w 49"/>
                <a:gd name="T7" fmla="*/ 26 h 50"/>
                <a:gd name="T8" fmla="*/ 23 w 49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50">
                  <a:moveTo>
                    <a:pt x="23" y="50"/>
                  </a:moveTo>
                  <a:lnTo>
                    <a:pt x="0" y="26"/>
                  </a:lnTo>
                  <a:lnTo>
                    <a:pt x="23" y="0"/>
                  </a:lnTo>
                  <a:lnTo>
                    <a:pt x="49" y="26"/>
                  </a:lnTo>
                  <a:lnTo>
                    <a:pt x="23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340" name="组合 339">
            <a:extLst>
              <a:ext uri="{FF2B5EF4-FFF2-40B4-BE49-F238E27FC236}">
                <a16:creationId xmlns:a16="http://schemas.microsoft.com/office/drawing/2014/main" id="{157FFCAE-58BD-49FD-B988-ED1D69779BEC}"/>
              </a:ext>
            </a:extLst>
          </p:cNvPr>
          <p:cNvGrpSpPr/>
          <p:nvPr/>
        </p:nvGrpSpPr>
        <p:grpSpPr>
          <a:xfrm>
            <a:off x="5574908" y="4677170"/>
            <a:ext cx="558800" cy="558800"/>
            <a:chOff x="-46038" y="4683125"/>
            <a:chExt cx="558800" cy="558800"/>
          </a:xfrm>
        </p:grpSpPr>
        <p:sp>
          <p:nvSpPr>
            <p:cNvPr id="341" name="Freeform 288">
              <a:extLst>
                <a:ext uri="{FF2B5EF4-FFF2-40B4-BE49-F238E27FC236}">
                  <a16:creationId xmlns:a16="http://schemas.microsoft.com/office/drawing/2014/main" id="{C987A7B9-CF4B-4C10-BFEC-F64984761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-46038" y="4683125"/>
              <a:ext cx="558800" cy="558800"/>
            </a:xfrm>
            <a:custGeom>
              <a:avLst/>
              <a:gdLst>
                <a:gd name="T0" fmla="*/ 101 w 149"/>
                <a:gd name="T1" fmla="*/ 3 h 149"/>
                <a:gd name="T2" fmla="*/ 90 w 149"/>
                <a:gd name="T3" fmla="*/ 3 h 149"/>
                <a:gd name="T4" fmla="*/ 72 w 149"/>
                <a:gd name="T5" fmla="*/ 21 h 149"/>
                <a:gd name="T6" fmla="*/ 66 w 149"/>
                <a:gd name="T7" fmla="*/ 34 h 149"/>
                <a:gd name="T8" fmla="*/ 55 w 149"/>
                <a:gd name="T9" fmla="*/ 56 h 149"/>
                <a:gd name="T10" fmla="*/ 34 w 149"/>
                <a:gd name="T11" fmla="*/ 66 h 149"/>
                <a:gd name="T12" fmla="*/ 20 w 149"/>
                <a:gd name="T13" fmla="*/ 73 h 149"/>
                <a:gd name="T14" fmla="*/ 3 w 149"/>
                <a:gd name="T15" fmla="*/ 90 h 149"/>
                <a:gd name="T16" fmla="*/ 3 w 149"/>
                <a:gd name="T17" fmla="*/ 102 h 149"/>
                <a:gd name="T18" fmla="*/ 47 w 149"/>
                <a:gd name="T19" fmla="*/ 146 h 149"/>
                <a:gd name="T20" fmla="*/ 58 w 149"/>
                <a:gd name="T21" fmla="*/ 146 h 149"/>
                <a:gd name="T22" fmla="*/ 76 w 149"/>
                <a:gd name="T23" fmla="*/ 128 h 149"/>
                <a:gd name="T24" fmla="*/ 83 w 149"/>
                <a:gd name="T25" fmla="*/ 115 h 149"/>
                <a:gd name="T26" fmla="*/ 93 w 149"/>
                <a:gd name="T27" fmla="*/ 93 h 149"/>
                <a:gd name="T28" fmla="*/ 114 w 149"/>
                <a:gd name="T29" fmla="*/ 83 h 149"/>
                <a:gd name="T30" fmla="*/ 128 w 149"/>
                <a:gd name="T31" fmla="*/ 76 h 149"/>
                <a:gd name="T32" fmla="*/ 145 w 149"/>
                <a:gd name="T33" fmla="*/ 59 h 149"/>
                <a:gd name="T34" fmla="*/ 145 w 149"/>
                <a:gd name="T35" fmla="*/ 48 h 149"/>
                <a:gd name="T36" fmla="*/ 101 w 149"/>
                <a:gd name="T37" fmla="*/ 3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9" h="149">
                  <a:moveTo>
                    <a:pt x="101" y="3"/>
                  </a:moveTo>
                  <a:cubicBezTo>
                    <a:pt x="98" y="0"/>
                    <a:pt x="93" y="0"/>
                    <a:pt x="90" y="3"/>
                  </a:cubicBezTo>
                  <a:cubicBezTo>
                    <a:pt x="72" y="21"/>
                    <a:pt x="72" y="21"/>
                    <a:pt x="72" y="21"/>
                  </a:cubicBezTo>
                  <a:cubicBezTo>
                    <a:pt x="69" y="24"/>
                    <a:pt x="66" y="30"/>
                    <a:pt x="66" y="34"/>
                  </a:cubicBezTo>
                  <a:cubicBezTo>
                    <a:pt x="66" y="34"/>
                    <a:pt x="64" y="48"/>
                    <a:pt x="55" y="56"/>
                  </a:cubicBezTo>
                  <a:cubicBezTo>
                    <a:pt x="47" y="64"/>
                    <a:pt x="34" y="66"/>
                    <a:pt x="34" y="66"/>
                  </a:cubicBezTo>
                  <a:cubicBezTo>
                    <a:pt x="30" y="67"/>
                    <a:pt x="23" y="70"/>
                    <a:pt x="20" y="73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0" y="94"/>
                    <a:pt x="0" y="99"/>
                    <a:pt x="3" y="102"/>
                  </a:cubicBezTo>
                  <a:cubicBezTo>
                    <a:pt x="47" y="146"/>
                    <a:pt x="47" y="146"/>
                    <a:pt x="47" y="146"/>
                  </a:cubicBezTo>
                  <a:cubicBezTo>
                    <a:pt x="50" y="149"/>
                    <a:pt x="55" y="149"/>
                    <a:pt x="58" y="146"/>
                  </a:cubicBezTo>
                  <a:cubicBezTo>
                    <a:pt x="76" y="128"/>
                    <a:pt x="76" y="128"/>
                    <a:pt x="76" y="128"/>
                  </a:cubicBezTo>
                  <a:cubicBezTo>
                    <a:pt x="79" y="125"/>
                    <a:pt x="82" y="119"/>
                    <a:pt x="83" y="115"/>
                  </a:cubicBezTo>
                  <a:cubicBezTo>
                    <a:pt x="83" y="115"/>
                    <a:pt x="85" y="101"/>
                    <a:pt x="93" y="93"/>
                  </a:cubicBezTo>
                  <a:cubicBezTo>
                    <a:pt x="101" y="85"/>
                    <a:pt x="114" y="83"/>
                    <a:pt x="114" y="83"/>
                  </a:cubicBezTo>
                  <a:cubicBezTo>
                    <a:pt x="119" y="83"/>
                    <a:pt x="125" y="79"/>
                    <a:pt x="128" y="76"/>
                  </a:cubicBezTo>
                  <a:cubicBezTo>
                    <a:pt x="145" y="59"/>
                    <a:pt x="145" y="59"/>
                    <a:pt x="145" y="59"/>
                  </a:cubicBezTo>
                  <a:cubicBezTo>
                    <a:pt x="149" y="56"/>
                    <a:pt x="149" y="51"/>
                    <a:pt x="145" y="48"/>
                  </a:cubicBezTo>
                  <a:lnTo>
                    <a:pt x="101" y="3"/>
                  </a:lnTo>
                  <a:close/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2" name="Line 289">
              <a:extLst>
                <a:ext uri="{FF2B5EF4-FFF2-40B4-BE49-F238E27FC236}">
                  <a16:creationId xmlns:a16="http://schemas.microsoft.com/office/drawing/2014/main" id="{AA66ACD5-F6D3-4C01-844A-97C1A68327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737" y="4787900"/>
              <a:ext cx="282575" cy="282575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3" name="Freeform 290">
              <a:extLst>
                <a:ext uri="{FF2B5EF4-FFF2-40B4-BE49-F238E27FC236}">
                  <a16:creationId xmlns:a16="http://schemas.microsoft.com/office/drawing/2014/main" id="{D149B996-01D7-4DD2-98ED-60A01B9E81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787" y="4806950"/>
              <a:ext cx="341313" cy="341313"/>
            </a:xfrm>
            <a:custGeom>
              <a:avLst/>
              <a:gdLst>
                <a:gd name="T0" fmla="*/ 87 w 91"/>
                <a:gd name="T1" fmla="*/ 3 h 91"/>
                <a:gd name="T2" fmla="*/ 75 w 91"/>
                <a:gd name="T3" fmla="*/ 3 h 91"/>
                <a:gd name="T4" fmla="*/ 3 w 91"/>
                <a:gd name="T5" fmla="*/ 76 h 91"/>
                <a:gd name="T6" fmla="*/ 3 w 91"/>
                <a:gd name="T7" fmla="*/ 87 h 91"/>
                <a:gd name="T8" fmla="*/ 3 w 91"/>
                <a:gd name="T9" fmla="*/ 88 h 91"/>
                <a:gd name="T10" fmla="*/ 15 w 91"/>
                <a:gd name="T11" fmla="*/ 88 h 91"/>
                <a:gd name="T12" fmla="*/ 88 w 91"/>
                <a:gd name="T13" fmla="*/ 15 h 91"/>
                <a:gd name="T14" fmla="*/ 88 w 91"/>
                <a:gd name="T15" fmla="*/ 4 h 91"/>
                <a:gd name="T16" fmla="*/ 87 w 91"/>
                <a:gd name="T17" fmla="*/ 3 h 91"/>
                <a:gd name="T18" fmla="*/ 47 w 91"/>
                <a:gd name="T19" fmla="*/ 48 h 91"/>
                <a:gd name="T20" fmla="*/ 42 w 91"/>
                <a:gd name="T21" fmla="*/ 48 h 91"/>
                <a:gd name="T22" fmla="*/ 42 w 91"/>
                <a:gd name="T23" fmla="*/ 43 h 91"/>
                <a:gd name="T24" fmla="*/ 47 w 91"/>
                <a:gd name="T25" fmla="*/ 43 h 91"/>
                <a:gd name="T26" fmla="*/ 47 w 91"/>
                <a:gd name="T27" fmla="*/ 4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91">
                  <a:moveTo>
                    <a:pt x="87" y="3"/>
                  </a:moveTo>
                  <a:cubicBezTo>
                    <a:pt x="84" y="0"/>
                    <a:pt x="79" y="0"/>
                    <a:pt x="75" y="3"/>
                  </a:cubicBezTo>
                  <a:cubicBezTo>
                    <a:pt x="3" y="76"/>
                    <a:pt x="3" y="76"/>
                    <a:pt x="3" y="76"/>
                  </a:cubicBezTo>
                  <a:cubicBezTo>
                    <a:pt x="0" y="79"/>
                    <a:pt x="0" y="84"/>
                    <a:pt x="3" y="87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6" y="91"/>
                    <a:pt x="12" y="91"/>
                    <a:pt x="15" y="88"/>
                  </a:cubicBezTo>
                  <a:cubicBezTo>
                    <a:pt x="88" y="15"/>
                    <a:pt x="88" y="15"/>
                    <a:pt x="88" y="15"/>
                  </a:cubicBezTo>
                  <a:cubicBezTo>
                    <a:pt x="91" y="12"/>
                    <a:pt x="91" y="7"/>
                    <a:pt x="88" y="4"/>
                  </a:cubicBezTo>
                  <a:lnTo>
                    <a:pt x="87" y="3"/>
                  </a:lnTo>
                  <a:close/>
                  <a:moveTo>
                    <a:pt x="47" y="48"/>
                  </a:moveTo>
                  <a:cubicBezTo>
                    <a:pt x="46" y="49"/>
                    <a:pt x="44" y="49"/>
                    <a:pt x="42" y="48"/>
                  </a:cubicBezTo>
                  <a:cubicBezTo>
                    <a:pt x="41" y="46"/>
                    <a:pt x="41" y="44"/>
                    <a:pt x="42" y="43"/>
                  </a:cubicBezTo>
                  <a:cubicBezTo>
                    <a:pt x="44" y="41"/>
                    <a:pt x="46" y="41"/>
                    <a:pt x="47" y="43"/>
                  </a:cubicBezTo>
                  <a:cubicBezTo>
                    <a:pt x="49" y="44"/>
                    <a:pt x="49" y="46"/>
                    <a:pt x="47" y="48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344" name="组合 343">
            <a:extLst>
              <a:ext uri="{FF2B5EF4-FFF2-40B4-BE49-F238E27FC236}">
                <a16:creationId xmlns:a16="http://schemas.microsoft.com/office/drawing/2014/main" id="{2A3DC62A-108D-4360-BFFF-9183BBFAB94C}"/>
              </a:ext>
            </a:extLst>
          </p:cNvPr>
          <p:cNvGrpSpPr/>
          <p:nvPr/>
        </p:nvGrpSpPr>
        <p:grpSpPr>
          <a:xfrm>
            <a:off x="7854554" y="676672"/>
            <a:ext cx="450850" cy="579438"/>
            <a:chOff x="11745913" y="3206750"/>
            <a:chExt cx="450850" cy="579438"/>
          </a:xfrm>
        </p:grpSpPr>
        <p:sp>
          <p:nvSpPr>
            <p:cNvPr id="345" name="Freeform 291">
              <a:extLst>
                <a:ext uri="{FF2B5EF4-FFF2-40B4-BE49-F238E27FC236}">
                  <a16:creationId xmlns:a16="http://schemas.microsoft.com/office/drawing/2014/main" id="{22FE708C-524A-41EC-B564-FF1BFA703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45913" y="3206750"/>
              <a:ext cx="450850" cy="579438"/>
            </a:xfrm>
            <a:custGeom>
              <a:avLst/>
              <a:gdLst>
                <a:gd name="T0" fmla="*/ 60 w 120"/>
                <a:gd name="T1" fmla="*/ 0 h 154"/>
                <a:gd name="T2" fmla="*/ 120 w 120"/>
                <a:gd name="T3" fmla="*/ 35 h 154"/>
                <a:gd name="T4" fmla="*/ 120 w 120"/>
                <a:gd name="T5" fmla="*/ 77 h 154"/>
                <a:gd name="T6" fmla="*/ 60 w 120"/>
                <a:gd name="T7" fmla="*/ 154 h 154"/>
                <a:gd name="T8" fmla="*/ 0 w 120"/>
                <a:gd name="T9" fmla="*/ 77 h 154"/>
                <a:gd name="T10" fmla="*/ 0 w 120"/>
                <a:gd name="T11" fmla="*/ 35 h 154"/>
                <a:gd name="T12" fmla="*/ 60 w 120"/>
                <a:gd name="T13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154">
                  <a:moveTo>
                    <a:pt x="60" y="0"/>
                  </a:moveTo>
                  <a:cubicBezTo>
                    <a:pt x="82" y="30"/>
                    <a:pt x="120" y="35"/>
                    <a:pt x="120" y="35"/>
                  </a:cubicBezTo>
                  <a:cubicBezTo>
                    <a:pt x="120" y="77"/>
                    <a:pt x="120" y="77"/>
                    <a:pt x="120" y="77"/>
                  </a:cubicBezTo>
                  <a:cubicBezTo>
                    <a:pt x="120" y="135"/>
                    <a:pt x="60" y="154"/>
                    <a:pt x="60" y="154"/>
                  </a:cubicBezTo>
                  <a:cubicBezTo>
                    <a:pt x="60" y="154"/>
                    <a:pt x="0" y="135"/>
                    <a:pt x="0" y="77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37" y="30"/>
                    <a:pt x="60" y="0"/>
                  </a:cubicBezTo>
                  <a:close/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6" name="Freeform 292">
              <a:extLst>
                <a:ext uri="{FF2B5EF4-FFF2-40B4-BE49-F238E27FC236}">
                  <a16:creationId xmlns:a16="http://schemas.microsoft.com/office/drawing/2014/main" id="{984E523D-217B-4E9C-901E-5EED17254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45913" y="3206750"/>
              <a:ext cx="450850" cy="579438"/>
            </a:xfrm>
            <a:custGeom>
              <a:avLst/>
              <a:gdLst>
                <a:gd name="T0" fmla="*/ 60 w 120"/>
                <a:gd name="T1" fmla="*/ 0 h 154"/>
                <a:gd name="T2" fmla="*/ 120 w 120"/>
                <a:gd name="T3" fmla="*/ 35 h 154"/>
                <a:gd name="T4" fmla="*/ 120 w 120"/>
                <a:gd name="T5" fmla="*/ 77 h 154"/>
                <a:gd name="T6" fmla="*/ 60 w 120"/>
                <a:gd name="T7" fmla="*/ 154 h 154"/>
                <a:gd name="T8" fmla="*/ 0 w 120"/>
                <a:gd name="T9" fmla="*/ 77 h 154"/>
                <a:gd name="T10" fmla="*/ 0 w 120"/>
                <a:gd name="T11" fmla="*/ 35 h 154"/>
                <a:gd name="T12" fmla="*/ 60 w 120"/>
                <a:gd name="T13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154">
                  <a:moveTo>
                    <a:pt x="60" y="0"/>
                  </a:moveTo>
                  <a:cubicBezTo>
                    <a:pt x="82" y="30"/>
                    <a:pt x="120" y="35"/>
                    <a:pt x="120" y="35"/>
                  </a:cubicBezTo>
                  <a:cubicBezTo>
                    <a:pt x="120" y="77"/>
                    <a:pt x="120" y="77"/>
                    <a:pt x="120" y="77"/>
                  </a:cubicBezTo>
                  <a:cubicBezTo>
                    <a:pt x="120" y="135"/>
                    <a:pt x="60" y="154"/>
                    <a:pt x="60" y="154"/>
                  </a:cubicBezTo>
                  <a:cubicBezTo>
                    <a:pt x="60" y="154"/>
                    <a:pt x="0" y="135"/>
                    <a:pt x="0" y="77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37" y="30"/>
                    <a:pt x="60" y="0"/>
                  </a:cubicBezTo>
                  <a:close/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7" name="Line 293">
              <a:extLst>
                <a:ext uri="{FF2B5EF4-FFF2-40B4-BE49-F238E27FC236}">
                  <a16:creationId xmlns:a16="http://schemas.microsoft.com/office/drawing/2014/main" id="{527111CD-6D28-493B-A654-16FC628296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750675" y="3421063"/>
              <a:ext cx="446088" cy="101600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8" name="Line 294">
              <a:extLst>
                <a:ext uri="{FF2B5EF4-FFF2-40B4-BE49-F238E27FC236}">
                  <a16:creationId xmlns:a16="http://schemas.microsoft.com/office/drawing/2014/main" id="{0426892D-F2DC-4C40-BE49-2D6F9E9AA0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761788" y="3481388"/>
              <a:ext cx="434975" cy="98425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9" name="Freeform 295">
              <a:extLst>
                <a:ext uri="{FF2B5EF4-FFF2-40B4-BE49-F238E27FC236}">
                  <a16:creationId xmlns:a16="http://schemas.microsoft.com/office/drawing/2014/main" id="{6A3F3D20-738D-4657-8C34-DE7D599BE4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57050" y="3313113"/>
              <a:ext cx="30163" cy="30163"/>
            </a:xfrm>
            <a:custGeom>
              <a:avLst/>
              <a:gdLst>
                <a:gd name="T0" fmla="*/ 6 w 8"/>
                <a:gd name="T1" fmla="*/ 1 h 8"/>
                <a:gd name="T2" fmla="*/ 6 w 8"/>
                <a:gd name="T3" fmla="*/ 6 h 8"/>
                <a:gd name="T4" fmla="*/ 1 w 8"/>
                <a:gd name="T5" fmla="*/ 6 h 8"/>
                <a:gd name="T6" fmla="*/ 1 w 8"/>
                <a:gd name="T7" fmla="*/ 1 h 8"/>
                <a:gd name="T8" fmla="*/ 6 w 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6" y="1"/>
                  </a:moveTo>
                  <a:cubicBezTo>
                    <a:pt x="8" y="3"/>
                    <a:pt x="8" y="5"/>
                    <a:pt x="6" y="6"/>
                  </a:cubicBezTo>
                  <a:cubicBezTo>
                    <a:pt x="5" y="8"/>
                    <a:pt x="3" y="8"/>
                    <a:pt x="1" y="6"/>
                  </a:cubicBezTo>
                  <a:cubicBezTo>
                    <a:pt x="0" y="5"/>
                    <a:pt x="0" y="3"/>
                    <a:pt x="1" y="1"/>
                  </a:cubicBezTo>
                  <a:cubicBezTo>
                    <a:pt x="3" y="0"/>
                    <a:pt x="5" y="0"/>
                    <a:pt x="6" y="1"/>
                  </a:cubicBezTo>
                  <a:close/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350" name="组合 349">
            <a:extLst>
              <a:ext uri="{FF2B5EF4-FFF2-40B4-BE49-F238E27FC236}">
                <a16:creationId xmlns:a16="http://schemas.microsoft.com/office/drawing/2014/main" id="{4D54724D-7F99-4BAE-9E18-E0E8249C18BF}"/>
              </a:ext>
            </a:extLst>
          </p:cNvPr>
          <p:cNvGrpSpPr/>
          <p:nvPr/>
        </p:nvGrpSpPr>
        <p:grpSpPr>
          <a:xfrm>
            <a:off x="7794229" y="1711722"/>
            <a:ext cx="627062" cy="627063"/>
            <a:chOff x="7723188" y="1701800"/>
            <a:chExt cx="627062" cy="627063"/>
          </a:xfrm>
        </p:grpSpPr>
        <p:sp>
          <p:nvSpPr>
            <p:cNvPr id="351" name="Freeform 296">
              <a:extLst>
                <a:ext uri="{FF2B5EF4-FFF2-40B4-BE49-F238E27FC236}">
                  <a16:creationId xmlns:a16="http://schemas.microsoft.com/office/drawing/2014/main" id="{AEF09087-986B-4411-8E38-F0C28B607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000" y="1701800"/>
              <a:ext cx="349250" cy="349250"/>
            </a:xfrm>
            <a:custGeom>
              <a:avLst/>
              <a:gdLst>
                <a:gd name="T0" fmla="*/ 46 w 93"/>
                <a:gd name="T1" fmla="*/ 93 h 93"/>
                <a:gd name="T2" fmla="*/ 80 w 93"/>
                <a:gd name="T3" fmla="*/ 58 h 93"/>
                <a:gd name="T4" fmla="*/ 80 w 93"/>
                <a:gd name="T5" fmla="*/ 13 h 93"/>
                <a:gd name="T6" fmla="*/ 35 w 93"/>
                <a:gd name="T7" fmla="*/ 13 h 93"/>
                <a:gd name="T8" fmla="*/ 0 w 93"/>
                <a:gd name="T9" fmla="*/ 4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93">
                  <a:moveTo>
                    <a:pt x="46" y="93"/>
                  </a:moveTo>
                  <a:cubicBezTo>
                    <a:pt x="80" y="58"/>
                    <a:pt x="80" y="58"/>
                    <a:pt x="80" y="58"/>
                  </a:cubicBezTo>
                  <a:cubicBezTo>
                    <a:pt x="93" y="45"/>
                    <a:pt x="93" y="25"/>
                    <a:pt x="80" y="13"/>
                  </a:cubicBezTo>
                  <a:cubicBezTo>
                    <a:pt x="68" y="0"/>
                    <a:pt x="48" y="0"/>
                    <a:pt x="35" y="13"/>
                  </a:cubicBezTo>
                  <a:cubicBezTo>
                    <a:pt x="0" y="47"/>
                    <a:pt x="0" y="47"/>
                    <a:pt x="0" y="47"/>
                  </a:cubicBezTo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2" name="Freeform 297">
              <a:extLst>
                <a:ext uri="{FF2B5EF4-FFF2-40B4-BE49-F238E27FC236}">
                  <a16:creationId xmlns:a16="http://schemas.microsoft.com/office/drawing/2014/main" id="{7808AEE7-B13B-45AA-B771-8C8718284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7475" y="1998663"/>
              <a:ext cx="315913" cy="315913"/>
            </a:xfrm>
            <a:custGeom>
              <a:avLst/>
              <a:gdLst>
                <a:gd name="T0" fmla="*/ 66 w 84"/>
                <a:gd name="T1" fmla="*/ 0 h 84"/>
                <a:gd name="T2" fmla="*/ 8 w 84"/>
                <a:gd name="T3" fmla="*/ 58 h 84"/>
                <a:gd name="T4" fmla="*/ 5 w 84"/>
                <a:gd name="T5" fmla="*/ 79 h 84"/>
                <a:gd name="T6" fmla="*/ 26 w 84"/>
                <a:gd name="T7" fmla="*/ 76 h 84"/>
                <a:gd name="T8" fmla="*/ 84 w 84"/>
                <a:gd name="T9" fmla="*/ 1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84">
                  <a:moveTo>
                    <a:pt x="66" y="0"/>
                  </a:moveTo>
                  <a:cubicBezTo>
                    <a:pt x="8" y="58"/>
                    <a:pt x="8" y="58"/>
                    <a:pt x="8" y="58"/>
                  </a:cubicBezTo>
                  <a:cubicBezTo>
                    <a:pt x="3" y="63"/>
                    <a:pt x="0" y="74"/>
                    <a:pt x="5" y="79"/>
                  </a:cubicBezTo>
                  <a:cubicBezTo>
                    <a:pt x="10" y="84"/>
                    <a:pt x="21" y="81"/>
                    <a:pt x="26" y="76"/>
                  </a:cubicBezTo>
                  <a:cubicBezTo>
                    <a:pt x="84" y="18"/>
                    <a:pt x="84" y="18"/>
                    <a:pt x="84" y="18"/>
                  </a:cubicBezTo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3" name="Line 298">
              <a:extLst>
                <a:ext uri="{FF2B5EF4-FFF2-40B4-BE49-F238E27FC236}">
                  <a16:creationId xmlns:a16="http://schemas.microsoft.com/office/drawing/2014/main" id="{0092A7E3-3C9F-45C4-A1C4-58ADF3C7D0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723188" y="2295525"/>
              <a:ext cx="33338" cy="33338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4" name="Freeform 299">
              <a:extLst>
                <a:ext uri="{FF2B5EF4-FFF2-40B4-BE49-F238E27FC236}">
                  <a16:creationId xmlns:a16="http://schemas.microsoft.com/office/drawing/2014/main" id="{5F0F9580-8888-47C9-B01D-5C972DD11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1625" y="1858963"/>
              <a:ext cx="269875" cy="271463"/>
            </a:xfrm>
            <a:custGeom>
              <a:avLst/>
              <a:gdLst>
                <a:gd name="T0" fmla="*/ 59 w 72"/>
                <a:gd name="T1" fmla="*/ 48 h 72"/>
                <a:gd name="T2" fmla="*/ 71 w 72"/>
                <a:gd name="T3" fmla="*/ 59 h 72"/>
                <a:gd name="T4" fmla="*/ 71 w 72"/>
                <a:gd name="T5" fmla="*/ 65 h 72"/>
                <a:gd name="T6" fmla="*/ 65 w 72"/>
                <a:gd name="T7" fmla="*/ 70 h 72"/>
                <a:gd name="T8" fmla="*/ 60 w 72"/>
                <a:gd name="T9" fmla="*/ 70 h 72"/>
                <a:gd name="T10" fmla="*/ 2 w 72"/>
                <a:gd name="T11" fmla="*/ 12 h 72"/>
                <a:gd name="T12" fmla="*/ 2 w 72"/>
                <a:gd name="T13" fmla="*/ 7 h 72"/>
                <a:gd name="T14" fmla="*/ 7 w 72"/>
                <a:gd name="T15" fmla="*/ 1 h 72"/>
                <a:gd name="T16" fmla="*/ 13 w 72"/>
                <a:gd name="T17" fmla="*/ 1 h 72"/>
                <a:gd name="T18" fmla="*/ 23 w 72"/>
                <a:gd name="T19" fmla="*/ 1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2">
                  <a:moveTo>
                    <a:pt x="59" y="48"/>
                  </a:moveTo>
                  <a:cubicBezTo>
                    <a:pt x="71" y="59"/>
                    <a:pt x="71" y="59"/>
                    <a:pt x="71" y="59"/>
                  </a:cubicBezTo>
                  <a:cubicBezTo>
                    <a:pt x="72" y="61"/>
                    <a:pt x="72" y="63"/>
                    <a:pt x="71" y="65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4" y="72"/>
                    <a:pt x="61" y="72"/>
                    <a:pt x="60" y="70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0" y="11"/>
                    <a:pt x="0" y="8"/>
                    <a:pt x="2" y="7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9" y="0"/>
                    <a:pt x="11" y="0"/>
                    <a:pt x="13" y="1"/>
                  </a:cubicBezTo>
                  <a:cubicBezTo>
                    <a:pt x="23" y="12"/>
                    <a:pt x="23" y="12"/>
                    <a:pt x="23" y="12"/>
                  </a:cubicBezTo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5" name="Line 300">
              <a:extLst>
                <a:ext uri="{FF2B5EF4-FFF2-40B4-BE49-F238E27FC236}">
                  <a16:creationId xmlns:a16="http://schemas.microsoft.com/office/drawing/2014/main" id="{31E7CC74-DE39-4CC5-93AC-550319C1EB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77175" y="2193925"/>
              <a:ext cx="22225" cy="22225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356" name="组合 355">
            <a:extLst>
              <a:ext uri="{FF2B5EF4-FFF2-40B4-BE49-F238E27FC236}">
                <a16:creationId xmlns:a16="http://schemas.microsoft.com/office/drawing/2014/main" id="{29844B38-501D-496F-B49E-F0A404487D3C}"/>
              </a:ext>
            </a:extLst>
          </p:cNvPr>
          <p:cNvGrpSpPr/>
          <p:nvPr/>
        </p:nvGrpSpPr>
        <p:grpSpPr>
          <a:xfrm>
            <a:off x="3752453" y="2495155"/>
            <a:ext cx="644526" cy="630238"/>
            <a:chOff x="2525712" y="1701800"/>
            <a:chExt cx="644526" cy="630238"/>
          </a:xfrm>
        </p:grpSpPr>
        <p:sp>
          <p:nvSpPr>
            <p:cNvPr id="357" name="Freeform 301">
              <a:extLst>
                <a:ext uri="{FF2B5EF4-FFF2-40B4-BE49-F238E27FC236}">
                  <a16:creationId xmlns:a16="http://schemas.microsoft.com/office/drawing/2014/main" id="{6507203E-F527-4AAB-805E-6E01996F7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5875" y="1701800"/>
              <a:ext cx="614363" cy="619125"/>
            </a:xfrm>
            <a:custGeom>
              <a:avLst/>
              <a:gdLst>
                <a:gd name="T0" fmla="*/ 44 w 164"/>
                <a:gd name="T1" fmla="*/ 164 h 165"/>
                <a:gd name="T2" fmla="*/ 58 w 164"/>
                <a:gd name="T3" fmla="*/ 159 h 165"/>
                <a:gd name="T4" fmla="*/ 161 w 164"/>
                <a:gd name="T5" fmla="*/ 49 h 165"/>
                <a:gd name="T6" fmla="*/ 161 w 164"/>
                <a:gd name="T7" fmla="*/ 37 h 165"/>
                <a:gd name="T8" fmla="*/ 127 w 164"/>
                <a:gd name="T9" fmla="*/ 3 h 165"/>
                <a:gd name="T10" fmla="*/ 116 w 164"/>
                <a:gd name="T11" fmla="*/ 3 h 165"/>
                <a:gd name="T12" fmla="*/ 5 w 164"/>
                <a:gd name="T13" fmla="*/ 107 h 165"/>
                <a:gd name="T14" fmla="*/ 0 w 164"/>
                <a:gd name="T15" fmla="*/ 120 h 165"/>
                <a:gd name="T16" fmla="*/ 3 w 164"/>
                <a:gd name="T17" fmla="*/ 137 h 165"/>
                <a:gd name="T18" fmla="*/ 9 w 164"/>
                <a:gd name="T19" fmla="*/ 150 h 165"/>
                <a:gd name="T20" fmla="*/ 14 w 164"/>
                <a:gd name="T21" fmla="*/ 155 h 165"/>
                <a:gd name="T22" fmla="*/ 28 w 164"/>
                <a:gd name="T23" fmla="*/ 162 h 165"/>
                <a:gd name="T24" fmla="*/ 44 w 164"/>
                <a:gd name="T25" fmla="*/ 16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4" h="165">
                  <a:moveTo>
                    <a:pt x="44" y="164"/>
                  </a:moveTo>
                  <a:cubicBezTo>
                    <a:pt x="49" y="165"/>
                    <a:pt x="55" y="163"/>
                    <a:pt x="58" y="159"/>
                  </a:cubicBezTo>
                  <a:cubicBezTo>
                    <a:pt x="161" y="49"/>
                    <a:pt x="161" y="49"/>
                    <a:pt x="161" y="49"/>
                  </a:cubicBezTo>
                  <a:cubicBezTo>
                    <a:pt x="164" y="45"/>
                    <a:pt x="164" y="40"/>
                    <a:pt x="161" y="37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4" y="0"/>
                    <a:pt x="119" y="0"/>
                    <a:pt x="116" y="3"/>
                  </a:cubicBezTo>
                  <a:cubicBezTo>
                    <a:pt x="5" y="107"/>
                    <a:pt x="5" y="107"/>
                    <a:pt x="5" y="107"/>
                  </a:cubicBezTo>
                  <a:cubicBezTo>
                    <a:pt x="2" y="110"/>
                    <a:pt x="0" y="116"/>
                    <a:pt x="0" y="120"/>
                  </a:cubicBezTo>
                  <a:cubicBezTo>
                    <a:pt x="3" y="137"/>
                    <a:pt x="3" y="137"/>
                    <a:pt x="3" y="137"/>
                  </a:cubicBezTo>
                  <a:cubicBezTo>
                    <a:pt x="3" y="141"/>
                    <a:pt x="6" y="147"/>
                    <a:pt x="9" y="150"/>
                  </a:cubicBezTo>
                  <a:cubicBezTo>
                    <a:pt x="14" y="155"/>
                    <a:pt x="14" y="155"/>
                    <a:pt x="14" y="155"/>
                  </a:cubicBezTo>
                  <a:cubicBezTo>
                    <a:pt x="17" y="158"/>
                    <a:pt x="23" y="161"/>
                    <a:pt x="28" y="162"/>
                  </a:cubicBezTo>
                  <a:lnTo>
                    <a:pt x="44" y="164"/>
                  </a:lnTo>
                  <a:close/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8" name="Freeform 302">
              <a:extLst>
                <a:ext uri="{FF2B5EF4-FFF2-40B4-BE49-F238E27FC236}">
                  <a16:creationId xmlns:a16="http://schemas.microsoft.com/office/drawing/2014/main" id="{7BE04972-E863-48B6-8781-FC48A5832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5712" y="2249488"/>
              <a:ext cx="96838" cy="82550"/>
            </a:xfrm>
            <a:custGeom>
              <a:avLst/>
              <a:gdLst>
                <a:gd name="T0" fmla="*/ 30 w 61"/>
                <a:gd name="T1" fmla="*/ 52 h 52"/>
                <a:gd name="T2" fmla="*/ 0 w 61"/>
                <a:gd name="T3" fmla="*/ 43 h 52"/>
                <a:gd name="T4" fmla="*/ 30 w 61"/>
                <a:gd name="T5" fmla="*/ 0 h 52"/>
                <a:gd name="T6" fmla="*/ 61 w 61"/>
                <a:gd name="T7" fmla="*/ 31 h 52"/>
                <a:gd name="T8" fmla="*/ 30 w 61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52">
                  <a:moveTo>
                    <a:pt x="30" y="52"/>
                  </a:moveTo>
                  <a:lnTo>
                    <a:pt x="0" y="43"/>
                  </a:lnTo>
                  <a:lnTo>
                    <a:pt x="30" y="0"/>
                  </a:lnTo>
                  <a:lnTo>
                    <a:pt x="61" y="31"/>
                  </a:lnTo>
                  <a:lnTo>
                    <a:pt x="3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9" name="Freeform 303">
              <a:extLst>
                <a:ext uri="{FF2B5EF4-FFF2-40B4-BE49-F238E27FC236}">
                  <a16:creationId xmlns:a16="http://schemas.microsoft.com/office/drawing/2014/main" id="{9E10124C-CDBE-4126-A9EF-0C02F45149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5712" y="2249488"/>
              <a:ext cx="96838" cy="82550"/>
            </a:xfrm>
            <a:custGeom>
              <a:avLst/>
              <a:gdLst>
                <a:gd name="T0" fmla="*/ 30 w 61"/>
                <a:gd name="T1" fmla="*/ 52 h 52"/>
                <a:gd name="T2" fmla="*/ 0 w 61"/>
                <a:gd name="T3" fmla="*/ 43 h 52"/>
                <a:gd name="T4" fmla="*/ 30 w 61"/>
                <a:gd name="T5" fmla="*/ 0 h 52"/>
                <a:gd name="T6" fmla="*/ 61 w 61"/>
                <a:gd name="T7" fmla="*/ 31 h 52"/>
                <a:gd name="T8" fmla="*/ 30 w 61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52">
                  <a:moveTo>
                    <a:pt x="30" y="52"/>
                  </a:moveTo>
                  <a:lnTo>
                    <a:pt x="0" y="43"/>
                  </a:lnTo>
                  <a:lnTo>
                    <a:pt x="30" y="0"/>
                  </a:lnTo>
                  <a:lnTo>
                    <a:pt x="61" y="31"/>
                  </a:lnTo>
                  <a:lnTo>
                    <a:pt x="30" y="52"/>
                  </a:lnTo>
                  <a:close/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0" name="Line 304">
              <a:extLst>
                <a:ext uri="{FF2B5EF4-FFF2-40B4-BE49-F238E27FC236}">
                  <a16:creationId xmlns:a16="http://schemas.microsoft.com/office/drawing/2014/main" id="{61331BBA-7F5A-49F1-88A5-A0E45AB80D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22550" y="1803400"/>
              <a:ext cx="500063" cy="495300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361" name="Freeform 305">
            <a:extLst>
              <a:ext uri="{FF2B5EF4-FFF2-40B4-BE49-F238E27FC236}">
                <a16:creationId xmlns:a16="http://schemas.microsoft.com/office/drawing/2014/main" id="{461B068E-1CD6-4A7C-9A74-966CDFFDFB05}"/>
              </a:ext>
            </a:extLst>
          </p:cNvPr>
          <p:cNvSpPr>
            <a:spLocks/>
          </p:cNvSpPr>
          <p:nvPr/>
        </p:nvSpPr>
        <p:spPr bwMode="auto">
          <a:xfrm>
            <a:off x="8740378" y="5617766"/>
            <a:ext cx="517525" cy="561975"/>
          </a:xfrm>
          <a:custGeom>
            <a:avLst/>
            <a:gdLst>
              <a:gd name="T0" fmla="*/ 118 w 326"/>
              <a:gd name="T1" fmla="*/ 78 h 354"/>
              <a:gd name="T2" fmla="*/ 0 w 326"/>
              <a:gd name="T3" fmla="*/ 78 h 354"/>
              <a:gd name="T4" fmla="*/ 0 w 326"/>
              <a:gd name="T5" fmla="*/ 0 h 354"/>
              <a:gd name="T6" fmla="*/ 326 w 326"/>
              <a:gd name="T7" fmla="*/ 0 h 354"/>
              <a:gd name="T8" fmla="*/ 326 w 326"/>
              <a:gd name="T9" fmla="*/ 78 h 354"/>
              <a:gd name="T10" fmla="*/ 208 w 326"/>
              <a:gd name="T11" fmla="*/ 78 h 354"/>
              <a:gd name="T12" fmla="*/ 208 w 326"/>
              <a:gd name="T13" fmla="*/ 354 h 354"/>
              <a:gd name="T14" fmla="*/ 118 w 326"/>
              <a:gd name="T15" fmla="*/ 354 h 354"/>
              <a:gd name="T16" fmla="*/ 118 w 326"/>
              <a:gd name="T17" fmla="*/ 78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6" h="354">
                <a:moveTo>
                  <a:pt x="118" y="78"/>
                </a:moveTo>
                <a:lnTo>
                  <a:pt x="0" y="78"/>
                </a:lnTo>
                <a:lnTo>
                  <a:pt x="0" y="0"/>
                </a:lnTo>
                <a:lnTo>
                  <a:pt x="326" y="0"/>
                </a:lnTo>
                <a:lnTo>
                  <a:pt x="326" y="78"/>
                </a:lnTo>
                <a:lnTo>
                  <a:pt x="208" y="78"/>
                </a:lnTo>
                <a:lnTo>
                  <a:pt x="208" y="354"/>
                </a:lnTo>
                <a:lnTo>
                  <a:pt x="118" y="354"/>
                </a:lnTo>
                <a:lnTo>
                  <a:pt x="118" y="78"/>
                </a:lnTo>
                <a:close/>
              </a:path>
            </a:pathLst>
          </a:custGeom>
          <a:noFill/>
          <a:ln w="301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grpSp>
        <p:nvGrpSpPr>
          <p:cNvPr id="362" name="组合 361">
            <a:extLst>
              <a:ext uri="{FF2B5EF4-FFF2-40B4-BE49-F238E27FC236}">
                <a16:creationId xmlns:a16="http://schemas.microsoft.com/office/drawing/2014/main" id="{4AB67D9B-3FFD-4778-AC23-58434F700DBC}"/>
              </a:ext>
            </a:extLst>
          </p:cNvPr>
          <p:cNvGrpSpPr/>
          <p:nvPr/>
        </p:nvGrpSpPr>
        <p:grpSpPr>
          <a:xfrm>
            <a:off x="4326336" y="3581797"/>
            <a:ext cx="585788" cy="481014"/>
            <a:chOff x="3849688" y="3305175"/>
            <a:chExt cx="585788" cy="481014"/>
          </a:xfrm>
        </p:grpSpPr>
        <p:sp>
          <p:nvSpPr>
            <p:cNvPr id="363" name="Freeform 138">
              <a:extLst>
                <a:ext uri="{FF2B5EF4-FFF2-40B4-BE49-F238E27FC236}">
                  <a16:creationId xmlns:a16="http://schemas.microsoft.com/office/drawing/2014/main" id="{FA470EC4-2AD4-471C-ACC4-C832EA15E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9688" y="3390901"/>
              <a:ext cx="585788" cy="395288"/>
            </a:xfrm>
            <a:custGeom>
              <a:avLst/>
              <a:gdLst>
                <a:gd name="T0" fmla="*/ 156 w 156"/>
                <a:gd name="T1" fmla="*/ 8 h 105"/>
                <a:gd name="T2" fmla="*/ 148 w 156"/>
                <a:gd name="T3" fmla="*/ 0 h 105"/>
                <a:gd name="T4" fmla="*/ 8 w 156"/>
                <a:gd name="T5" fmla="*/ 0 h 105"/>
                <a:gd name="T6" fmla="*/ 0 w 156"/>
                <a:gd name="T7" fmla="*/ 8 h 105"/>
                <a:gd name="T8" fmla="*/ 0 w 156"/>
                <a:gd name="T9" fmla="*/ 97 h 105"/>
                <a:gd name="T10" fmla="*/ 8 w 156"/>
                <a:gd name="T11" fmla="*/ 105 h 105"/>
                <a:gd name="T12" fmla="*/ 148 w 156"/>
                <a:gd name="T13" fmla="*/ 105 h 105"/>
                <a:gd name="T14" fmla="*/ 156 w 156"/>
                <a:gd name="T15" fmla="*/ 97 h 105"/>
                <a:gd name="T16" fmla="*/ 156 w 156"/>
                <a:gd name="T17" fmla="*/ 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05">
                  <a:moveTo>
                    <a:pt x="156" y="8"/>
                  </a:moveTo>
                  <a:cubicBezTo>
                    <a:pt x="156" y="3"/>
                    <a:pt x="152" y="0"/>
                    <a:pt x="14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1"/>
                    <a:pt x="4" y="105"/>
                    <a:pt x="8" y="105"/>
                  </a:cubicBezTo>
                  <a:cubicBezTo>
                    <a:pt x="148" y="105"/>
                    <a:pt x="148" y="105"/>
                    <a:pt x="148" y="105"/>
                  </a:cubicBezTo>
                  <a:cubicBezTo>
                    <a:pt x="152" y="105"/>
                    <a:pt x="156" y="101"/>
                    <a:pt x="156" y="97"/>
                  </a:cubicBezTo>
                  <a:lnTo>
                    <a:pt x="156" y="8"/>
                  </a:lnTo>
                  <a:close/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4" name="Freeform 139">
              <a:extLst>
                <a:ext uri="{FF2B5EF4-FFF2-40B4-BE49-F238E27FC236}">
                  <a16:creationId xmlns:a16="http://schemas.microsoft.com/office/drawing/2014/main" id="{6A43872F-8AC5-4364-8811-7CAA949FE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625" y="3305176"/>
              <a:ext cx="315913" cy="68263"/>
            </a:xfrm>
            <a:custGeom>
              <a:avLst/>
              <a:gdLst>
                <a:gd name="T0" fmla="*/ 84 w 84"/>
                <a:gd name="T1" fmla="*/ 18 h 18"/>
                <a:gd name="T2" fmla="*/ 84 w 84"/>
                <a:gd name="T3" fmla="*/ 8 h 18"/>
                <a:gd name="T4" fmla="*/ 76 w 84"/>
                <a:gd name="T5" fmla="*/ 0 h 18"/>
                <a:gd name="T6" fmla="*/ 8 w 84"/>
                <a:gd name="T7" fmla="*/ 0 h 18"/>
                <a:gd name="T8" fmla="*/ 0 w 84"/>
                <a:gd name="T9" fmla="*/ 8 h 18"/>
                <a:gd name="T10" fmla="*/ 0 w 84"/>
                <a:gd name="T11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18">
                  <a:moveTo>
                    <a:pt x="84" y="18"/>
                  </a:moveTo>
                  <a:cubicBezTo>
                    <a:pt x="84" y="8"/>
                    <a:pt x="84" y="8"/>
                    <a:pt x="84" y="8"/>
                  </a:cubicBezTo>
                  <a:cubicBezTo>
                    <a:pt x="84" y="3"/>
                    <a:pt x="81" y="0"/>
                    <a:pt x="7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18"/>
                    <a:pt x="0" y="18"/>
                    <a:pt x="0" y="18"/>
                  </a:cubicBezTo>
                </a:path>
              </a:pathLst>
            </a:cu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5" name="Line 140">
              <a:extLst>
                <a:ext uri="{FF2B5EF4-FFF2-40B4-BE49-F238E27FC236}">
                  <a16:creationId xmlns:a16="http://schemas.microsoft.com/office/drawing/2014/main" id="{ED130171-A4E4-4B08-AEE5-DDA335C935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9688" y="3654426"/>
              <a:ext cx="585788" cy="0"/>
            </a:xfrm>
            <a:prstGeom prst="line">
              <a:avLst/>
            </a:prstGeom>
            <a:noFill/>
            <a:ln w="301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6" name="Line 306">
              <a:extLst>
                <a:ext uri="{FF2B5EF4-FFF2-40B4-BE49-F238E27FC236}">
                  <a16:creationId xmlns:a16="http://schemas.microsoft.com/office/drawing/2014/main" id="{10973E80-7062-4AEB-ACDF-B6E764C328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52887" y="3305175"/>
              <a:ext cx="179388" cy="0"/>
            </a:xfrm>
            <a:prstGeom prst="line">
              <a:avLst/>
            </a:prstGeom>
            <a:noFill/>
            <a:ln w="603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367" name="文本框 366">
            <a:extLst>
              <a:ext uri="{FF2B5EF4-FFF2-40B4-BE49-F238E27FC236}">
                <a16:creationId xmlns:a16="http://schemas.microsoft.com/office/drawing/2014/main" id="{7E7014CC-D3BF-4B58-9778-F1CC1590A7D1}"/>
              </a:ext>
            </a:extLst>
          </p:cNvPr>
          <p:cNvSpPr txBox="1"/>
          <p:nvPr/>
        </p:nvSpPr>
        <p:spPr>
          <a:xfrm>
            <a:off x="492837" y="1590699"/>
            <a:ext cx="738664" cy="354212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3600" b="1" dirty="0">
                <a:blipFill>
                  <a:blip r:embed="rId4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It's full of love.</a:t>
            </a:r>
          </a:p>
        </p:txBody>
      </p:sp>
    </p:spTree>
    <p:extLst>
      <p:ext uri="{BB962C8B-B14F-4D97-AF65-F5344CB8AC3E}">
        <p14:creationId xmlns:p14="http://schemas.microsoft.com/office/powerpoint/2010/main" val="41540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:a16="http://schemas.microsoft.com/office/drawing/2014/main" xmlns="">
      <p:transition spd="slow" advClick="0" advTm="0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A5C6E11-199B-44DA-92E5-A11BBF3DD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039" y="0"/>
            <a:ext cx="4071959" cy="1817153"/>
          </a:xfrm>
          <a:prstGeom prst="rect">
            <a:avLst/>
          </a:prstGeom>
        </p:spPr>
      </p:pic>
      <p:grpSp>
        <p:nvGrpSpPr>
          <p:cNvPr id="368" name="组合 367">
            <a:extLst>
              <a:ext uri="{FF2B5EF4-FFF2-40B4-BE49-F238E27FC236}">
                <a16:creationId xmlns:a16="http://schemas.microsoft.com/office/drawing/2014/main" id="{C365B4E6-75DE-41FF-8116-C4FC25E5836A}"/>
              </a:ext>
            </a:extLst>
          </p:cNvPr>
          <p:cNvGrpSpPr/>
          <p:nvPr/>
        </p:nvGrpSpPr>
        <p:grpSpPr>
          <a:xfrm>
            <a:off x="1286423" y="610638"/>
            <a:ext cx="1231900" cy="1322388"/>
            <a:chOff x="2881313" y="153988"/>
            <a:chExt cx="1231900" cy="1322388"/>
          </a:xfrm>
        </p:grpSpPr>
        <p:sp>
          <p:nvSpPr>
            <p:cNvPr id="369" name="Oval 1237">
              <a:extLst>
                <a:ext uri="{FF2B5EF4-FFF2-40B4-BE49-F238E27FC236}">
                  <a16:creationId xmlns:a16="http://schemas.microsoft.com/office/drawing/2014/main" id="{101076B4-1991-4DE0-9C43-237DD9B785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0376" y="153988"/>
              <a:ext cx="120650" cy="120650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0" name="Oval 1238">
              <a:extLst>
                <a:ext uri="{FF2B5EF4-FFF2-40B4-BE49-F238E27FC236}">
                  <a16:creationId xmlns:a16="http://schemas.microsoft.com/office/drawing/2014/main" id="{A62C4AB7-8D29-4038-ABFE-48FF4F95C9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6488" y="558801"/>
              <a:ext cx="120650" cy="120650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1" name="Oval 1239">
              <a:extLst>
                <a:ext uri="{FF2B5EF4-FFF2-40B4-BE49-F238E27FC236}">
                  <a16:creationId xmlns:a16="http://schemas.microsoft.com/office/drawing/2014/main" id="{BCA0F089-5B52-4A9D-89A7-B247D686C1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5801" y="1116013"/>
              <a:ext cx="120650" cy="119063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2" name="Oval 1240">
              <a:extLst>
                <a:ext uri="{FF2B5EF4-FFF2-40B4-BE49-F238E27FC236}">
                  <a16:creationId xmlns:a16="http://schemas.microsoft.com/office/drawing/2014/main" id="{325E2141-B5EA-49D1-BE90-A454743C9C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1313" y="379413"/>
              <a:ext cx="30163" cy="30163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3" name="Oval 1241">
              <a:extLst>
                <a:ext uri="{FF2B5EF4-FFF2-40B4-BE49-F238E27FC236}">
                  <a16:creationId xmlns:a16="http://schemas.microsoft.com/office/drawing/2014/main" id="{3F2FBA36-6BCA-42D9-8D72-6355426FFD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6938" y="1130301"/>
              <a:ext cx="30163" cy="30163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4" name="Oval 1242">
              <a:extLst>
                <a:ext uri="{FF2B5EF4-FFF2-40B4-BE49-F238E27FC236}">
                  <a16:creationId xmlns:a16="http://schemas.microsoft.com/office/drawing/2014/main" id="{DEBE2E88-E627-450F-B58D-6C896340B2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638" y="935038"/>
              <a:ext cx="30163" cy="30163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5" name="Oval 1243">
              <a:extLst>
                <a:ext uri="{FF2B5EF4-FFF2-40B4-BE49-F238E27FC236}">
                  <a16:creationId xmlns:a16="http://schemas.microsoft.com/office/drawing/2014/main" id="{F74C5E63-417C-4896-8F05-263D716774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7263" y="649288"/>
              <a:ext cx="30163" cy="30163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6" name="Oval 1244">
              <a:extLst>
                <a:ext uri="{FF2B5EF4-FFF2-40B4-BE49-F238E27FC236}">
                  <a16:creationId xmlns:a16="http://schemas.microsoft.com/office/drawing/2014/main" id="{E2CE1224-7342-4157-B6E4-C4E3CB4C4E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3013" y="1116013"/>
              <a:ext cx="330200" cy="330200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7" name="Freeform 1245">
              <a:extLst>
                <a:ext uri="{FF2B5EF4-FFF2-40B4-BE49-F238E27FC236}">
                  <a16:creationId xmlns:a16="http://schemas.microsoft.com/office/drawing/2014/main" id="{3DCB144F-2F67-4C1A-8103-4427387DDE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6488" y="619126"/>
              <a:ext cx="241300" cy="241300"/>
            </a:xfrm>
            <a:custGeom>
              <a:avLst/>
              <a:gdLst>
                <a:gd name="T0" fmla="*/ 32 w 64"/>
                <a:gd name="T1" fmla="*/ 0 h 64"/>
                <a:gd name="T2" fmla="*/ 64 w 64"/>
                <a:gd name="T3" fmla="*/ 31 h 64"/>
                <a:gd name="T4" fmla="*/ 32 w 64"/>
                <a:gd name="T5" fmla="*/ 64 h 64"/>
                <a:gd name="T6" fmla="*/ 0 w 64"/>
                <a:gd name="T7" fmla="*/ 32 h 64"/>
                <a:gd name="T8" fmla="*/ 6 w 64"/>
                <a:gd name="T9" fmla="*/ 1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64">
                  <a:moveTo>
                    <a:pt x="32" y="0"/>
                  </a:moveTo>
                  <a:cubicBezTo>
                    <a:pt x="50" y="0"/>
                    <a:pt x="64" y="14"/>
                    <a:pt x="64" y="31"/>
                  </a:cubicBezTo>
                  <a:cubicBezTo>
                    <a:pt x="64" y="49"/>
                    <a:pt x="49" y="64"/>
                    <a:pt x="32" y="64"/>
                  </a:cubicBezTo>
                  <a:cubicBezTo>
                    <a:pt x="14" y="64"/>
                    <a:pt x="0" y="49"/>
                    <a:pt x="0" y="32"/>
                  </a:cubicBezTo>
                  <a:cubicBezTo>
                    <a:pt x="0" y="24"/>
                    <a:pt x="2" y="18"/>
                    <a:pt x="6" y="12"/>
                  </a:cubicBez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8" name="Freeform 1246">
              <a:extLst>
                <a:ext uri="{FF2B5EF4-FFF2-40B4-BE49-F238E27FC236}">
                  <a16:creationId xmlns:a16="http://schemas.microsoft.com/office/drawing/2014/main" id="{D9180A17-38A0-4254-9230-6C1B7BB7D4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5763" y="304801"/>
              <a:ext cx="1171575" cy="1171575"/>
            </a:xfrm>
            <a:custGeom>
              <a:avLst/>
              <a:gdLst>
                <a:gd name="T0" fmla="*/ 238 w 312"/>
                <a:gd name="T1" fmla="*/ 288 h 312"/>
                <a:gd name="T2" fmla="*/ 156 w 312"/>
                <a:gd name="T3" fmla="*/ 312 h 312"/>
                <a:gd name="T4" fmla="*/ 0 w 312"/>
                <a:gd name="T5" fmla="*/ 156 h 312"/>
                <a:gd name="T6" fmla="*/ 156 w 312"/>
                <a:gd name="T7" fmla="*/ 0 h 312"/>
                <a:gd name="T8" fmla="*/ 312 w 312"/>
                <a:gd name="T9" fmla="*/ 156 h 312"/>
                <a:gd name="T10" fmla="*/ 297 w 312"/>
                <a:gd name="T11" fmla="*/ 223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" h="312">
                  <a:moveTo>
                    <a:pt x="238" y="288"/>
                  </a:moveTo>
                  <a:cubicBezTo>
                    <a:pt x="215" y="303"/>
                    <a:pt x="187" y="312"/>
                    <a:pt x="156" y="312"/>
                  </a:cubicBezTo>
                  <a:cubicBezTo>
                    <a:pt x="70" y="312"/>
                    <a:pt x="0" y="243"/>
                    <a:pt x="0" y="156"/>
                  </a:cubicBezTo>
                  <a:cubicBezTo>
                    <a:pt x="0" y="70"/>
                    <a:pt x="69" y="0"/>
                    <a:pt x="156" y="0"/>
                  </a:cubicBezTo>
                  <a:cubicBezTo>
                    <a:pt x="242" y="0"/>
                    <a:pt x="312" y="69"/>
                    <a:pt x="312" y="156"/>
                  </a:cubicBezTo>
                  <a:cubicBezTo>
                    <a:pt x="312" y="180"/>
                    <a:pt x="307" y="203"/>
                    <a:pt x="297" y="223"/>
                  </a:cubicBez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379" name="组合 378">
            <a:extLst>
              <a:ext uri="{FF2B5EF4-FFF2-40B4-BE49-F238E27FC236}">
                <a16:creationId xmlns:a16="http://schemas.microsoft.com/office/drawing/2014/main" id="{DF672CE0-5EF8-4779-A7A0-2D2F8D37A1DC}"/>
              </a:ext>
            </a:extLst>
          </p:cNvPr>
          <p:cNvGrpSpPr/>
          <p:nvPr/>
        </p:nvGrpSpPr>
        <p:grpSpPr>
          <a:xfrm>
            <a:off x="4568579" y="161131"/>
            <a:ext cx="1374775" cy="1273176"/>
            <a:chOff x="4556126" y="198438"/>
            <a:chExt cx="1374775" cy="1273176"/>
          </a:xfrm>
        </p:grpSpPr>
        <p:sp>
          <p:nvSpPr>
            <p:cNvPr id="380" name="Freeform 1247">
              <a:extLst>
                <a:ext uri="{FF2B5EF4-FFF2-40B4-BE49-F238E27FC236}">
                  <a16:creationId xmlns:a16="http://schemas.microsoft.com/office/drawing/2014/main" id="{64A9D3DF-9CB2-4F32-A18F-94B894FBD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851" y="307976"/>
              <a:ext cx="1165225" cy="1163638"/>
            </a:xfrm>
            <a:custGeom>
              <a:avLst/>
              <a:gdLst>
                <a:gd name="T0" fmla="*/ 290 w 310"/>
                <a:gd name="T1" fmla="*/ 119 h 310"/>
                <a:gd name="T2" fmla="*/ 191 w 310"/>
                <a:gd name="T3" fmla="*/ 290 h 310"/>
                <a:gd name="T4" fmla="*/ 20 w 310"/>
                <a:gd name="T5" fmla="*/ 191 h 310"/>
                <a:gd name="T6" fmla="*/ 119 w 310"/>
                <a:gd name="T7" fmla="*/ 20 h 310"/>
                <a:gd name="T8" fmla="*/ 290 w 310"/>
                <a:gd name="T9" fmla="*/ 119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310">
                  <a:moveTo>
                    <a:pt x="290" y="119"/>
                  </a:moveTo>
                  <a:cubicBezTo>
                    <a:pt x="310" y="193"/>
                    <a:pt x="266" y="270"/>
                    <a:pt x="191" y="290"/>
                  </a:cubicBezTo>
                  <a:cubicBezTo>
                    <a:pt x="117" y="310"/>
                    <a:pt x="40" y="266"/>
                    <a:pt x="20" y="191"/>
                  </a:cubicBezTo>
                  <a:cubicBezTo>
                    <a:pt x="0" y="117"/>
                    <a:pt x="44" y="40"/>
                    <a:pt x="119" y="20"/>
                  </a:cubicBezTo>
                  <a:cubicBezTo>
                    <a:pt x="193" y="0"/>
                    <a:pt x="270" y="44"/>
                    <a:pt x="290" y="119"/>
                  </a:cubicBezTo>
                  <a:close/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81" name="Freeform 1248">
              <a:extLst>
                <a:ext uri="{FF2B5EF4-FFF2-40B4-BE49-F238E27FC236}">
                  <a16:creationId xmlns:a16="http://schemas.microsoft.com/office/drawing/2014/main" id="{F03F87D9-541F-423F-8FE2-475C40CA0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6126" y="638176"/>
              <a:ext cx="1374775" cy="596900"/>
            </a:xfrm>
            <a:custGeom>
              <a:avLst/>
              <a:gdLst>
                <a:gd name="T0" fmla="*/ 301 w 366"/>
                <a:gd name="T1" fmla="*/ 0 h 159"/>
                <a:gd name="T2" fmla="*/ 331 w 366"/>
                <a:gd name="T3" fmla="*/ 6 h 159"/>
                <a:gd name="T4" fmla="*/ 358 w 366"/>
                <a:gd name="T5" fmla="*/ 27 h 159"/>
                <a:gd name="T6" fmla="*/ 196 w 366"/>
                <a:gd name="T7" fmla="*/ 133 h 159"/>
                <a:gd name="T8" fmla="*/ 2 w 366"/>
                <a:gd name="T9" fmla="*/ 123 h 159"/>
                <a:gd name="T10" fmla="*/ 13 w 366"/>
                <a:gd name="T11" fmla="*/ 93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6" h="159">
                  <a:moveTo>
                    <a:pt x="301" y="0"/>
                  </a:moveTo>
                  <a:cubicBezTo>
                    <a:pt x="313" y="1"/>
                    <a:pt x="323" y="3"/>
                    <a:pt x="331" y="6"/>
                  </a:cubicBezTo>
                  <a:cubicBezTo>
                    <a:pt x="346" y="10"/>
                    <a:pt x="355" y="17"/>
                    <a:pt x="358" y="27"/>
                  </a:cubicBezTo>
                  <a:cubicBezTo>
                    <a:pt x="366" y="59"/>
                    <a:pt x="294" y="106"/>
                    <a:pt x="196" y="133"/>
                  </a:cubicBezTo>
                  <a:cubicBezTo>
                    <a:pt x="98" y="159"/>
                    <a:pt x="11" y="155"/>
                    <a:pt x="2" y="123"/>
                  </a:cubicBezTo>
                  <a:cubicBezTo>
                    <a:pt x="0" y="114"/>
                    <a:pt x="4" y="104"/>
                    <a:pt x="13" y="93"/>
                  </a:cubicBez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82" name="Oval 1249">
              <a:extLst>
                <a:ext uri="{FF2B5EF4-FFF2-40B4-BE49-F238E27FC236}">
                  <a16:creationId xmlns:a16="http://schemas.microsoft.com/office/drawing/2014/main" id="{F3B22158-9CCE-47D1-9CFA-5D28C36EC6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5313" y="198438"/>
              <a:ext cx="239713" cy="241300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83" name="Oval 1250">
              <a:extLst>
                <a:ext uri="{FF2B5EF4-FFF2-40B4-BE49-F238E27FC236}">
                  <a16:creationId xmlns:a16="http://schemas.microsoft.com/office/drawing/2014/main" id="{A9178831-2D5A-46B4-844F-92588C8EFC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0051" y="198438"/>
              <a:ext cx="90488" cy="90488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84" name="Freeform 1251">
              <a:extLst>
                <a:ext uri="{FF2B5EF4-FFF2-40B4-BE49-F238E27FC236}">
                  <a16:creationId xmlns:a16="http://schemas.microsoft.com/office/drawing/2014/main" id="{564C4EBD-A6B9-4F35-87A2-6984C37EA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9651" y="795338"/>
              <a:ext cx="11113" cy="65088"/>
            </a:xfrm>
            <a:custGeom>
              <a:avLst/>
              <a:gdLst>
                <a:gd name="T0" fmla="*/ 0 w 3"/>
                <a:gd name="T1" fmla="*/ 17 h 17"/>
                <a:gd name="T2" fmla="*/ 3 w 3"/>
                <a:gd name="T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" h="17">
                  <a:moveTo>
                    <a:pt x="0" y="17"/>
                  </a:moveTo>
                  <a:cubicBezTo>
                    <a:pt x="1" y="12"/>
                    <a:pt x="2" y="6"/>
                    <a:pt x="3" y="0"/>
                  </a:cubicBez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85" name="Freeform 1252">
              <a:extLst>
                <a:ext uri="{FF2B5EF4-FFF2-40B4-BE49-F238E27FC236}">
                  <a16:creationId xmlns:a16="http://schemas.microsoft.com/office/drawing/2014/main" id="{D3360D25-4801-4AB8-B25F-EC4815AAB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2038" y="500063"/>
              <a:ext cx="247650" cy="190500"/>
            </a:xfrm>
            <a:custGeom>
              <a:avLst/>
              <a:gdLst>
                <a:gd name="T0" fmla="*/ 0 w 66"/>
                <a:gd name="T1" fmla="*/ 51 h 51"/>
                <a:gd name="T2" fmla="*/ 66 w 66"/>
                <a:gd name="T3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6" h="51">
                  <a:moveTo>
                    <a:pt x="0" y="51"/>
                  </a:moveTo>
                  <a:cubicBezTo>
                    <a:pt x="13" y="27"/>
                    <a:pt x="37" y="8"/>
                    <a:pt x="66" y="0"/>
                  </a:cubicBez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386" name="组合 385">
            <a:extLst>
              <a:ext uri="{FF2B5EF4-FFF2-40B4-BE49-F238E27FC236}">
                <a16:creationId xmlns:a16="http://schemas.microsoft.com/office/drawing/2014/main" id="{7328B94A-E938-4B15-9BC4-910F12CB1231}"/>
              </a:ext>
            </a:extLst>
          </p:cNvPr>
          <p:cNvGrpSpPr/>
          <p:nvPr/>
        </p:nvGrpSpPr>
        <p:grpSpPr>
          <a:xfrm>
            <a:off x="6463752" y="611981"/>
            <a:ext cx="1381125" cy="1382713"/>
            <a:chOff x="6276976" y="123826"/>
            <a:chExt cx="1381125" cy="1382713"/>
          </a:xfrm>
        </p:grpSpPr>
        <p:sp>
          <p:nvSpPr>
            <p:cNvPr id="387" name="Oval 1253">
              <a:extLst>
                <a:ext uri="{FF2B5EF4-FFF2-40B4-BE49-F238E27FC236}">
                  <a16:creationId xmlns:a16="http://schemas.microsoft.com/office/drawing/2014/main" id="{AE63A0F6-9B6A-4E64-98EF-FA8115CD40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3126" y="123826"/>
              <a:ext cx="30163" cy="30163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88" name="Oval 1254">
              <a:extLst>
                <a:ext uri="{FF2B5EF4-FFF2-40B4-BE49-F238E27FC236}">
                  <a16:creationId xmlns:a16="http://schemas.microsoft.com/office/drawing/2014/main" id="{A01FD845-518D-4C99-BC99-A03EBC5E63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6976" y="333376"/>
              <a:ext cx="1171575" cy="1173163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89" name="Oval 1255">
              <a:extLst>
                <a:ext uri="{FF2B5EF4-FFF2-40B4-BE49-F238E27FC236}">
                  <a16:creationId xmlns:a16="http://schemas.microsoft.com/office/drawing/2014/main" id="{3138EF4C-12C8-41C6-9444-DE76907A88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7901" y="123826"/>
              <a:ext cx="330200" cy="330200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90" name="Freeform 1256">
              <a:extLst>
                <a:ext uri="{FF2B5EF4-FFF2-40B4-BE49-F238E27FC236}">
                  <a16:creationId xmlns:a16="http://schemas.microsoft.com/office/drawing/2014/main" id="{1FFB3486-4D88-4568-A6B5-E8D0DD7B76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1626" y="368301"/>
              <a:ext cx="785813" cy="998538"/>
            </a:xfrm>
            <a:custGeom>
              <a:avLst/>
              <a:gdLst>
                <a:gd name="T0" fmla="*/ 110 w 209"/>
                <a:gd name="T1" fmla="*/ 0 h 266"/>
                <a:gd name="T2" fmla="*/ 86 w 209"/>
                <a:gd name="T3" fmla="*/ 42 h 266"/>
                <a:gd name="T4" fmla="*/ 108 w 209"/>
                <a:gd name="T5" fmla="*/ 98 h 266"/>
                <a:gd name="T6" fmla="*/ 108 w 209"/>
                <a:gd name="T7" fmla="*/ 98 h 266"/>
                <a:gd name="T8" fmla="*/ 106 w 209"/>
                <a:gd name="T9" fmla="*/ 97 h 266"/>
                <a:gd name="T10" fmla="*/ 37 w 209"/>
                <a:gd name="T11" fmla="*/ 95 h 266"/>
                <a:gd name="T12" fmla="*/ 25 w 209"/>
                <a:gd name="T13" fmla="*/ 165 h 266"/>
                <a:gd name="T14" fmla="*/ 53 w 209"/>
                <a:gd name="T15" fmla="*/ 190 h 266"/>
                <a:gd name="T16" fmla="*/ 68 w 209"/>
                <a:gd name="T17" fmla="*/ 247 h 266"/>
                <a:gd name="T18" fmla="*/ 121 w 209"/>
                <a:gd name="T19" fmla="*/ 230 h 266"/>
                <a:gd name="T20" fmla="*/ 132 w 209"/>
                <a:gd name="T21" fmla="*/ 127 h 266"/>
                <a:gd name="T22" fmla="*/ 132 w 209"/>
                <a:gd name="T23" fmla="*/ 127 h 266"/>
                <a:gd name="T24" fmla="*/ 209 w 209"/>
                <a:gd name="T25" fmla="*/ 119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9" h="266">
                  <a:moveTo>
                    <a:pt x="110" y="0"/>
                  </a:moveTo>
                  <a:cubicBezTo>
                    <a:pt x="110" y="0"/>
                    <a:pt x="71" y="11"/>
                    <a:pt x="86" y="42"/>
                  </a:cubicBezTo>
                  <a:cubicBezTo>
                    <a:pt x="100" y="73"/>
                    <a:pt x="116" y="70"/>
                    <a:pt x="108" y="98"/>
                  </a:cubicBezTo>
                  <a:cubicBezTo>
                    <a:pt x="108" y="98"/>
                    <a:pt x="108" y="98"/>
                    <a:pt x="108" y="98"/>
                  </a:cubicBezTo>
                  <a:cubicBezTo>
                    <a:pt x="108" y="98"/>
                    <a:pt x="107" y="98"/>
                    <a:pt x="106" y="97"/>
                  </a:cubicBezTo>
                  <a:cubicBezTo>
                    <a:pt x="106" y="97"/>
                    <a:pt x="75" y="77"/>
                    <a:pt x="37" y="95"/>
                  </a:cubicBezTo>
                  <a:cubicBezTo>
                    <a:pt x="0" y="112"/>
                    <a:pt x="5" y="160"/>
                    <a:pt x="25" y="165"/>
                  </a:cubicBezTo>
                  <a:cubicBezTo>
                    <a:pt x="41" y="169"/>
                    <a:pt x="50" y="176"/>
                    <a:pt x="53" y="190"/>
                  </a:cubicBezTo>
                  <a:cubicBezTo>
                    <a:pt x="56" y="203"/>
                    <a:pt x="56" y="234"/>
                    <a:pt x="68" y="247"/>
                  </a:cubicBezTo>
                  <a:cubicBezTo>
                    <a:pt x="78" y="258"/>
                    <a:pt x="106" y="266"/>
                    <a:pt x="121" y="230"/>
                  </a:cubicBezTo>
                  <a:cubicBezTo>
                    <a:pt x="132" y="205"/>
                    <a:pt x="142" y="159"/>
                    <a:pt x="132" y="127"/>
                  </a:cubicBezTo>
                  <a:cubicBezTo>
                    <a:pt x="132" y="127"/>
                    <a:pt x="132" y="127"/>
                    <a:pt x="132" y="127"/>
                  </a:cubicBezTo>
                  <a:cubicBezTo>
                    <a:pt x="189" y="135"/>
                    <a:pt x="209" y="119"/>
                    <a:pt x="209" y="119"/>
                  </a:cubicBez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91" name="Freeform 1257">
              <a:extLst>
                <a:ext uri="{FF2B5EF4-FFF2-40B4-BE49-F238E27FC236}">
                  <a16:creationId xmlns:a16="http://schemas.microsoft.com/office/drawing/2014/main" id="{57BA441E-178F-46DD-BA4C-161DEAE321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484188"/>
              <a:ext cx="195263" cy="796925"/>
            </a:xfrm>
            <a:custGeom>
              <a:avLst/>
              <a:gdLst>
                <a:gd name="T0" fmla="*/ 19 w 52"/>
                <a:gd name="T1" fmla="*/ 0 h 212"/>
                <a:gd name="T2" fmla="*/ 34 w 52"/>
                <a:gd name="T3" fmla="*/ 55 h 212"/>
                <a:gd name="T4" fmla="*/ 2 w 52"/>
                <a:gd name="T5" fmla="*/ 122 h 212"/>
                <a:gd name="T6" fmla="*/ 0 w 52"/>
                <a:gd name="T7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212">
                  <a:moveTo>
                    <a:pt x="19" y="0"/>
                  </a:moveTo>
                  <a:cubicBezTo>
                    <a:pt x="19" y="0"/>
                    <a:pt x="52" y="19"/>
                    <a:pt x="34" y="55"/>
                  </a:cubicBezTo>
                  <a:cubicBezTo>
                    <a:pt x="16" y="92"/>
                    <a:pt x="4" y="92"/>
                    <a:pt x="2" y="122"/>
                  </a:cubicBezTo>
                  <a:cubicBezTo>
                    <a:pt x="0" y="147"/>
                    <a:pt x="40" y="194"/>
                    <a:pt x="0" y="212"/>
                  </a:cubicBez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392" name="组合 391">
            <a:extLst>
              <a:ext uri="{FF2B5EF4-FFF2-40B4-BE49-F238E27FC236}">
                <a16:creationId xmlns:a16="http://schemas.microsoft.com/office/drawing/2014/main" id="{129F7CCA-D907-407D-98C3-4AB7F80E8BE3}"/>
              </a:ext>
            </a:extLst>
          </p:cNvPr>
          <p:cNvGrpSpPr/>
          <p:nvPr/>
        </p:nvGrpSpPr>
        <p:grpSpPr>
          <a:xfrm>
            <a:off x="8067125" y="1305719"/>
            <a:ext cx="1382713" cy="1382712"/>
            <a:chOff x="8018463" y="123826"/>
            <a:chExt cx="1382713" cy="1382712"/>
          </a:xfrm>
        </p:grpSpPr>
        <p:sp>
          <p:nvSpPr>
            <p:cNvPr id="393" name="Oval 1258">
              <a:extLst>
                <a:ext uri="{FF2B5EF4-FFF2-40B4-BE49-F238E27FC236}">
                  <a16:creationId xmlns:a16="http://schemas.microsoft.com/office/drawing/2014/main" id="{7204D41D-5E45-4B2C-BA01-72AAB76CAF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8463" y="1385888"/>
              <a:ext cx="120650" cy="120650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94" name="Oval 1259">
              <a:extLst>
                <a:ext uri="{FF2B5EF4-FFF2-40B4-BE49-F238E27FC236}">
                  <a16:creationId xmlns:a16="http://schemas.microsoft.com/office/drawing/2014/main" id="{0329D228-099F-4C54-AF36-8B9FCDF2B9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61463" y="123826"/>
              <a:ext cx="239713" cy="239713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95" name="Oval 1260">
              <a:extLst>
                <a:ext uri="{FF2B5EF4-FFF2-40B4-BE49-F238E27FC236}">
                  <a16:creationId xmlns:a16="http://schemas.microsoft.com/office/drawing/2014/main" id="{92F2C663-763A-43C6-A9AE-10EBA102D1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08951" y="288926"/>
              <a:ext cx="1171575" cy="1171575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96" name="Line 1261">
              <a:extLst>
                <a:ext uri="{FF2B5EF4-FFF2-40B4-BE49-F238E27FC236}">
                  <a16:creationId xmlns:a16="http://schemas.microsoft.com/office/drawing/2014/main" id="{168D820C-36A8-4197-B7C4-B3BC3BBB0E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815388" y="784226"/>
              <a:ext cx="450850" cy="0"/>
            </a:xfrm>
            <a:prstGeom prst="lin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97" name="Line 1262">
              <a:extLst>
                <a:ext uri="{FF2B5EF4-FFF2-40B4-BE49-F238E27FC236}">
                  <a16:creationId xmlns:a16="http://schemas.microsoft.com/office/drawing/2014/main" id="{025BA0D9-C6DE-45D4-8FC1-E300306CC1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010651" y="874713"/>
              <a:ext cx="269875" cy="0"/>
            </a:xfrm>
            <a:prstGeom prst="lin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98" name="Line 1263">
              <a:extLst>
                <a:ext uri="{FF2B5EF4-FFF2-40B4-BE49-F238E27FC236}">
                  <a16:creationId xmlns:a16="http://schemas.microsoft.com/office/drawing/2014/main" id="{2365BE91-F67B-4B04-8CB1-AF73D03800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54988" y="1100138"/>
              <a:ext cx="704850" cy="0"/>
            </a:xfrm>
            <a:prstGeom prst="lin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99" name="Line 1264">
              <a:extLst>
                <a:ext uri="{FF2B5EF4-FFF2-40B4-BE49-F238E27FC236}">
                  <a16:creationId xmlns:a16="http://schemas.microsoft.com/office/drawing/2014/main" id="{6EB57728-BAC1-40E3-A9F2-EA5CAA97C2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24826" y="979488"/>
              <a:ext cx="344488" cy="0"/>
            </a:xfrm>
            <a:prstGeom prst="lin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00" name="Line 1265">
              <a:extLst>
                <a:ext uri="{FF2B5EF4-FFF2-40B4-BE49-F238E27FC236}">
                  <a16:creationId xmlns:a16="http://schemas.microsoft.com/office/drawing/2014/main" id="{74E6CCB8-99E0-4F44-99F0-E0298B4E26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13726" y="544513"/>
              <a:ext cx="527050" cy="0"/>
            </a:xfrm>
            <a:prstGeom prst="lin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01" name="Line 1266">
              <a:extLst>
                <a:ext uri="{FF2B5EF4-FFF2-40B4-BE49-F238E27FC236}">
                  <a16:creationId xmlns:a16="http://schemas.microsoft.com/office/drawing/2014/main" id="{C80D099E-7174-4889-9436-7B151DDD9C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39113" y="695326"/>
              <a:ext cx="180975" cy="0"/>
            </a:xfrm>
            <a:prstGeom prst="lin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02" name="Line 1267">
              <a:extLst>
                <a:ext uri="{FF2B5EF4-FFF2-40B4-BE49-F238E27FC236}">
                  <a16:creationId xmlns:a16="http://schemas.microsoft.com/office/drawing/2014/main" id="{7307F25C-ED71-40B9-9311-8F701703A7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69313" y="695326"/>
              <a:ext cx="60325" cy="0"/>
            </a:xfrm>
            <a:prstGeom prst="lin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03" name="Line 1268">
              <a:extLst>
                <a:ext uri="{FF2B5EF4-FFF2-40B4-BE49-F238E27FC236}">
                  <a16:creationId xmlns:a16="http://schemas.microsoft.com/office/drawing/2014/main" id="{0D1286A1-78C9-4D6D-93EC-0AB238B8E3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875713" y="1250951"/>
              <a:ext cx="269875" cy="0"/>
            </a:xfrm>
            <a:prstGeom prst="lin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04" name="Line 1269">
              <a:extLst>
                <a:ext uri="{FF2B5EF4-FFF2-40B4-BE49-F238E27FC236}">
                  <a16:creationId xmlns:a16="http://schemas.microsoft.com/office/drawing/2014/main" id="{AE520D03-7F66-4C80-9CC8-EB6FE6998A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740776" y="1250951"/>
              <a:ext cx="30163" cy="0"/>
            </a:xfrm>
            <a:prstGeom prst="lin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05" name="Line 1270">
              <a:extLst>
                <a:ext uri="{FF2B5EF4-FFF2-40B4-BE49-F238E27FC236}">
                  <a16:creationId xmlns:a16="http://schemas.microsoft.com/office/drawing/2014/main" id="{13BC0BF8-21DF-4AFD-88A8-E37EEA5875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20126" y="979488"/>
              <a:ext cx="90488" cy="0"/>
            </a:xfrm>
            <a:prstGeom prst="lin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406" name="组合 405">
            <a:extLst>
              <a:ext uri="{FF2B5EF4-FFF2-40B4-BE49-F238E27FC236}">
                <a16:creationId xmlns:a16="http://schemas.microsoft.com/office/drawing/2014/main" id="{1445474A-8E63-4566-A0D0-9A6BF0ACE529}"/>
              </a:ext>
            </a:extLst>
          </p:cNvPr>
          <p:cNvGrpSpPr/>
          <p:nvPr/>
        </p:nvGrpSpPr>
        <p:grpSpPr>
          <a:xfrm>
            <a:off x="2944017" y="1343819"/>
            <a:ext cx="1382712" cy="1350963"/>
            <a:chOff x="2790826" y="1897063"/>
            <a:chExt cx="1382712" cy="1350963"/>
          </a:xfrm>
        </p:grpSpPr>
        <p:sp>
          <p:nvSpPr>
            <p:cNvPr id="407" name="Oval 1271">
              <a:extLst>
                <a:ext uri="{FF2B5EF4-FFF2-40B4-BE49-F238E27FC236}">
                  <a16:creationId xmlns:a16="http://schemas.microsoft.com/office/drawing/2014/main" id="{2C87E7B8-D6C3-4A06-AA59-94088858FD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0826" y="2016126"/>
              <a:ext cx="120650" cy="120650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08" name="Freeform 1272">
              <a:extLst>
                <a:ext uri="{FF2B5EF4-FFF2-40B4-BE49-F238E27FC236}">
                  <a16:creationId xmlns:a16="http://schemas.microsoft.com/office/drawing/2014/main" id="{697BF5DD-CD71-4A8A-AAF5-CD7BD4864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9038" y="2851151"/>
              <a:ext cx="136525" cy="134938"/>
            </a:xfrm>
            <a:custGeom>
              <a:avLst/>
              <a:gdLst>
                <a:gd name="T0" fmla="*/ 29 w 36"/>
                <a:gd name="T1" fmla="*/ 29 h 36"/>
                <a:gd name="T2" fmla="*/ 7 w 36"/>
                <a:gd name="T3" fmla="*/ 29 h 36"/>
                <a:gd name="T4" fmla="*/ 7 w 36"/>
                <a:gd name="T5" fmla="*/ 7 h 36"/>
                <a:gd name="T6" fmla="*/ 29 w 36"/>
                <a:gd name="T7" fmla="*/ 7 h 36"/>
                <a:gd name="T8" fmla="*/ 29 w 36"/>
                <a:gd name="T9" fmla="*/ 2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6">
                  <a:moveTo>
                    <a:pt x="29" y="29"/>
                  </a:moveTo>
                  <a:cubicBezTo>
                    <a:pt x="23" y="36"/>
                    <a:pt x="13" y="36"/>
                    <a:pt x="7" y="29"/>
                  </a:cubicBezTo>
                  <a:cubicBezTo>
                    <a:pt x="0" y="23"/>
                    <a:pt x="0" y="13"/>
                    <a:pt x="7" y="7"/>
                  </a:cubicBezTo>
                  <a:cubicBezTo>
                    <a:pt x="13" y="0"/>
                    <a:pt x="23" y="0"/>
                    <a:pt x="29" y="7"/>
                  </a:cubicBezTo>
                  <a:cubicBezTo>
                    <a:pt x="36" y="13"/>
                    <a:pt x="36" y="23"/>
                    <a:pt x="29" y="29"/>
                  </a:cubicBezTo>
                  <a:close/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09" name="Oval 1273">
              <a:extLst>
                <a:ext uri="{FF2B5EF4-FFF2-40B4-BE49-F238E27FC236}">
                  <a16:creationId xmlns:a16="http://schemas.microsoft.com/office/drawing/2014/main" id="{8ACA351B-12CB-4350-878B-EFE6358F3B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6901" y="1941513"/>
              <a:ext cx="30163" cy="30163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10" name="Oval 1274">
              <a:extLst>
                <a:ext uri="{FF2B5EF4-FFF2-40B4-BE49-F238E27FC236}">
                  <a16:creationId xmlns:a16="http://schemas.microsoft.com/office/drawing/2014/main" id="{8B94388A-76BF-4862-942C-813B1C487B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6813" y="1911351"/>
              <a:ext cx="30163" cy="30163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11" name="Oval 1275">
              <a:extLst>
                <a:ext uri="{FF2B5EF4-FFF2-40B4-BE49-F238E27FC236}">
                  <a16:creationId xmlns:a16="http://schemas.microsoft.com/office/drawing/2014/main" id="{39084F9A-655A-4D6C-BB18-6DD8C28EFF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5438" y="2301876"/>
              <a:ext cx="30163" cy="30163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12" name="Oval 1276">
              <a:extLst>
                <a:ext uri="{FF2B5EF4-FFF2-40B4-BE49-F238E27FC236}">
                  <a16:creationId xmlns:a16="http://schemas.microsoft.com/office/drawing/2014/main" id="{31A49A2B-1782-4CE2-BFEB-B43B4D6F6D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1351" y="3159126"/>
              <a:ext cx="30163" cy="30163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13" name="Oval 1277">
              <a:extLst>
                <a:ext uri="{FF2B5EF4-FFF2-40B4-BE49-F238E27FC236}">
                  <a16:creationId xmlns:a16="http://schemas.microsoft.com/office/drawing/2014/main" id="{03B9D98E-0564-4869-BEC1-366CA82CEE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0826" y="2947988"/>
              <a:ext cx="180975" cy="180975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14" name="Oval 1278">
              <a:extLst>
                <a:ext uri="{FF2B5EF4-FFF2-40B4-BE49-F238E27FC236}">
                  <a16:creationId xmlns:a16="http://schemas.microsoft.com/office/drawing/2014/main" id="{0D924F65-69A0-40BB-B614-F1F517FC6D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3176" y="1897063"/>
              <a:ext cx="239713" cy="239713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15" name="Freeform 1279">
              <a:extLst>
                <a:ext uri="{FF2B5EF4-FFF2-40B4-BE49-F238E27FC236}">
                  <a16:creationId xmlns:a16="http://schemas.microsoft.com/office/drawing/2014/main" id="{0E3A0DFF-14BC-4769-AD28-6E05931DDD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1388" y="2111376"/>
              <a:ext cx="692150" cy="1136650"/>
            </a:xfrm>
            <a:custGeom>
              <a:avLst/>
              <a:gdLst>
                <a:gd name="T0" fmla="*/ 140 w 184"/>
                <a:gd name="T1" fmla="*/ 0 h 303"/>
                <a:gd name="T2" fmla="*/ 184 w 184"/>
                <a:gd name="T3" fmla="*/ 119 h 303"/>
                <a:gd name="T4" fmla="*/ 0 w 184"/>
                <a:gd name="T5" fmla="*/ 30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4" h="303">
                  <a:moveTo>
                    <a:pt x="140" y="0"/>
                  </a:moveTo>
                  <a:cubicBezTo>
                    <a:pt x="168" y="32"/>
                    <a:pt x="184" y="74"/>
                    <a:pt x="184" y="119"/>
                  </a:cubicBezTo>
                  <a:cubicBezTo>
                    <a:pt x="184" y="221"/>
                    <a:pt x="102" y="303"/>
                    <a:pt x="0" y="303"/>
                  </a:cubicBez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16" name="Freeform 1280">
              <a:extLst>
                <a:ext uri="{FF2B5EF4-FFF2-40B4-BE49-F238E27FC236}">
                  <a16:creationId xmlns:a16="http://schemas.microsoft.com/office/drawing/2014/main" id="{73C5BFE4-E91F-4736-A793-9077FEF1D8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1026" y="2557463"/>
              <a:ext cx="4763" cy="49213"/>
            </a:xfrm>
            <a:custGeom>
              <a:avLst/>
              <a:gdLst>
                <a:gd name="T0" fmla="*/ 1 w 1"/>
                <a:gd name="T1" fmla="*/ 13 h 13"/>
                <a:gd name="T2" fmla="*/ 0 w 1"/>
                <a:gd name="T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3">
                  <a:moveTo>
                    <a:pt x="1" y="13"/>
                  </a:moveTo>
                  <a:cubicBezTo>
                    <a:pt x="0" y="9"/>
                    <a:pt x="0" y="4"/>
                    <a:pt x="0" y="0"/>
                  </a:cubicBez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17" name="Freeform 1281">
              <a:extLst>
                <a:ext uri="{FF2B5EF4-FFF2-40B4-BE49-F238E27FC236}">
                  <a16:creationId xmlns:a16="http://schemas.microsoft.com/office/drawing/2014/main" id="{21B48275-F4B0-4B00-8BCD-A2719C6CE1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8013" y="2216151"/>
              <a:ext cx="217488" cy="206375"/>
            </a:xfrm>
            <a:custGeom>
              <a:avLst/>
              <a:gdLst>
                <a:gd name="T0" fmla="*/ 0 w 58"/>
                <a:gd name="T1" fmla="*/ 55 h 55"/>
                <a:gd name="T2" fmla="*/ 58 w 58"/>
                <a:gd name="T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8" h="55">
                  <a:moveTo>
                    <a:pt x="0" y="55"/>
                  </a:moveTo>
                  <a:cubicBezTo>
                    <a:pt x="10" y="29"/>
                    <a:pt x="31" y="9"/>
                    <a:pt x="58" y="0"/>
                  </a:cubicBez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18" name="Freeform 1282">
              <a:extLst>
                <a:ext uri="{FF2B5EF4-FFF2-40B4-BE49-F238E27FC236}">
                  <a16:creationId xmlns:a16="http://schemas.microsoft.com/office/drawing/2014/main" id="{861834B1-5B65-49B5-8CBE-0F7B618AE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0376" y="2076451"/>
              <a:ext cx="962025" cy="962025"/>
            </a:xfrm>
            <a:custGeom>
              <a:avLst/>
              <a:gdLst>
                <a:gd name="T0" fmla="*/ 200 w 256"/>
                <a:gd name="T1" fmla="*/ 234 h 256"/>
                <a:gd name="T2" fmla="*/ 128 w 256"/>
                <a:gd name="T3" fmla="*/ 256 h 256"/>
                <a:gd name="T4" fmla="*/ 0 w 256"/>
                <a:gd name="T5" fmla="*/ 128 h 256"/>
                <a:gd name="T6" fmla="*/ 128 w 256"/>
                <a:gd name="T7" fmla="*/ 0 h 256"/>
                <a:gd name="T8" fmla="*/ 256 w 256"/>
                <a:gd name="T9" fmla="*/ 128 h 256"/>
                <a:gd name="T10" fmla="*/ 224 w 256"/>
                <a:gd name="T11" fmla="*/ 213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6" h="256">
                  <a:moveTo>
                    <a:pt x="200" y="234"/>
                  </a:moveTo>
                  <a:cubicBezTo>
                    <a:pt x="179" y="248"/>
                    <a:pt x="155" y="256"/>
                    <a:pt x="128" y="256"/>
                  </a:cubicBezTo>
                  <a:cubicBezTo>
                    <a:pt x="57" y="256"/>
                    <a:pt x="0" y="199"/>
                    <a:pt x="0" y="128"/>
                  </a:cubicBezTo>
                  <a:cubicBezTo>
                    <a:pt x="0" y="57"/>
                    <a:pt x="57" y="0"/>
                    <a:pt x="128" y="0"/>
                  </a:cubicBezTo>
                  <a:cubicBezTo>
                    <a:pt x="199" y="0"/>
                    <a:pt x="256" y="57"/>
                    <a:pt x="256" y="128"/>
                  </a:cubicBezTo>
                  <a:cubicBezTo>
                    <a:pt x="256" y="161"/>
                    <a:pt x="244" y="190"/>
                    <a:pt x="224" y="213"/>
                  </a:cubicBez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419" name="组合 418">
            <a:extLst>
              <a:ext uri="{FF2B5EF4-FFF2-40B4-BE49-F238E27FC236}">
                <a16:creationId xmlns:a16="http://schemas.microsoft.com/office/drawing/2014/main" id="{F1CE2023-EF5D-43D4-8FEE-CB369CCC5FC0}"/>
              </a:ext>
            </a:extLst>
          </p:cNvPr>
          <p:cNvGrpSpPr/>
          <p:nvPr/>
        </p:nvGrpSpPr>
        <p:grpSpPr>
          <a:xfrm>
            <a:off x="3015209" y="3075781"/>
            <a:ext cx="1416051" cy="1239838"/>
            <a:chOff x="4503738" y="1963738"/>
            <a:chExt cx="1416051" cy="1239838"/>
          </a:xfrm>
        </p:grpSpPr>
        <p:sp>
          <p:nvSpPr>
            <p:cNvPr id="420" name="Oval 1283">
              <a:extLst>
                <a:ext uri="{FF2B5EF4-FFF2-40B4-BE49-F238E27FC236}">
                  <a16:creationId xmlns:a16="http://schemas.microsoft.com/office/drawing/2014/main" id="{8604D603-7BD3-472D-927D-52814EB971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4463" y="2632076"/>
              <a:ext cx="30163" cy="30163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21" name="Oval 1284">
              <a:extLst>
                <a:ext uri="{FF2B5EF4-FFF2-40B4-BE49-F238E27FC236}">
                  <a16:creationId xmlns:a16="http://schemas.microsoft.com/office/drawing/2014/main" id="{2DD5EF9C-DE80-4AF9-A699-9638AAE5DA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9651" y="3173413"/>
              <a:ext cx="30163" cy="30163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22" name="Oval 1285">
              <a:extLst>
                <a:ext uri="{FF2B5EF4-FFF2-40B4-BE49-F238E27FC236}">
                  <a16:creationId xmlns:a16="http://schemas.microsoft.com/office/drawing/2014/main" id="{A1F7E58B-776B-41BC-BB70-C7D46CB38C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3126" y="2062163"/>
              <a:ext cx="30163" cy="30163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23" name="Oval 1286">
              <a:extLst>
                <a:ext uri="{FF2B5EF4-FFF2-40B4-BE49-F238E27FC236}">
                  <a16:creationId xmlns:a16="http://schemas.microsoft.com/office/drawing/2014/main" id="{7F974080-8184-49B6-9298-16929B5192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4101" y="2647951"/>
              <a:ext cx="239713" cy="239713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24" name="Freeform 1287">
              <a:extLst>
                <a:ext uri="{FF2B5EF4-FFF2-40B4-BE49-F238E27FC236}">
                  <a16:creationId xmlns:a16="http://schemas.microsoft.com/office/drawing/2014/main" id="{D360F959-49C7-47F7-BEA0-59253937FD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7826" y="1963738"/>
              <a:ext cx="330200" cy="331788"/>
            </a:xfrm>
            <a:custGeom>
              <a:avLst/>
              <a:gdLst>
                <a:gd name="T0" fmla="*/ 44 w 88"/>
                <a:gd name="T1" fmla="*/ 0 h 88"/>
                <a:gd name="T2" fmla="*/ 88 w 88"/>
                <a:gd name="T3" fmla="*/ 44 h 88"/>
                <a:gd name="T4" fmla="*/ 44 w 88"/>
                <a:gd name="T5" fmla="*/ 88 h 88"/>
                <a:gd name="T6" fmla="*/ 0 w 88"/>
                <a:gd name="T7" fmla="*/ 44 h 88"/>
                <a:gd name="T8" fmla="*/ 44 w 88"/>
                <a:gd name="T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88">
                  <a:moveTo>
                    <a:pt x="44" y="0"/>
                  </a:moveTo>
                  <a:cubicBezTo>
                    <a:pt x="68" y="0"/>
                    <a:pt x="88" y="19"/>
                    <a:pt x="88" y="44"/>
                  </a:cubicBezTo>
                  <a:cubicBezTo>
                    <a:pt x="88" y="68"/>
                    <a:pt x="68" y="88"/>
                    <a:pt x="44" y="88"/>
                  </a:cubicBezTo>
                  <a:cubicBezTo>
                    <a:pt x="20" y="88"/>
                    <a:pt x="0" y="68"/>
                    <a:pt x="0" y="44"/>
                  </a:cubicBezTo>
                  <a:cubicBezTo>
                    <a:pt x="0" y="20"/>
                    <a:pt x="19" y="0"/>
                    <a:pt x="44" y="0"/>
                  </a:cubicBezTo>
                  <a:close/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25" name="Freeform 1288">
              <a:extLst>
                <a:ext uri="{FF2B5EF4-FFF2-40B4-BE49-F238E27FC236}">
                  <a16:creationId xmlns:a16="http://schemas.microsoft.com/office/drawing/2014/main" id="{5A1C9BCA-D934-4DBE-BB41-1BDFA29B5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6613" y="1979613"/>
              <a:ext cx="1171575" cy="1171575"/>
            </a:xfrm>
            <a:custGeom>
              <a:avLst/>
              <a:gdLst>
                <a:gd name="T0" fmla="*/ 288 w 312"/>
                <a:gd name="T1" fmla="*/ 73 h 312"/>
                <a:gd name="T2" fmla="*/ 312 w 312"/>
                <a:gd name="T3" fmla="*/ 155 h 312"/>
                <a:gd name="T4" fmla="*/ 156 w 312"/>
                <a:gd name="T5" fmla="*/ 312 h 312"/>
                <a:gd name="T6" fmla="*/ 0 w 312"/>
                <a:gd name="T7" fmla="*/ 156 h 312"/>
                <a:gd name="T8" fmla="*/ 155 w 312"/>
                <a:gd name="T9" fmla="*/ 0 h 312"/>
                <a:gd name="T10" fmla="*/ 223 w 312"/>
                <a:gd name="T11" fmla="*/ 15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" h="312">
                  <a:moveTo>
                    <a:pt x="288" y="73"/>
                  </a:moveTo>
                  <a:cubicBezTo>
                    <a:pt x="303" y="97"/>
                    <a:pt x="312" y="125"/>
                    <a:pt x="312" y="155"/>
                  </a:cubicBezTo>
                  <a:cubicBezTo>
                    <a:pt x="312" y="242"/>
                    <a:pt x="242" y="312"/>
                    <a:pt x="156" y="312"/>
                  </a:cubicBezTo>
                  <a:cubicBezTo>
                    <a:pt x="70" y="312"/>
                    <a:pt x="0" y="242"/>
                    <a:pt x="0" y="156"/>
                  </a:cubicBezTo>
                  <a:cubicBezTo>
                    <a:pt x="0" y="70"/>
                    <a:pt x="69" y="0"/>
                    <a:pt x="155" y="0"/>
                  </a:cubicBezTo>
                  <a:cubicBezTo>
                    <a:pt x="180" y="0"/>
                    <a:pt x="203" y="5"/>
                    <a:pt x="223" y="15"/>
                  </a:cubicBez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26" name="Freeform 1289">
              <a:extLst>
                <a:ext uri="{FF2B5EF4-FFF2-40B4-BE49-F238E27FC236}">
                  <a16:creationId xmlns:a16="http://schemas.microsoft.com/office/drawing/2014/main" id="{D981C6D1-4B99-4E06-94A0-211FAE2BA0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2208213"/>
              <a:ext cx="371475" cy="511175"/>
            </a:xfrm>
            <a:custGeom>
              <a:avLst/>
              <a:gdLst>
                <a:gd name="T0" fmla="*/ 99 w 99"/>
                <a:gd name="T1" fmla="*/ 136 h 136"/>
                <a:gd name="T2" fmla="*/ 10 w 99"/>
                <a:gd name="T3" fmla="*/ 32 h 136"/>
                <a:gd name="T4" fmla="*/ 70 w 99"/>
                <a:gd name="T5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9" h="136">
                  <a:moveTo>
                    <a:pt x="99" y="136"/>
                  </a:moveTo>
                  <a:cubicBezTo>
                    <a:pt x="37" y="103"/>
                    <a:pt x="0" y="62"/>
                    <a:pt x="10" y="32"/>
                  </a:cubicBezTo>
                  <a:cubicBezTo>
                    <a:pt x="16" y="14"/>
                    <a:pt x="38" y="3"/>
                    <a:pt x="70" y="0"/>
                  </a:cubicBez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27" name="Freeform 1290">
              <a:extLst>
                <a:ext uri="{FF2B5EF4-FFF2-40B4-BE49-F238E27FC236}">
                  <a16:creationId xmlns:a16="http://schemas.microsoft.com/office/drawing/2014/main" id="{E611EDD7-202D-471A-BE62-B57DDE98A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2701" y="2686051"/>
              <a:ext cx="827088" cy="269875"/>
            </a:xfrm>
            <a:custGeom>
              <a:avLst/>
              <a:gdLst>
                <a:gd name="T0" fmla="*/ 215 w 220"/>
                <a:gd name="T1" fmla="*/ 0 h 72"/>
                <a:gd name="T2" fmla="*/ 217 w 220"/>
                <a:gd name="T3" fmla="*/ 27 h 72"/>
                <a:gd name="T4" fmla="*/ 11 w 220"/>
                <a:gd name="T5" fmla="*/ 38 h 72"/>
                <a:gd name="T6" fmla="*/ 0 w 220"/>
                <a:gd name="T7" fmla="*/ 3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0" h="72">
                  <a:moveTo>
                    <a:pt x="215" y="0"/>
                  </a:moveTo>
                  <a:cubicBezTo>
                    <a:pt x="219" y="9"/>
                    <a:pt x="220" y="19"/>
                    <a:pt x="217" y="27"/>
                  </a:cubicBezTo>
                  <a:cubicBezTo>
                    <a:pt x="204" y="67"/>
                    <a:pt x="111" y="72"/>
                    <a:pt x="11" y="38"/>
                  </a:cubicBezTo>
                  <a:cubicBezTo>
                    <a:pt x="7" y="37"/>
                    <a:pt x="4" y="36"/>
                    <a:pt x="0" y="34"/>
                  </a:cubicBez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428" name="组合 427">
            <a:extLst>
              <a:ext uri="{FF2B5EF4-FFF2-40B4-BE49-F238E27FC236}">
                <a16:creationId xmlns:a16="http://schemas.microsoft.com/office/drawing/2014/main" id="{9BECA5E0-D860-47E5-8541-DFBAEC2EBA0C}"/>
              </a:ext>
            </a:extLst>
          </p:cNvPr>
          <p:cNvGrpSpPr/>
          <p:nvPr/>
        </p:nvGrpSpPr>
        <p:grpSpPr>
          <a:xfrm>
            <a:off x="6281491" y="1920081"/>
            <a:ext cx="1389063" cy="1273175"/>
            <a:chOff x="6269038" y="1957388"/>
            <a:chExt cx="1389063" cy="1273175"/>
          </a:xfrm>
        </p:grpSpPr>
        <p:sp>
          <p:nvSpPr>
            <p:cNvPr id="429" name="Freeform 1291">
              <a:extLst>
                <a:ext uri="{FF2B5EF4-FFF2-40B4-BE49-F238E27FC236}">
                  <a16:creationId xmlns:a16="http://schemas.microsoft.com/office/drawing/2014/main" id="{87EFBF14-8BEA-4C39-A593-A0154194B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0638" y="2065338"/>
              <a:ext cx="1163638" cy="1165225"/>
            </a:xfrm>
            <a:custGeom>
              <a:avLst/>
              <a:gdLst>
                <a:gd name="T0" fmla="*/ 290 w 310"/>
                <a:gd name="T1" fmla="*/ 119 h 310"/>
                <a:gd name="T2" fmla="*/ 191 w 310"/>
                <a:gd name="T3" fmla="*/ 290 h 310"/>
                <a:gd name="T4" fmla="*/ 20 w 310"/>
                <a:gd name="T5" fmla="*/ 191 h 310"/>
                <a:gd name="T6" fmla="*/ 119 w 310"/>
                <a:gd name="T7" fmla="*/ 20 h 310"/>
                <a:gd name="T8" fmla="*/ 290 w 310"/>
                <a:gd name="T9" fmla="*/ 119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310">
                  <a:moveTo>
                    <a:pt x="290" y="119"/>
                  </a:moveTo>
                  <a:cubicBezTo>
                    <a:pt x="310" y="193"/>
                    <a:pt x="266" y="270"/>
                    <a:pt x="191" y="290"/>
                  </a:cubicBezTo>
                  <a:cubicBezTo>
                    <a:pt x="117" y="310"/>
                    <a:pt x="40" y="266"/>
                    <a:pt x="20" y="191"/>
                  </a:cubicBezTo>
                  <a:cubicBezTo>
                    <a:pt x="0" y="117"/>
                    <a:pt x="44" y="40"/>
                    <a:pt x="119" y="20"/>
                  </a:cubicBezTo>
                  <a:cubicBezTo>
                    <a:pt x="193" y="0"/>
                    <a:pt x="270" y="44"/>
                    <a:pt x="290" y="119"/>
                  </a:cubicBezTo>
                  <a:close/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30" name="Freeform 1292">
              <a:extLst>
                <a:ext uri="{FF2B5EF4-FFF2-40B4-BE49-F238E27FC236}">
                  <a16:creationId xmlns:a16="http://schemas.microsoft.com/office/drawing/2014/main" id="{27850DF0-9162-4AD9-864C-C3E5DED1F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3326" y="2395538"/>
              <a:ext cx="1374775" cy="598488"/>
            </a:xfrm>
            <a:custGeom>
              <a:avLst/>
              <a:gdLst>
                <a:gd name="T0" fmla="*/ 301 w 366"/>
                <a:gd name="T1" fmla="*/ 0 h 159"/>
                <a:gd name="T2" fmla="*/ 331 w 366"/>
                <a:gd name="T3" fmla="*/ 6 h 159"/>
                <a:gd name="T4" fmla="*/ 358 w 366"/>
                <a:gd name="T5" fmla="*/ 27 h 159"/>
                <a:gd name="T6" fmla="*/ 196 w 366"/>
                <a:gd name="T7" fmla="*/ 133 h 159"/>
                <a:gd name="T8" fmla="*/ 2 w 366"/>
                <a:gd name="T9" fmla="*/ 123 h 159"/>
                <a:gd name="T10" fmla="*/ 13 w 366"/>
                <a:gd name="T11" fmla="*/ 93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6" h="159">
                  <a:moveTo>
                    <a:pt x="301" y="0"/>
                  </a:moveTo>
                  <a:cubicBezTo>
                    <a:pt x="313" y="1"/>
                    <a:pt x="323" y="3"/>
                    <a:pt x="331" y="6"/>
                  </a:cubicBezTo>
                  <a:cubicBezTo>
                    <a:pt x="346" y="10"/>
                    <a:pt x="355" y="17"/>
                    <a:pt x="358" y="27"/>
                  </a:cubicBezTo>
                  <a:cubicBezTo>
                    <a:pt x="366" y="59"/>
                    <a:pt x="294" y="106"/>
                    <a:pt x="196" y="133"/>
                  </a:cubicBezTo>
                  <a:cubicBezTo>
                    <a:pt x="98" y="159"/>
                    <a:pt x="11" y="155"/>
                    <a:pt x="2" y="123"/>
                  </a:cubicBezTo>
                  <a:cubicBezTo>
                    <a:pt x="0" y="114"/>
                    <a:pt x="4" y="104"/>
                    <a:pt x="13" y="93"/>
                  </a:cubicBez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31" name="Oval 1293">
              <a:extLst>
                <a:ext uri="{FF2B5EF4-FFF2-40B4-BE49-F238E27FC236}">
                  <a16:creationId xmlns:a16="http://schemas.microsoft.com/office/drawing/2014/main" id="{70D2CE38-DE48-4B01-87BC-426001A62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2513" y="1957388"/>
              <a:ext cx="241300" cy="239713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32" name="Oval 1294">
              <a:extLst>
                <a:ext uri="{FF2B5EF4-FFF2-40B4-BE49-F238E27FC236}">
                  <a16:creationId xmlns:a16="http://schemas.microsoft.com/office/drawing/2014/main" id="{ED6331AC-4FD3-4117-B2A6-104B1A1AF1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7251" y="1957388"/>
              <a:ext cx="90488" cy="88900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33" name="Freeform 1295">
              <a:extLst>
                <a:ext uri="{FF2B5EF4-FFF2-40B4-BE49-F238E27FC236}">
                  <a16:creationId xmlns:a16="http://schemas.microsoft.com/office/drawing/2014/main" id="{64F602FF-0BF8-47F9-87CD-0D51A584C0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1" y="2554288"/>
              <a:ext cx="11113" cy="63500"/>
            </a:xfrm>
            <a:custGeom>
              <a:avLst/>
              <a:gdLst>
                <a:gd name="T0" fmla="*/ 0 w 3"/>
                <a:gd name="T1" fmla="*/ 17 h 17"/>
                <a:gd name="T2" fmla="*/ 3 w 3"/>
                <a:gd name="T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" h="17">
                  <a:moveTo>
                    <a:pt x="0" y="17"/>
                  </a:moveTo>
                  <a:cubicBezTo>
                    <a:pt x="1" y="12"/>
                    <a:pt x="2" y="6"/>
                    <a:pt x="3" y="0"/>
                  </a:cubicBez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34" name="Freeform 1296">
              <a:extLst>
                <a:ext uri="{FF2B5EF4-FFF2-40B4-BE49-F238E27FC236}">
                  <a16:creationId xmlns:a16="http://schemas.microsoft.com/office/drawing/2014/main" id="{223E5104-EB52-497D-838C-F58F319893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9238" y="2257426"/>
              <a:ext cx="247650" cy="192088"/>
            </a:xfrm>
            <a:custGeom>
              <a:avLst/>
              <a:gdLst>
                <a:gd name="T0" fmla="*/ 0 w 66"/>
                <a:gd name="T1" fmla="*/ 51 h 51"/>
                <a:gd name="T2" fmla="*/ 66 w 66"/>
                <a:gd name="T3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6" h="51">
                  <a:moveTo>
                    <a:pt x="0" y="51"/>
                  </a:moveTo>
                  <a:cubicBezTo>
                    <a:pt x="13" y="27"/>
                    <a:pt x="37" y="8"/>
                    <a:pt x="66" y="0"/>
                  </a:cubicBez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35" name="Freeform 1297">
              <a:extLst>
                <a:ext uri="{FF2B5EF4-FFF2-40B4-BE49-F238E27FC236}">
                  <a16:creationId xmlns:a16="http://schemas.microsoft.com/office/drawing/2014/main" id="{5468E997-23A8-4A11-8B90-35F4985D5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9038" y="2339976"/>
              <a:ext cx="1358900" cy="712788"/>
            </a:xfrm>
            <a:custGeom>
              <a:avLst/>
              <a:gdLst>
                <a:gd name="T0" fmla="*/ 347 w 362"/>
                <a:gd name="T1" fmla="*/ 114 h 190"/>
                <a:gd name="T2" fmla="*/ 358 w 362"/>
                <a:gd name="T3" fmla="*/ 154 h 190"/>
                <a:gd name="T4" fmla="*/ 162 w 362"/>
                <a:gd name="T5" fmla="*/ 154 h 190"/>
                <a:gd name="T6" fmla="*/ 13 w 362"/>
                <a:gd name="T7" fmla="*/ 26 h 190"/>
                <a:gd name="T8" fmla="*/ 68 w 362"/>
                <a:gd name="T9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2" h="190">
                  <a:moveTo>
                    <a:pt x="347" y="114"/>
                  </a:moveTo>
                  <a:cubicBezTo>
                    <a:pt x="358" y="129"/>
                    <a:pt x="362" y="143"/>
                    <a:pt x="358" y="154"/>
                  </a:cubicBezTo>
                  <a:cubicBezTo>
                    <a:pt x="345" y="190"/>
                    <a:pt x="257" y="189"/>
                    <a:pt x="162" y="154"/>
                  </a:cubicBezTo>
                  <a:cubicBezTo>
                    <a:pt x="67" y="118"/>
                    <a:pt x="0" y="61"/>
                    <a:pt x="13" y="26"/>
                  </a:cubicBezTo>
                  <a:cubicBezTo>
                    <a:pt x="19" y="10"/>
                    <a:pt x="39" y="2"/>
                    <a:pt x="68" y="0"/>
                  </a:cubicBez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436" name="组合 435">
            <a:extLst>
              <a:ext uri="{FF2B5EF4-FFF2-40B4-BE49-F238E27FC236}">
                <a16:creationId xmlns:a16="http://schemas.microsoft.com/office/drawing/2014/main" id="{9C28328A-F5C4-4C8D-AD51-65A427085D05}"/>
              </a:ext>
            </a:extLst>
          </p:cNvPr>
          <p:cNvGrpSpPr/>
          <p:nvPr/>
        </p:nvGrpSpPr>
        <p:grpSpPr>
          <a:xfrm>
            <a:off x="9465713" y="1471553"/>
            <a:ext cx="1439863" cy="1290638"/>
            <a:chOff x="7977188" y="1874838"/>
            <a:chExt cx="1439863" cy="1290638"/>
          </a:xfrm>
        </p:grpSpPr>
        <p:sp>
          <p:nvSpPr>
            <p:cNvPr id="437" name="Oval 1298">
              <a:extLst>
                <a:ext uri="{FF2B5EF4-FFF2-40B4-BE49-F238E27FC236}">
                  <a16:creationId xmlns:a16="http://schemas.microsoft.com/office/drawing/2014/main" id="{A7305E88-5B2C-483A-A8C7-07530187AC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24826" y="2001838"/>
              <a:ext cx="119063" cy="120650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38" name="Freeform 1299">
              <a:extLst>
                <a:ext uri="{FF2B5EF4-FFF2-40B4-BE49-F238E27FC236}">
                  <a16:creationId xmlns:a16="http://schemas.microsoft.com/office/drawing/2014/main" id="{DF899735-895B-41B7-8C72-248CFFC5A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2388" y="1979613"/>
              <a:ext cx="331788" cy="330200"/>
            </a:xfrm>
            <a:custGeom>
              <a:avLst/>
              <a:gdLst>
                <a:gd name="T0" fmla="*/ 44 w 88"/>
                <a:gd name="T1" fmla="*/ 0 h 88"/>
                <a:gd name="T2" fmla="*/ 88 w 88"/>
                <a:gd name="T3" fmla="*/ 44 h 88"/>
                <a:gd name="T4" fmla="*/ 44 w 88"/>
                <a:gd name="T5" fmla="*/ 88 h 88"/>
                <a:gd name="T6" fmla="*/ 0 w 88"/>
                <a:gd name="T7" fmla="*/ 44 h 88"/>
                <a:gd name="T8" fmla="*/ 44 w 88"/>
                <a:gd name="T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88">
                  <a:moveTo>
                    <a:pt x="44" y="0"/>
                  </a:moveTo>
                  <a:cubicBezTo>
                    <a:pt x="68" y="0"/>
                    <a:pt x="88" y="19"/>
                    <a:pt x="88" y="44"/>
                  </a:cubicBezTo>
                  <a:cubicBezTo>
                    <a:pt x="88" y="68"/>
                    <a:pt x="68" y="88"/>
                    <a:pt x="44" y="88"/>
                  </a:cubicBezTo>
                  <a:cubicBezTo>
                    <a:pt x="20" y="88"/>
                    <a:pt x="0" y="68"/>
                    <a:pt x="0" y="44"/>
                  </a:cubicBezTo>
                  <a:cubicBezTo>
                    <a:pt x="0" y="20"/>
                    <a:pt x="19" y="0"/>
                    <a:pt x="44" y="0"/>
                  </a:cubicBezTo>
                  <a:close/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39" name="Freeform 1300">
              <a:extLst>
                <a:ext uri="{FF2B5EF4-FFF2-40B4-BE49-F238E27FC236}">
                  <a16:creationId xmlns:a16="http://schemas.microsoft.com/office/drawing/2014/main" id="{7391312B-2F93-4EF9-B9D7-6365FE840BF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1176" y="1993901"/>
              <a:ext cx="1173163" cy="1171575"/>
            </a:xfrm>
            <a:custGeom>
              <a:avLst/>
              <a:gdLst>
                <a:gd name="T0" fmla="*/ 308 w 312"/>
                <a:gd name="T1" fmla="*/ 121 h 312"/>
                <a:gd name="T2" fmla="*/ 312 w 312"/>
                <a:gd name="T3" fmla="*/ 155 h 312"/>
                <a:gd name="T4" fmla="*/ 156 w 312"/>
                <a:gd name="T5" fmla="*/ 312 h 312"/>
                <a:gd name="T6" fmla="*/ 0 w 312"/>
                <a:gd name="T7" fmla="*/ 156 h 312"/>
                <a:gd name="T8" fmla="*/ 155 w 312"/>
                <a:gd name="T9" fmla="*/ 0 h 312"/>
                <a:gd name="T10" fmla="*/ 223 w 312"/>
                <a:gd name="T11" fmla="*/ 15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" h="312">
                  <a:moveTo>
                    <a:pt x="308" y="121"/>
                  </a:moveTo>
                  <a:cubicBezTo>
                    <a:pt x="310" y="132"/>
                    <a:pt x="312" y="144"/>
                    <a:pt x="312" y="155"/>
                  </a:cubicBezTo>
                  <a:cubicBezTo>
                    <a:pt x="312" y="242"/>
                    <a:pt x="242" y="312"/>
                    <a:pt x="156" y="312"/>
                  </a:cubicBezTo>
                  <a:cubicBezTo>
                    <a:pt x="70" y="312"/>
                    <a:pt x="0" y="242"/>
                    <a:pt x="0" y="156"/>
                  </a:cubicBezTo>
                  <a:cubicBezTo>
                    <a:pt x="0" y="70"/>
                    <a:pt x="69" y="0"/>
                    <a:pt x="155" y="0"/>
                  </a:cubicBezTo>
                  <a:cubicBezTo>
                    <a:pt x="180" y="0"/>
                    <a:pt x="203" y="5"/>
                    <a:pt x="223" y="15"/>
                  </a:cubicBez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40" name="Freeform 1301">
              <a:extLst>
                <a:ext uri="{FF2B5EF4-FFF2-40B4-BE49-F238E27FC236}">
                  <a16:creationId xmlns:a16="http://schemas.microsoft.com/office/drawing/2014/main" id="{3E4FE025-4E02-4CF9-B5A3-12923A7FB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7188" y="2224088"/>
              <a:ext cx="1439863" cy="746125"/>
            </a:xfrm>
            <a:custGeom>
              <a:avLst/>
              <a:gdLst>
                <a:gd name="T0" fmla="*/ 353 w 383"/>
                <a:gd name="T1" fmla="*/ 96 h 199"/>
                <a:gd name="T2" fmla="*/ 377 w 383"/>
                <a:gd name="T3" fmla="*/ 154 h 199"/>
                <a:gd name="T4" fmla="*/ 171 w 383"/>
                <a:gd name="T5" fmla="*/ 165 h 199"/>
                <a:gd name="T6" fmla="*/ 13 w 383"/>
                <a:gd name="T7" fmla="*/ 32 h 199"/>
                <a:gd name="T8" fmla="*/ 73 w 383"/>
                <a:gd name="T9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3" h="199">
                  <a:moveTo>
                    <a:pt x="353" y="96"/>
                  </a:moveTo>
                  <a:cubicBezTo>
                    <a:pt x="373" y="117"/>
                    <a:pt x="383" y="137"/>
                    <a:pt x="377" y="154"/>
                  </a:cubicBezTo>
                  <a:cubicBezTo>
                    <a:pt x="364" y="194"/>
                    <a:pt x="271" y="199"/>
                    <a:pt x="171" y="165"/>
                  </a:cubicBezTo>
                  <a:cubicBezTo>
                    <a:pt x="70" y="131"/>
                    <a:pt x="0" y="72"/>
                    <a:pt x="13" y="32"/>
                  </a:cubicBezTo>
                  <a:cubicBezTo>
                    <a:pt x="19" y="14"/>
                    <a:pt x="41" y="3"/>
                    <a:pt x="73" y="0"/>
                  </a:cubicBez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41" name="Freeform 1302">
              <a:extLst>
                <a:ext uri="{FF2B5EF4-FFF2-40B4-BE49-F238E27FC236}">
                  <a16:creationId xmlns:a16="http://schemas.microsoft.com/office/drawing/2014/main" id="{5607BC33-377A-4C6F-8945-D03A7B88F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7413" y="2625726"/>
              <a:ext cx="52388" cy="22225"/>
            </a:xfrm>
            <a:custGeom>
              <a:avLst/>
              <a:gdLst>
                <a:gd name="T0" fmla="*/ 14 w 14"/>
                <a:gd name="T1" fmla="*/ 6 h 6"/>
                <a:gd name="T2" fmla="*/ 0 w 14"/>
                <a:gd name="T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" h="6">
                  <a:moveTo>
                    <a:pt x="14" y="6"/>
                  </a:moveTo>
                  <a:cubicBezTo>
                    <a:pt x="9" y="4"/>
                    <a:pt x="5" y="2"/>
                    <a:pt x="0" y="0"/>
                  </a:cubicBez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42" name="Freeform 1303">
              <a:extLst>
                <a:ext uri="{FF2B5EF4-FFF2-40B4-BE49-F238E27FC236}">
                  <a16:creationId xmlns:a16="http://schemas.microsoft.com/office/drawing/2014/main" id="{0AAC1C74-87E9-48F7-AE02-A75CC08FE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0451" y="2692401"/>
              <a:ext cx="481013" cy="87313"/>
            </a:xfrm>
            <a:custGeom>
              <a:avLst/>
              <a:gdLst>
                <a:gd name="T0" fmla="*/ 128 w 128"/>
                <a:gd name="T1" fmla="*/ 22 h 23"/>
                <a:gd name="T2" fmla="*/ 0 w 128"/>
                <a:gd name="T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8" h="23">
                  <a:moveTo>
                    <a:pt x="128" y="22"/>
                  </a:moveTo>
                  <a:cubicBezTo>
                    <a:pt x="92" y="23"/>
                    <a:pt x="47" y="16"/>
                    <a:pt x="0" y="0"/>
                  </a:cubicBez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43" name="Freeform 1304">
              <a:extLst>
                <a:ext uri="{FF2B5EF4-FFF2-40B4-BE49-F238E27FC236}">
                  <a16:creationId xmlns:a16="http://schemas.microsoft.com/office/drawing/2014/main" id="{A1086E85-4165-4C34-8A42-5FD4F919A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9076" y="1874838"/>
              <a:ext cx="269875" cy="536575"/>
            </a:xfrm>
            <a:custGeom>
              <a:avLst/>
              <a:gdLst>
                <a:gd name="T0" fmla="*/ 0 w 72"/>
                <a:gd name="T1" fmla="*/ 0 h 143"/>
                <a:gd name="T2" fmla="*/ 72 w 72"/>
                <a:gd name="T3" fmla="*/ 72 h 143"/>
                <a:gd name="T4" fmla="*/ 41 w 72"/>
                <a:gd name="T5" fmla="*/ 131 h 143"/>
                <a:gd name="T6" fmla="*/ 7 w 72"/>
                <a:gd name="T7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143">
                  <a:moveTo>
                    <a:pt x="0" y="0"/>
                  </a:moveTo>
                  <a:cubicBezTo>
                    <a:pt x="39" y="0"/>
                    <a:pt x="72" y="32"/>
                    <a:pt x="72" y="72"/>
                  </a:cubicBezTo>
                  <a:cubicBezTo>
                    <a:pt x="72" y="96"/>
                    <a:pt x="60" y="118"/>
                    <a:pt x="41" y="131"/>
                  </a:cubicBezTo>
                  <a:cubicBezTo>
                    <a:pt x="31" y="138"/>
                    <a:pt x="20" y="142"/>
                    <a:pt x="7" y="143"/>
                  </a:cubicBez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44" name="Freeform 1305">
              <a:extLst>
                <a:ext uri="{FF2B5EF4-FFF2-40B4-BE49-F238E27FC236}">
                  <a16:creationId xmlns:a16="http://schemas.microsoft.com/office/drawing/2014/main" id="{EA611350-9B65-4DF0-A20F-84A313894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6363" y="2389188"/>
              <a:ext cx="41275" cy="14288"/>
            </a:xfrm>
            <a:custGeom>
              <a:avLst/>
              <a:gdLst>
                <a:gd name="T0" fmla="*/ 11 w 11"/>
                <a:gd name="T1" fmla="*/ 4 h 4"/>
                <a:gd name="T2" fmla="*/ 0 w 11"/>
                <a:gd name="T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1" h="4">
                  <a:moveTo>
                    <a:pt x="11" y="4"/>
                  </a:move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445" name="组合 444">
            <a:extLst>
              <a:ext uri="{FF2B5EF4-FFF2-40B4-BE49-F238E27FC236}">
                <a16:creationId xmlns:a16="http://schemas.microsoft.com/office/drawing/2014/main" id="{87E09244-BD2F-4162-B7B5-304090E3A07E}"/>
              </a:ext>
            </a:extLst>
          </p:cNvPr>
          <p:cNvGrpSpPr/>
          <p:nvPr/>
        </p:nvGrpSpPr>
        <p:grpSpPr>
          <a:xfrm>
            <a:off x="1408723" y="2758526"/>
            <a:ext cx="1382712" cy="1385888"/>
            <a:chOff x="2790826" y="3605213"/>
            <a:chExt cx="1382712" cy="1385888"/>
          </a:xfrm>
        </p:grpSpPr>
        <p:sp>
          <p:nvSpPr>
            <p:cNvPr id="446" name="Oval 1306">
              <a:extLst>
                <a:ext uri="{FF2B5EF4-FFF2-40B4-BE49-F238E27FC236}">
                  <a16:creationId xmlns:a16="http://schemas.microsoft.com/office/drawing/2014/main" id="{4E18DA4B-CA2A-494E-B702-F3C1E4AB38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3051" y="4089401"/>
              <a:ext cx="30163" cy="30163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47" name="Oval 1307">
              <a:extLst>
                <a:ext uri="{FF2B5EF4-FFF2-40B4-BE49-F238E27FC236}">
                  <a16:creationId xmlns:a16="http://schemas.microsoft.com/office/drawing/2014/main" id="{7EBD6290-D4F7-4D7D-ADD6-35ADF7EF62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6738" y="3684588"/>
              <a:ext cx="30163" cy="30163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48" name="Oval 1308">
              <a:extLst>
                <a:ext uri="{FF2B5EF4-FFF2-40B4-BE49-F238E27FC236}">
                  <a16:creationId xmlns:a16="http://schemas.microsoft.com/office/drawing/2014/main" id="{3005BEBF-C070-428C-825F-1C4C5EC7F4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5438" y="4135438"/>
              <a:ext cx="30163" cy="30163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49" name="Oval 1309">
              <a:extLst>
                <a:ext uri="{FF2B5EF4-FFF2-40B4-BE49-F238E27FC236}">
                  <a16:creationId xmlns:a16="http://schemas.microsoft.com/office/drawing/2014/main" id="{34A972C9-8A39-411F-B818-57030181FE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0988" y="3789363"/>
              <a:ext cx="30163" cy="30163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50" name="Freeform 1310">
              <a:extLst>
                <a:ext uri="{FF2B5EF4-FFF2-40B4-BE49-F238E27FC236}">
                  <a16:creationId xmlns:a16="http://schemas.microsoft.com/office/drawing/2014/main" id="{1AA54385-8F04-42E9-A165-F745F8701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5963" y="4630738"/>
              <a:ext cx="450850" cy="360363"/>
            </a:xfrm>
            <a:custGeom>
              <a:avLst/>
              <a:gdLst>
                <a:gd name="T0" fmla="*/ 0 w 120"/>
                <a:gd name="T1" fmla="*/ 96 h 96"/>
                <a:gd name="T2" fmla="*/ 0 w 120"/>
                <a:gd name="T3" fmla="*/ 8 h 96"/>
                <a:gd name="T4" fmla="*/ 8 w 120"/>
                <a:gd name="T5" fmla="*/ 0 h 96"/>
                <a:gd name="T6" fmla="*/ 112 w 120"/>
                <a:gd name="T7" fmla="*/ 0 h 96"/>
                <a:gd name="T8" fmla="*/ 120 w 120"/>
                <a:gd name="T9" fmla="*/ 8 h 96"/>
                <a:gd name="T10" fmla="*/ 120 w 120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" h="96">
                  <a:moveTo>
                    <a:pt x="0" y="96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6" y="0"/>
                    <a:pt x="120" y="4"/>
                    <a:pt x="120" y="8"/>
                  </a:cubicBezTo>
                  <a:cubicBezTo>
                    <a:pt x="120" y="96"/>
                    <a:pt x="120" y="96"/>
                    <a:pt x="120" y="96"/>
                  </a:cubicBez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51" name="Line 1311">
              <a:extLst>
                <a:ext uri="{FF2B5EF4-FFF2-40B4-BE49-F238E27FC236}">
                  <a16:creationId xmlns:a16="http://schemas.microsoft.com/office/drawing/2014/main" id="{A355BF01-7A75-46D7-8CD8-241DBEEFA6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81388" y="4630738"/>
              <a:ext cx="0" cy="360363"/>
            </a:xfrm>
            <a:prstGeom prst="lin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52" name="Line 1312">
              <a:extLst>
                <a:ext uri="{FF2B5EF4-FFF2-40B4-BE49-F238E27FC236}">
                  <a16:creationId xmlns:a16="http://schemas.microsoft.com/office/drawing/2014/main" id="{2DB8648E-C4E8-416F-AC43-FEEFE7D633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1063" y="4826001"/>
              <a:ext cx="120650" cy="0"/>
            </a:xfrm>
            <a:prstGeom prst="lin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53" name="Freeform 1313">
              <a:extLst>
                <a:ext uri="{FF2B5EF4-FFF2-40B4-BE49-F238E27FC236}">
                  <a16:creationId xmlns:a16="http://schemas.microsoft.com/office/drawing/2014/main" id="{291E6D24-1173-4F87-A2EE-4E120711DF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0538" y="4210051"/>
              <a:ext cx="901700" cy="781050"/>
            </a:xfrm>
            <a:custGeom>
              <a:avLst/>
              <a:gdLst>
                <a:gd name="T0" fmla="*/ 0 w 568"/>
                <a:gd name="T1" fmla="*/ 0 h 492"/>
                <a:gd name="T2" fmla="*/ 0 w 568"/>
                <a:gd name="T3" fmla="*/ 492 h 492"/>
                <a:gd name="T4" fmla="*/ 568 w 568"/>
                <a:gd name="T5" fmla="*/ 492 h 492"/>
                <a:gd name="T6" fmla="*/ 568 w 568"/>
                <a:gd name="T7" fmla="*/ 0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8" h="492">
                  <a:moveTo>
                    <a:pt x="0" y="0"/>
                  </a:moveTo>
                  <a:lnTo>
                    <a:pt x="0" y="492"/>
                  </a:lnTo>
                  <a:lnTo>
                    <a:pt x="568" y="492"/>
                  </a:lnTo>
                  <a:lnTo>
                    <a:pt x="568" y="0"/>
                  </a:ln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54" name="Line 1314">
              <a:extLst>
                <a:ext uri="{FF2B5EF4-FFF2-40B4-BE49-F238E27FC236}">
                  <a16:creationId xmlns:a16="http://schemas.microsoft.com/office/drawing/2014/main" id="{9F6C79CC-EBC8-48F1-A581-771F3CEF20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0538" y="4510088"/>
              <a:ext cx="901700" cy="0"/>
            </a:xfrm>
            <a:prstGeom prst="lin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55" name="Line 1315">
              <a:extLst>
                <a:ext uri="{FF2B5EF4-FFF2-40B4-BE49-F238E27FC236}">
                  <a16:creationId xmlns:a16="http://schemas.microsoft.com/office/drawing/2014/main" id="{112D3FEA-C552-4AD8-A729-31FA81B667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0538" y="4360863"/>
              <a:ext cx="901700" cy="0"/>
            </a:xfrm>
            <a:prstGeom prst="lin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56" name="Freeform 1316">
              <a:extLst>
                <a:ext uri="{FF2B5EF4-FFF2-40B4-BE49-F238E27FC236}">
                  <a16:creationId xmlns:a16="http://schemas.microsoft.com/office/drawing/2014/main" id="{74DB54BD-919D-4191-951F-3BC05E8A43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1388" y="3879851"/>
              <a:ext cx="331788" cy="330200"/>
            </a:xfrm>
            <a:custGeom>
              <a:avLst/>
              <a:gdLst>
                <a:gd name="T0" fmla="*/ 0 w 88"/>
                <a:gd name="T1" fmla="*/ 0 h 88"/>
                <a:gd name="T2" fmla="*/ 88 w 88"/>
                <a:gd name="T3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8" h="88">
                  <a:moveTo>
                    <a:pt x="0" y="0"/>
                  </a:moveTo>
                  <a:cubicBezTo>
                    <a:pt x="49" y="0"/>
                    <a:pt x="88" y="39"/>
                    <a:pt x="88" y="88"/>
                  </a:cubicBez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57" name="Freeform 1317">
              <a:extLst>
                <a:ext uri="{FF2B5EF4-FFF2-40B4-BE49-F238E27FC236}">
                  <a16:creationId xmlns:a16="http://schemas.microsoft.com/office/drawing/2014/main" id="{0A9CFFEE-78BD-4567-BEF4-FE24FB082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0826" y="4360863"/>
              <a:ext cx="239713" cy="630238"/>
            </a:xfrm>
            <a:custGeom>
              <a:avLst/>
              <a:gdLst>
                <a:gd name="T0" fmla="*/ 64 w 64"/>
                <a:gd name="T1" fmla="*/ 0 h 168"/>
                <a:gd name="T2" fmla="*/ 8 w 64"/>
                <a:gd name="T3" fmla="*/ 40 h 168"/>
                <a:gd name="T4" fmla="*/ 0 w 64"/>
                <a:gd name="T5" fmla="*/ 52 h 168"/>
                <a:gd name="T6" fmla="*/ 0 w 64"/>
                <a:gd name="T7" fmla="*/ 160 h 168"/>
                <a:gd name="T8" fmla="*/ 8 w 64"/>
                <a:gd name="T9" fmla="*/ 168 h 168"/>
                <a:gd name="T10" fmla="*/ 64 w 64"/>
                <a:gd name="T11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168">
                  <a:moveTo>
                    <a:pt x="64" y="0"/>
                  </a:moveTo>
                  <a:cubicBezTo>
                    <a:pt x="8" y="40"/>
                    <a:pt x="8" y="40"/>
                    <a:pt x="8" y="40"/>
                  </a:cubicBezTo>
                  <a:cubicBezTo>
                    <a:pt x="4" y="43"/>
                    <a:pt x="0" y="47"/>
                    <a:pt x="0" y="52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64"/>
                    <a:pt x="4" y="168"/>
                    <a:pt x="8" y="168"/>
                  </a:cubicBezTo>
                  <a:cubicBezTo>
                    <a:pt x="64" y="168"/>
                    <a:pt x="64" y="168"/>
                    <a:pt x="64" y="168"/>
                  </a:cubicBez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58" name="Freeform 1318">
              <a:extLst>
                <a:ext uri="{FF2B5EF4-FFF2-40B4-BE49-F238E27FC236}">
                  <a16:creationId xmlns:a16="http://schemas.microsoft.com/office/drawing/2014/main" id="{F1C94CD0-3B22-4435-8A54-CD2DEE109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2238" y="4360863"/>
              <a:ext cx="241300" cy="630238"/>
            </a:xfrm>
            <a:custGeom>
              <a:avLst/>
              <a:gdLst>
                <a:gd name="T0" fmla="*/ 0 w 64"/>
                <a:gd name="T1" fmla="*/ 0 h 168"/>
                <a:gd name="T2" fmla="*/ 56 w 64"/>
                <a:gd name="T3" fmla="*/ 40 h 168"/>
                <a:gd name="T4" fmla="*/ 64 w 64"/>
                <a:gd name="T5" fmla="*/ 52 h 168"/>
                <a:gd name="T6" fmla="*/ 64 w 64"/>
                <a:gd name="T7" fmla="*/ 160 h 168"/>
                <a:gd name="T8" fmla="*/ 56 w 64"/>
                <a:gd name="T9" fmla="*/ 168 h 168"/>
                <a:gd name="T10" fmla="*/ 0 w 64"/>
                <a:gd name="T11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168">
                  <a:moveTo>
                    <a:pt x="0" y="0"/>
                  </a:moveTo>
                  <a:cubicBezTo>
                    <a:pt x="56" y="40"/>
                    <a:pt x="56" y="40"/>
                    <a:pt x="56" y="40"/>
                  </a:cubicBezTo>
                  <a:cubicBezTo>
                    <a:pt x="60" y="43"/>
                    <a:pt x="64" y="47"/>
                    <a:pt x="64" y="52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4" y="164"/>
                    <a:pt x="60" y="168"/>
                    <a:pt x="56" y="168"/>
                  </a:cubicBezTo>
                  <a:cubicBezTo>
                    <a:pt x="0" y="168"/>
                    <a:pt x="0" y="168"/>
                    <a:pt x="0" y="168"/>
                  </a:cubicBez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59" name="Line 1319">
              <a:extLst>
                <a:ext uri="{FF2B5EF4-FFF2-40B4-BE49-F238E27FC236}">
                  <a16:creationId xmlns:a16="http://schemas.microsoft.com/office/drawing/2014/main" id="{AEA87942-387D-4A7D-B8B4-2E3B469839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43313" y="3797301"/>
              <a:ext cx="109538" cy="123825"/>
            </a:xfrm>
            <a:prstGeom prst="lin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60" name="Line 1320">
              <a:extLst>
                <a:ext uri="{FF2B5EF4-FFF2-40B4-BE49-F238E27FC236}">
                  <a16:creationId xmlns:a16="http://schemas.microsoft.com/office/drawing/2014/main" id="{BECBC1DF-0A1B-44FF-BF0F-809A2966CC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75076" y="3948113"/>
              <a:ext cx="127000" cy="107950"/>
            </a:xfrm>
            <a:prstGeom prst="lin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61" name="Freeform 1321">
              <a:extLst>
                <a:ext uri="{FF2B5EF4-FFF2-40B4-BE49-F238E27FC236}">
                  <a16:creationId xmlns:a16="http://schemas.microsoft.com/office/drawing/2014/main" id="{EABE9169-8B2A-4EF9-B038-23147727C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9038" y="3605213"/>
              <a:ext cx="365125" cy="365125"/>
            </a:xfrm>
            <a:custGeom>
              <a:avLst/>
              <a:gdLst>
                <a:gd name="T0" fmla="*/ 94 w 97"/>
                <a:gd name="T1" fmla="*/ 48 h 97"/>
                <a:gd name="T2" fmla="*/ 94 w 97"/>
                <a:gd name="T3" fmla="*/ 59 h 97"/>
                <a:gd name="T4" fmla="*/ 60 w 97"/>
                <a:gd name="T5" fmla="*/ 93 h 97"/>
                <a:gd name="T6" fmla="*/ 49 w 97"/>
                <a:gd name="T7" fmla="*/ 93 h 97"/>
                <a:gd name="T8" fmla="*/ 3 w 97"/>
                <a:gd name="T9" fmla="*/ 48 h 97"/>
                <a:gd name="T10" fmla="*/ 3 w 97"/>
                <a:gd name="T11" fmla="*/ 37 h 97"/>
                <a:gd name="T12" fmla="*/ 37 w 97"/>
                <a:gd name="T13" fmla="*/ 3 h 97"/>
                <a:gd name="T14" fmla="*/ 49 w 97"/>
                <a:gd name="T15" fmla="*/ 3 h 97"/>
                <a:gd name="T16" fmla="*/ 94 w 97"/>
                <a:gd name="T17" fmla="*/ 4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7" h="97">
                  <a:moveTo>
                    <a:pt x="94" y="48"/>
                  </a:moveTo>
                  <a:cubicBezTo>
                    <a:pt x="97" y="51"/>
                    <a:pt x="97" y="56"/>
                    <a:pt x="94" y="59"/>
                  </a:cubicBezTo>
                  <a:cubicBezTo>
                    <a:pt x="60" y="93"/>
                    <a:pt x="60" y="93"/>
                    <a:pt x="60" y="93"/>
                  </a:cubicBezTo>
                  <a:cubicBezTo>
                    <a:pt x="57" y="97"/>
                    <a:pt x="52" y="97"/>
                    <a:pt x="49" y="93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0" y="45"/>
                    <a:pt x="0" y="40"/>
                    <a:pt x="3" y="37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40" y="0"/>
                    <a:pt x="46" y="0"/>
                    <a:pt x="49" y="3"/>
                  </a:cubicBezTo>
                  <a:lnTo>
                    <a:pt x="94" y="48"/>
                  </a:lnTo>
                  <a:close/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62" name="Freeform 1322">
              <a:extLst>
                <a:ext uri="{FF2B5EF4-FFF2-40B4-BE49-F238E27FC236}">
                  <a16:creationId xmlns:a16="http://schemas.microsoft.com/office/drawing/2014/main" id="{025E2343-105E-49D7-92F5-DDFC2BFA0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8738" y="3976688"/>
              <a:ext cx="63500" cy="233363"/>
            </a:xfrm>
            <a:custGeom>
              <a:avLst/>
              <a:gdLst>
                <a:gd name="T0" fmla="*/ 0 w 17"/>
                <a:gd name="T1" fmla="*/ 0 h 62"/>
                <a:gd name="T2" fmla="*/ 17 w 17"/>
                <a:gd name="T3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7" h="62">
                  <a:moveTo>
                    <a:pt x="0" y="0"/>
                  </a:moveTo>
                  <a:cubicBezTo>
                    <a:pt x="11" y="18"/>
                    <a:pt x="17" y="39"/>
                    <a:pt x="17" y="62"/>
                  </a:cubicBez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63" name="Freeform 1323">
              <a:extLst>
                <a:ext uri="{FF2B5EF4-FFF2-40B4-BE49-F238E27FC236}">
                  <a16:creationId xmlns:a16="http://schemas.microsoft.com/office/drawing/2014/main" id="{D093DB95-9916-4DC9-8507-BE41D8BD87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0538" y="3759201"/>
              <a:ext cx="692150" cy="450850"/>
            </a:xfrm>
            <a:custGeom>
              <a:avLst/>
              <a:gdLst>
                <a:gd name="T0" fmla="*/ 0 w 184"/>
                <a:gd name="T1" fmla="*/ 120 h 120"/>
                <a:gd name="T2" fmla="*/ 120 w 184"/>
                <a:gd name="T3" fmla="*/ 0 h 120"/>
                <a:gd name="T4" fmla="*/ 184 w 184"/>
                <a:gd name="T5" fmla="*/ 19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4" h="120">
                  <a:moveTo>
                    <a:pt x="0" y="120"/>
                  </a:moveTo>
                  <a:cubicBezTo>
                    <a:pt x="0" y="54"/>
                    <a:pt x="54" y="0"/>
                    <a:pt x="120" y="0"/>
                  </a:cubicBezTo>
                  <a:cubicBezTo>
                    <a:pt x="144" y="0"/>
                    <a:pt x="166" y="7"/>
                    <a:pt x="184" y="19"/>
                  </a:cubicBez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464" name="组合 463">
            <a:extLst>
              <a:ext uri="{FF2B5EF4-FFF2-40B4-BE49-F238E27FC236}">
                <a16:creationId xmlns:a16="http://schemas.microsoft.com/office/drawing/2014/main" id="{EF7F716A-AA5A-4DFE-ACE1-D77DABB6B61F}"/>
              </a:ext>
            </a:extLst>
          </p:cNvPr>
          <p:cNvGrpSpPr/>
          <p:nvPr/>
        </p:nvGrpSpPr>
        <p:grpSpPr>
          <a:xfrm>
            <a:off x="4817022" y="2238619"/>
            <a:ext cx="1284287" cy="1404938"/>
            <a:chOff x="4594226" y="3586163"/>
            <a:chExt cx="1284287" cy="1404938"/>
          </a:xfrm>
        </p:grpSpPr>
        <p:sp>
          <p:nvSpPr>
            <p:cNvPr id="465" name="Freeform 1324">
              <a:extLst>
                <a:ext uri="{FF2B5EF4-FFF2-40B4-BE49-F238E27FC236}">
                  <a16:creationId xmlns:a16="http://schemas.microsoft.com/office/drawing/2014/main" id="{E3C21323-C0FC-4A90-BA47-DF08475AC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4226" y="4795838"/>
              <a:ext cx="1096963" cy="195263"/>
            </a:xfrm>
            <a:custGeom>
              <a:avLst/>
              <a:gdLst>
                <a:gd name="T0" fmla="*/ 0 w 292"/>
                <a:gd name="T1" fmla="*/ 52 h 52"/>
                <a:gd name="T2" fmla="*/ 292 w 292"/>
                <a:gd name="T3" fmla="*/ 52 h 52"/>
                <a:gd name="T4" fmla="*/ 292 w 292"/>
                <a:gd name="T5" fmla="*/ 8 h 52"/>
                <a:gd name="T6" fmla="*/ 284 w 292"/>
                <a:gd name="T7" fmla="*/ 0 h 52"/>
                <a:gd name="T8" fmla="*/ 126 w 292"/>
                <a:gd name="T9" fmla="*/ 0 h 52"/>
                <a:gd name="T10" fmla="*/ 8 w 292"/>
                <a:gd name="T11" fmla="*/ 0 h 52"/>
                <a:gd name="T12" fmla="*/ 0 w 292"/>
                <a:gd name="T13" fmla="*/ 8 h 52"/>
                <a:gd name="T14" fmla="*/ 0 w 292"/>
                <a:gd name="T1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2" h="52">
                  <a:moveTo>
                    <a:pt x="0" y="52"/>
                  </a:moveTo>
                  <a:cubicBezTo>
                    <a:pt x="292" y="52"/>
                    <a:pt x="292" y="52"/>
                    <a:pt x="292" y="52"/>
                  </a:cubicBezTo>
                  <a:cubicBezTo>
                    <a:pt x="292" y="8"/>
                    <a:pt x="292" y="8"/>
                    <a:pt x="292" y="8"/>
                  </a:cubicBezTo>
                  <a:cubicBezTo>
                    <a:pt x="292" y="4"/>
                    <a:pt x="288" y="0"/>
                    <a:pt x="284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lnTo>
                    <a:pt x="0" y="52"/>
                  </a:lnTo>
                  <a:close/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66" name="Oval 1325">
              <a:extLst>
                <a:ext uri="{FF2B5EF4-FFF2-40B4-BE49-F238E27FC236}">
                  <a16:creationId xmlns:a16="http://schemas.microsoft.com/office/drawing/2014/main" id="{27B9DECF-2E5F-4ADB-B61D-A73F0B5092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9038" y="4195763"/>
              <a:ext cx="330200" cy="330200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67" name="Oval 1326">
              <a:extLst>
                <a:ext uri="{FF2B5EF4-FFF2-40B4-BE49-F238E27FC236}">
                  <a16:creationId xmlns:a16="http://schemas.microsoft.com/office/drawing/2014/main" id="{13B8389C-660F-41B3-8EE1-35158B31EE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3813" y="4300538"/>
              <a:ext cx="120650" cy="120650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68" name="Freeform 1327">
              <a:extLst>
                <a:ext uri="{FF2B5EF4-FFF2-40B4-BE49-F238E27FC236}">
                  <a16:creationId xmlns:a16="http://schemas.microsoft.com/office/drawing/2014/main" id="{E9329E9A-0CA9-4B0A-86E7-26DD81B8B0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313" y="3781426"/>
              <a:ext cx="134938" cy="136525"/>
            </a:xfrm>
            <a:custGeom>
              <a:avLst/>
              <a:gdLst>
                <a:gd name="T0" fmla="*/ 7 w 36"/>
                <a:gd name="T1" fmla="*/ 7 h 36"/>
                <a:gd name="T2" fmla="*/ 7 w 36"/>
                <a:gd name="T3" fmla="*/ 29 h 36"/>
                <a:gd name="T4" fmla="*/ 29 w 36"/>
                <a:gd name="T5" fmla="*/ 29 h 36"/>
                <a:gd name="T6" fmla="*/ 29 w 36"/>
                <a:gd name="T7" fmla="*/ 7 h 36"/>
                <a:gd name="T8" fmla="*/ 7 w 36"/>
                <a:gd name="T9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6">
                  <a:moveTo>
                    <a:pt x="7" y="7"/>
                  </a:moveTo>
                  <a:cubicBezTo>
                    <a:pt x="0" y="13"/>
                    <a:pt x="0" y="23"/>
                    <a:pt x="7" y="29"/>
                  </a:cubicBezTo>
                  <a:cubicBezTo>
                    <a:pt x="13" y="36"/>
                    <a:pt x="23" y="36"/>
                    <a:pt x="29" y="29"/>
                  </a:cubicBezTo>
                  <a:cubicBezTo>
                    <a:pt x="36" y="23"/>
                    <a:pt x="36" y="13"/>
                    <a:pt x="29" y="7"/>
                  </a:cubicBezTo>
                  <a:cubicBezTo>
                    <a:pt x="23" y="0"/>
                    <a:pt x="13" y="0"/>
                    <a:pt x="7" y="7"/>
                  </a:cubicBezTo>
                  <a:close/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69" name="Line 1328">
              <a:extLst>
                <a:ext uri="{FF2B5EF4-FFF2-40B4-BE49-F238E27FC236}">
                  <a16:creationId xmlns:a16="http://schemas.microsoft.com/office/drawing/2014/main" id="{16D04A78-DF3D-4D8C-9DCC-A6BB2CB6BB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76876" y="3906838"/>
              <a:ext cx="88900" cy="88900"/>
            </a:xfrm>
            <a:prstGeom prst="lin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70" name="Line 1329">
              <a:extLst>
                <a:ext uri="{FF2B5EF4-FFF2-40B4-BE49-F238E27FC236}">
                  <a16:creationId xmlns:a16="http://schemas.microsoft.com/office/drawing/2014/main" id="{48BD97FA-787A-4D9B-BA0B-50442395AC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2888" y="4311651"/>
              <a:ext cx="127000" cy="484188"/>
            </a:xfrm>
            <a:prstGeom prst="lin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71" name="Line 1330">
              <a:extLst>
                <a:ext uri="{FF2B5EF4-FFF2-40B4-BE49-F238E27FC236}">
                  <a16:creationId xmlns:a16="http://schemas.microsoft.com/office/drawing/2014/main" id="{F186BA32-9DFF-40F8-80E8-0F17DF212F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49813" y="4330701"/>
              <a:ext cx="149225" cy="465138"/>
            </a:xfrm>
            <a:prstGeom prst="lin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72" name="Freeform 1331">
              <a:extLst>
                <a:ext uri="{FF2B5EF4-FFF2-40B4-BE49-F238E27FC236}">
                  <a16:creationId xmlns:a16="http://schemas.microsoft.com/office/drawing/2014/main" id="{1DE6843B-8102-4639-B4BB-57E960F13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5376" y="3624263"/>
              <a:ext cx="942975" cy="920750"/>
            </a:xfrm>
            <a:custGeom>
              <a:avLst/>
              <a:gdLst>
                <a:gd name="T0" fmla="*/ 125 w 251"/>
                <a:gd name="T1" fmla="*/ 236 h 245"/>
                <a:gd name="T2" fmla="*/ 251 w 251"/>
                <a:gd name="T3" fmla="*/ 198 h 245"/>
                <a:gd name="T4" fmla="*/ 53 w 251"/>
                <a:gd name="T5" fmla="*/ 0 h 245"/>
                <a:gd name="T6" fmla="*/ 32 w 251"/>
                <a:gd name="T7" fmla="*/ 172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1" h="245">
                  <a:moveTo>
                    <a:pt x="125" y="236"/>
                  </a:moveTo>
                  <a:cubicBezTo>
                    <a:pt x="169" y="245"/>
                    <a:pt x="217" y="232"/>
                    <a:pt x="251" y="198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7" y="47"/>
                    <a:pt x="0" y="118"/>
                    <a:pt x="32" y="172"/>
                  </a:cubicBez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73" name="Freeform 1332">
              <a:extLst>
                <a:ext uri="{FF2B5EF4-FFF2-40B4-BE49-F238E27FC236}">
                  <a16:creationId xmlns:a16="http://schemas.microsoft.com/office/drawing/2014/main" id="{3448A6F1-3CE3-4168-9126-8526F1F99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0213" y="3684588"/>
              <a:ext cx="269875" cy="269875"/>
            </a:xfrm>
            <a:custGeom>
              <a:avLst/>
              <a:gdLst>
                <a:gd name="T0" fmla="*/ 56 w 72"/>
                <a:gd name="T1" fmla="*/ 72 h 72"/>
                <a:gd name="T2" fmla="*/ 56 w 72"/>
                <a:gd name="T3" fmla="*/ 16 h 72"/>
                <a:gd name="T4" fmla="*/ 0 w 72"/>
                <a:gd name="T5" fmla="*/ 1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" h="72">
                  <a:moveTo>
                    <a:pt x="56" y="72"/>
                  </a:moveTo>
                  <a:cubicBezTo>
                    <a:pt x="72" y="57"/>
                    <a:pt x="72" y="31"/>
                    <a:pt x="56" y="16"/>
                  </a:cubicBezTo>
                  <a:cubicBezTo>
                    <a:pt x="41" y="0"/>
                    <a:pt x="15" y="0"/>
                    <a:pt x="0" y="16"/>
                  </a:cubicBez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74" name="Freeform 1333">
              <a:extLst>
                <a:ext uri="{FF2B5EF4-FFF2-40B4-BE49-F238E27FC236}">
                  <a16:creationId xmlns:a16="http://schemas.microsoft.com/office/drawing/2014/main" id="{991F59B4-AF63-4ACD-89A4-4ABD7F818D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6713" y="3586163"/>
              <a:ext cx="431800" cy="431800"/>
            </a:xfrm>
            <a:custGeom>
              <a:avLst/>
              <a:gdLst>
                <a:gd name="T0" fmla="*/ 90 w 115"/>
                <a:gd name="T1" fmla="*/ 115 h 115"/>
                <a:gd name="T2" fmla="*/ 90 w 115"/>
                <a:gd name="T3" fmla="*/ 25 h 115"/>
                <a:gd name="T4" fmla="*/ 0 w 115"/>
                <a:gd name="T5" fmla="*/ 2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" h="115">
                  <a:moveTo>
                    <a:pt x="90" y="115"/>
                  </a:moveTo>
                  <a:cubicBezTo>
                    <a:pt x="115" y="90"/>
                    <a:pt x="115" y="50"/>
                    <a:pt x="90" y="25"/>
                  </a:cubicBezTo>
                  <a:cubicBezTo>
                    <a:pt x="65" y="0"/>
                    <a:pt x="25" y="0"/>
                    <a:pt x="0" y="25"/>
                  </a:cubicBez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75" name="Freeform 1334">
              <a:extLst>
                <a:ext uri="{FF2B5EF4-FFF2-40B4-BE49-F238E27FC236}">
                  <a16:creationId xmlns:a16="http://schemas.microsoft.com/office/drawing/2014/main" id="{1C3DAEB6-D57E-4096-AA3D-4BDF77BE5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8251" y="3951288"/>
              <a:ext cx="63500" cy="239713"/>
            </a:xfrm>
            <a:custGeom>
              <a:avLst/>
              <a:gdLst>
                <a:gd name="T0" fmla="*/ 2 w 17"/>
                <a:gd name="T1" fmla="*/ 0 h 64"/>
                <a:gd name="T2" fmla="*/ 17 w 17"/>
                <a:gd name="T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7" h="64">
                  <a:moveTo>
                    <a:pt x="2" y="0"/>
                  </a:moveTo>
                  <a:cubicBezTo>
                    <a:pt x="0" y="22"/>
                    <a:pt x="5" y="45"/>
                    <a:pt x="17" y="64"/>
                  </a:cubicBez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76" name="Freeform 1335">
              <a:extLst>
                <a:ext uri="{FF2B5EF4-FFF2-40B4-BE49-F238E27FC236}">
                  <a16:creationId xmlns:a16="http://schemas.microsoft.com/office/drawing/2014/main" id="{9A253B66-685E-4C47-AB95-0F3F389CC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3651" y="3781426"/>
              <a:ext cx="34925" cy="68263"/>
            </a:xfrm>
            <a:custGeom>
              <a:avLst/>
              <a:gdLst>
                <a:gd name="T0" fmla="*/ 9 w 9"/>
                <a:gd name="T1" fmla="*/ 0 h 18"/>
                <a:gd name="T2" fmla="*/ 0 w 9"/>
                <a:gd name="T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" h="18">
                  <a:moveTo>
                    <a:pt x="9" y="0"/>
                  </a:moveTo>
                  <a:cubicBezTo>
                    <a:pt x="5" y="6"/>
                    <a:pt x="3" y="12"/>
                    <a:pt x="0" y="18"/>
                  </a:cubicBez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77" name="Line 1336">
              <a:extLst>
                <a:ext uri="{FF2B5EF4-FFF2-40B4-BE49-F238E27FC236}">
                  <a16:creationId xmlns:a16="http://schemas.microsoft.com/office/drawing/2014/main" id="{ACC3FCF8-D148-4080-A955-C7C5CD1A57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46751" y="4267201"/>
              <a:ext cx="0" cy="0"/>
            </a:xfrm>
            <a:prstGeom prst="lin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478" name="组合 477">
            <a:extLst>
              <a:ext uri="{FF2B5EF4-FFF2-40B4-BE49-F238E27FC236}">
                <a16:creationId xmlns:a16="http://schemas.microsoft.com/office/drawing/2014/main" id="{9F1A24AD-54B2-4C44-88CC-112800A6D487}"/>
              </a:ext>
            </a:extLst>
          </p:cNvPr>
          <p:cNvGrpSpPr/>
          <p:nvPr/>
        </p:nvGrpSpPr>
        <p:grpSpPr>
          <a:xfrm>
            <a:off x="6674337" y="3561070"/>
            <a:ext cx="1381125" cy="1381125"/>
            <a:chOff x="6276976" y="3609976"/>
            <a:chExt cx="1381125" cy="1381125"/>
          </a:xfrm>
        </p:grpSpPr>
        <p:sp>
          <p:nvSpPr>
            <p:cNvPr id="479" name="Oval 1337">
              <a:extLst>
                <a:ext uri="{FF2B5EF4-FFF2-40B4-BE49-F238E27FC236}">
                  <a16:creationId xmlns:a16="http://schemas.microsoft.com/office/drawing/2014/main" id="{F5A568AF-A706-4C87-A1F6-802A68CAC7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2926" y="4195763"/>
              <a:ext cx="119063" cy="119063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80" name="Oval 1338">
              <a:extLst>
                <a:ext uri="{FF2B5EF4-FFF2-40B4-BE49-F238E27FC236}">
                  <a16:creationId xmlns:a16="http://schemas.microsoft.com/office/drawing/2014/main" id="{37375795-F309-4A1C-B088-110C1BF50E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2638" y="4195763"/>
              <a:ext cx="120650" cy="119063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81" name="Oval 1339">
              <a:extLst>
                <a:ext uri="{FF2B5EF4-FFF2-40B4-BE49-F238E27FC236}">
                  <a16:creationId xmlns:a16="http://schemas.microsoft.com/office/drawing/2014/main" id="{7182A08F-9C00-45BC-8EE0-30E105CF4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1626" y="4195763"/>
              <a:ext cx="120650" cy="119063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82" name="Line 1340">
              <a:extLst>
                <a:ext uri="{FF2B5EF4-FFF2-40B4-BE49-F238E27FC236}">
                  <a16:creationId xmlns:a16="http://schemas.microsoft.com/office/drawing/2014/main" id="{F2FF7C4E-0390-4385-9152-B7FE2309BA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02401" y="4481513"/>
              <a:ext cx="239713" cy="390525"/>
            </a:xfrm>
            <a:prstGeom prst="lin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83" name="Line 1341">
              <a:extLst>
                <a:ext uri="{FF2B5EF4-FFF2-40B4-BE49-F238E27FC236}">
                  <a16:creationId xmlns:a16="http://schemas.microsoft.com/office/drawing/2014/main" id="{93F3B454-59EF-438C-99BD-37FEFFC27C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62801" y="4481513"/>
              <a:ext cx="239713" cy="390525"/>
            </a:xfrm>
            <a:prstGeom prst="lin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84" name="Oval 1342">
              <a:extLst>
                <a:ext uri="{FF2B5EF4-FFF2-40B4-BE49-F238E27FC236}">
                  <a16:creationId xmlns:a16="http://schemas.microsoft.com/office/drawing/2014/main" id="{9CDE27F1-0478-4B36-A61F-F89D233FB9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2401" y="4751388"/>
              <a:ext cx="900113" cy="239713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85" name="Freeform 1343">
              <a:extLst>
                <a:ext uri="{FF2B5EF4-FFF2-40B4-BE49-F238E27FC236}">
                  <a16:creationId xmlns:a16="http://schemas.microsoft.com/office/drawing/2014/main" id="{5FEA9916-5B7C-44B9-88FA-D2F06F5E3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6976" y="4030663"/>
              <a:ext cx="1381125" cy="450850"/>
            </a:xfrm>
            <a:custGeom>
              <a:avLst/>
              <a:gdLst>
                <a:gd name="T0" fmla="*/ 368 w 368"/>
                <a:gd name="T1" fmla="*/ 60 h 120"/>
                <a:gd name="T2" fmla="*/ 292 w 368"/>
                <a:gd name="T3" fmla="*/ 120 h 120"/>
                <a:gd name="T4" fmla="*/ 76 w 368"/>
                <a:gd name="T5" fmla="*/ 120 h 120"/>
                <a:gd name="T6" fmla="*/ 0 w 368"/>
                <a:gd name="T7" fmla="*/ 60 h 120"/>
                <a:gd name="T8" fmla="*/ 0 w 368"/>
                <a:gd name="T9" fmla="*/ 60 h 120"/>
                <a:gd name="T10" fmla="*/ 76 w 368"/>
                <a:gd name="T11" fmla="*/ 0 h 120"/>
                <a:gd name="T12" fmla="*/ 292 w 368"/>
                <a:gd name="T13" fmla="*/ 0 h 120"/>
                <a:gd name="T14" fmla="*/ 368 w 368"/>
                <a:gd name="T15" fmla="*/ 6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8" h="120">
                  <a:moveTo>
                    <a:pt x="368" y="60"/>
                  </a:moveTo>
                  <a:cubicBezTo>
                    <a:pt x="368" y="93"/>
                    <a:pt x="325" y="120"/>
                    <a:pt x="292" y="120"/>
                  </a:cubicBezTo>
                  <a:cubicBezTo>
                    <a:pt x="76" y="120"/>
                    <a:pt x="76" y="120"/>
                    <a:pt x="76" y="120"/>
                  </a:cubicBezTo>
                  <a:cubicBezTo>
                    <a:pt x="43" y="120"/>
                    <a:pt x="0" y="93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27"/>
                    <a:pt x="43" y="0"/>
                    <a:pt x="76" y="0"/>
                  </a:cubicBezTo>
                  <a:cubicBezTo>
                    <a:pt x="292" y="0"/>
                    <a:pt x="292" y="0"/>
                    <a:pt x="292" y="0"/>
                  </a:cubicBezTo>
                  <a:cubicBezTo>
                    <a:pt x="325" y="0"/>
                    <a:pt x="368" y="27"/>
                    <a:pt x="368" y="60"/>
                  </a:cubicBezTo>
                  <a:close/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86" name="Line 1344">
              <a:extLst>
                <a:ext uri="{FF2B5EF4-FFF2-40B4-BE49-F238E27FC236}">
                  <a16:creationId xmlns:a16="http://schemas.microsoft.com/office/drawing/2014/main" id="{00F0A7A2-6C7A-45FF-8F89-BEBE7CC911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76976" y="4256088"/>
              <a:ext cx="374650" cy="0"/>
            </a:xfrm>
            <a:prstGeom prst="lin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87" name="Line 1345">
              <a:extLst>
                <a:ext uri="{FF2B5EF4-FFF2-40B4-BE49-F238E27FC236}">
                  <a16:creationId xmlns:a16="http://schemas.microsoft.com/office/drawing/2014/main" id="{51C6C216-84DA-45B2-B38F-59C84B4793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83451" y="4256088"/>
              <a:ext cx="374650" cy="0"/>
            </a:xfrm>
            <a:prstGeom prst="lin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88" name="Line 1346">
              <a:extLst>
                <a:ext uri="{FF2B5EF4-FFF2-40B4-BE49-F238E27FC236}">
                  <a16:creationId xmlns:a16="http://schemas.microsoft.com/office/drawing/2014/main" id="{97ACC1B7-66BC-431B-AF2C-0AF29C6BA8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11988" y="4256088"/>
              <a:ext cx="120650" cy="0"/>
            </a:xfrm>
            <a:prstGeom prst="lin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89" name="Line 1347">
              <a:extLst>
                <a:ext uri="{FF2B5EF4-FFF2-40B4-BE49-F238E27FC236}">
                  <a16:creationId xmlns:a16="http://schemas.microsoft.com/office/drawing/2014/main" id="{FB38EB9F-0998-43AF-A776-3583830136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72276" y="4256088"/>
              <a:ext cx="120650" cy="0"/>
            </a:xfrm>
            <a:prstGeom prst="lin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90" name="Freeform 1348">
              <a:extLst>
                <a:ext uri="{FF2B5EF4-FFF2-40B4-BE49-F238E27FC236}">
                  <a16:creationId xmlns:a16="http://schemas.microsoft.com/office/drawing/2014/main" id="{5986BAD0-2976-4518-A15C-D69EED573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1" y="3609976"/>
              <a:ext cx="841375" cy="420688"/>
            </a:xfrm>
            <a:custGeom>
              <a:avLst/>
              <a:gdLst>
                <a:gd name="T0" fmla="*/ 0 w 224"/>
                <a:gd name="T1" fmla="*/ 112 h 112"/>
                <a:gd name="T2" fmla="*/ 112 w 224"/>
                <a:gd name="T3" fmla="*/ 0 h 112"/>
                <a:gd name="T4" fmla="*/ 224 w 224"/>
                <a:gd name="T5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4" h="112">
                  <a:moveTo>
                    <a:pt x="0" y="112"/>
                  </a:moveTo>
                  <a:cubicBezTo>
                    <a:pt x="0" y="50"/>
                    <a:pt x="50" y="0"/>
                    <a:pt x="112" y="0"/>
                  </a:cubicBezTo>
                  <a:cubicBezTo>
                    <a:pt x="174" y="0"/>
                    <a:pt x="224" y="50"/>
                    <a:pt x="224" y="112"/>
                  </a:cubicBez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91" name="Line 1349">
              <a:extLst>
                <a:ext uri="{FF2B5EF4-FFF2-40B4-BE49-F238E27FC236}">
                  <a16:creationId xmlns:a16="http://schemas.microsoft.com/office/drawing/2014/main" id="{B55D07EE-6F6E-450A-8295-FDEC632A3A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02401" y="4481513"/>
              <a:ext cx="58738" cy="88900"/>
            </a:xfrm>
            <a:prstGeom prst="lin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92" name="Line 1350">
              <a:extLst>
                <a:ext uri="{FF2B5EF4-FFF2-40B4-BE49-F238E27FC236}">
                  <a16:creationId xmlns:a16="http://schemas.microsoft.com/office/drawing/2014/main" id="{16C00898-16FD-4673-B397-D48D30FB86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43776" y="4481513"/>
              <a:ext cx="58738" cy="88900"/>
            </a:xfrm>
            <a:prstGeom prst="lin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93" name="Freeform 1351">
              <a:extLst>
                <a:ext uri="{FF2B5EF4-FFF2-40B4-BE49-F238E27FC236}">
                  <a16:creationId xmlns:a16="http://schemas.microsoft.com/office/drawing/2014/main" id="{DDF0881A-5614-4EBA-9E2F-4D54379537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1813" y="3729038"/>
              <a:ext cx="277813" cy="65088"/>
            </a:xfrm>
            <a:custGeom>
              <a:avLst/>
              <a:gdLst>
                <a:gd name="T0" fmla="*/ 0 w 74"/>
                <a:gd name="T1" fmla="*/ 3 h 17"/>
                <a:gd name="T2" fmla="*/ 23 w 74"/>
                <a:gd name="T3" fmla="*/ 0 h 17"/>
                <a:gd name="T4" fmla="*/ 74 w 74"/>
                <a:gd name="T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17">
                  <a:moveTo>
                    <a:pt x="0" y="3"/>
                  </a:moveTo>
                  <a:cubicBezTo>
                    <a:pt x="7" y="1"/>
                    <a:pt x="15" y="0"/>
                    <a:pt x="23" y="0"/>
                  </a:cubicBezTo>
                  <a:cubicBezTo>
                    <a:pt x="42" y="0"/>
                    <a:pt x="60" y="6"/>
                    <a:pt x="74" y="17"/>
                  </a:cubicBez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94" name="Freeform 1352">
              <a:extLst>
                <a:ext uri="{FF2B5EF4-FFF2-40B4-BE49-F238E27FC236}">
                  <a16:creationId xmlns:a16="http://schemas.microsoft.com/office/drawing/2014/main" id="{65FA8988-E489-46EA-BE0B-525D78771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6301" y="3863976"/>
              <a:ext cx="26988" cy="46038"/>
            </a:xfrm>
            <a:custGeom>
              <a:avLst/>
              <a:gdLst>
                <a:gd name="T0" fmla="*/ 0 w 7"/>
                <a:gd name="T1" fmla="*/ 0 h 12"/>
                <a:gd name="T2" fmla="*/ 7 w 7"/>
                <a:gd name="T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" h="12">
                  <a:moveTo>
                    <a:pt x="0" y="0"/>
                  </a:moveTo>
                  <a:cubicBezTo>
                    <a:pt x="3" y="4"/>
                    <a:pt x="5" y="8"/>
                    <a:pt x="7" y="12"/>
                  </a:cubicBez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495" name="组合 494">
            <a:extLst>
              <a:ext uri="{FF2B5EF4-FFF2-40B4-BE49-F238E27FC236}">
                <a16:creationId xmlns:a16="http://schemas.microsoft.com/office/drawing/2014/main" id="{E1C6D705-DB44-4CA4-93F4-0082150261A7}"/>
              </a:ext>
            </a:extLst>
          </p:cNvPr>
          <p:cNvGrpSpPr/>
          <p:nvPr/>
        </p:nvGrpSpPr>
        <p:grpSpPr>
          <a:xfrm>
            <a:off x="8770388" y="2931258"/>
            <a:ext cx="1358900" cy="1385888"/>
            <a:chOff x="8042276" y="3605213"/>
            <a:chExt cx="1358900" cy="1385888"/>
          </a:xfrm>
        </p:grpSpPr>
        <p:sp>
          <p:nvSpPr>
            <p:cNvPr id="496" name="Freeform 1353">
              <a:extLst>
                <a:ext uri="{FF2B5EF4-FFF2-40B4-BE49-F238E27FC236}">
                  <a16:creationId xmlns:a16="http://schemas.microsoft.com/office/drawing/2014/main" id="{C1EF5EA4-4F66-4E3A-B5BF-E905C6A5EBB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5838" y="4330701"/>
              <a:ext cx="119063" cy="165100"/>
            </a:xfrm>
            <a:custGeom>
              <a:avLst/>
              <a:gdLst>
                <a:gd name="T0" fmla="*/ 32 w 32"/>
                <a:gd name="T1" fmla="*/ 0 h 44"/>
                <a:gd name="T2" fmla="*/ 32 w 32"/>
                <a:gd name="T3" fmla="*/ 36 h 44"/>
                <a:gd name="T4" fmla="*/ 24 w 32"/>
                <a:gd name="T5" fmla="*/ 44 h 44"/>
                <a:gd name="T6" fmla="*/ 8 w 32"/>
                <a:gd name="T7" fmla="*/ 44 h 44"/>
                <a:gd name="T8" fmla="*/ 0 w 32"/>
                <a:gd name="T9" fmla="*/ 36 h 44"/>
                <a:gd name="T10" fmla="*/ 0 w 32"/>
                <a:gd name="T1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44">
                  <a:moveTo>
                    <a:pt x="32" y="0"/>
                  </a:moveTo>
                  <a:cubicBezTo>
                    <a:pt x="32" y="36"/>
                    <a:pt x="32" y="36"/>
                    <a:pt x="32" y="36"/>
                  </a:cubicBezTo>
                  <a:cubicBezTo>
                    <a:pt x="32" y="40"/>
                    <a:pt x="28" y="44"/>
                    <a:pt x="24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4" y="44"/>
                    <a:pt x="0" y="40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97" name="Line 1354">
              <a:extLst>
                <a:ext uri="{FF2B5EF4-FFF2-40B4-BE49-F238E27FC236}">
                  <a16:creationId xmlns:a16="http://schemas.microsoft.com/office/drawing/2014/main" id="{E5220C6D-E0BE-4DAA-B388-8C69963283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86726" y="4465638"/>
              <a:ext cx="519113" cy="519113"/>
            </a:xfrm>
            <a:prstGeom prst="lin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98" name="Line 1355">
              <a:extLst>
                <a:ext uri="{FF2B5EF4-FFF2-40B4-BE49-F238E27FC236}">
                  <a16:creationId xmlns:a16="http://schemas.microsoft.com/office/drawing/2014/main" id="{9CF6D0DB-E84C-42C1-B67E-A205A9A2F9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24901" y="4465638"/>
              <a:ext cx="514350" cy="514350"/>
            </a:xfrm>
            <a:prstGeom prst="lin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99" name="Line 1356">
              <a:extLst>
                <a:ext uri="{FF2B5EF4-FFF2-40B4-BE49-F238E27FC236}">
                  <a16:creationId xmlns:a16="http://schemas.microsoft.com/office/drawing/2014/main" id="{14BBD445-17EE-4766-ACC4-6A62337F58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4576" y="4495801"/>
              <a:ext cx="0" cy="495300"/>
            </a:xfrm>
            <a:prstGeom prst="lin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00" name="Freeform 1357">
              <a:extLst>
                <a:ext uri="{FF2B5EF4-FFF2-40B4-BE49-F238E27FC236}">
                  <a16:creationId xmlns:a16="http://schemas.microsoft.com/office/drawing/2014/main" id="{D83A3079-803E-4DE4-98E5-DCF44F890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126" y="3786188"/>
              <a:ext cx="611188" cy="566738"/>
            </a:xfrm>
            <a:custGeom>
              <a:avLst/>
              <a:gdLst>
                <a:gd name="T0" fmla="*/ 68 w 385"/>
                <a:gd name="T1" fmla="*/ 357 h 357"/>
                <a:gd name="T2" fmla="*/ 385 w 385"/>
                <a:gd name="T3" fmla="*/ 293 h 357"/>
                <a:gd name="T4" fmla="*/ 307 w 385"/>
                <a:gd name="T5" fmla="*/ 0 h 357"/>
                <a:gd name="T6" fmla="*/ 0 w 385"/>
                <a:gd name="T7" fmla="*/ 102 h 357"/>
                <a:gd name="T8" fmla="*/ 68 w 385"/>
                <a:gd name="T9" fmla="*/ 357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5" h="357">
                  <a:moveTo>
                    <a:pt x="68" y="357"/>
                  </a:moveTo>
                  <a:lnTo>
                    <a:pt x="385" y="293"/>
                  </a:lnTo>
                  <a:lnTo>
                    <a:pt x="307" y="0"/>
                  </a:lnTo>
                  <a:lnTo>
                    <a:pt x="0" y="102"/>
                  </a:lnTo>
                  <a:lnTo>
                    <a:pt x="68" y="357"/>
                  </a:lnTo>
                  <a:close/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01" name="Freeform 1358">
              <a:extLst>
                <a:ext uri="{FF2B5EF4-FFF2-40B4-BE49-F238E27FC236}">
                  <a16:creationId xmlns:a16="http://schemas.microsoft.com/office/drawing/2014/main" id="{23ED8933-3D43-4EA3-945A-EB078ED2A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8951" y="4003676"/>
              <a:ext cx="477838" cy="371475"/>
            </a:xfrm>
            <a:custGeom>
              <a:avLst/>
              <a:gdLst>
                <a:gd name="T0" fmla="*/ 40 w 301"/>
                <a:gd name="T1" fmla="*/ 234 h 234"/>
                <a:gd name="T2" fmla="*/ 301 w 301"/>
                <a:gd name="T3" fmla="*/ 185 h 234"/>
                <a:gd name="T4" fmla="*/ 253 w 301"/>
                <a:gd name="T5" fmla="*/ 0 h 234"/>
                <a:gd name="T6" fmla="*/ 0 w 301"/>
                <a:gd name="T7" fmla="*/ 88 h 234"/>
                <a:gd name="T8" fmla="*/ 40 w 301"/>
                <a:gd name="T9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" h="234">
                  <a:moveTo>
                    <a:pt x="40" y="234"/>
                  </a:moveTo>
                  <a:lnTo>
                    <a:pt x="301" y="185"/>
                  </a:lnTo>
                  <a:lnTo>
                    <a:pt x="253" y="0"/>
                  </a:lnTo>
                  <a:lnTo>
                    <a:pt x="0" y="88"/>
                  </a:lnTo>
                  <a:lnTo>
                    <a:pt x="40" y="234"/>
                  </a:lnTo>
                  <a:close/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02" name="Freeform 1359">
              <a:extLst>
                <a:ext uri="{FF2B5EF4-FFF2-40B4-BE49-F238E27FC236}">
                  <a16:creationId xmlns:a16="http://schemas.microsoft.com/office/drawing/2014/main" id="{6489E31E-03E0-453F-9FB6-B43110A11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2276" y="4202113"/>
              <a:ext cx="115888" cy="136525"/>
            </a:xfrm>
            <a:custGeom>
              <a:avLst/>
              <a:gdLst>
                <a:gd name="T0" fmla="*/ 31 w 31"/>
                <a:gd name="T1" fmla="*/ 31 h 36"/>
                <a:gd name="T2" fmla="*/ 15 w 31"/>
                <a:gd name="T3" fmla="*/ 35 h 36"/>
                <a:gd name="T4" fmla="*/ 6 w 31"/>
                <a:gd name="T5" fmla="*/ 29 h 36"/>
                <a:gd name="T6" fmla="*/ 1 w 31"/>
                <a:gd name="T7" fmla="*/ 14 h 36"/>
                <a:gd name="T8" fmla="*/ 7 w 31"/>
                <a:gd name="T9" fmla="*/ 4 h 36"/>
                <a:gd name="T10" fmla="*/ 23 w 31"/>
                <a:gd name="T1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36">
                  <a:moveTo>
                    <a:pt x="31" y="31"/>
                  </a:moveTo>
                  <a:cubicBezTo>
                    <a:pt x="15" y="35"/>
                    <a:pt x="15" y="35"/>
                    <a:pt x="15" y="35"/>
                  </a:cubicBezTo>
                  <a:cubicBezTo>
                    <a:pt x="11" y="36"/>
                    <a:pt x="7" y="33"/>
                    <a:pt x="6" y="29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9"/>
                    <a:pt x="3" y="5"/>
                    <a:pt x="7" y="4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03" name="Line 1360">
              <a:extLst>
                <a:ext uri="{FF2B5EF4-FFF2-40B4-BE49-F238E27FC236}">
                  <a16:creationId xmlns:a16="http://schemas.microsoft.com/office/drawing/2014/main" id="{E2E4C7DE-A083-4C28-98DA-D3B4C907DB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740776" y="3943351"/>
              <a:ext cx="173038" cy="49213"/>
            </a:xfrm>
            <a:prstGeom prst="lin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04" name="Line 1361">
              <a:extLst>
                <a:ext uri="{FF2B5EF4-FFF2-40B4-BE49-F238E27FC236}">
                  <a16:creationId xmlns:a16="http://schemas.microsoft.com/office/drawing/2014/main" id="{A2A25B65-F1E0-4D97-AF3B-826403C0E3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623301" y="4014788"/>
              <a:ext cx="26988" cy="7938"/>
            </a:xfrm>
            <a:prstGeom prst="lin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05" name="Freeform 1362">
              <a:extLst>
                <a:ext uri="{FF2B5EF4-FFF2-40B4-BE49-F238E27FC236}">
                  <a16:creationId xmlns:a16="http://schemas.microsoft.com/office/drawing/2014/main" id="{DCB90A25-44A0-4476-AAC1-4EF19949F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0326" y="3605213"/>
              <a:ext cx="349250" cy="750888"/>
            </a:xfrm>
            <a:custGeom>
              <a:avLst/>
              <a:gdLst>
                <a:gd name="T0" fmla="*/ 89 w 93"/>
                <a:gd name="T1" fmla="*/ 168 h 200"/>
                <a:gd name="T2" fmla="*/ 73 w 93"/>
                <a:gd name="T3" fmla="*/ 196 h 200"/>
                <a:gd name="T4" fmla="*/ 71 w 93"/>
                <a:gd name="T5" fmla="*/ 197 h 200"/>
                <a:gd name="T6" fmla="*/ 43 w 93"/>
                <a:gd name="T7" fmla="*/ 180 h 200"/>
                <a:gd name="T8" fmla="*/ 3 w 93"/>
                <a:gd name="T9" fmla="*/ 32 h 200"/>
                <a:gd name="T10" fmla="*/ 20 w 93"/>
                <a:gd name="T11" fmla="*/ 4 h 200"/>
                <a:gd name="T12" fmla="*/ 21 w 93"/>
                <a:gd name="T13" fmla="*/ 3 h 200"/>
                <a:gd name="T14" fmla="*/ 50 w 93"/>
                <a:gd name="T15" fmla="*/ 19 h 200"/>
                <a:gd name="T16" fmla="*/ 89 w 93"/>
                <a:gd name="T17" fmla="*/ 168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" h="200">
                  <a:moveTo>
                    <a:pt x="89" y="168"/>
                  </a:moveTo>
                  <a:cubicBezTo>
                    <a:pt x="93" y="180"/>
                    <a:pt x="86" y="193"/>
                    <a:pt x="73" y="196"/>
                  </a:cubicBezTo>
                  <a:cubicBezTo>
                    <a:pt x="71" y="197"/>
                    <a:pt x="71" y="197"/>
                    <a:pt x="71" y="197"/>
                  </a:cubicBezTo>
                  <a:cubicBezTo>
                    <a:pt x="59" y="200"/>
                    <a:pt x="46" y="193"/>
                    <a:pt x="43" y="180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0" y="19"/>
                    <a:pt x="7" y="7"/>
                    <a:pt x="20" y="4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34" y="0"/>
                    <a:pt x="46" y="7"/>
                    <a:pt x="50" y="19"/>
                  </a:cubicBezTo>
                  <a:lnTo>
                    <a:pt x="89" y="168"/>
                  </a:lnTo>
                  <a:close/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06" name="Freeform 1363">
              <a:extLst>
                <a:ext uri="{FF2B5EF4-FFF2-40B4-BE49-F238E27FC236}">
                  <a16:creationId xmlns:a16="http://schemas.microsoft.com/office/drawing/2014/main" id="{32EEFC33-EA7B-471D-9F3A-0862563538C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34476" y="3668713"/>
              <a:ext cx="266700" cy="574675"/>
            </a:xfrm>
            <a:custGeom>
              <a:avLst/>
              <a:gdLst>
                <a:gd name="T0" fmla="*/ 0 w 71"/>
                <a:gd name="T1" fmla="*/ 0 h 153"/>
                <a:gd name="T2" fmla="*/ 59 w 71"/>
                <a:gd name="T3" fmla="*/ 66 h 153"/>
                <a:gd name="T4" fmla="*/ 41 w 71"/>
                <a:gd name="T5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1" h="153">
                  <a:moveTo>
                    <a:pt x="0" y="0"/>
                  </a:moveTo>
                  <a:cubicBezTo>
                    <a:pt x="28" y="11"/>
                    <a:pt x="49" y="27"/>
                    <a:pt x="59" y="66"/>
                  </a:cubicBezTo>
                  <a:cubicBezTo>
                    <a:pt x="71" y="109"/>
                    <a:pt x="60" y="130"/>
                    <a:pt x="41" y="153"/>
                  </a:cubicBez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507" name="组合 506">
            <a:extLst>
              <a:ext uri="{FF2B5EF4-FFF2-40B4-BE49-F238E27FC236}">
                <a16:creationId xmlns:a16="http://schemas.microsoft.com/office/drawing/2014/main" id="{665437FF-3722-432C-99D8-78C1E58246F7}"/>
              </a:ext>
            </a:extLst>
          </p:cNvPr>
          <p:cNvGrpSpPr/>
          <p:nvPr/>
        </p:nvGrpSpPr>
        <p:grpSpPr>
          <a:xfrm>
            <a:off x="2319091" y="4646065"/>
            <a:ext cx="1201738" cy="1382713"/>
            <a:chOff x="2881313" y="5351463"/>
            <a:chExt cx="1201738" cy="1382713"/>
          </a:xfrm>
        </p:grpSpPr>
        <p:sp>
          <p:nvSpPr>
            <p:cNvPr id="508" name="Oval 1364">
              <a:extLst>
                <a:ext uri="{FF2B5EF4-FFF2-40B4-BE49-F238E27FC236}">
                  <a16:creationId xmlns:a16="http://schemas.microsoft.com/office/drawing/2014/main" id="{A55F16DB-BB61-40D2-BE21-3A1962ECBC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0376" y="6508751"/>
              <a:ext cx="120650" cy="120650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09" name="Oval 1365">
              <a:extLst>
                <a:ext uri="{FF2B5EF4-FFF2-40B4-BE49-F238E27FC236}">
                  <a16:creationId xmlns:a16="http://schemas.microsoft.com/office/drawing/2014/main" id="{7F63C3E5-BE7D-4B22-A905-D4BE8D0C31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1838" y="6508751"/>
              <a:ext cx="120650" cy="120650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10" name="Oval 1366">
              <a:extLst>
                <a:ext uri="{FF2B5EF4-FFF2-40B4-BE49-F238E27FC236}">
                  <a16:creationId xmlns:a16="http://schemas.microsoft.com/office/drawing/2014/main" id="{0B7D9EE4-A0D6-4FF6-9C3E-48D041EC8C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1351" y="6057901"/>
              <a:ext cx="120650" cy="120650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11" name="Freeform 1367">
              <a:extLst>
                <a:ext uri="{FF2B5EF4-FFF2-40B4-BE49-F238E27FC236}">
                  <a16:creationId xmlns:a16="http://schemas.microsoft.com/office/drawing/2014/main" id="{33FE4A16-DC7D-47B7-A89A-98CB674C8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1313" y="5351463"/>
              <a:ext cx="1201738" cy="1382713"/>
            </a:xfrm>
            <a:custGeom>
              <a:avLst/>
              <a:gdLst>
                <a:gd name="T0" fmla="*/ 320 w 320"/>
                <a:gd name="T1" fmla="*/ 160 h 368"/>
                <a:gd name="T2" fmla="*/ 320 w 320"/>
                <a:gd name="T3" fmla="*/ 368 h 368"/>
                <a:gd name="T4" fmla="*/ 0 w 320"/>
                <a:gd name="T5" fmla="*/ 368 h 368"/>
                <a:gd name="T6" fmla="*/ 0 w 320"/>
                <a:gd name="T7" fmla="*/ 160 h 368"/>
                <a:gd name="T8" fmla="*/ 160 w 320"/>
                <a:gd name="T9" fmla="*/ 0 h 368"/>
                <a:gd name="T10" fmla="*/ 320 w 320"/>
                <a:gd name="T11" fmla="*/ 16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0" h="368">
                  <a:moveTo>
                    <a:pt x="320" y="160"/>
                  </a:moveTo>
                  <a:cubicBezTo>
                    <a:pt x="320" y="368"/>
                    <a:pt x="320" y="368"/>
                    <a:pt x="320" y="368"/>
                  </a:cubicBezTo>
                  <a:cubicBezTo>
                    <a:pt x="0" y="368"/>
                    <a:pt x="0" y="368"/>
                    <a:pt x="0" y="368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72"/>
                    <a:pt x="72" y="0"/>
                    <a:pt x="160" y="0"/>
                  </a:cubicBezTo>
                  <a:cubicBezTo>
                    <a:pt x="248" y="0"/>
                    <a:pt x="320" y="72"/>
                    <a:pt x="320" y="160"/>
                  </a:cubicBezTo>
                  <a:close/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12" name="Line 1368">
              <a:extLst>
                <a:ext uri="{FF2B5EF4-FFF2-40B4-BE49-F238E27FC236}">
                  <a16:creationId xmlns:a16="http://schemas.microsoft.com/office/drawing/2014/main" id="{70205671-7B0D-4B01-94BD-B144D52AAD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1313" y="6403976"/>
              <a:ext cx="1201738" cy="0"/>
            </a:xfrm>
            <a:prstGeom prst="lin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13" name="Oval 1369">
              <a:extLst>
                <a:ext uri="{FF2B5EF4-FFF2-40B4-BE49-F238E27FC236}">
                  <a16:creationId xmlns:a16="http://schemas.microsoft.com/office/drawing/2014/main" id="{DD1B0768-0923-4218-90B1-D594BB1A78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0863" y="5967413"/>
              <a:ext cx="301625" cy="301625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14" name="Line 1370">
              <a:extLst>
                <a:ext uri="{FF2B5EF4-FFF2-40B4-BE49-F238E27FC236}">
                  <a16:creationId xmlns:a16="http://schemas.microsoft.com/office/drawing/2014/main" id="{FDCC7050-B183-4D07-AFFF-4DD32EFA64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73413" y="5565776"/>
              <a:ext cx="766763" cy="420688"/>
            </a:xfrm>
            <a:prstGeom prst="lin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15" name="Line 1371">
              <a:extLst>
                <a:ext uri="{FF2B5EF4-FFF2-40B4-BE49-F238E27FC236}">
                  <a16:creationId xmlns:a16="http://schemas.microsoft.com/office/drawing/2014/main" id="{2EA7380F-4E4B-451A-86DF-4C60AC68C7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92488" y="6269038"/>
              <a:ext cx="690563" cy="0"/>
            </a:xfrm>
            <a:prstGeom prst="lin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16" name="Line 1372">
              <a:extLst>
                <a:ext uri="{FF2B5EF4-FFF2-40B4-BE49-F238E27FC236}">
                  <a16:creationId xmlns:a16="http://schemas.microsoft.com/office/drawing/2014/main" id="{B970D4F9-13C2-475B-BD77-DE7C25E4F0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0863" y="6118226"/>
              <a:ext cx="0" cy="285750"/>
            </a:xfrm>
            <a:prstGeom prst="lin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17" name="Line 1373">
              <a:extLst>
                <a:ext uri="{FF2B5EF4-FFF2-40B4-BE49-F238E27FC236}">
                  <a16:creationId xmlns:a16="http://schemas.microsoft.com/office/drawing/2014/main" id="{B5AF6D57-73A0-4D8C-BE45-13D2F91CB0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92488" y="6118226"/>
              <a:ext cx="0" cy="285750"/>
            </a:xfrm>
            <a:prstGeom prst="lin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18" name="Freeform 1374">
              <a:extLst>
                <a:ext uri="{FF2B5EF4-FFF2-40B4-BE49-F238E27FC236}">
                  <a16:creationId xmlns:a16="http://schemas.microsoft.com/office/drawing/2014/main" id="{0EC7A049-1CA9-482B-9D80-6C38AD80A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4426" y="5505451"/>
              <a:ext cx="307975" cy="447675"/>
            </a:xfrm>
            <a:custGeom>
              <a:avLst/>
              <a:gdLst>
                <a:gd name="T0" fmla="*/ 0 w 82"/>
                <a:gd name="T1" fmla="*/ 0 h 119"/>
                <a:gd name="T2" fmla="*/ 82 w 82"/>
                <a:gd name="T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2" h="119">
                  <a:moveTo>
                    <a:pt x="0" y="0"/>
                  </a:moveTo>
                  <a:cubicBezTo>
                    <a:pt x="48" y="18"/>
                    <a:pt x="82" y="65"/>
                    <a:pt x="82" y="119"/>
                  </a:cubicBez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19" name="Line 1375">
              <a:extLst>
                <a:ext uri="{FF2B5EF4-FFF2-40B4-BE49-F238E27FC236}">
                  <a16:creationId xmlns:a16="http://schemas.microsoft.com/office/drawing/2014/main" id="{A9E8BB44-03CA-498E-B49E-80192D1D28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2401" y="6073776"/>
              <a:ext cx="0" cy="60325"/>
            </a:xfrm>
            <a:prstGeom prst="lin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520" name="组合 519">
            <a:extLst>
              <a:ext uri="{FF2B5EF4-FFF2-40B4-BE49-F238E27FC236}">
                <a16:creationId xmlns:a16="http://schemas.microsoft.com/office/drawing/2014/main" id="{C2272BD0-C844-4316-8B2E-5E9E4F3D9DDF}"/>
              </a:ext>
            </a:extLst>
          </p:cNvPr>
          <p:cNvGrpSpPr/>
          <p:nvPr/>
        </p:nvGrpSpPr>
        <p:grpSpPr>
          <a:xfrm>
            <a:off x="4377285" y="4533106"/>
            <a:ext cx="1411288" cy="1411288"/>
            <a:chOff x="4541838" y="5314951"/>
            <a:chExt cx="1411288" cy="1411288"/>
          </a:xfrm>
        </p:grpSpPr>
        <p:sp>
          <p:nvSpPr>
            <p:cNvPr id="521" name="Freeform 1376">
              <a:extLst>
                <a:ext uri="{FF2B5EF4-FFF2-40B4-BE49-F238E27FC236}">
                  <a16:creationId xmlns:a16="http://schemas.microsoft.com/office/drawing/2014/main" id="{185AA4FD-8B26-46E8-86C3-A70787B66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7701" y="5386388"/>
              <a:ext cx="131763" cy="131763"/>
            </a:xfrm>
            <a:custGeom>
              <a:avLst/>
              <a:gdLst>
                <a:gd name="T0" fmla="*/ 29 w 35"/>
                <a:gd name="T1" fmla="*/ 29 h 35"/>
                <a:gd name="T2" fmla="*/ 6 w 35"/>
                <a:gd name="T3" fmla="*/ 29 h 35"/>
                <a:gd name="T4" fmla="*/ 6 w 35"/>
                <a:gd name="T5" fmla="*/ 6 h 35"/>
                <a:gd name="T6" fmla="*/ 29 w 35"/>
                <a:gd name="T7" fmla="*/ 6 h 35"/>
                <a:gd name="T8" fmla="*/ 29 w 35"/>
                <a:gd name="T9" fmla="*/ 2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5">
                  <a:moveTo>
                    <a:pt x="29" y="29"/>
                  </a:moveTo>
                  <a:cubicBezTo>
                    <a:pt x="23" y="35"/>
                    <a:pt x="13" y="35"/>
                    <a:pt x="6" y="29"/>
                  </a:cubicBezTo>
                  <a:cubicBezTo>
                    <a:pt x="0" y="22"/>
                    <a:pt x="0" y="12"/>
                    <a:pt x="6" y="6"/>
                  </a:cubicBezTo>
                  <a:cubicBezTo>
                    <a:pt x="13" y="0"/>
                    <a:pt x="23" y="0"/>
                    <a:pt x="29" y="6"/>
                  </a:cubicBezTo>
                  <a:cubicBezTo>
                    <a:pt x="35" y="12"/>
                    <a:pt x="35" y="22"/>
                    <a:pt x="29" y="29"/>
                  </a:cubicBezTo>
                  <a:close/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22" name="Freeform 1377">
              <a:extLst>
                <a:ext uri="{FF2B5EF4-FFF2-40B4-BE49-F238E27FC236}">
                  <a16:creationId xmlns:a16="http://schemas.microsoft.com/office/drawing/2014/main" id="{A92106E7-76D2-491A-94BA-6E28441E2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2363" y="5392738"/>
              <a:ext cx="946150" cy="950913"/>
            </a:xfrm>
            <a:custGeom>
              <a:avLst/>
              <a:gdLst>
                <a:gd name="T0" fmla="*/ 211 w 252"/>
                <a:gd name="T1" fmla="*/ 251 h 253"/>
                <a:gd name="T2" fmla="*/ 205 w 252"/>
                <a:gd name="T3" fmla="*/ 251 h 253"/>
                <a:gd name="T4" fmla="*/ 91 w 252"/>
                <a:gd name="T5" fmla="*/ 160 h 253"/>
                <a:gd name="T6" fmla="*/ 1 w 252"/>
                <a:gd name="T7" fmla="*/ 47 h 253"/>
                <a:gd name="T8" fmla="*/ 2 w 252"/>
                <a:gd name="T9" fmla="*/ 42 h 253"/>
                <a:gd name="T10" fmla="*/ 41 w 252"/>
                <a:gd name="T11" fmla="*/ 2 h 253"/>
                <a:gd name="T12" fmla="*/ 46 w 252"/>
                <a:gd name="T13" fmla="*/ 2 h 253"/>
                <a:gd name="T14" fmla="*/ 139 w 252"/>
                <a:gd name="T15" fmla="*/ 112 h 253"/>
                <a:gd name="T16" fmla="*/ 250 w 252"/>
                <a:gd name="T17" fmla="*/ 205 h 253"/>
                <a:gd name="T18" fmla="*/ 250 w 252"/>
                <a:gd name="T19" fmla="*/ 211 h 253"/>
                <a:gd name="T20" fmla="*/ 211 w 252"/>
                <a:gd name="T21" fmla="*/ 251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2" h="253">
                  <a:moveTo>
                    <a:pt x="211" y="251"/>
                  </a:moveTo>
                  <a:cubicBezTo>
                    <a:pt x="209" y="253"/>
                    <a:pt x="206" y="252"/>
                    <a:pt x="205" y="251"/>
                  </a:cubicBezTo>
                  <a:cubicBezTo>
                    <a:pt x="205" y="251"/>
                    <a:pt x="168" y="236"/>
                    <a:pt x="91" y="160"/>
                  </a:cubicBezTo>
                  <a:cubicBezTo>
                    <a:pt x="15" y="84"/>
                    <a:pt x="1" y="47"/>
                    <a:pt x="1" y="47"/>
                  </a:cubicBezTo>
                  <a:cubicBezTo>
                    <a:pt x="0" y="45"/>
                    <a:pt x="0" y="43"/>
                    <a:pt x="2" y="4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3" y="0"/>
                    <a:pt x="45" y="0"/>
                    <a:pt x="46" y="2"/>
                  </a:cubicBezTo>
                  <a:cubicBezTo>
                    <a:pt x="46" y="2"/>
                    <a:pt x="61" y="33"/>
                    <a:pt x="139" y="112"/>
                  </a:cubicBezTo>
                  <a:cubicBezTo>
                    <a:pt x="218" y="191"/>
                    <a:pt x="250" y="205"/>
                    <a:pt x="250" y="205"/>
                  </a:cubicBezTo>
                  <a:cubicBezTo>
                    <a:pt x="252" y="207"/>
                    <a:pt x="252" y="210"/>
                    <a:pt x="250" y="211"/>
                  </a:cubicBezTo>
                  <a:lnTo>
                    <a:pt x="211" y="251"/>
                  </a:lnTo>
                  <a:close/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23" name="Freeform 1378">
              <a:extLst>
                <a:ext uri="{FF2B5EF4-FFF2-40B4-BE49-F238E27FC236}">
                  <a16:creationId xmlns:a16="http://schemas.microsoft.com/office/drawing/2014/main" id="{88D3FF63-ADC7-4CD8-B1F5-DF684AC959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8738" y="5314951"/>
              <a:ext cx="814388" cy="811213"/>
            </a:xfrm>
            <a:custGeom>
              <a:avLst/>
              <a:gdLst>
                <a:gd name="T0" fmla="*/ 0 w 217"/>
                <a:gd name="T1" fmla="*/ 34 h 216"/>
                <a:gd name="T2" fmla="*/ 166 w 217"/>
                <a:gd name="T3" fmla="*/ 50 h 216"/>
                <a:gd name="T4" fmla="*/ 183 w 217"/>
                <a:gd name="T5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" h="216">
                  <a:moveTo>
                    <a:pt x="0" y="34"/>
                  </a:moveTo>
                  <a:cubicBezTo>
                    <a:pt x="51" y="0"/>
                    <a:pt x="121" y="5"/>
                    <a:pt x="166" y="50"/>
                  </a:cubicBezTo>
                  <a:cubicBezTo>
                    <a:pt x="211" y="96"/>
                    <a:pt x="217" y="165"/>
                    <a:pt x="183" y="216"/>
                  </a:cubicBez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24" name="Freeform 1379">
              <a:extLst>
                <a:ext uri="{FF2B5EF4-FFF2-40B4-BE49-F238E27FC236}">
                  <a16:creationId xmlns:a16="http://schemas.microsoft.com/office/drawing/2014/main" id="{7F746C87-B5E4-426F-A8ED-8C181A73D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5213" y="5630863"/>
              <a:ext cx="758825" cy="762000"/>
            </a:xfrm>
            <a:custGeom>
              <a:avLst/>
              <a:gdLst>
                <a:gd name="T0" fmla="*/ 202 w 202"/>
                <a:gd name="T1" fmla="*/ 178 h 203"/>
                <a:gd name="T2" fmla="*/ 50 w 202"/>
                <a:gd name="T3" fmla="*/ 153 h 203"/>
                <a:gd name="T4" fmla="*/ 25 w 202"/>
                <a:gd name="T5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2" h="203">
                  <a:moveTo>
                    <a:pt x="202" y="178"/>
                  </a:moveTo>
                  <a:cubicBezTo>
                    <a:pt x="153" y="203"/>
                    <a:pt x="91" y="194"/>
                    <a:pt x="50" y="153"/>
                  </a:cubicBezTo>
                  <a:cubicBezTo>
                    <a:pt x="8" y="112"/>
                    <a:pt x="0" y="50"/>
                    <a:pt x="25" y="0"/>
                  </a:cubicBez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25" name="Line 1380">
              <a:extLst>
                <a:ext uri="{FF2B5EF4-FFF2-40B4-BE49-F238E27FC236}">
                  <a16:creationId xmlns:a16="http://schemas.microsoft.com/office/drawing/2014/main" id="{47F163D7-ABA5-4DBF-80EE-3DDF195597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48188" y="6129338"/>
              <a:ext cx="593725" cy="593725"/>
            </a:xfrm>
            <a:prstGeom prst="lin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26" name="Line 1381">
              <a:extLst>
                <a:ext uri="{FF2B5EF4-FFF2-40B4-BE49-F238E27FC236}">
                  <a16:creationId xmlns:a16="http://schemas.microsoft.com/office/drawing/2014/main" id="{FE861D4F-1304-473B-ADC5-C5EA436DC9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75251" y="6346826"/>
              <a:ext cx="192088" cy="379413"/>
            </a:xfrm>
            <a:prstGeom prst="lin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27" name="Line 1382">
              <a:extLst>
                <a:ext uri="{FF2B5EF4-FFF2-40B4-BE49-F238E27FC236}">
                  <a16:creationId xmlns:a16="http://schemas.microsoft.com/office/drawing/2014/main" id="{5B8BC593-DB51-40A3-9C12-A879B4C921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41838" y="5900738"/>
              <a:ext cx="377825" cy="192088"/>
            </a:xfrm>
            <a:prstGeom prst="lin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28" name="Freeform 1383">
              <a:extLst>
                <a:ext uri="{FF2B5EF4-FFF2-40B4-BE49-F238E27FC236}">
                  <a16:creationId xmlns:a16="http://schemas.microsoft.com/office/drawing/2014/main" id="{DCCE07D0-77CD-44FD-8CB4-267D89AA8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5438" y="5483226"/>
              <a:ext cx="273050" cy="117475"/>
            </a:xfrm>
            <a:custGeom>
              <a:avLst/>
              <a:gdLst>
                <a:gd name="T0" fmla="*/ 0 w 73"/>
                <a:gd name="T1" fmla="*/ 0 h 31"/>
                <a:gd name="T2" fmla="*/ 73 w 73"/>
                <a:gd name="T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3" h="31">
                  <a:moveTo>
                    <a:pt x="0" y="0"/>
                  </a:moveTo>
                  <a:cubicBezTo>
                    <a:pt x="28" y="0"/>
                    <a:pt x="54" y="12"/>
                    <a:pt x="73" y="31"/>
                  </a:cubicBez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29" name="Freeform 1384">
              <a:extLst>
                <a:ext uri="{FF2B5EF4-FFF2-40B4-BE49-F238E27FC236}">
                  <a16:creationId xmlns:a16="http://schemas.microsoft.com/office/drawing/2014/main" id="{EBF42FED-459F-4BB6-8406-5E5468B55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5413" y="5499101"/>
              <a:ext cx="98425" cy="41275"/>
            </a:xfrm>
            <a:custGeom>
              <a:avLst/>
              <a:gdLst>
                <a:gd name="T0" fmla="*/ 0 w 26"/>
                <a:gd name="T1" fmla="*/ 11 h 11"/>
                <a:gd name="T2" fmla="*/ 26 w 26"/>
                <a:gd name="T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11">
                  <a:moveTo>
                    <a:pt x="0" y="11"/>
                  </a:moveTo>
                  <a:cubicBezTo>
                    <a:pt x="8" y="6"/>
                    <a:pt x="17" y="2"/>
                    <a:pt x="26" y="0"/>
                  </a:cubicBez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530" name="组合 529">
            <a:extLst>
              <a:ext uri="{FF2B5EF4-FFF2-40B4-BE49-F238E27FC236}">
                <a16:creationId xmlns:a16="http://schemas.microsoft.com/office/drawing/2014/main" id="{3249F4F4-7080-4124-86B1-4B7C8DDDFF3A}"/>
              </a:ext>
            </a:extLst>
          </p:cNvPr>
          <p:cNvGrpSpPr/>
          <p:nvPr/>
        </p:nvGrpSpPr>
        <p:grpSpPr>
          <a:xfrm>
            <a:off x="6289429" y="5314156"/>
            <a:ext cx="1381125" cy="1382713"/>
            <a:chOff x="6276976" y="5351463"/>
            <a:chExt cx="1381125" cy="1382713"/>
          </a:xfrm>
        </p:grpSpPr>
        <p:sp>
          <p:nvSpPr>
            <p:cNvPr id="531" name="Oval 1385">
              <a:extLst>
                <a:ext uri="{FF2B5EF4-FFF2-40B4-BE49-F238E27FC236}">
                  <a16:creationId xmlns:a16="http://schemas.microsoft.com/office/drawing/2014/main" id="{6A44DEED-2AD4-4DB5-8855-9650B889E9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1138" y="6373813"/>
              <a:ext cx="120650" cy="120650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32" name="Oval 1386">
              <a:extLst>
                <a:ext uri="{FF2B5EF4-FFF2-40B4-BE49-F238E27FC236}">
                  <a16:creationId xmlns:a16="http://schemas.microsoft.com/office/drawing/2014/main" id="{08B7C1ED-F38B-4B40-97F3-60BE3D4E68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6976" y="5351463"/>
              <a:ext cx="119063" cy="120650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33" name="Oval 1387">
              <a:extLst>
                <a:ext uri="{FF2B5EF4-FFF2-40B4-BE49-F238E27FC236}">
                  <a16:creationId xmlns:a16="http://schemas.microsoft.com/office/drawing/2014/main" id="{1A9084D9-8DE4-41AC-91C4-BD9CC2CADF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9038" y="5997576"/>
              <a:ext cx="119063" cy="120650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34" name="Oval 1388">
              <a:extLst>
                <a:ext uri="{FF2B5EF4-FFF2-40B4-BE49-F238E27FC236}">
                  <a16:creationId xmlns:a16="http://schemas.microsoft.com/office/drawing/2014/main" id="{D1EE9D45-59B5-4C5A-AB60-636B1C6FD8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7376" y="6613526"/>
              <a:ext cx="120650" cy="120650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35" name="Oval 1389">
              <a:extLst>
                <a:ext uri="{FF2B5EF4-FFF2-40B4-BE49-F238E27FC236}">
                  <a16:creationId xmlns:a16="http://schemas.microsoft.com/office/drawing/2014/main" id="{355372AD-8EA8-46DE-9103-C619CB7A5A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1138" y="6027738"/>
              <a:ext cx="30163" cy="30163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36" name="Oval 1390">
              <a:extLst>
                <a:ext uri="{FF2B5EF4-FFF2-40B4-BE49-F238E27FC236}">
                  <a16:creationId xmlns:a16="http://schemas.microsoft.com/office/drawing/2014/main" id="{E7646184-B45E-47F2-8D3B-E70964553F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1263" y="6599238"/>
              <a:ext cx="30163" cy="30163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37" name="Oval 1391">
              <a:extLst>
                <a:ext uri="{FF2B5EF4-FFF2-40B4-BE49-F238E27FC236}">
                  <a16:creationId xmlns:a16="http://schemas.microsoft.com/office/drawing/2014/main" id="{3BA3FA27-5BAA-4773-98CE-511FC34BFA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3651" y="5367338"/>
              <a:ext cx="30163" cy="30163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38" name="Oval 1392">
              <a:extLst>
                <a:ext uri="{FF2B5EF4-FFF2-40B4-BE49-F238E27FC236}">
                  <a16:creationId xmlns:a16="http://schemas.microsoft.com/office/drawing/2014/main" id="{A1DD3790-D8A5-457E-AA46-661F57CED3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2476" y="5532438"/>
              <a:ext cx="30163" cy="30163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39" name="Oval 1393">
              <a:extLst>
                <a:ext uri="{FF2B5EF4-FFF2-40B4-BE49-F238E27FC236}">
                  <a16:creationId xmlns:a16="http://schemas.microsoft.com/office/drawing/2014/main" id="{9591355F-9C56-46C0-A392-0B0C55B204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8876" y="5832476"/>
              <a:ext cx="30163" cy="30163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40" name="Oval 1394">
              <a:extLst>
                <a:ext uri="{FF2B5EF4-FFF2-40B4-BE49-F238E27FC236}">
                  <a16:creationId xmlns:a16="http://schemas.microsoft.com/office/drawing/2014/main" id="{D7E9420C-A3B1-4002-AFE5-5B574D17C2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8713" y="6554788"/>
              <a:ext cx="179388" cy="179388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41" name="Oval 1395">
              <a:extLst>
                <a:ext uri="{FF2B5EF4-FFF2-40B4-BE49-F238E27FC236}">
                  <a16:creationId xmlns:a16="http://schemas.microsoft.com/office/drawing/2014/main" id="{5805A377-E68B-4860-A47A-323ED7CFB0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2601" y="5983288"/>
              <a:ext cx="179388" cy="179388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42" name="Oval 1396">
              <a:extLst>
                <a:ext uri="{FF2B5EF4-FFF2-40B4-BE49-F238E27FC236}">
                  <a16:creationId xmlns:a16="http://schemas.microsoft.com/office/drawing/2014/main" id="{A77D4E43-E23E-4916-8F10-3FB9C166EF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7663" y="5457826"/>
              <a:ext cx="179388" cy="179388"/>
            </a:xfrm>
            <a:prstGeom prst="ellips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43" name="Line 1397">
              <a:extLst>
                <a:ext uri="{FF2B5EF4-FFF2-40B4-BE49-F238E27FC236}">
                  <a16:creationId xmlns:a16="http://schemas.microsoft.com/office/drawing/2014/main" id="{45B04EC3-4FD9-4AED-AEBC-ABE2C2D804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575551" y="6118226"/>
              <a:ext cx="22225" cy="436563"/>
            </a:xfrm>
            <a:prstGeom prst="lin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44" name="Line 1398">
              <a:extLst>
                <a:ext uri="{FF2B5EF4-FFF2-40B4-BE49-F238E27FC236}">
                  <a16:creationId xmlns:a16="http://schemas.microsoft.com/office/drawing/2014/main" id="{9798AA69-50D0-4EDA-9259-734819F242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58026" y="6651626"/>
              <a:ext cx="420688" cy="22225"/>
            </a:xfrm>
            <a:prstGeom prst="lin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45" name="Line 1399">
              <a:extLst>
                <a:ext uri="{FF2B5EF4-FFF2-40B4-BE49-F238E27FC236}">
                  <a16:creationId xmlns:a16="http://schemas.microsoft.com/office/drawing/2014/main" id="{75C8CC2A-EE5B-445E-BA06-3A66343E0F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937376" y="6162676"/>
              <a:ext cx="52388" cy="450850"/>
            </a:xfrm>
            <a:prstGeom prst="lin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46" name="Line 1400">
              <a:extLst>
                <a:ext uri="{FF2B5EF4-FFF2-40B4-BE49-F238E27FC236}">
                  <a16:creationId xmlns:a16="http://schemas.microsoft.com/office/drawing/2014/main" id="{353A42BA-1C56-4171-8E2E-E4B2826A27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11988" y="6057901"/>
              <a:ext cx="527050" cy="11113"/>
            </a:xfrm>
            <a:prstGeom prst="lin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47" name="Line 1401">
              <a:extLst>
                <a:ext uri="{FF2B5EF4-FFF2-40B4-BE49-F238E27FC236}">
                  <a16:creationId xmlns:a16="http://schemas.microsoft.com/office/drawing/2014/main" id="{3EC9B11C-6B2B-4507-8796-B057F3085F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832601" y="5626101"/>
              <a:ext cx="74613" cy="357188"/>
            </a:xfrm>
            <a:prstGeom prst="lin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48" name="Line 1402">
              <a:extLst>
                <a:ext uri="{FF2B5EF4-FFF2-40B4-BE49-F238E27FC236}">
                  <a16:creationId xmlns:a16="http://schemas.microsoft.com/office/drawing/2014/main" id="{29D2896D-36C4-4A87-9A04-7984BB2607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392863" y="5427663"/>
              <a:ext cx="311150" cy="85725"/>
            </a:xfrm>
            <a:prstGeom prst="lin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549" name="组合 548">
            <a:extLst>
              <a:ext uri="{FF2B5EF4-FFF2-40B4-BE49-F238E27FC236}">
                <a16:creationId xmlns:a16="http://schemas.microsoft.com/office/drawing/2014/main" id="{CDF5EED8-7E4C-426E-ACDE-49941320E050}"/>
              </a:ext>
            </a:extLst>
          </p:cNvPr>
          <p:cNvGrpSpPr/>
          <p:nvPr/>
        </p:nvGrpSpPr>
        <p:grpSpPr>
          <a:xfrm>
            <a:off x="8601621" y="4699734"/>
            <a:ext cx="1081088" cy="1377950"/>
            <a:chOff x="8169276" y="5356226"/>
            <a:chExt cx="1081088" cy="1377950"/>
          </a:xfrm>
        </p:grpSpPr>
        <p:sp>
          <p:nvSpPr>
            <p:cNvPr id="550" name="Freeform 1403">
              <a:extLst>
                <a:ext uri="{FF2B5EF4-FFF2-40B4-BE49-F238E27FC236}">
                  <a16:creationId xmlns:a16="http://schemas.microsoft.com/office/drawing/2014/main" id="{01BCB137-403A-4443-98F8-1E2B63FB46C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5676" y="5487988"/>
              <a:ext cx="269875" cy="930275"/>
            </a:xfrm>
            <a:custGeom>
              <a:avLst/>
              <a:gdLst>
                <a:gd name="T0" fmla="*/ 72 w 72"/>
                <a:gd name="T1" fmla="*/ 248 h 248"/>
                <a:gd name="T2" fmla="*/ 0 w 72"/>
                <a:gd name="T3" fmla="*/ 248 h 248"/>
                <a:gd name="T4" fmla="*/ 0 w 72"/>
                <a:gd name="T5" fmla="*/ 61 h 248"/>
                <a:gd name="T6" fmla="*/ 36 w 72"/>
                <a:gd name="T7" fmla="*/ 0 h 248"/>
                <a:gd name="T8" fmla="*/ 36 w 72"/>
                <a:gd name="T9" fmla="*/ 0 h 248"/>
                <a:gd name="T10" fmla="*/ 72 w 72"/>
                <a:gd name="T11" fmla="*/ 61 h 248"/>
                <a:gd name="T12" fmla="*/ 72 w 72"/>
                <a:gd name="T13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248">
                  <a:moveTo>
                    <a:pt x="72" y="248"/>
                  </a:moveTo>
                  <a:cubicBezTo>
                    <a:pt x="0" y="248"/>
                    <a:pt x="0" y="248"/>
                    <a:pt x="0" y="248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43"/>
                    <a:pt x="18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4" y="0"/>
                    <a:pt x="72" y="43"/>
                    <a:pt x="72" y="61"/>
                  </a:cubicBezTo>
                  <a:lnTo>
                    <a:pt x="72" y="248"/>
                  </a:lnTo>
                  <a:close/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51" name="Freeform 1404">
              <a:extLst>
                <a:ext uri="{FF2B5EF4-FFF2-40B4-BE49-F238E27FC236}">
                  <a16:creationId xmlns:a16="http://schemas.microsoft.com/office/drawing/2014/main" id="{E0E095C4-DFA1-4261-A396-AE7A9C1E2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9801" y="6583363"/>
              <a:ext cx="300038" cy="150813"/>
            </a:xfrm>
            <a:custGeom>
              <a:avLst/>
              <a:gdLst>
                <a:gd name="T0" fmla="*/ 0 w 80"/>
                <a:gd name="T1" fmla="*/ 40 h 40"/>
                <a:gd name="T2" fmla="*/ 80 w 80"/>
                <a:gd name="T3" fmla="*/ 40 h 40"/>
                <a:gd name="T4" fmla="*/ 40 w 80"/>
                <a:gd name="T5" fmla="*/ 0 h 40"/>
                <a:gd name="T6" fmla="*/ 0 w 80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40">
                  <a:moveTo>
                    <a:pt x="0" y="40"/>
                  </a:moveTo>
                  <a:cubicBezTo>
                    <a:pt x="80" y="40"/>
                    <a:pt x="80" y="40"/>
                    <a:pt x="80" y="40"/>
                  </a:cubicBezTo>
                  <a:cubicBezTo>
                    <a:pt x="80" y="20"/>
                    <a:pt x="62" y="0"/>
                    <a:pt x="40" y="0"/>
                  </a:cubicBezTo>
                  <a:cubicBezTo>
                    <a:pt x="18" y="0"/>
                    <a:pt x="0" y="20"/>
                    <a:pt x="0" y="40"/>
                  </a:cubicBezTo>
                  <a:close/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52" name="Freeform 1405">
              <a:extLst>
                <a:ext uri="{FF2B5EF4-FFF2-40B4-BE49-F238E27FC236}">
                  <a16:creationId xmlns:a16="http://schemas.microsoft.com/office/drawing/2014/main" id="{3C65FEBB-5F94-44F2-BD4A-5790C6454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0413" y="6057901"/>
              <a:ext cx="195263" cy="360363"/>
            </a:xfrm>
            <a:custGeom>
              <a:avLst/>
              <a:gdLst>
                <a:gd name="T0" fmla="*/ 52 w 52"/>
                <a:gd name="T1" fmla="*/ 0 h 96"/>
                <a:gd name="T2" fmla="*/ 0 w 52"/>
                <a:gd name="T3" fmla="*/ 96 h 96"/>
                <a:gd name="T4" fmla="*/ 52 w 52"/>
                <a:gd name="T5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96">
                  <a:moveTo>
                    <a:pt x="52" y="0"/>
                  </a:moveTo>
                  <a:cubicBezTo>
                    <a:pt x="52" y="56"/>
                    <a:pt x="0" y="40"/>
                    <a:pt x="0" y="96"/>
                  </a:cubicBezTo>
                  <a:cubicBezTo>
                    <a:pt x="52" y="96"/>
                    <a:pt x="52" y="96"/>
                    <a:pt x="52" y="96"/>
                  </a:cubicBez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53" name="Freeform 1406">
              <a:extLst>
                <a:ext uri="{FF2B5EF4-FFF2-40B4-BE49-F238E27FC236}">
                  <a16:creationId xmlns:a16="http://schemas.microsoft.com/office/drawing/2014/main" id="{8191850F-337C-42D6-AB15-8A3080B821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5551" y="6057901"/>
              <a:ext cx="195263" cy="360363"/>
            </a:xfrm>
            <a:custGeom>
              <a:avLst/>
              <a:gdLst>
                <a:gd name="T0" fmla="*/ 0 w 52"/>
                <a:gd name="T1" fmla="*/ 0 h 96"/>
                <a:gd name="T2" fmla="*/ 52 w 52"/>
                <a:gd name="T3" fmla="*/ 96 h 96"/>
                <a:gd name="T4" fmla="*/ 0 w 52"/>
                <a:gd name="T5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96">
                  <a:moveTo>
                    <a:pt x="0" y="0"/>
                  </a:moveTo>
                  <a:cubicBezTo>
                    <a:pt x="0" y="56"/>
                    <a:pt x="52" y="40"/>
                    <a:pt x="52" y="96"/>
                  </a:cubicBezTo>
                  <a:cubicBezTo>
                    <a:pt x="0" y="96"/>
                    <a:pt x="0" y="96"/>
                    <a:pt x="0" y="96"/>
                  </a:cubicBez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54" name="Freeform 1407">
              <a:extLst>
                <a:ext uri="{FF2B5EF4-FFF2-40B4-BE49-F238E27FC236}">
                  <a16:creationId xmlns:a16="http://schemas.microsoft.com/office/drawing/2014/main" id="{5F09746F-1F6A-4CD9-8E91-018CDBD4A55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9276" y="5592763"/>
              <a:ext cx="239713" cy="990600"/>
            </a:xfrm>
            <a:custGeom>
              <a:avLst/>
              <a:gdLst>
                <a:gd name="T0" fmla="*/ 64 w 64"/>
                <a:gd name="T1" fmla="*/ 264 h 264"/>
                <a:gd name="T2" fmla="*/ 64 w 64"/>
                <a:gd name="T3" fmla="*/ 264 h 264"/>
                <a:gd name="T4" fmla="*/ 0 w 64"/>
                <a:gd name="T5" fmla="*/ 264 h 264"/>
                <a:gd name="T6" fmla="*/ 0 w 64"/>
                <a:gd name="T7" fmla="*/ 49 h 264"/>
                <a:gd name="T8" fmla="*/ 32 w 64"/>
                <a:gd name="T9" fmla="*/ 0 h 264"/>
                <a:gd name="T10" fmla="*/ 32 w 64"/>
                <a:gd name="T11" fmla="*/ 0 h 264"/>
                <a:gd name="T12" fmla="*/ 64 w 64"/>
                <a:gd name="T13" fmla="*/ 49 h 264"/>
                <a:gd name="T14" fmla="*/ 64 w 64"/>
                <a:gd name="T15" fmla="*/ 172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" h="264">
                  <a:moveTo>
                    <a:pt x="64" y="264"/>
                  </a:moveTo>
                  <a:cubicBezTo>
                    <a:pt x="64" y="264"/>
                    <a:pt x="64" y="264"/>
                    <a:pt x="64" y="264"/>
                  </a:cubicBezTo>
                  <a:cubicBezTo>
                    <a:pt x="0" y="264"/>
                    <a:pt x="0" y="264"/>
                    <a:pt x="0" y="264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31"/>
                    <a:pt x="14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50" y="0"/>
                    <a:pt x="64" y="31"/>
                    <a:pt x="64" y="49"/>
                  </a:cubicBezTo>
                  <a:cubicBezTo>
                    <a:pt x="64" y="172"/>
                    <a:pt x="64" y="172"/>
                    <a:pt x="64" y="172"/>
                  </a:cubicBez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55" name="Freeform 1408">
              <a:extLst>
                <a:ext uri="{FF2B5EF4-FFF2-40B4-BE49-F238E27FC236}">
                  <a16:creationId xmlns:a16="http://schemas.microsoft.com/office/drawing/2014/main" id="{0EF23064-7293-46A6-99BB-944B2432F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8988" y="6418263"/>
              <a:ext cx="601663" cy="165100"/>
            </a:xfrm>
            <a:custGeom>
              <a:avLst/>
              <a:gdLst>
                <a:gd name="T0" fmla="*/ 160 w 160"/>
                <a:gd name="T1" fmla="*/ 0 h 44"/>
                <a:gd name="T2" fmla="*/ 160 w 160"/>
                <a:gd name="T3" fmla="*/ 44 h 44"/>
                <a:gd name="T4" fmla="*/ 0 w 160"/>
                <a:gd name="T5" fmla="*/ 44 h 44"/>
                <a:gd name="T6" fmla="*/ 0 w 160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44">
                  <a:moveTo>
                    <a:pt x="160" y="0"/>
                  </a:moveTo>
                  <a:cubicBezTo>
                    <a:pt x="160" y="44"/>
                    <a:pt x="160" y="44"/>
                    <a:pt x="16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4"/>
                    <a:pt x="0" y="20"/>
                    <a:pt x="0" y="0"/>
                  </a:cubicBez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56" name="Freeform 1409">
              <a:extLst>
                <a:ext uri="{FF2B5EF4-FFF2-40B4-BE49-F238E27FC236}">
                  <a16:creationId xmlns:a16="http://schemas.microsoft.com/office/drawing/2014/main" id="{B5CE22EB-E657-4958-B2E3-B604FE620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8988" y="5356226"/>
              <a:ext cx="601663" cy="942975"/>
            </a:xfrm>
            <a:custGeom>
              <a:avLst/>
              <a:gdLst>
                <a:gd name="T0" fmla="*/ 0 w 160"/>
                <a:gd name="T1" fmla="*/ 251 h 251"/>
                <a:gd name="T2" fmla="*/ 0 w 160"/>
                <a:gd name="T3" fmla="*/ 100 h 251"/>
                <a:gd name="T4" fmla="*/ 80 w 160"/>
                <a:gd name="T5" fmla="*/ 0 h 251"/>
                <a:gd name="T6" fmla="*/ 80 w 160"/>
                <a:gd name="T7" fmla="*/ 0 h 251"/>
                <a:gd name="T8" fmla="*/ 160 w 160"/>
                <a:gd name="T9" fmla="*/ 100 h 251"/>
                <a:gd name="T10" fmla="*/ 160 w 160"/>
                <a:gd name="T11" fmla="*/ 25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251">
                  <a:moveTo>
                    <a:pt x="0" y="251"/>
                  </a:moveTo>
                  <a:cubicBezTo>
                    <a:pt x="0" y="100"/>
                    <a:pt x="0" y="100"/>
                    <a:pt x="0" y="100"/>
                  </a:cubicBezTo>
                  <a:cubicBezTo>
                    <a:pt x="0" y="40"/>
                    <a:pt x="55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7" y="0"/>
                    <a:pt x="160" y="40"/>
                    <a:pt x="160" y="100"/>
                  </a:cubicBezTo>
                  <a:cubicBezTo>
                    <a:pt x="160" y="251"/>
                    <a:pt x="160" y="251"/>
                    <a:pt x="160" y="251"/>
                  </a:cubicBez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57" name="Freeform 1410">
              <a:extLst>
                <a:ext uri="{FF2B5EF4-FFF2-40B4-BE49-F238E27FC236}">
                  <a16:creationId xmlns:a16="http://schemas.microsoft.com/office/drawing/2014/main" id="{C31BF08C-09A6-4125-990B-B3D82E25F493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0651" y="5592763"/>
              <a:ext cx="239713" cy="990600"/>
            </a:xfrm>
            <a:custGeom>
              <a:avLst/>
              <a:gdLst>
                <a:gd name="T0" fmla="*/ 0 w 64"/>
                <a:gd name="T1" fmla="*/ 172 h 264"/>
                <a:gd name="T2" fmla="*/ 0 w 64"/>
                <a:gd name="T3" fmla="*/ 49 h 264"/>
                <a:gd name="T4" fmla="*/ 32 w 64"/>
                <a:gd name="T5" fmla="*/ 0 h 264"/>
                <a:gd name="T6" fmla="*/ 32 w 64"/>
                <a:gd name="T7" fmla="*/ 0 h 264"/>
                <a:gd name="T8" fmla="*/ 64 w 64"/>
                <a:gd name="T9" fmla="*/ 49 h 264"/>
                <a:gd name="T10" fmla="*/ 64 w 64"/>
                <a:gd name="T11" fmla="*/ 264 h 264"/>
                <a:gd name="T12" fmla="*/ 0 w 64"/>
                <a:gd name="T13" fmla="*/ 264 h 264"/>
                <a:gd name="T14" fmla="*/ 0 w 64"/>
                <a:gd name="T15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" h="264">
                  <a:moveTo>
                    <a:pt x="0" y="172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31"/>
                    <a:pt x="14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50" y="0"/>
                    <a:pt x="64" y="31"/>
                    <a:pt x="64" y="49"/>
                  </a:cubicBezTo>
                  <a:cubicBezTo>
                    <a:pt x="64" y="264"/>
                    <a:pt x="64" y="264"/>
                    <a:pt x="64" y="264"/>
                  </a:cubicBezTo>
                  <a:cubicBezTo>
                    <a:pt x="0" y="264"/>
                    <a:pt x="0" y="264"/>
                    <a:pt x="0" y="264"/>
                  </a:cubicBezTo>
                  <a:cubicBezTo>
                    <a:pt x="0" y="264"/>
                    <a:pt x="0" y="264"/>
                    <a:pt x="0" y="264"/>
                  </a:cubicBez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58" name="Freeform 1411">
              <a:extLst>
                <a:ext uri="{FF2B5EF4-FFF2-40B4-BE49-F238E27FC236}">
                  <a16:creationId xmlns:a16="http://schemas.microsoft.com/office/drawing/2014/main" id="{1EA85A41-4B08-441F-B1A9-51D45E950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288" y="5672138"/>
              <a:ext cx="120650" cy="58738"/>
            </a:xfrm>
            <a:custGeom>
              <a:avLst/>
              <a:gdLst>
                <a:gd name="T0" fmla="*/ 0 w 32"/>
                <a:gd name="T1" fmla="*/ 16 h 16"/>
                <a:gd name="T2" fmla="*/ 16 w 32"/>
                <a:gd name="T3" fmla="*/ 0 h 16"/>
                <a:gd name="T4" fmla="*/ 32 w 32"/>
                <a:gd name="T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16">
                  <a:moveTo>
                    <a:pt x="0" y="16"/>
                  </a:move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59" name="Line 1412">
              <a:extLst>
                <a:ext uri="{FF2B5EF4-FFF2-40B4-BE49-F238E27FC236}">
                  <a16:creationId xmlns:a16="http://schemas.microsoft.com/office/drawing/2014/main" id="{F0E7A902-812D-435C-901A-8ADC6DFD6C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9276" y="5892801"/>
              <a:ext cx="239713" cy="0"/>
            </a:xfrm>
            <a:prstGeom prst="lin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60" name="Line 1413">
              <a:extLst>
                <a:ext uri="{FF2B5EF4-FFF2-40B4-BE49-F238E27FC236}">
                  <a16:creationId xmlns:a16="http://schemas.microsoft.com/office/drawing/2014/main" id="{FE40E7D1-37B8-453B-BA2E-DFB4623C39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10651" y="5892801"/>
              <a:ext cx="239713" cy="0"/>
            </a:xfrm>
            <a:prstGeom prst="line">
              <a:avLst/>
            </a:pr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61" name="Freeform 1414">
              <a:extLst>
                <a:ext uri="{FF2B5EF4-FFF2-40B4-BE49-F238E27FC236}">
                  <a16:creationId xmlns:a16="http://schemas.microsoft.com/office/drawing/2014/main" id="{7AA8CD9C-6770-4A18-8CFA-0ABB5A190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9601" y="6588126"/>
              <a:ext cx="120650" cy="101600"/>
            </a:xfrm>
            <a:custGeom>
              <a:avLst/>
              <a:gdLst>
                <a:gd name="T0" fmla="*/ 32 w 32"/>
                <a:gd name="T1" fmla="*/ 27 h 27"/>
                <a:gd name="T2" fmla="*/ 0 w 32"/>
                <a:gd name="T3" fmla="*/ 27 h 27"/>
                <a:gd name="T4" fmla="*/ 0 w 32"/>
                <a:gd name="T5" fmla="*/ 16 h 27"/>
                <a:gd name="T6" fmla="*/ 16 w 32"/>
                <a:gd name="T7" fmla="*/ 0 h 27"/>
                <a:gd name="T8" fmla="*/ 16 w 32"/>
                <a:gd name="T9" fmla="*/ 0 h 27"/>
                <a:gd name="T10" fmla="*/ 32 w 32"/>
                <a:gd name="T11" fmla="*/ 16 h 27"/>
                <a:gd name="T12" fmla="*/ 32 w 32"/>
                <a:gd name="T13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7">
                  <a:moveTo>
                    <a:pt x="32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lnTo>
                    <a:pt x="32" y="27"/>
                  </a:lnTo>
                  <a:close/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62" name="Freeform 1415">
              <a:extLst>
                <a:ext uri="{FF2B5EF4-FFF2-40B4-BE49-F238E27FC236}">
                  <a16:creationId xmlns:a16="http://schemas.microsoft.com/office/drawing/2014/main" id="{F01C379C-D581-45B8-B260-ED0DC860D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0976" y="6588126"/>
              <a:ext cx="120650" cy="101600"/>
            </a:xfrm>
            <a:custGeom>
              <a:avLst/>
              <a:gdLst>
                <a:gd name="T0" fmla="*/ 32 w 32"/>
                <a:gd name="T1" fmla="*/ 27 h 27"/>
                <a:gd name="T2" fmla="*/ 0 w 32"/>
                <a:gd name="T3" fmla="*/ 27 h 27"/>
                <a:gd name="T4" fmla="*/ 0 w 32"/>
                <a:gd name="T5" fmla="*/ 16 h 27"/>
                <a:gd name="T6" fmla="*/ 16 w 32"/>
                <a:gd name="T7" fmla="*/ 0 h 27"/>
                <a:gd name="T8" fmla="*/ 16 w 32"/>
                <a:gd name="T9" fmla="*/ 0 h 27"/>
                <a:gd name="T10" fmla="*/ 32 w 32"/>
                <a:gd name="T11" fmla="*/ 16 h 27"/>
                <a:gd name="T12" fmla="*/ 32 w 32"/>
                <a:gd name="T13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7">
                  <a:moveTo>
                    <a:pt x="32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lnTo>
                    <a:pt x="32" y="27"/>
                  </a:lnTo>
                  <a:close/>
                </a:path>
              </a:pathLst>
            </a:custGeom>
            <a:noFill/>
            <a:ln w="3175" cap="rnd">
              <a:solidFill>
                <a:srgbClr val="4D78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563" name="文本框 562">
            <a:extLst>
              <a:ext uri="{FF2B5EF4-FFF2-40B4-BE49-F238E27FC236}">
                <a16:creationId xmlns:a16="http://schemas.microsoft.com/office/drawing/2014/main" id="{ACC86B8F-66BD-45F2-A8B7-4BC92F1C70B5}"/>
              </a:ext>
            </a:extLst>
          </p:cNvPr>
          <p:cNvSpPr txBox="1"/>
          <p:nvPr/>
        </p:nvSpPr>
        <p:spPr>
          <a:xfrm>
            <a:off x="285564" y="65220"/>
            <a:ext cx="738664" cy="676614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3600" b="1" dirty="0">
                <a:blipFill>
                  <a:blip r:embed="rId4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I can't end your love for you.</a:t>
            </a:r>
          </a:p>
        </p:txBody>
      </p:sp>
    </p:spTree>
    <p:extLst>
      <p:ext uri="{BB962C8B-B14F-4D97-AF65-F5344CB8AC3E}">
        <p14:creationId xmlns:p14="http://schemas.microsoft.com/office/powerpoint/2010/main" val="140005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:a16="http://schemas.microsoft.com/office/drawing/2014/main" xmlns="">
      <p:transition spd="slow" advClick="0" advTm="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49E09B"/>
            </a:gs>
            <a:gs pos="26000">
              <a:srgbClr val="4AC6D7"/>
            </a:gs>
            <a:gs pos="0">
              <a:srgbClr val="47ADDA"/>
            </a:gs>
            <a:gs pos="83000">
              <a:srgbClr val="4BE0B8"/>
            </a:gs>
            <a:gs pos="55000">
              <a:srgbClr val="4CDFD4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9A9B7FB-CBB3-48FA-9D0F-029B52F3B8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02" t="61735" r="-239" b="2068"/>
          <a:stretch/>
        </p:blipFill>
        <p:spPr>
          <a:xfrm flipH="1">
            <a:off x="0" y="805631"/>
            <a:ext cx="4572000" cy="586013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381BA35-243A-402E-B30B-2CE214507A1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bg1">
                <a:tint val="45000"/>
                <a:satMod val="400000"/>
              </a:schemeClr>
            </a:duotone>
            <a:lum bright="100000"/>
          </a:blip>
          <a:stretch>
            <a:fillRect/>
          </a:stretch>
        </p:blipFill>
        <p:spPr>
          <a:xfrm>
            <a:off x="4774578" y="1384674"/>
            <a:ext cx="1434394" cy="35941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90DB0EDC-00AA-4D71-BAFB-EF79E65BD494}"/>
              </a:ext>
            </a:extLst>
          </p:cNvPr>
          <p:cNvSpPr txBox="1"/>
          <p:nvPr/>
        </p:nvSpPr>
        <p:spPr>
          <a:xfrm>
            <a:off x="6762970" y="1320958"/>
            <a:ext cx="738664" cy="485902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eaVert" wrap="non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郑庆科智雅体" panose="02000603000000000000" pitchFamily="2" charset="-122"/>
                <a:ea typeface="郑庆科智雅体" panose="02000603000000000000" pitchFamily="2" charset="-122"/>
              </a:rPr>
              <a:t>The future has come</a:t>
            </a:r>
          </a:p>
        </p:txBody>
      </p:sp>
      <p:pic>
        <p:nvPicPr>
          <p:cNvPr id="7" name="PA_图片 6">
            <a:extLst>
              <a:ext uri="{FF2B5EF4-FFF2-40B4-BE49-F238E27FC236}">
                <a16:creationId xmlns:a16="http://schemas.microsoft.com/office/drawing/2014/main" id="{08E589C9-239B-4424-BE32-88BA0005FC2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53604" y="1119605"/>
            <a:ext cx="7935495" cy="354129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78D759A-F618-4B4E-885B-1DF9E924B5A5}"/>
              </a:ext>
            </a:extLst>
          </p:cNvPr>
          <p:cNvSpPr txBox="1"/>
          <p:nvPr/>
        </p:nvSpPr>
        <p:spPr>
          <a:xfrm rot="5400000">
            <a:off x="5898483" y="2918735"/>
            <a:ext cx="3594100" cy="525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800" dirty="0">
                <a:solidFill>
                  <a:schemeClr val="bg1"/>
                </a:solidFill>
                <a:latin typeface="+mn-ea"/>
              </a:rPr>
              <a:t>Looking into the sunset i can't help but </a:t>
            </a:r>
            <a:r>
              <a:rPr lang="en-US" altLang="zh-CN" sz="800" dirty="0" err="1">
                <a:solidFill>
                  <a:schemeClr val="bg1"/>
                </a:solidFill>
                <a:latin typeface="+mn-ea"/>
              </a:rPr>
              <a:t>noticethat</a:t>
            </a:r>
            <a:r>
              <a:rPr lang="en-US" altLang="zh-CN" sz="800" dirty="0">
                <a:solidFill>
                  <a:schemeClr val="bg1"/>
                </a:solidFill>
                <a:latin typeface="+mn-ea"/>
              </a:rPr>
              <a:t> despite her </a:t>
            </a:r>
            <a:r>
              <a:rPr lang="en-US" altLang="zh-CN" sz="800" dirty="0" err="1">
                <a:solidFill>
                  <a:schemeClr val="bg1"/>
                </a:solidFill>
                <a:latin typeface="+mn-ea"/>
              </a:rPr>
              <a:t>beauty,a</a:t>
            </a:r>
            <a:r>
              <a:rPr lang="en-US" altLang="zh-CN" sz="800" dirty="0">
                <a:solidFill>
                  <a:schemeClr val="bg1"/>
                </a:solidFill>
                <a:latin typeface="+mn-ea"/>
              </a:rPr>
              <a:t> sense of struggle and hopeless and the surround the sky . Deep inside you realize that this this day is day is gone</a:t>
            </a:r>
          </a:p>
        </p:txBody>
      </p:sp>
    </p:spTree>
    <p:extLst>
      <p:ext uri="{BB962C8B-B14F-4D97-AF65-F5344CB8AC3E}">
        <p14:creationId xmlns:p14="http://schemas.microsoft.com/office/powerpoint/2010/main" val="288607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0.025 -1.11111E-6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0.025 1.11111E-6 " pathEditMode="relative" rAng="0" ptsTypes="AA">
                                      <p:cBhvr>
                                        <p:cTn id="15" dur="12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decel="10000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75E-6 3.33333E-6 L 0.025 3.33333E-6 " pathEditMode="relative" rAng="0" ptsTypes="AA">
                                      <p:cBhvr>
                                        <p:cTn id="20" dur="12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1000">
              <a:srgbClr val="407ED1"/>
            </a:gs>
            <a:gs pos="23000">
              <a:srgbClr val="4AC6D7"/>
            </a:gs>
            <a:gs pos="38000">
              <a:srgbClr val="47ADDA"/>
            </a:gs>
            <a:gs pos="100000">
              <a:srgbClr val="3644DB"/>
            </a:gs>
            <a:gs pos="0">
              <a:srgbClr val="4CDFD4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3">
            <a:extLst>
              <a:ext uri="{FF2B5EF4-FFF2-40B4-BE49-F238E27FC236}">
                <a16:creationId xmlns:a16="http://schemas.microsoft.com/office/drawing/2014/main" id="{3E3564D9-A279-40F6-9BEE-327D5D7279A2}"/>
              </a:ext>
            </a:extLst>
          </p:cNvPr>
          <p:cNvSpPr/>
          <p:nvPr/>
        </p:nvSpPr>
        <p:spPr>
          <a:xfrm>
            <a:off x="694734" y="581749"/>
            <a:ext cx="10802533" cy="5694503"/>
          </a:xfrm>
          <a:prstGeom prst="roundRect">
            <a:avLst>
              <a:gd name="adj" fmla="val 2001"/>
            </a:avLst>
          </a:prstGeom>
          <a:solidFill>
            <a:schemeClr val="bg1"/>
          </a:solidFill>
          <a:ln w="12700">
            <a:noFill/>
          </a:ln>
          <a:effectLst>
            <a:outerShdw blurRad="381000" dist="38100" dir="5400000" algn="t" rotWithShape="0">
              <a:srgbClr val="B8B8F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6AAA558-6387-498C-9DBB-AF763E292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09533" y="-3429000"/>
            <a:ext cx="6858000" cy="137160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E509401-BD0B-49F1-AE08-C05331C250E1}"/>
              </a:ext>
            </a:extLst>
          </p:cNvPr>
          <p:cNvSpPr txBox="1"/>
          <p:nvPr/>
        </p:nvSpPr>
        <p:spPr>
          <a:xfrm>
            <a:off x="2741373" y="1276288"/>
            <a:ext cx="4124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+mn-ea"/>
              </a:rPr>
              <a:t>Here Is The Title Of Your Text. Thanks For Support</a:t>
            </a:r>
            <a:endParaRPr lang="zh-CN" altLang="en-US" sz="1400" dirty="0">
              <a:latin typeface="+mn-ea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DE97B45-32C9-46EC-A65C-174E0174A779}"/>
              </a:ext>
            </a:extLst>
          </p:cNvPr>
          <p:cNvGrpSpPr/>
          <p:nvPr/>
        </p:nvGrpSpPr>
        <p:grpSpPr>
          <a:xfrm>
            <a:off x="1744579" y="1276288"/>
            <a:ext cx="845706" cy="845706"/>
            <a:chOff x="6617737" y="2692686"/>
            <a:chExt cx="376106" cy="376106"/>
          </a:xfrm>
        </p:grpSpPr>
        <p:sp>
          <p:nvSpPr>
            <p:cNvPr id="9" name="圆角矩形 9">
              <a:extLst>
                <a:ext uri="{FF2B5EF4-FFF2-40B4-BE49-F238E27FC236}">
                  <a16:creationId xmlns:a16="http://schemas.microsoft.com/office/drawing/2014/main" id="{2BF96646-1A55-47BD-B64F-EA5CAFA822DE}"/>
                </a:ext>
              </a:extLst>
            </p:cNvPr>
            <p:cNvSpPr/>
            <p:nvPr/>
          </p:nvSpPr>
          <p:spPr>
            <a:xfrm rot="2700000">
              <a:off x="6617737" y="2692686"/>
              <a:ext cx="376106" cy="376106"/>
            </a:xfrm>
            <a:prstGeom prst="roundRect">
              <a:avLst>
                <a:gd name="adj" fmla="val 40606"/>
              </a:avLst>
            </a:prstGeom>
            <a:gradFill flip="none" rotWithShape="0">
              <a:gsLst>
                <a:gs pos="56000">
                  <a:schemeClr val="bg1"/>
                </a:gs>
                <a:gs pos="99000">
                  <a:schemeClr val="bg1">
                    <a:lumMod val="75000"/>
                  </a:schemeClr>
                </a:gs>
              </a:gsLst>
              <a:lin ang="13500000" scaled="1"/>
              <a:tileRect/>
            </a:gradFill>
            <a:ln>
              <a:gradFill flip="none" rotWithShape="1">
                <a:gsLst>
                  <a:gs pos="1000">
                    <a:schemeClr val="bg1">
                      <a:lumMod val="85000"/>
                    </a:schemeClr>
                  </a:gs>
                  <a:gs pos="59000">
                    <a:schemeClr val="bg1"/>
                  </a:gs>
                </a:gsLst>
                <a:lin ang="10800000" scaled="1"/>
                <a:tileRect/>
              </a:gradFill>
            </a:ln>
            <a:effectLst>
              <a:outerShdw blurRad="254000" dist="127000" dir="36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任意多边形 20">
              <a:extLst>
                <a:ext uri="{FF2B5EF4-FFF2-40B4-BE49-F238E27FC236}">
                  <a16:creationId xmlns:a16="http://schemas.microsoft.com/office/drawing/2014/main" id="{E9143187-C5C4-4312-BA01-323F7227CF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15790" y="2790739"/>
              <a:ext cx="180000" cy="180000"/>
            </a:xfrm>
            <a:custGeom>
              <a:avLst/>
              <a:gdLst/>
              <a:ahLst/>
              <a:cxnLst/>
              <a:rect l="l" t="t" r="r" b="b"/>
              <a:pathLst>
                <a:path w="234213" h="234213">
                  <a:moveTo>
                    <a:pt x="163030" y="128587"/>
                  </a:moveTo>
                  <a:cubicBezTo>
                    <a:pt x="159012" y="128587"/>
                    <a:pt x="155568" y="130118"/>
                    <a:pt x="152697" y="133179"/>
                  </a:cubicBezTo>
                  <a:cubicBezTo>
                    <a:pt x="152984" y="133466"/>
                    <a:pt x="153893" y="134352"/>
                    <a:pt x="155424" y="135834"/>
                  </a:cubicBezTo>
                  <a:cubicBezTo>
                    <a:pt x="156955" y="137317"/>
                    <a:pt x="157983" y="138346"/>
                    <a:pt x="158510" y="138920"/>
                  </a:cubicBezTo>
                  <a:cubicBezTo>
                    <a:pt x="159036" y="139494"/>
                    <a:pt x="159753" y="140403"/>
                    <a:pt x="160662" y="141647"/>
                  </a:cubicBezTo>
                  <a:cubicBezTo>
                    <a:pt x="161571" y="142891"/>
                    <a:pt x="162193" y="144110"/>
                    <a:pt x="162528" y="145306"/>
                  </a:cubicBezTo>
                  <a:cubicBezTo>
                    <a:pt x="162863" y="146502"/>
                    <a:pt x="163030" y="147818"/>
                    <a:pt x="163030" y="149253"/>
                  </a:cubicBezTo>
                  <a:cubicBezTo>
                    <a:pt x="163030" y="153080"/>
                    <a:pt x="161691" y="156333"/>
                    <a:pt x="159012" y="159012"/>
                  </a:cubicBezTo>
                  <a:cubicBezTo>
                    <a:pt x="156333" y="161691"/>
                    <a:pt x="153080" y="163030"/>
                    <a:pt x="149253" y="163030"/>
                  </a:cubicBezTo>
                  <a:cubicBezTo>
                    <a:pt x="147818" y="163030"/>
                    <a:pt x="146502" y="162863"/>
                    <a:pt x="145306" y="162528"/>
                  </a:cubicBezTo>
                  <a:cubicBezTo>
                    <a:pt x="144111" y="162193"/>
                    <a:pt x="142891" y="161571"/>
                    <a:pt x="141647" y="160662"/>
                  </a:cubicBezTo>
                  <a:cubicBezTo>
                    <a:pt x="140403" y="159753"/>
                    <a:pt x="139494" y="159036"/>
                    <a:pt x="138920" y="158509"/>
                  </a:cubicBezTo>
                  <a:cubicBezTo>
                    <a:pt x="138346" y="157983"/>
                    <a:pt x="137318" y="156955"/>
                    <a:pt x="135835" y="155424"/>
                  </a:cubicBezTo>
                  <a:cubicBezTo>
                    <a:pt x="134352" y="153893"/>
                    <a:pt x="133467" y="152984"/>
                    <a:pt x="133180" y="152697"/>
                  </a:cubicBezTo>
                  <a:cubicBezTo>
                    <a:pt x="130022" y="155663"/>
                    <a:pt x="128444" y="159155"/>
                    <a:pt x="128444" y="163174"/>
                  </a:cubicBezTo>
                  <a:cubicBezTo>
                    <a:pt x="128444" y="167001"/>
                    <a:pt x="129783" y="170254"/>
                    <a:pt x="132462" y="172933"/>
                  </a:cubicBezTo>
                  <a:lnTo>
                    <a:pt x="162026" y="202640"/>
                  </a:lnTo>
                  <a:cubicBezTo>
                    <a:pt x="164609" y="205223"/>
                    <a:pt x="167862" y="206515"/>
                    <a:pt x="171785" y="206515"/>
                  </a:cubicBezTo>
                  <a:cubicBezTo>
                    <a:pt x="175612" y="206515"/>
                    <a:pt x="178865" y="205271"/>
                    <a:pt x="181543" y="202783"/>
                  </a:cubicBezTo>
                  <a:lnTo>
                    <a:pt x="202640" y="181830"/>
                  </a:lnTo>
                  <a:cubicBezTo>
                    <a:pt x="205319" y="179151"/>
                    <a:pt x="206658" y="175946"/>
                    <a:pt x="206658" y="172215"/>
                  </a:cubicBezTo>
                  <a:cubicBezTo>
                    <a:pt x="206658" y="168388"/>
                    <a:pt x="205319" y="165135"/>
                    <a:pt x="202640" y="162456"/>
                  </a:cubicBezTo>
                  <a:lnTo>
                    <a:pt x="172789" y="132605"/>
                  </a:lnTo>
                  <a:cubicBezTo>
                    <a:pt x="170110" y="129927"/>
                    <a:pt x="166857" y="128587"/>
                    <a:pt x="163030" y="128587"/>
                  </a:cubicBezTo>
                  <a:close/>
                  <a:moveTo>
                    <a:pt x="62428" y="27554"/>
                  </a:moveTo>
                  <a:cubicBezTo>
                    <a:pt x="58696" y="27554"/>
                    <a:pt x="55443" y="28846"/>
                    <a:pt x="52669" y="31429"/>
                  </a:cubicBezTo>
                  <a:lnTo>
                    <a:pt x="31573" y="52382"/>
                  </a:lnTo>
                  <a:cubicBezTo>
                    <a:pt x="28894" y="55061"/>
                    <a:pt x="27554" y="58266"/>
                    <a:pt x="27554" y="61997"/>
                  </a:cubicBezTo>
                  <a:cubicBezTo>
                    <a:pt x="27554" y="65824"/>
                    <a:pt x="28894" y="69077"/>
                    <a:pt x="31573" y="71756"/>
                  </a:cubicBezTo>
                  <a:lnTo>
                    <a:pt x="61423" y="101607"/>
                  </a:lnTo>
                  <a:cubicBezTo>
                    <a:pt x="64006" y="104190"/>
                    <a:pt x="67259" y="105481"/>
                    <a:pt x="71182" y="105481"/>
                  </a:cubicBezTo>
                  <a:cubicBezTo>
                    <a:pt x="75200" y="105481"/>
                    <a:pt x="78645" y="103999"/>
                    <a:pt x="81515" y="101033"/>
                  </a:cubicBezTo>
                  <a:cubicBezTo>
                    <a:pt x="81228" y="100746"/>
                    <a:pt x="80319" y="99861"/>
                    <a:pt x="78788" y="98378"/>
                  </a:cubicBezTo>
                  <a:cubicBezTo>
                    <a:pt x="77257" y="96895"/>
                    <a:pt x="76229" y="95866"/>
                    <a:pt x="75703" y="95292"/>
                  </a:cubicBezTo>
                  <a:cubicBezTo>
                    <a:pt x="75177" y="94718"/>
                    <a:pt x="74459" y="93809"/>
                    <a:pt x="73550" y="92565"/>
                  </a:cubicBezTo>
                  <a:cubicBezTo>
                    <a:pt x="72641" y="91322"/>
                    <a:pt x="72019" y="90102"/>
                    <a:pt x="71684" y="88906"/>
                  </a:cubicBezTo>
                  <a:cubicBezTo>
                    <a:pt x="71350" y="87710"/>
                    <a:pt x="71182" y="86394"/>
                    <a:pt x="71182" y="84959"/>
                  </a:cubicBezTo>
                  <a:cubicBezTo>
                    <a:pt x="71182" y="81132"/>
                    <a:pt x="72522" y="77879"/>
                    <a:pt x="75200" y="75200"/>
                  </a:cubicBezTo>
                  <a:cubicBezTo>
                    <a:pt x="77879" y="72521"/>
                    <a:pt x="81132" y="71182"/>
                    <a:pt x="84959" y="71182"/>
                  </a:cubicBezTo>
                  <a:cubicBezTo>
                    <a:pt x="86394" y="71182"/>
                    <a:pt x="87710" y="71349"/>
                    <a:pt x="88906" y="71684"/>
                  </a:cubicBezTo>
                  <a:cubicBezTo>
                    <a:pt x="90102" y="72019"/>
                    <a:pt x="91322" y="72641"/>
                    <a:pt x="92565" y="73550"/>
                  </a:cubicBezTo>
                  <a:cubicBezTo>
                    <a:pt x="93809" y="74459"/>
                    <a:pt x="94718" y="75176"/>
                    <a:pt x="95292" y="75703"/>
                  </a:cubicBezTo>
                  <a:cubicBezTo>
                    <a:pt x="95866" y="76229"/>
                    <a:pt x="96895" y="77257"/>
                    <a:pt x="98378" y="78788"/>
                  </a:cubicBezTo>
                  <a:cubicBezTo>
                    <a:pt x="99861" y="80319"/>
                    <a:pt x="100746" y="81228"/>
                    <a:pt x="101033" y="81515"/>
                  </a:cubicBezTo>
                  <a:cubicBezTo>
                    <a:pt x="104190" y="78549"/>
                    <a:pt x="105769" y="75057"/>
                    <a:pt x="105769" y="71038"/>
                  </a:cubicBezTo>
                  <a:cubicBezTo>
                    <a:pt x="105769" y="67211"/>
                    <a:pt x="104429" y="63958"/>
                    <a:pt x="101750" y="61280"/>
                  </a:cubicBezTo>
                  <a:lnTo>
                    <a:pt x="72187" y="31572"/>
                  </a:lnTo>
                  <a:cubicBezTo>
                    <a:pt x="69508" y="28893"/>
                    <a:pt x="66255" y="27554"/>
                    <a:pt x="62428" y="27554"/>
                  </a:cubicBezTo>
                  <a:close/>
                  <a:moveTo>
                    <a:pt x="62428" y="0"/>
                  </a:moveTo>
                  <a:cubicBezTo>
                    <a:pt x="74004" y="0"/>
                    <a:pt x="83763" y="4066"/>
                    <a:pt x="91704" y="12198"/>
                  </a:cubicBezTo>
                  <a:lnTo>
                    <a:pt x="121268" y="41905"/>
                  </a:lnTo>
                  <a:cubicBezTo>
                    <a:pt x="129209" y="49846"/>
                    <a:pt x="133180" y="59557"/>
                    <a:pt x="133180" y="71038"/>
                  </a:cubicBezTo>
                  <a:cubicBezTo>
                    <a:pt x="133180" y="82806"/>
                    <a:pt x="128970" y="92805"/>
                    <a:pt x="120550" y="101033"/>
                  </a:cubicBezTo>
                  <a:lnTo>
                    <a:pt x="133180" y="113662"/>
                  </a:lnTo>
                  <a:cubicBezTo>
                    <a:pt x="141408" y="105242"/>
                    <a:pt x="151358" y="101033"/>
                    <a:pt x="163030" y="101033"/>
                  </a:cubicBezTo>
                  <a:cubicBezTo>
                    <a:pt x="174511" y="101033"/>
                    <a:pt x="184270" y="105051"/>
                    <a:pt x="192307" y="113088"/>
                  </a:cubicBezTo>
                  <a:lnTo>
                    <a:pt x="222158" y="142938"/>
                  </a:lnTo>
                  <a:cubicBezTo>
                    <a:pt x="230194" y="150975"/>
                    <a:pt x="234213" y="160734"/>
                    <a:pt x="234213" y="172215"/>
                  </a:cubicBezTo>
                  <a:cubicBezTo>
                    <a:pt x="234213" y="183696"/>
                    <a:pt x="230146" y="193407"/>
                    <a:pt x="222014" y="201348"/>
                  </a:cubicBezTo>
                  <a:lnTo>
                    <a:pt x="200918" y="222301"/>
                  </a:lnTo>
                  <a:cubicBezTo>
                    <a:pt x="192977" y="230242"/>
                    <a:pt x="183266" y="234213"/>
                    <a:pt x="171785" y="234213"/>
                  </a:cubicBezTo>
                  <a:cubicBezTo>
                    <a:pt x="160208" y="234213"/>
                    <a:pt x="150449" y="230146"/>
                    <a:pt x="142508" y="222014"/>
                  </a:cubicBezTo>
                  <a:lnTo>
                    <a:pt x="112944" y="192307"/>
                  </a:lnTo>
                  <a:cubicBezTo>
                    <a:pt x="105003" y="184366"/>
                    <a:pt x="101033" y="174655"/>
                    <a:pt x="101033" y="163174"/>
                  </a:cubicBezTo>
                  <a:cubicBezTo>
                    <a:pt x="101033" y="151406"/>
                    <a:pt x="105242" y="141408"/>
                    <a:pt x="113662" y="133179"/>
                  </a:cubicBezTo>
                  <a:lnTo>
                    <a:pt x="101033" y="120550"/>
                  </a:lnTo>
                  <a:cubicBezTo>
                    <a:pt x="92805" y="128970"/>
                    <a:pt x="82854" y="133179"/>
                    <a:pt x="71182" y="133179"/>
                  </a:cubicBezTo>
                  <a:cubicBezTo>
                    <a:pt x="59701" y="133179"/>
                    <a:pt x="49942" y="129161"/>
                    <a:pt x="41905" y="121124"/>
                  </a:cubicBezTo>
                  <a:lnTo>
                    <a:pt x="12055" y="91274"/>
                  </a:lnTo>
                  <a:cubicBezTo>
                    <a:pt x="4018" y="83237"/>
                    <a:pt x="0" y="73478"/>
                    <a:pt x="0" y="61997"/>
                  </a:cubicBezTo>
                  <a:cubicBezTo>
                    <a:pt x="0" y="50516"/>
                    <a:pt x="4066" y="40805"/>
                    <a:pt x="12198" y="32864"/>
                  </a:cubicBezTo>
                  <a:lnTo>
                    <a:pt x="33295" y="11911"/>
                  </a:lnTo>
                  <a:cubicBezTo>
                    <a:pt x="41236" y="3970"/>
                    <a:pt x="50947" y="0"/>
                    <a:pt x="62428" y="0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latin typeface="FontAwesome" pitchFamily="2" charset="0"/>
              </a:endParaRP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D2D732B0-C8C1-43F2-90A8-A18BAD7F8E5B}"/>
              </a:ext>
            </a:extLst>
          </p:cNvPr>
          <p:cNvSpPr txBox="1"/>
          <p:nvPr/>
        </p:nvSpPr>
        <p:spPr>
          <a:xfrm>
            <a:off x="2741373" y="1553287"/>
            <a:ext cx="4787501" cy="793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800" dirty="0">
                <a:latin typeface="+mn-ea"/>
              </a:rPr>
              <a:t>Looking into the sunset i can't help but </a:t>
            </a:r>
            <a:r>
              <a:rPr lang="en-US" altLang="zh-CN" sz="800" dirty="0" err="1">
                <a:latin typeface="+mn-ea"/>
              </a:rPr>
              <a:t>noticethat</a:t>
            </a:r>
            <a:r>
              <a:rPr lang="en-US" altLang="zh-CN" sz="800" dirty="0">
                <a:latin typeface="+mn-ea"/>
              </a:rPr>
              <a:t> despite her </a:t>
            </a:r>
            <a:r>
              <a:rPr lang="en-US" altLang="zh-CN" sz="800" dirty="0" err="1">
                <a:latin typeface="+mn-ea"/>
              </a:rPr>
              <a:t>beauty,a</a:t>
            </a:r>
            <a:r>
              <a:rPr lang="en-US" altLang="zh-CN" sz="800" dirty="0">
                <a:latin typeface="+mn-ea"/>
              </a:rPr>
              <a:t> sense of struggle and hopeless and the surround the sky . Deep inside you realize that this this day is day is gone</a:t>
            </a:r>
            <a:r>
              <a:rPr lang="zh-CN" altLang="en-US" sz="800" dirty="0">
                <a:latin typeface="+mn-ea"/>
              </a:rPr>
              <a:t>。</a:t>
            </a:r>
            <a:r>
              <a:rPr lang="en-US" altLang="zh-CN" sz="800" dirty="0">
                <a:latin typeface="+mn-ea"/>
              </a:rPr>
              <a:t> Looking into the sunset i can't help but </a:t>
            </a:r>
            <a:r>
              <a:rPr lang="en-US" altLang="zh-CN" sz="800" dirty="0" err="1">
                <a:latin typeface="+mn-ea"/>
              </a:rPr>
              <a:t>noticethat</a:t>
            </a:r>
            <a:r>
              <a:rPr lang="en-US" altLang="zh-CN" sz="800" dirty="0">
                <a:latin typeface="+mn-ea"/>
              </a:rPr>
              <a:t> despite her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E9A5625-0926-4321-B038-4186BB7CF69A}"/>
              </a:ext>
            </a:extLst>
          </p:cNvPr>
          <p:cNvGrpSpPr/>
          <p:nvPr/>
        </p:nvGrpSpPr>
        <p:grpSpPr>
          <a:xfrm>
            <a:off x="6491823" y="3008382"/>
            <a:ext cx="932267" cy="932267"/>
            <a:chOff x="9748287" y="5170595"/>
            <a:chExt cx="376106" cy="376106"/>
          </a:xfrm>
        </p:grpSpPr>
        <p:sp>
          <p:nvSpPr>
            <p:cNvPr id="13" name="圆角矩形 12">
              <a:extLst>
                <a:ext uri="{FF2B5EF4-FFF2-40B4-BE49-F238E27FC236}">
                  <a16:creationId xmlns:a16="http://schemas.microsoft.com/office/drawing/2014/main" id="{79971B27-F8FB-4F52-896E-6C5E891A47D6}"/>
                </a:ext>
              </a:extLst>
            </p:cNvPr>
            <p:cNvSpPr/>
            <p:nvPr/>
          </p:nvSpPr>
          <p:spPr>
            <a:xfrm rot="2700000">
              <a:off x="9748287" y="5170595"/>
              <a:ext cx="376106" cy="376106"/>
            </a:xfrm>
            <a:prstGeom prst="roundRect">
              <a:avLst>
                <a:gd name="adj" fmla="val 40606"/>
              </a:avLst>
            </a:prstGeom>
            <a:gradFill flip="none" rotWithShape="0">
              <a:gsLst>
                <a:gs pos="56000">
                  <a:schemeClr val="bg1"/>
                </a:gs>
                <a:gs pos="99000">
                  <a:schemeClr val="bg1">
                    <a:lumMod val="75000"/>
                  </a:schemeClr>
                </a:gs>
              </a:gsLst>
              <a:lin ang="13500000" scaled="1"/>
              <a:tileRect/>
            </a:gradFill>
            <a:ln>
              <a:gradFill flip="none" rotWithShape="1">
                <a:gsLst>
                  <a:gs pos="1000">
                    <a:schemeClr val="bg1">
                      <a:lumMod val="85000"/>
                    </a:schemeClr>
                  </a:gs>
                  <a:gs pos="59000">
                    <a:schemeClr val="bg1"/>
                  </a:gs>
                </a:gsLst>
                <a:lin ang="10800000" scaled="1"/>
                <a:tileRect/>
              </a:gradFill>
            </a:ln>
            <a:effectLst>
              <a:outerShdw blurRad="254000" dist="127000" dir="36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4" name="Group 3">
              <a:extLst>
                <a:ext uri="{FF2B5EF4-FFF2-40B4-BE49-F238E27FC236}">
                  <a16:creationId xmlns:a16="http://schemas.microsoft.com/office/drawing/2014/main" id="{6D0D52F8-4B8D-494E-BBD0-45425ECCFE5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873718" y="5270266"/>
              <a:ext cx="125243" cy="180000"/>
              <a:chOff x="9132888" y="2062163"/>
              <a:chExt cx="341312" cy="490537"/>
            </a:xfrm>
            <a:solidFill>
              <a:schemeClr val="bg2">
                <a:lumMod val="25000"/>
              </a:schemeClr>
            </a:solidFill>
          </p:grpSpPr>
          <p:sp>
            <p:nvSpPr>
              <p:cNvPr id="15" name="Freeform 326">
                <a:extLst>
                  <a:ext uri="{FF2B5EF4-FFF2-40B4-BE49-F238E27FC236}">
                    <a16:creationId xmlns:a16="http://schemas.microsoft.com/office/drawing/2014/main" id="{379DC297-247E-4ABE-86E6-7B71E618A08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32888" y="2062163"/>
                <a:ext cx="341312" cy="490537"/>
              </a:xfrm>
              <a:custGeom>
                <a:avLst/>
                <a:gdLst>
                  <a:gd name="T0" fmla="*/ 44 w 88"/>
                  <a:gd name="T1" fmla="*/ 0 h 128"/>
                  <a:gd name="T2" fmla="*/ 0 w 88"/>
                  <a:gd name="T3" fmla="*/ 44 h 128"/>
                  <a:gd name="T4" fmla="*/ 20 w 88"/>
                  <a:gd name="T5" fmla="*/ 92 h 128"/>
                  <a:gd name="T6" fmla="*/ 44 w 88"/>
                  <a:gd name="T7" fmla="*/ 128 h 128"/>
                  <a:gd name="T8" fmla="*/ 68 w 88"/>
                  <a:gd name="T9" fmla="*/ 92 h 128"/>
                  <a:gd name="T10" fmla="*/ 88 w 88"/>
                  <a:gd name="T11" fmla="*/ 44 h 128"/>
                  <a:gd name="T12" fmla="*/ 44 w 88"/>
                  <a:gd name="T13" fmla="*/ 0 h 128"/>
                  <a:gd name="T14" fmla="*/ 54 w 88"/>
                  <a:gd name="T15" fmla="*/ 109 h 128"/>
                  <a:gd name="T16" fmla="*/ 35 w 88"/>
                  <a:gd name="T17" fmla="*/ 111 h 128"/>
                  <a:gd name="T18" fmla="*/ 32 w 88"/>
                  <a:gd name="T19" fmla="*/ 104 h 128"/>
                  <a:gd name="T20" fmla="*/ 32 w 88"/>
                  <a:gd name="T21" fmla="*/ 103 h 128"/>
                  <a:gd name="T22" fmla="*/ 57 w 88"/>
                  <a:gd name="T23" fmla="*/ 100 h 128"/>
                  <a:gd name="T24" fmla="*/ 56 w 88"/>
                  <a:gd name="T25" fmla="*/ 104 h 128"/>
                  <a:gd name="T26" fmla="*/ 54 w 88"/>
                  <a:gd name="T27" fmla="*/ 109 h 128"/>
                  <a:gd name="T28" fmla="*/ 31 w 88"/>
                  <a:gd name="T29" fmla="*/ 100 h 128"/>
                  <a:gd name="T30" fmla="*/ 28 w 88"/>
                  <a:gd name="T31" fmla="*/ 92 h 128"/>
                  <a:gd name="T32" fmla="*/ 60 w 88"/>
                  <a:gd name="T33" fmla="*/ 92 h 128"/>
                  <a:gd name="T34" fmla="*/ 58 w 88"/>
                  <a:gd name="T35" fmla="*/ 96 h 128"/>
                  <a:gd name="T36" fmla="*/ 31 w 88"/>
                  <a:gd name="T37" fmla="*/ 100 h 128"/>
                  <a:gd name="T38" fmla="*/ 44 w 88"/>
                  <a:gd name="T39" fmla="*/ 120 h 128"/>
                  <a:gd name="T40" fmla="*/ 36 w 88"/>
                  <a:gd name="T41" fmla="*/ 115 h 128"/>
                  <a:gd name="T42" fmla="*/ 53 w 88"/>
                  <a:gd name="T43" fmla="*/ 113 h 128"/>
                  <a:gd name="T44" fmla="*/ 44 w 88"/>
                  <a:gd name="T45" fmla="*/ 120 h 128"/>
                  <a:gd name="T46" fmla="*/ 63 w 88"/>
                  <a:gd name="T47" fmla="*/ 84 h 128"/>
                  <a:gd name="T48" fmla="*/ 25 w 88"/>
                  <a:gd name="T49" fmla="*/ 84 h 128"/>
                  <a:gd name="T50" fmla="*/ 19 w 88"/>
                  <a:gd name="T51" fmla="*/ 71 h 128"/>
                  <a:gd name="T52" fmla="*/ 8 w 88"/>
                  <a:gd name="T53" fmla="*/ 44 h 128"/>
                  <a:gd name="T54" fmla="*/ 44 w 88"/>
                  <a:gd name="T55" fmla="*/ 8 h 128"/>
                  <a:gd name="T56" fmla="*/ 80 w 88"/>
                  <a:gd name="T57" fmla="*/ 44 h 128"/>
                  <a:gd name="T58" fmla="*/ 69 w 88"/>
                  <a:gd name="T59" fmla="*/ 71 h 128"/>
                  <a:gd name="T60" fmla="*/ 63 w 88"/>
                  <a:gd name="T61" fmla="*/ 84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88" h="128">
                    <a:moveTo>
                      <a:pt x="44" y="0"/>
                    </a:moveTo>
                    <a:cubicBezTo>
                      <a:pt x="20" y="0"/>
                      <a:pt x="0" y="20"/>
                      <a:pt x="0" y="44"/>
                    </a:cubicBezTo>
                    <a:cubicBezTo>
                      <a:pt x="0" y="60"/>
                      <a:pt x="15" y="77"/>
                      <a:pt x="20" y="92"/>
                    </a:cubicBezTo>
                    <a:cubicBezTo>
                      <a:pt x="28" y="115"/>
                      <a:pt x="27" y="128"/>
                      <a:pt x="44" y="128"/>
                    </a:cubicBezTo>
                    <a:cubicBezTo>
                      <a:pt x="61" y="128"/>
                      <a:pt x="60" y="115"/>
                      <a:pt x="68" y="92"/>
                    </a:cubicBezTo>
                    <a:cubicBezTo>
                      <a:pt x="73" y="77"/>
                      <a:pt x="88" y="60"/>
                      <a:pt x="88" y="44"/>
                    </a:cubicBezTo>
                    <a:cubicBezTo>
                      <a:pt x="88" y="20"/>
                      <a:pt x="68" y="0"/>
                      <a:pt x="44" y="0"/>
                    </a:cubicBezTo>
                    <a:close/>
                    <a:moveTo>
                      <a:pt x="54" y="109"/>
                    </a:moveTo>
                    <a:cubicBezTo>
                      <a:pt x="35" y="111"/>
                      <a:pt x="35" y="111"/>
                      <a:pt x="35" y="111"/>
                    </a:cubicBezTo>
                    <a:cubicBezTo>
                      <a:pt x="34" y="109"/>
                      <a:pt x="33" y="107"/>
                      <a:pt x="32" y="104"/>
                    </a:cubicBezTo>
                    <a:cubicBezTo>
                      <a:pt x="32" y="104"/>
                      <a:pt x="32" y="104"/>
                      <a:pt x="32" y="103"/>
                    </a:cubicBezTo>
                    <a:cubicBezTo>
                      <a:pt x="57" y="100"/>
                      <a:pt x="57" y="100"/>
                      <a:pt x="57" y="100"/>
                    </a:cubicBezTo>
                    <a:cubicBezTo>
                      <a:pt x="57" y="102"/>
                      <a:pt x="56" y="103"/>
                      <a:pt x="56" y="104"/>
                    </a:cubicBezTo>
                    <a:cubicBezTo>
                      <a:pt x="55" y="106"/>
                      <a:pt x="55" y="107"/>
                      <a:pt x="54" y="109"/>
                    </a:cubicBezTo>
                    <a:close/>
                    <a:moveTo>
                      <a:pt x="31" y="100"/>
                    </a:moveTo>
                    <a:cubicBezTo>
                      <a:pt x="30" y="97"/>
                      <a:pt x="29" y="95"/>
                      <a:pt x="28" y="92"/>
                    </a:cubicBezTo>
                    <a:cubicBezTo>
                      <a:pt x="60" y="92"/>
                      <a:pt x="60" y="92"/>
                      <a:pt x="60" y="92"/>
                    </a:cubicBezTo>
                    <a:cubicBezTo>
                      <a:pt x="59" y="93"/>
                      <a:pt x="59" y="95"/>
                      <a:pt x="58" y="96"/>
                    </a:cubicBezTo>
                    <a:lnTo>
                      <a:pt x="31" y="100"/>
                    </a:lnTo>
                    <a:close/>
                    <a:moveTo>
                      <a:pt x="44" y="120"/>
                    </a:moveTo>
                    <a:cubicBezTo>
                      <a:pt x="40" y="120"/>
                      <a:pt x="38" y="120"/>
                      <a:pt x="36" y="115"/>
                    </a:cubicBezTo>
                    <a:cubicBezTo>
                      <a:pt x="53" y="113"/>
                      <a:pt x="53" y="113"/>
                      <a:pt x="53" y="113"/>
                    </a:cubicBezTo>
                    <a:cubicBezTo>
                      <a:pt x="51" y="119"/>
                      <a:pt x="49" y="120"/>
                      <a:pt x="44" y="120"/>
                    </a:cubicBezTo>
                    <a:close/>
                    <a:moveTo>
                      <a:pt x="63" y="84"/>
                    </a:moveTo>
                    <a:cubicBezTo>
                      <a:pt x="25" y="84"/>
                      <a:pt x="25" y="84"/>
                      <a:pt x="25" y="84"/>
                    </a:cubicBezTo>
                    <a:cubicBezTo>
                      <a:pt x="23" y="80"/>
                      <a:pt x="21" y="75"/>
                      <a:pt x="19" y="71"/>
                    </a:cubicBezTo>
                    <a:cubicBezTo>
                      <a:pt x="13" y="62"/>
                      <a:pt x="8" y="52"/>
                      <a:pt x="8" y="44"/>
                    </a:cubicBezTo>
                    <a:cubicBezTo>
                      <a:pt x="8" y="24"/>
                      <a:pt x="24" y="8"/>
                      <a:pt x="44" y="8"/>
                    </a:cubicBezTo>
                    <a:cubicBezTo>
                      <a:pt x="64" y="8"/>
                      <a:pt x="80" y="24"/>
                      <a:pt x="80" y="44"/>
                    </a:cubicBezTo>
                    <a:cubicBezTo>
                      <a:pt x="80" y="52"/>
                      <a:pt x="75" y="62"/>
                      <a:pt x="69" y="71"/>
                    </a:cubicBezTo>
                    <a:cubicBezTo>
                      <a:pt x="67" y="75"/>
                      <a:pt x="65" y="80"/>
                      <a:pt x="63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6" name="Freeform 327">
                <a:extLst>
                  <a:ext uri="{FF2B5EF4-FFF2-40B4-BE49-F238E27FC236}">
                    <a16:creationId xmlns:a16="http://schemas.microsoft.com/office/drawing/2014/main" id="{F1B1662D-CBAC-484B-A571-A9786E5DC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09088" y="2138363"/>
                <a:ext cx="101600" cy="100012"/>
              </a:xfrm>
              <a:custGeom>
                <a:avLst/>
                <a:gdLst>
                  <a:gd name="T0" fmla="*/ 24 w 26"/>
                  <a:gd name="T1" fmla="*/ 0 h 26"/>
                  <a:gd name="T2" fmla="*/ 0 w 26"/>
                  <a:gd name="T3" fmla="*/ 24 h 26"/>
                  <a:gd name="T4" fmla="*/ 2 w 26"/>
                  <a:gd name="T5" fmla="*/ 26 h 26"/>
                  <a:gd name="T6" fmla="*/ 4 w 26"/>
                  <a:gd name="T7" fmla="*/ 24 h 26"/>
                  <a:gd name="T8" fmla="*/ 24 w 26"/>
                  <a:gd name="T9" fmla="*/ 4 h 26"/>
                  <a:gd name="T10" fmla="*/ 26 w 26"/>
                  <a:gd name="T11" fmla="*/ 2 h 26"/>
                  <a:gd name="T12" fmla="*/ 24 w 26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26">
                    <a:moveTo>
                      <a:pt x="24" y="0"/>
                    </a:moveTo>
                    <a:cubicBezTo>
                      <a:pt x="11" y="0"/>
                      <a:pt x="0" y="11"/>
                      <a:pt x="0" y="24"/>
                    </a:cubicBezTo>
                    <a:cubicBezTo>
                      <a:pt x="0" y="25"/>
                      <a:pt x="1" y="26"/>
                      <a:pt x="2" y="26"/>
                    </a:cubicBezTo>
                    <a:cubicBezTo>
                      <a:pt x="3" y="26"/>
                      <a:pt x="4" y="25"/>
                      <a:pt x="4" y="24"/>
                    </a:cubicBezTo>
                    <a:cubicBezTo>
                      <a:pt x="4" y="13"/>
                      <a:pt x="13" y="4"/>
                      <a:pt x="24" y="4"/>
                    </a:cubicBezTo>
                    <a:cubicBezTo>
                      <a:pt x="25" y="4"/>
                      <a:pt x="26" y="3"/>
                      <a:pt x="26" y="2"/>
                    </a:cubicBezTo>
                    <a:cubicBezTo>
                      <a:pt x="26" y="1"/>
                      <a:pt x="25" y="0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9A9CEF00-090C-4F68-B6C6-E96A51D7964B}"/>
              </a:ext>
            </a:extLst>
          </p:cNvPr>
          <p:cNvSpPr txBox="1"/>
          <p:nvPr/>
        </p:nvSpPr>
        <p:spPr>
          <a:xfrm>
            <a:off x="7494449" y="3318697"/>
            <a:ext cx="3430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+mn-ea"/>
              </a:rPr>
              <a:t>Here Is The Title Of Your Text. Thanks For Support</a:t>
            </a:r>
            <a:endParaRPr lang="zh-CN" altLang="en-US" sz="1400" dirty="0">
              <a:latin typeface="+mn-ea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E280629-6F4D-4970-B362-58C3F8F3477D}"/>
              </a:ext>
            </a:extLst>
          </p:cNvPr>
          <p:cNvSpPr txBox="1"/>
          <p:nvPr/>
        </p:nvSpPr>
        <p:spPr>
          <a:xfrm>
            <a:off x="7494449" y="3935062"/>
            <a:ext cx="3430225" cy="1043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800" dirty="0">
                <a:latin typeface="+mn-ea"/>
              </a:rPr>
              <a:t>Looking into the sunset i can't help but </a:t>
            </a:r>
            <a:r>
              <a:rPr lang="en-US" altLang="zh-CN" sz="800" dirty="0" err="1">
                <a:latin typeface="+mn-ea"/>
              </a:rPr>
              <a:t>noticethat</a:t>
            </a:r>
            <a:r>
              <a:rPr lang="en-US" altLang="zh-CN" sz="800" dirty="0">
                <a:latin typeface="+mn-ea"/>
              </a:rPr>
              <a:t> despite her </a:t>
            </a:r>
            <a:r>
              <a:rPr lang="en-US" altLang="zh-CN" sz="800" dirty="0" err="1">
                <a:latin typeface="+mn-ea"/>
              </a:rPr>
              <a:t>beauty,a</a:t>
            </a:r>
            <a:r>
              <a:rPr lang="en-US" altLang="zh-CN" sz="800" dirty="0">
                <a:latin typeface="+mn-ea"/>
              </a:rPr>
              <a:t> sense of struggle and hopeless and the surround the sky . Deep inside you realize that this this day is day is gone</a:t>
            </a:r>
            <a:r>
              <a:rPr lang="zh-CN" altLang="en-US" sz="800" dirty="0">
                <a:latin typeface="+mn-ea"/>
              </a:rPr>
              <a:t>。</a:t>
            </a:r>
            <a:r>
              <a:rPr lang="en-US" altLang="zh-CN" sz="800" dirty="0">
                <a:latin typeface="+mn-ea"/>
              </a:rPr>
              <a:t> Looking into the sunset i can't help but </a:t>
            </a:r>
            <a:r>
              <a:rPr lang="en-US" altLang="zh-CN" sz="800" dirty="0" err="1">
                <a:latin typeface="+mn-ea"/>
              </a:rPr>
              <a:t>noticethat</a:t>
            </a:r>
            <a:r>
              <a:rPr lang="en-US" altLang="zh-CN" sz="800" dirty="0">
                <a:latin typeface="+mn-ea"/>
              </a:rPr>
              <a:t> despite her</a:t>
            </a:r>
          </a:p>
        </p:txBody>
      </p:sp>
    </p:spTree>
    <p:extLst>
      <p:ext uri="{BB962C8B-B14F-4D97-AF65-F5344CB8AC3E}">
        <p14:creationId xmlns:p14="http://schemas.microsoft.com/office/powerpoint/2010/main" val="232945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4557 2.59259E-6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125E-6 2.59259E-6 L -0.04557 2.59259E-6 " pathEditMode="relative" rAng="0" ptsTypes="AA">
                                      <p:cBhvr>
                                        <p:cTn id="14" dur="1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-2.59259E-6 L -0.04557 -2.59259E-6 " pathEditMode="relative" rAng="0" ptsTypes="AA">
                                      <p:cBhvr>
                                        <p:cTn id="19" dur="1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75E-6 3.33333E-6 L 0.025 3.33333E-6 " pathEditMode="relative" rAng="0" ptsTypes="AA">
                                      <p:cBhvr>
                                        <p:cTn id="24" dur="12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125E-6 2.59259E-6 L -0.04557 2.59259E-6 " pathEditMode="relative" rAng="0" ptsTypes="AA">
                                      <p:cBhvr>
                                        <p:cTn id="29" dur="15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5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-2.59259E-6 L -0.04557 -2.59259E-6 " pathEditMode="relative" rAng="0" ptsTypes="AA">
                                      <p:cBhvr>
                                        <p:cTn id="34" dur="15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1" grpId="0"/>
      <p:bldP spid="11" grpId="1"/>
      <p:bldP spid="17" grpId="0"/>
      <p:bldP spid="17" grpId="1"/>
      <p:bldP spid="18" grpId="0"/>
      <p:bldP spid="1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7611D5"/>
            </a:gs>
            <a:gs pos="23000">
              <a:srgbClr val="3644DB"/>
            </a:gs>
            <a:gs pos="0">
              <a:srgbClr val="3644D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>
            <a:extLst>
              <a:ext uri="{FF2B5EF4-FFF2-40B4-BE49-F238E27FC236}">
                <a16:creationId xmlns:a16="http://schemas.microsoft.com/office/drawing/2014/main" id="{0531DB88-9B65-4511-8A3E-8CB6B7C11777}"/>
              </a:ext>
            </a:extLst>
          </p:cNvPr>
          <p:cNvSpPr/>
          <p:nvPr/>
        </p:nvSpPr>
        <p:spPr>
          <a:xfrm>
            <a:off x="694734" y="581749"/>
            <a:ext cx="10802533" cy="5694503"/>
          </a:xfrm>
          <a:prstGeom prst="roundRect">
            <a:avLst>
              <a:gd name="adj" fmla="val 2001"/>
            </a:avLst>
          </a:prstGeom>
          <a:solidFill>
            <a:schemeClr val="bg1"/>
          </a:solidFill>
          <a:ln w="12700">
            <a:noFill/>
          </a:ln>
          <a:effectLst>
            <a:outerShdw blurRad="381000" dist="38100" dir="5400000" algn="t" rotWithShape="0">
              <a:srgbClr val="B8B8F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A5C6E11-199B-44DA-92E5-A11BBF3DD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039" y="0"/>
            <a:ext cx="4071959" cy="18171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4F333CD-175F-438B-9DF2-0E380CAB47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7" r="8112"/>
          <a:stretch/>
        </p:blipFill>
        <p:spPr>
          <a:xfrm>
            <a:off x="950795" y="1347305"/>
            <a:ext cx="5145205" cy="416339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9832F2B-6201-4034-BB1C-A9FDF9B8D06A}"/>
              </a:ext>
            </a:extLst>
          </p:cNvPr>
          <p:cNvSpPr txBox="1"/>
          <p:nvPr/>
        </p:nvSpPr>
        <p:spPr>
          <a:xfrm>
            <a:off x="6674185" y="1993174"/>
            <a:ext cx="4063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+mn-ea"/>
              </a:rPr>
              <a:t>Here Is The Title Of Your Text</a:t>
            </a:r>
            <a:endParaRPr lang="zh-CN" altLang="en-US" sz="2400" dirty="0">
              <a:latin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975A9B4-DE1F-4602-AF2F-19F6C0D09771}"/>
              </a:ext>
            </a:extLst>
          </p:cNvPr>
          <p:cNvSpPr txBox="1"/>
          <p:nvPr/>
        </p:nvSpPr>
        <p:spPr>
          <a:xfrm>
            <a:off x="6657504" y="4530481"/>
            <a:ext cx="9989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latin typeface="+mn-ea"/>
              </a:rPr>
              <a:t>10.500 Hours</a:t>
            </a:r>
            <a:endParaRPr lang="zh-CN" altLang="en-US" sz="1000" dirty="0">
              <a:latin typeface="+mn-ea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2B80931-3FB5-42D3-9F52-61B9CCA0F9D3}"/>
              </a:ext>
            </a:extLst>
          </p:cNvPr>
          <p:cNvSpPr txBox="1"/>
          <p:nvPr/>
        </p:nvSpPr>
        <p:spPr>
          <a:xfrm>
            <a:off x="6657504" y="4838346"/>
            <a:ext cx="1354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>
                <a:latin typeface="+mn-ea"/>
              </a:rPr>
              <a:t>Here Is The Title Of Your Text</a:t>
            </a:r>
            <a:endParaRPr lang="zh-CN" altLang="en-US" sz="800" dirty="0">
              <a:latin typeface="+mn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6BE667A-2996-4520-ADFA-8298E23899F1}"/>
              </a:ext>
            </a:extLst>
          </p:cNvPr>
          <p:cNvSpPr txBox="1"/>
          <p:nvPr/>
        </p:nvSpPr>
        <p:spPr>
          <a:xfrm>
            <a:off x="8239404" y="4530481"/>
            <a:ext cx="10070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latin typeface="+mn-ea"/>
              </a:rPr>
              <a:t>1440 Projects</a:t>
            </a:r>
            <a:endParaRPr lang="zh-CN" altLang="en-US" sz="1000" dirty="0">
              <a:latin typeface="+mn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F4FD549-0311-4BF0-85C7-05108A579CF4}"/>
              </a:ext>
            </a:extLst>
          </p:cNvPr>
          <p:cNvSpPr txBox="1"/>
          <p:nvPr/>
        </p:nvSpPr>
        <p:spPr>
          <a:xfrm>
            <a:off x="8239404" y="4838346"/>
            <a:ext cx="1354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>
                <a:latin typeface="+mn-ea"/>
              </a:rPr>
              <a:t>Here Is The Title Of Your Text</a:t>
            </a:r>
            <a:endParaRPr lang="zh-CN" altLang="en-US" sz="800" dirty="0">
              <a:latin typeface="+mn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2A1B5D5-5F5B-4990-8100-6955C7FFFEB3}"/>
              </a:ext>
            </a:extLst>
          </p:cNvPr>
          <p:cNvSpPr txBox="1"/>
          <p:nvPr/>
        </p:nvSpPr>
        <p:spPr>
          <a:xfrm>
            <a:off x="9798862" y="4530481"/>
            <a:ext cx="9476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latin typeface="+mn-ea"/>
              </a:rPr>
              <a:t>100 Awards</a:t>
            </a:r>
            <a:endParaRPr lang="zh-CN" altLang="en-US" sz="1000" dirty="0">
              <a:latin typeface="+mn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CC8E4B5-71B8-4BC8-BB1D-AE705D1FD36F}"/>
              </a:ext>
            </a:extLst>
          </p:cNvPr>
          <p:cNvSpPr txBox="1"/>
          <p:nvPr/>
        </p:nvSpPr>
        <p:spPr>
          <a:xfrm>
            <a:off x="9798862" y="4838346"/>
            <a:ext cx="1354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>
                <a:latin typeface="+mn-ea"/>
              </a:rPr>
              <a:t>Here Is The Title Of Your Text</a:t>
            </a:r>
            <a:endParaRPr lang="zh-CN" altLang="en-US" sz="800" dirty="0">
              <a:latin typeface="+mn-ea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A502B144-7E7B-49F5-A882-7BC60E9F7DD6}"/>
              </a:ext>
            </a:extLst>
          </p:cNvPr>
          <p:cNvGrpSpPr/>
          <p:nvPr/>
        </p:nvGrpSpPr>
        <p:grpSpPr>
          <a:xfrm>
            <a:off x="9932378" y="3966079"/>
            <a:ext cx="376106" cy="376106"/>
            <a:chOff x="4566294" y="3805172"/>
            <a:chExt cx="376106" cy="376106"/>
          </a:xfrm>
        </p:grpSpPr>
        <p:sp>
          <p:nvSpPr>
            <p:cNvPr id="14" name="圆角矩形 10">
              <a:extLst>
                <a:ext uri="{FF2B5EF4-FFF2-40B4-BE49-F238E27FC236}">
                  <a16:creationId xmlns:a16="http://schemas.microsoft.com/office/drawing/2014/main" id="{2B169B93-01E8-4518-A303-35F3DF003E81}"/>
                </a:ext>
              </a:extLst>
            </p:cNvPr>
            <p:cNvSpPr/>
            <p:nvPr/>
          </p:nvSpPr>
          <p:spPr>
            <a:xfrm rot="2700000">
              <a:off x="4566294" y="3805172"/>
              <a:ext cx="376106" cy="376106"/>
            </a:xfrm>
            <a:prstGeom prst="roundRect">
              <a:avLst>
                <a:gd name="adj" fmla="val 25832"/>
              </a:avLst>
            </a:prstGeom>
            <a:gradFill flip="none" rotWithShape="0">
              <a:gsLst>
                <a:gs pos="56000">
                  <a:schemeClr val="bg1"/>
                </a:gs>
                <a:gs pos="99000">
                  <a:schemeClr val="bg1">
                    <a:lumMod val="75000"/>
                  </a:schemeClr>
                </a:gs>
              </a:gsLst>
              <a:lin ang="13500000" scaled="1"/>
              <a:tileRect/>
            </a:gradFill>
            <a:ln>
              <a:gradFill flip="none" rotWithShape="1">
                <a:gsLst>
                  <a:gs pos="1000">
                    <a:schemeClr val="bg1">
                      <a:lumMod val="85000"/>
                    </a:schemeClr>
                  </a:gs>
                  <a:gs pos="59000">
                    <a:schemeClr val="bg1"/>
                  </a:gs>
                </a:gsLst>
                <a:lin ang="10800000" scaled="1"/>
                <a:tileRect/>
              </a:gradFill>
            </a:ln>
            <a:effectLst>
              <a:outerShdw blurRad="254000" dist="127000" dir="36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028E4E33-FC8E-47CC-9CF9-3889236E5D6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691608" y="3903223"/>
              <a:ext cx="125477" cy="180000"/>
            </a:xfrm>
            <a:custGeom>
              <a:avLst/>
              <a:gdLst>
                <a:gd name="T0" fmla="*/ 57 w 71"/>
                <a:gd name="T1" fmla="*/ 92 h 102"/>
                <a:gd name="T2" fmla="*/ 24 w 71"/>
                <a:gd name="T3" fmla="*/ 102 h 102"/>
                <a:gd name="T4" fmla="*/ 14 w 71"/>
                <a:gd name="T5" fmla="*/ 65 h 102"/>
                <a:gd name="T6" fmla="*/ 20 w 71"/>
                <a:gd name="T7" fmla="*/ 71 h 102"/>
                <a:gd name="T8" fmla="*/ 30 w 71"/>
                <a:gd name="T9" fmla="*/ 72 h 102"/>
                <a:gd name="T10" fmla="*/ 43 w 71"/>
                <a:gd name="T11" fmla="*/ 71 h 102"/>
                <a:gd name="T12" fmla="*/ 55 w 71"/>
                <a:gd name="T13" fmla="*/ 67 h 102"/>
                <a:gd name="T14" fmla="*/ 58 w 71"/>
                <a:gd name="T15" fmla="*/ 65 h 102"/>
                <a:gd name="T16" fmla="*/ 58 w 71"/>
                <a:gd name="T17" fmla="*/ 39 h 102"/>
                <a:gd name="T18" fmla="*/ 68 w 71"/>
                <a:gd name="T19" fmla="*/ 44 h 102"/>
                <a:gd name="T20" fmla="*/ 55 w 71"/>
                <a:gd name="T21" fmla="*/ 47 h 102"/>
                <a:gd name="T22" fmla="*/ 62 w 71"/>
                <a:gd name="T23" fmla="*/ 56 h 102"/>
                <a:gd name="T24" fmla="*/ 48 w 71"/>
                <a:gd name="T25" fmla="*/ 54 h 102"/>
                <a:gd name="T26" fmla="*/ 52 w 71"/>
                <a:gd name="T27" fmla="*/ 64 h 102"/>
                <a:gd name="T28" fmla="*/ 40 w 71"/>
                <a:gd name="T29" fmla="*/ 57 h 102"/>
                <a:gd name="T30" fmla="*/ 39 w 71"/>
                <a:gd name="T31" fmla="*/ 68 h 102"/>
                <a:gd name="T32" fmla="*/ 31 w 71"/>
                <a:gd name="T33" fmla="*/ 57 h 102"/>
                <a:gd name="T34" fmla="*/ 25 w 71"/>
                <a:gd name="T35" fmla="*/ 67 h 102"/>
                <a:gd name="T36" fmla="*/ 22 w 71"/>
                <a:gd name="T37" fmla="*/ 54 h 102"/>
                <a:gd name="T38" fmla="*/ 15 w 71"/>
                <a:gd name="T39" fmla="*/ 61 h 102"/>
                <a:gd name="T40" fmla="*/ 16 w 71"/>
                <a:gd name="T41" fmla="*/ 47 h 102"/>
                <a:gd name="T42" fmla="*/ 8 w 71"/>
                <a:gd name="T43" fmla="*/ 52 h 102"/>
                <a:gd name="T44" fmla="*/ 12 w 71"/>
                <a:gd name="T45" fmla="*/ 39 h 102"/>
                <a:gd name="T46" fmla="*/ 2 w 71"/>
                <a:gd name="T47" fmla="*/ 38 h 102"/>
                <a:gd name="T48" fmla="*/ 12 w 71"/>
                <a:gd name="T49" fmla="*/ 30 h 102"/>
                <a:gd name="T50" fmla="*/ 3 w 71"/>
                <a:gd name="T51" fmla="*/ 25 h 102"/>
                <a:gd name="T52" fmla="*/ 16 w 71"/>
                <a:gd name="T53" fmla="*/ 21 h 102"/>
                <a:gd name="T54" fmla="*/ 9 w 71"/>
                <a:gd name="T55" fmla="*/ 13 h 102"/>
                <a:gd name="T56" fmla="*/ 22 w 71"/>
                <a:gd name="T57" fmla="*/ 15 h 102"/>
                <a:gd name="T58" fmla="*/ 19 w 71"/>
                <a:gd name="T59" fmla="*/ 5 h 102"/>
                <a:gd name="T60" fmla="*/ 31 w 71"/>
                <a:gd name="T61" fmla="*/ 12 h 102"/>
                <a:gd name="T62" fmla="*/ 32 w 71"/>
                <a:gd name="T63" fmla="*/ 1 h 102"/>
                <a:gd name="T64" fmla="*/ 40 w 71"/>
                <a:gd name="T65" fmla="*/ 12 h 102"/>
                <a:gd name="T66" fmla="*/ 46 w 71"/>
                <a:gd name="T67" fmla="*/ 2 h 102"/>
                <a:gd name="T68" fmla="*/ 48 w 71"/>
                <a:gd name="T69" fmla="*/ 15 h 102"/>
                <a:gd name="T70" fmla="*/ 55 w 71"/>
                <a:gd name="T71" fmla="*/ 8 h 102"/>
                <a:gd name="T72" fmla="*/ 55 w 71"/>
                <a:gd name="T73" fmla="*/ 21 h 102"/>
                <a:gd name="T74" fmla="*/ 63 w 71"/>
                <a:gd name="T75" fmla="*/ 17 h 102"/>
                <a:gd name="T76" fmla="*/ 58 w 71"/>
                <a:gd name="T77" fmla="*/ 30 h 102"/>
                <a:gd name="T78" fmla="*/ 69 w 71"/>
                <a:gd name="T79" fmla="*/ 31 h 102"/>
                <a:gd name="T80" fmla="*/ 35 w 71"/>
                <a:gd name="T81" fmla="*/ 12 h 102"/>
                <a:gd name="T82" fmla="*/ 58 w 71"/>
                <a:gd name="T83" fmla="*/ 34 h 102"/>
                <a:gd name="T84" fmla="*/ 18 w 71"/>
                <a:gd name="T85" fmla="*/ 34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1" h="102">
                  <a:moveTo>
                    <a:pt x="58" y="65"/>
                  </a:moveTo>
                  <a:cubicBezTo>
                    <a:pt x="71" y="91"/>
                    <a:pt x="71" y="91"/>
                    <a:pt x="71" y="91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48" y="102"/>
                    <a:pt x="48" y="102"/>
                    <a:pt x="48" y="102"/>
                  </a:cubicBezTo>
                  <a:cubicBezTo>
                    <a:pt x="36" y="83"/>
                    <a:pt x="36" y="83"/>
                    <a:pt x="36" y="83"/>
                  </a:cubicBezTo>
                  <a:cubicBezTo>
                    <a:pt x="24" y="102"/>
                    <a:pt x="24" y="102"/>
                    <a:pt x="24" y="102"/>
                  </a:cubicBezTo>
                  <a:cubicBezTo>
                    <a:pt x="14" y="92"/>
                    <a:pt x="14" y="92"/>
                    <a:pt x="14" y="92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14" y="65"/>
                    <a:pt x="14" y="65"/>
                    <a:pt x="14" y="65"/>
                  </a:cubicBezTo>
                  <a:cubicBezTo>
                    <a:pt x="14" y="65"/>
                    <a:pt x="14" y="65"/>
                    <a:pt x="14" y="65"/>
                  </a:cubicBezTo>
                  <a:cubicBezTo>
                    <a:pt x="14" y="66"/>
                    <a:pt x="15" y="66"/>
                    <a:pt x="15" y="67"/>
                  </a:cubicBezTo>
                  <a:cubicBezTo>
                    <a:pt x="16" y="69"/>
                    <a:pt x="18" y="70"/>
                    <a:pt x="20" y="71"/>
                  </a:cubicBezTo>
                  <a:cubicBezTo>
                    <a:pt x="21" y="71"/>
                    <a:pt x="23" y="71"/>
                    <a:pt x="24" y="71"/>
                  </a:cubicBezTo>
                  <a:cubicBezTo>
                    <a:pt x="25" y="71"/>
                    <a:pt x="27" y="71"/>
                    <a:pt x="28" y="71"/>
                  </a:cubicBezTo>
                  <a:cubicBezTo>
                    <a:pt x="28" y="71"/>
                    <a:pt x="29" y="72"/>
                    <a:pt x="30" y="72"/>
                  </a:cubicBezTo>
                  <a:cubicBezTo>
                    <a:pt x="31" y="73"/>
                    <a:pt x="33" y="74"/>
                    <a:pt x="35" y="74"/>
                  </a:cubicBezTo>
                  <a:cubicBezTo>
                    <a:pt x="37" y="74"/>
                    <a:pt x="39" y="73"/>
                    <a:pt x="41" y="72"/>
                  </a:cubicBezTo>
                  <a:cubicBezTo>
                    <a:pt x="42" y="72"/>
                    <a:pt x="42" y="71"/>
                    <a:pt x="43" y="71"/>
                  </a:cubicBezTo>
                  <a:cubicBezTo>
                    <a:pt x="44" y="71"/>
                    <a:pt x="45" y="71"/>
                    <a:pt x="47" y="71"/>
                  </a:cubicBezTo>
                  <a:cubicBezTo>
                    <a:pt x="48" y="71"/>
                    <a:pt x="49" y="71"/>
                    <a:pt x="51" y="71"/>
                  </a:cubicBezTo>
                  <a:cubicBezTo>
                    <a:pt x="53" y="70"/>
                    <a:pt x="54" y="69"/>
                    <a:pt x="55" y="67"/>
                  </a:cubicBezTo>
                  <a:cubicBezTo>
                    <a:pt x="56" y="66"/>
                    <a:pt x="57" y="66"/>
                    <a:pt x="57" y="65"/>
                  </a:cubicBezTo>
                  <a:cubicBezTo>
                    <a:pt x="57" y="65"/>
                    <a:pt x="57" y="65"/>
                    <a:pt x="57" y="65"/>
                  </a:cubicBezTo>
                  <a:cubicBezTo>
                    <a:pt x="58" y="65"/>
                    <a:pt x="58" y="65"/>
                    <a:pt x="58" y="65"/>
                  </a:cubicBezTo>
                  <a:close/>
                  <a:moveTo>
                    <a:pt x="70" y="34"/>
                  </a:moveTo>
                  <a:cubicBezTo>
                    <a:pt x="70" y="36"/>
                    <a:pt x="70" y="37"/>
                    <a:pt x="69" y="38"/>
                  </a:cubicBezTo>
                  <a:cubicBezTo>
                    <a:pt x="68" y="39"/>
                    <a:pt x="60" y="39"/>
                    <a:pt x="58" y="39"/>
                  </a:cubicBezTo>
                  <a:cubicBezTo>
                    <a:pt x="58" y="39"/>
                    <a:pt x="58" y="39"/>
                    <a:pt x="58" y="39"/>
                  </a:cubicBezTo>
                  <a:cubicBezTo>
                    <a:pt x="58" y="39"/>
                    <a:pt x="58" y="39"/>
                    <a:pt x="58" y="39"/>
                  </a:cubicBezTo>
                  <a:cubicBezTo>
                    <a:pt x="60" y="40"/>
                    <a:pt x="68" y="42"/>
                    <a:pt x="68" y="44"/>
                  </a:cubicBezTo>
                  <a:cubicBezTo>
                    <a:pt x="68" y="45"/>
                    <a:pt x="68" y="46"/>
                    <a:pt x="67" y="48"/>
                  </a:cubicBezTo>
                  <a:cubicBezTo>
                    <a:pt x="66" y="51"/>
                    <a:pt x="64" y="52"/>
                    <a:pt x="63" y="52"/>
                  </a:cubicBezTo>
                  <a:cubicBezTo>
                    <a:pt x="62" y="52"/>
                    <a:pt x="55" y="48"/>
                    <a:pt x="55" y="47"/>
                  </a:cubicBezTo>
                  <a:cubicBezTo>
                    <a:pt x="55" y="47"/>
                    <a:pt x="55" y="47"/>
                    <a:pt x="55" y="47"/>
                  </a:cubicBezTo>
                  <a:cubicBezTo>
                    <a:pt x="55" y="47"/>
                    <a:pt x="55" y="47"/>
                    <a:pt x="55" y="47"/>
                  </a:cubicBezTo>
                  <a:cubicBezTo>
                    <a:pt x="56" y="48"/>
                    <a:pt x="62" y="54"/>
                    <a:pt x="62" y="56"/>
                  </a:cubicBezTo>
                  <a:cubicBezTo>
                    <a:pt x="61" y="57"/>
                    <a:pt x="61" y="58"/>
                    <a:pt x="60" y="59"/>
                  </a:cubicBezTo>
                  <a:cubicBezTo>
                    <a:pt x="58" y="60"/>
                    <a:pt x="57" y="61"/>
                    <a:pt x="55" y="61"/>
                  </a:cubicBezTo>
                  <a:cubicBezTo>
                    <a:pt x="55" y="61"/>
                    <a:pt x="49" y="55"/>
                    <a:pt x="48" y="54"/>
                  </a:cubicBezTo>
                  <a:cubicBezTo>
                    <a:pt x="48" y="54"/>
                    <a:pt x="48" y="54"/>
                    <a:pt x="48" y="54"/>
                  </a:cubicBezTo>
                  <a:cubicBezTo>
                    <a:pt x="48" y="54"/>
                    <a:pt x="48" y="54"/>
                    <a:pt x="48" y="54"/>
                  </a:cubicBezTo>
                  <a:cubicBezTo>
                    <a:pt x="49" y="55"/>
                    <a:pt x="52" y="63"/>
                    <a:pt x="52" y="64"/>
                  </a:cubicBezTo>
                  <a:cubicBezTo>
                    <a:pt x="51" y="65"/>
                    <a:pt x="50" y="66"/>
                    <a:pt x="49" y="66"/>
                  </a:cubicBezTo>
                  <a:cubicBezTo>
                    <a:pt x="48" y="67"/>
                    <a:pt x="47" y="67"/>
                    <a:pt x="46" y="67"/>
                  </a:cubicBezTo>
                  <a:cubicBezTo>
                    <a:pt x="44" y="67"/>
                    <a:pt x="41" y="59"/>
                    <a:pt x="40" y="57"/>
                  </a:cubicBezTo>
                  <a:cubicBezTo>
                    <a:pt x="40" y="57"/>
                    <a:pt x="40" y="57"/>
                    <a:pt x="40" y="57"/>
                  </a:cubicBezTo>
                  <a:cubicBezTo>
                    <a:pt x="40" y="57"/>
                    <a:pt x="40" y="57"/>
                    <a:pt x="40" y="57"/>
                  </a:cubicBezTo>
                  <a:cubicBezTo>
                    <a:pt x="40" y="59"/>
                    <a:pt x="40" y="67"/>
                    <a:pt x="39" y="68"/>
                  </a:cubicBezTo>
                  <a:cubicBezTo>
                    <a:pt x="38" y="69"/>
                    <a:pt x="37" y="69"/>
                    <a:pt x="35" y="69"/>
                  </a:cubicBezTo>
                  <a:cubicBezTo>
                    <a:pt x="34" y="69"/>
                    <a:pt x="33" y="69"/>
                    <a:pt x="32" y="68"/>
                  </a:cubicBezTo>
                  <a:cubicBezTo>
                    <a:pt x="30" y="67"/>
                    <a:pt x="31" y="59"/>
                    <a:pt x="31" y="57"/>
                  </a:cubicBezTo>
                  <a:cubicBezTo>
                    <a:pt x="31" y="57"/>
                    <a:pt x="31" y="57"/>
                    <a:pt x="31" y="57"/>
                  </a:cubicBezTo>
                  <a:cubicBezTo>
                    <a:pt x="31" y="57"/>
                    <a:pt x="31" y="57"/>
                    <a:pt x="31" y="57"/>
                  </a:cubicBezTo>
                  <a:cubicBezTo>
                    <a:pt x="30" y="59"/>
                    <a:pt x="27" y="67"/>
                    <a:pt x="25" y="67"/>
                  </a:cubicBezTo>
                  <a:cubicBezTo>
                    <a:pt x="24" y="67"/>
                    <a:pt x="23" y="67"/>
                    <a:pt x="22" y="66"/>
                  </a:cubicBezTo>
                  <a:cubicBezTo>
                    <a:pt x="21" y="66"/>
                    <a:pt x="20" y="65"/>
                    <a:pt x="19" y="64"/>
                  </a:cubicBezTo>
                  <a:cubicBezTo>
                    <a:pt x="18" y="63"/>
                    <a:pt x="22" y="55"/>
                    <a:pt x="22" y="54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21" y="55"/>
                    <a:pt x="16" y="61"/>
                    <a:pt x="15" y="61"/>
                  </a:cubicBezTo>
                  <a:cubicBezTo>
                    <a:pt x="14" y="61"/>
                    <a:pt x="12" y="60"/>
                    <a:pt x="11" y="59"/>
                  </a:cubicBezTo>
                  <a:cubicBezTo>
                    <a:pt x="10" y="58"/>
                    <a:pt x="9" y="57"/>
                    <a:pt x="9" y="56"/>
                  </a:cubicBezTo>
                  <a:cubicBezTo>
                    <a:pt x="9" y="54"/>
                    <a:pt x="15" y="48"/>
                    <a:pt x="16" y="47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5" y="48"/>
                    <a:pt x="9" y="52"/>
                    <a:pt x="8" y="52"/>
                  </a:cubicBezTo>
                  <a:cubicBezTo>
                    <a:pt x="7" y="52"/>
                    <a:pt x="5" y="51"/>
                    <a:pt x="3" y="48"/>
                  </a:cubicBezTo>
                  <a:cubicBezTo>
                    <a:pt x="3" y="46"/>
                    <a:pt x="3" y="45"/>
                    <a:pt x="3" y="44"/>
                  </a:cubicBezTo>
                  <a:cubicBezTo>
                    <a:pt x="3" y="42"/>
                    <a:pt x="11" y="40"/>
                    <a:pt x="12" y="3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1" y="39"/>
                    <a:pt x="3" y="39"/>
                    <a:pt x="2" y="38"/>
                  </a:cubicBezTo>
                  <a:cubicBezTo>
                    <a:pt x="1" y="37"/>
                    <a:pt x="1" y="36"/>
                    <a:pt x="1" y="34"/>
                  </a:cubicBezTo>
                  <a:cubicBezTo>
                    <a:pt x="1" y="33"/>
                    <a:pt x="1" y="32"/>
                    <a:pt x="2" y="31"/>
                  </a:cubicBezTo>
                  <a:cubicBezTo>
                    <a:pt x="3" y="30"/>
                    <a:pt x="11" y="30"/>
                    <a:pt x="12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1" y="29"/>
                    <a:pt x="3" y="26"/>
                    <a:pt x="3" y="25"/>
                  </a:cubicBezTo>
                  <a:cubicBezTo>
                    <a:pt x="3" y="24"/>
                    <a:pt x="3" y="22"/>
                    <a:pt x="3" y="21"/>
                  </a:cubicBezTo>
                  <a:cubicBezTo>
                    <a:pt x="5" y="18"/>
                    <a:pt x="7" y="17"/>
                    <a:pt x="8" y="17"/>
                  </a:cubicBezTo>
                  <a:cubicBezTo>
                    <a:pt x="9" y="17"/>
                    <a:pt x="15" y="21"/>
                    <a:pt x="16" y="21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5" y="20"/>
                    <a:pt x="9" y="15"/>
                    <a:pt x="9" y="13"/>
                  </a:cubicBezTo>
                  <a:cubicBezTo>
                    <a:pt x="9" y="12"/>
                    <a:pt x="10" y="11"/>
                    <a:pt x="11" y="10"/>
                  </a:cubicBezTo>
                  <a:cubicBezTo>
                    <a:pt x="12" y="9"/>
                    <a:pt x="14" y="8"/>
                    <a:pt x="15" y="8"/>
                  </a:cubicBezTo>
                  <a:cubicBezTo>
                    <a:pt x="16" y="8"/>
                    <a:pt x="21" y="14"/>
                    <a:pt x="22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4"/>
                    <a:pt x="18" y="6"/>
                    <a:pt x="19" y="5"/>
                  </a:cubicBezTo>
                  <a:cubicBezTo>
                    <a:pt x="20" y="4"/>
                    <a:pt x="21" y="3"/>
                    <a:pt x="22" y="3"/>
                  </a:cubicBezTo>
                  <a:cubicBezTo>
                    <a:pt x="23" y="2"/>
                    <a:pt x="24" y="2"/>
                    <a:pt x="25" y="2"/>
                  </a:cubicBezTo>
                  <a:cubicBezTo>
                    <a:pt x="27" y="2"/>
                    <a:pt x="30" y="10"/>
                    <a:pt x="31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0"/>
                    <a:pt x="30" y="2"/>
                    <a:pt x="32" y="1"/>
                  </a:cubicBezTo>
                  <a:cubicBezTo>
                    <a:pt x="33" y="0"/>
                    <a:pt x="34" y="0"/>
                    <a:pt x="35" y="0"/>
                  </a:cubicBezTo>
                  <a:cubicBezTo>
                    <a:pt x="37" y="0"/>
                    <a:pt x="38" y="0"/>
                    <a:pt x="39" y="1"/>
                  </a:cubicBezTo>
                  <a:cubicBezTo>
                    <a:pt x="40" y="2"/>
                    <a:pt x="40" y="10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1" y="10"/>
                    <a:pt x="44" y="2"/>
                    <a:pt x="46" y="2"/>
                  </a:cubicBezTo>
                  <a:cubicBezTo>
                    <a:pt x="47" y="2"/>
                    <a:pt x="48" y="2"/>
                    <a:pt x="49" y="3"/>
                  </a:cubicBezTo>
                  <a:cubicBezTo>
                    <a:pt x="50" y="3"/>
                    <a:pt x="51" y="4"/>
                    <a:pt x="52" y="5"/>
                  </a:cubicBezTo>
                  <a:cubicBezTo>
                    <a:pt x="52" y="6"/>
                    <a:pt x="49" y="14"/>
                    <a:pt x="48" y="15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49" y="14"/>
                    <a:pt x="55" y="8"/>
                    <a:pt x="55" y="8"/>
                  </a:cubicBezTo>
                  <a:cubicBezTo>
                    <a:pt x="57" y="8"/>
                    <a:pt x="58" y="9"/>
                    <a:pt x="60" y="10"/>
                  </a:cubicBezTo>
                  <a:cubicBezTo>
                    <a:pt x="61" y="11"/>
                    <a:pt x="61" y="12"/>
                    <a:pt x="62" y="13"/>
                  </a:cubicBezTo>
                  <a:cubicBezTo>
                    <a:pt x="62" y="15"/>
                    <a:pt x="56" y="20"/>
                    <a:pt x="55" y="21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62" y="17"/>
                    <a:pt x="63" y="17"/>
                  </a:cubicBezTo>
                  <a:cubicBezTo>
                    <a:pt x="64" y="17"/>
                    <a:pt x="66" y="18"/>
                    <a:pt x="67" y="21"/>
                  </a:cubicBezTo>
                  <a:cubicBezTo>
                    <a:pt x="68" y="22"/>
                    <a:pt x="68" y="24"/>
                    <a:pt x="68" y="25"/>
                  </a:cubicBezTo>
                  <a:cubicBezTo>
                    <a:pt x="68" y="26"/>
                    <a:pt x="60" y="29"/>
                    <a:pt x="58" y="30"/>
                  </a:cubicBezTo>
                  <a:cubicBezTo>
                    <a:pt x="58" y="30"/>
                    <a:pt x="58" y="30"/>
                    <a:pt x="58" y="30"/>
                  </a:cubicBezTo>
                  <a:cubicBezTo>
                    <a:pt x="58" y="30"/>
                    <a:pt x="58" y="30"/>
                    <a:pt x="58" y="30"/>
                  </a:cubicBezTo>
                  <a:cubicBezTo>
                    <a:pt x="60" y="30"/>
                    <a:pt x="68" y="30"/>
                    <a:pt x="69" y="31"/>
                  </a:cubicBezTo>
                  <a:cubicBezTo>
                    <a:pt x="70" y="32"/>
                    <a:pt x="70" y="33"/>
                    <a:pt x="70" y="34"/>
                  </a:cubicBezTo>
                  <a:close/>
                  <a:moveTo>
                    <a:pt x="58" y="34"/>
                  </a:moveTo>
                  <a:cubicBezTo>
                    <a:pt x="58" y="22"/>
                    <a:pt x="48" y="12"/>
                    <a:pt x="35" y="12"/>
                  </a:cubicBezTo>
                  <a:cubicBezTo>
                    <a:pt x="23" y="12"/>
                    <a:pt x="13" y="22"/>
                    <a:pt x="13" y="34"/>
                  </a:cubicBezTo>
                  <a:cubicBezTo>
                    <a:pt x="13" y="47"/>
                    <a:pt x="23" y="57"/>
                    <a:pt x="35" y="57"/>
                  </a:cubicBezTo>
                  <a:cubicBezTo>
                    <a:pt x="48" y="57"/>
                    <a:pt x="58" y="47"/>
                    <a:pt x="58" y="34"/>
                  </a:cubicBezTo>
                  <a:close/>
                  <a:moveTo>
                    <a:pt x="52" y="34"/>
                  </a:moveTo>
                  <a:cubicBezTo>
                    <a:pt x="52" y="25"/>
                    <a:pt x="45" y="17"/>
                    <a:pt x="35" y="17"/>
                  </a:cubicBezTo>
                  <a:cubicBezTo>
                    <a:pt x="26" y="17"/>
                    <a:pt x="18" y="25"/>
                    <a:pt x="18" y="34"/>
                  </a:cubicBezTo>
                  <a:cubicBezTo>
                    <a:pt x="18" y="44"/>
                    <a:pt x="26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FE6445B6-64D0-449C-A2B7-AEC25890B4C7}"/>
              </a:ext>
            </a:extLst>
          </p:cNvPr>
          <p:cNvGrpSpPr/>
          <p:nvPr/>
        </p:nvGrpSpPr>
        <p:grpSpPr>
          <a:xfrm>
            <a:off x="6752079" y="3966077"/>
            <a:ext cx="376106" cy="376106"/>
            <a:chOff x="1385995" y="3805170"/>
            <a:chExt cx="376106" cy="376106"/>
          </a:xfrm>
        </p:grpSpPr>
        <p:sp>
          <p:nvSpPr>
            <p:cNvPr id="17" name="圆角矩形 8">
              <a:extLst>
                <a:ext uri="{FF2B5EF4-FFF2-40B4-BE49-F238E27FC236}">
                  <a16:creationId xmlns:a16="http://schemas.microsoft.com/office/drawing/2014/main" id="{2C2A53D1-4C6F-4201-8153-9A1E8A0AC884}"/>
                </a:ext>
              </a:extLst>
            </p:cNvPr>
            <p:cNvSpPr/>
            <p:nvPr/>
          </p:nvSpPr>
          <p:spPr>
            <a:xfrm rot="2700000">
              <a:off x="1385995" y="3805170"/>
              <a:ext cx="376106" cy="376106"/>
            </a:xfrm>
            <a:prstGeom prst="roundRect">
              <a:avLst>
                <a:gd name="adj" fmla="val 25832"/>
              </a:avLst>
            </a:prstGeom>
            <a:gradFill flip="none" rotWithShape="0">
              <a:gsLst>
                <a:gs pos="56000">
                  <a:schemeClr val="bg1"/>
                </a:gs>
                <a:gs pos="99000">
                  <a:schemeClr val="bg1">
                    <a:lumMod val="75000"/>
                  </a:schemeClr>
                </a:gs>
              </a:gsLst>
              <a:lin ang="13500000" scaled="1"/>
              <a:tileRect/>
            </a:gradFill>
            <a:ln>
              <a:gradFill flip="none" rotWithShape="1">
                <a:gsLst>
                  <a:gs pos="1000">
                    <a:schemeClr val="bg1">
                      <a:lumMod val="85000"/>
                    </a:schemeClr>
                  </a:gs>
                  <a:gs pos="59000">
                    <a:schemeClr val="bg1"/>
                  </a:gs>
                </a:gsLst>
                <a:lin ang="10800000" scaled="1"/>
                <a:tileRect/>
              </a:gradFill>
            </a:ln>
            <a:effectLst>
              <a:outerShdw blurRad="254000" dist="127000" dir="36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Freeform 70">
              <a:extLst>
                <a:ext uri="{FF2B5EF4-FFF2-40B4-BE49-F238E27FC236}">
                  <a16:creationId xmlns:a16="http://schemas.microsoft.com/office/drawing/2014/main" id="{E38D5B55-41B3-4B3A-B388-70EA315B9E4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73333" y="3903223"/>
              <a:ext cx="201429" cy="180000"/>
            </a:xfrm>
            <a:custGeom>
              <a:avLst/>
              <a:gdLst>
                <a:gd name="T0" fmla="*/ 142 w 497"/>
                <a:gd name="T1" fmla="*/ 275 h 445"/>
                <a:gd name="T2" fmla="*/ 142 w 497"/>
                <a:gd name="T3" fmla="*/ 275 h 445"/>
                <a:gd name="T4" fmla="*/ 142 w 497"/>
                <a:gd name="T5" fmla="*/ 125 h 445"/>
                <a:gd name="T6" fmla="*/ 53 w 497"/>
                <a:gd name="T7" fmla="*/ 125 h 445"/>
                <a:gd name="T8" fmla="*/ 0 w 497"/>
                <a:gd name="T9" fmla="*/ 178 h 445"/>
                <a:gd name="T10" fmla="*/ 0 w 497"/>
                <a:gd name="T11" fmla="*/ 319 h 445"/>
                <a:gd name="T12" fmla="*/ 53 w 497"/>
                <a:gd name="T13" fmla="*/ 373 h 445"/>
                <a:gd name="T14" fmla="*/ 71 w 497"/>
                <a:gd name="T15" fmla="*/ 373 h 445"/>
                <a:gd name="T16" fmla="*/ 71 w 497"/>
                <a:gd name="T17" fmla="*/ 444 h 445"/>
                <a:gd name="T18" fmla="*/ 151 w 497"/>
                <a:gd name="T19" fmla="*/ 373 h 445"/>
                <a:gd name="T20" fmla="*/ 274 w 497"/>
                <a:gd name="T21" fmla="*/ 373 h 445"/>
                <a:gd name="T22" fmla="*/ 319 w 497"/>
                <a:gd name="T23" fmla="*/ 319 h 445"/>
                <a:gd name="T24" fmla="*/ 319 w 497"/>
                <a:gd name="T25" fmla="*/ 275 h 445"/>
                <a:gd name="T26" fmla="*/ 319 w 497"/>
                <a:gd name="T27" fmla="*/ 275 h 445"/>
                <a:gd name="T28" fmla="*/ 142 w 497"/>
                <a:gd name="T29" fmla="*/ 275 h 445"/>
                <a:gd name="T30" fmla="*/ 443 w 497"/>
                <a:gd name="T31" fmla="*/ 0 h 445"/>
                <a:gd name="T32" fmla="*/ 443 w 497"/>
                <a:gd name="T33" fmla="*/ 0 h 445"/>
                <a:gd name="T34" fmla="*/ 221 w 497"/>
                <a:gd name="T35" fmla="*/ 0 h 445"/>
                <a:gd name="T36" fmla="*/ 177 w 497"/>
                <a:gd name="T37" fmla="*/ 54 h 445"/>
                <a:gd name="T38" fmla="*/ 177 w 497"/>
                <a:gd name="T39" fmla="*/ 248 h 445"/>
                <a:gd name="T40" fmla="*/ 346 w 497"/>
                <a:gd name="T41" fmla="*/ 248 h 445"/>
                <a:gd name="T42" fmla="*/ 425 w 497"/>
                <a:gd name="T43" fmla="*/ 319 h 445"/>
                <a:gd name="T44" fmla="*/ 425 w 497"/>
                <a:gd name="T45" fmla="*/ 248 h 445"/>
                <a:gd name="T46" fmla="*/ 443 w 497"/>
                <a:gd name="T47" fmla="*/ 248 h 445"/>
                <a:gd name="T48" fmla="*/ 496 w 497"/>
                <a:gd name="T49" fmla="*/ 195 h 445"/>
                <a:gd name="T50" fmla="*/ 496 w 497"/>
                <a:gd name="T51" fmla="*/ 54 h 445"/>
                <a:gd name="T52" fmla="*/ 443 w 497"/>
                <a:gd name="T53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7" h="445">
                  <a:moveTo>
                    <a:pt x="142" y="275"/>
                  </a:moveTo>
                  <a:lnTo>
                    <a:pt x="142" y="275"/>
                  </a:lnTo>
                  <a:cubicBezTo>
                    <a:pt x="142" y="125"/>
                    <a:pt x="142" y="125"/>
                    <a:pt x="142" y="125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18" y="125"/>
                    <a:pt x="0" y="151"/>
                    <a:pt x="0" y="178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0" y="354"/>
                    <a:pt x="18" y="373"/>
                    <a:pt x="53" y="373"/>
                  </a:cubicBezTo>
                  <a:cubicBezTo>
                    <a:pt x="71" y="373"/>
                    <a:pt x="71" y="373"/>
                    <a:pt x="71" y="373"/>
                  </a:cubicBezTo>
                  <a:cubicBezTo>
                    <a:pt x="71" y="444"/>
                    <a:pt x="71" y="444"/>
                    <a:pt x="71" y="444"/>
                  </a:cubicBezTo>
                  <a:cubicBezTo>
                    <a:pt x="151" y="373"/>
                    <a:pt x="151" y="373"/>
                    <a:pt x="151" y="373"/>
                  </a:cubicBezTo>
                  <a:cubicBezTo>
                    <a:pt x="274" y="373"/>
                    <a:pt x="274" y="373"/>
                    <a:pt x="274" y="373"/>
                  </a:cubicBezTo>
                  <a:cubicBezTo>
                    <a:pt x="302" y="373"/>
                    <a:pt x="319" y="354"/>
                    <a:pt x="319" y="319"/>
                  </a:cubicBezTo>
                  <a:cubicBezTo>
                    <a:pt x="319" y="275"/>
                    <a:pt x="319" y="275"/>
                    <a:pt x="319" y="275"/>
                  </a:cubicBezTo>
                  <a:lnTo>
                    <a:pt x="319" y="275"/>
                  </a:lnTo>
                  <a:lnTo>
                    <a:pt x="142" y="275"/>
                  </a:lnTo>
                  <a:close/>
                  <a:moveTo>
                    <a:pt x="443" y="0"/>
                  </a:moveTo>
                  <a:lnTo>
                    <a:pt x="443" y="0"/>
                  </a:lnTo>
                  <a:cubicBezTo>
                    <a:pt x="221" y="0"/>
                    <a:pt x="221" y="0"/>
                    <a:pt x="221" y="0"/>
                  </a:cubicBezTo>
                  <a:cubicBezTo>
                    <a:pt x="195" y="0"/>
                    <a:pt x="177" y="27"/>
                    <a:pt x="177" y="54"/>
                  </a:cubicBezTo>
                  <a:cubicBezTo>
                    <a:pt x="177" y="248"/>
                    <a:pt x="177" y="248"/>
                    <a:pt x="177" y="248"/>
                  </a:cubicBezTo>
                  <a:cubicBezTo>
                    <a:pt x="346" y="248"/>
                    <a:pt x="346" y="248"/>
                    <a:pt x="346" y="248"/>
                  </a:cubicBezTo>
                  <a:cubicBezTo>
                    <a:pt x="425" y="319"/>
                    <a:pt x="425" y="319"/>
                    <a:pt x="425" y="319"/>
                  </a:cubicBezTo>
                  <a:cubicBezTo>
                    <a:pt x="425" y="248"/>
                    <a:pt x="425" y="248"/>
                    <a:pt x="425" y="248"/>
                  </a:cubicBezTo>
                  <a:cubicBezTo>
                    <a:pt x="443" y="248"/>
                    <a:pt x="443" y="248"/>
                    <a:pt x="443" y="248"/>
                  </a:cubicBezTo>
                  <a:cubicBezTo>
                    <a:pt x="470" y="248"/>
                    <a:pt x="496" y="231"/>
                    <a:pt x="496" y="195"/>
                  </a:cubicBezTo>
                  <a:cubicBezTo>
                    <a:pt x="496" y="54"/>
                    <a:pt x="496" y="54"/>
                    <a:pt x="496" y="54"/>
                  </a:cubicBezTo>
                  <a:cubicBezTo>
                    <a:pt x="496" y="27"/>
                    <a:pt x="470" y="0"/>
                    <a:pt x="443" y="0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ffectLst/>
          </p:spPr>
          <p:txBody>
            <a:bodyPr wrap="none" lIns="45712" tIns="22856" rIns="45712" bIns="22856" anchor="ctr"/>
            <a:lstStyle/>
            <a:p>
              <a:pPr defTabSz="609494">
                <a:defRPr/>
              </a:pPr>
              <a:endParaRPr lang="en-US" dirty="0">
                <a:solidFill>
                  <a:srgbClr val="7F7F7F"/>
                </a:solidFill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39422FB-EAC1-4DB5-96F2-E583DAD308BF}"/>
              </a:ext>
            </a:extLst>
          </p:cNvPr>
          <p:cNvGrpSpPr/>
          <p:nvPr/>
        </p:nvGrpSpPr>
        <p:grpSpPr>
          <a:xfrm>
            <a:off x="8342228" y="3966078"/>
            <a:ext cx="376106" cy="376106"/>
            <a:chOff x="2976144" y="3805171"/>
            <a:chExt cx="376106" cy="376106"/>
          </a:xfrm>
        </p:grpSpPr>
        <p:sp>
          <p:nvSpPr>
            <p:cNvPr id="20" name="圆角矩形 9">
              <a:extLst>
                <a:ext uri="{FF2B5EF4-FFF2-40B4-BE49-F238E27FC236}">
                  <a16:creationId xmlns:a16="http://schemas.microsoft.com/office/drawing/2014/main" id="{514E5CC2-4E9C-4A52-9194-4C3FDEB2D3DF}"/>
                </a:ext>
              </a:extLst>
            </p:cNvPr>
            <p:cNvSpPr/>
            <p:nvPr/>
          </p:nvSpPr>
          <p:spPr>
            <a:xfrm rot="2700000">
              <a:off x="2976144" y="3805171"/>
              <a:ext cx="376106" cy="376106"/>
            </a:xfrm>
            <a:prstGeom prst="roundRect">
              <a:avLst>
                <a:gd name="adj" fmla="val 25832"/>
              </a:avLst>
            </a:prstGeom>
            <a:gradFill flip="none" rotWithShape="0">
              <a:gsLst>
                <a:gs pos="56000">
                  <a:schemeClr val="bg1"/>
                </a:gs>
                <a:gs pos="99000">
                  <a:schemeClr val="bg1">
                    <a:lumMod val="75000"/>
                  </a:schemeClr>
                </a:gs>
              </a:gsLst>
              <a:lin ang="13500000" scaled="1"/>
              <a:tileRect/>
            </a:gradFill>
            <a:ln>
              <a:gradFill flip="none" rotWithShape="1">
                <a:gsLst>
                  <a:gs pos="1000">
                    <a:schemeClr val="bg1">
                      <a:lumMod val="85000"/>
                    </a:schemeClr>
                  </a:gs>
                  <a:gs pos="59000">
                    <a:schemeClr val="bg1"/>
                  </a:gs>
                </a:gsLst>
                <a:lin ang="10800000" scaled="1"/>
                <a:tileRect/>
              </a:gradFill>
            </a:ln>
            <a:effectLst>
              <a:outerShdw blurRad="254000" dist="127000" dir="36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Shape 2783">
              <a:extLst>
                <a:ext uri="{FF2B5EF4-FFF2-40B4-BE49-F238E27FC236}">
                  <a16:creationId xmlns:a16="http://schemas.microsoft.com/office/drawing/2014/main" id="{BAFC7DCA-F5BF-4CED-BA9B-CC2DB1C991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59987" y="3903223"/>
              <a:ext cx="208421" cy="18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5855"/>
                  </a:moveTo>
                  <a:lnTo>
                    <a:pt x="1633" y="10800"/>
                  </a:lnTo>
                  <a:lnTo>
                    <a:pt x="4615" y="9156"/>
                  </a:lnTo>
                  <a:lnTo>
                    <a:pt x="10589" y="12450"/>
                  </a:lnTo>
                  <a:lnTo>
                    <a:pt x="10591" y="12446"/>
                  </a:lnTo>
                  <a:cubicBezTo>
                    <a:pt x="10654" y="12482"/>
                    <a:pt x="10724" y="12505"/>
                    <a:pt x="10800" y="12505"/>
                  </a:cubicBezTo>
                  <a:cubicBezTo>
                    <a:pt x="10876" y="12505"/>
                    <a:pt x="10946" y="12482"/>
                    <a:pt x="11009" y="12446"/>
                  </a:cubicBezTo>
                  <a:lnTo>
                    <a:pt x="11011" y="12450"/>
                  </a:lnTo>
                  <a:lnTo>
                    <a:pt x="16985" y="9156"/>
                  </a:lnTo>
                  <a:lnTo>
                    <a:pt x="19967" y="10800"/>
                  </a:lnTo>
                  <a:cubicBezTo>
                    <a:pt x="19967" y="10800"/>
                    <a:pt x="10800" y="15855"/>
                    <a:pt x="10800" y="15855"/>
                  </a:cubicBezTo>
                  <a:close/>
                  <a:moveTo>
                    <a:pt x="19967" y="15347"/>
                  </a:moveTo>
                  <a:lnTo>
                    <a:pt x="10800" y="20402"/>
                  </a:lnTo>
                  <a:lnTo>
                    <a:pt x="1633" y="15347"/>
                  </a:lnTo>
                  <a:lnTo>
                    <a:pt x="4615" y="13703"/>
                  </a:lnTo>
                  <a:lnTo>
                    <a:pt x="10589" y="16997"/>
                  </a:lnTo>
                  <a:lnTo>
                    <a:pt x="10591" y="16994"/>
                  </a:lnTo>
                  <a:cubicBezTo>
                    <a:pt x="10654" y="17029"/>
                    <a:pt x="10724" y="17053"/>
                    <a:pt x="10800" y="17053"/>
                  </a:cubicBezTo>
                  <a:cubicBezTo>
                    <a:pt x="10876" y="17053"/>
                    <a:pt x="10946" y="17029"/>
                    <a:pt x="11009" y="16994"/>
                  </a:cubicBezTo>
                  <a:lnTo>
                    <a:pt x="11011" y="16997"/>
                  </a:lnTo>
                  <a:lnTo>
                    <a:pt x="16985" y="13703"/>
                  </a:lnTo>
                  <a:cubicBezTo>
                    <a:pt x="16985" y="13703"/>
                    <a:pt x="19967" y="15347"/>
                    <a:pt x="19967" y="15347"/>
                  </a:cubicBezTo>
                  <a:close/>
                  <a:moveTo>
                    <a:pt x="1633" y="6253"/>
                  </a:moveTo>
                  <a:lnTo>
                    <a:pt x="10800" y="1198"/>
                  </a:lnTo>
                  <a:lnTo>
                    <a:pt x="19967" y="6253"/>
                  </a:lnTo>
                  <a:lnTo>
                    <a:pt x="10800" y="11307"/>
                  </a:lnTo>
                  <a:cubicBezTo>
                    <a:pt x="10800" y="11307"/>
                    <a:pt x="1633" y="6253"/>
                    <a:pt x="1633" y="6253"/>
                  </a:cubicBezTo>
                  <a:close/>
                  <a:moveTo>
                    <a:pt x="21600" y="10800"/>
                  </a:moveTo>
                  <a:cubicBezTo>
                    <a:pt x="21600" y="10574"/>
                    <a:pt x="21484" y="10383"/>
                    <a:pt x="21319" y="10290"/>
                  </a:cubicBezTo>
                  <a:lnTo>
                    <a:pt x="21320" y="10287"/>
                  </a:lnTo>
                  <a:lnTo>
                    <a:pt x="18127" y="8526"/>
                  </a:lnTo>
                  <a:lnTo>
                    <a:pt x="21320" y="6766"/>
                  </a:lnTo>
                  <a:lnTo>
                    <a:pt x="21319" y="6762"/>
                  </a:lnTo>
                  <a:cubicBezTo>
                    <a:pt x="21484" y="6671"/>
                    <a:pt x="21600" y="6479"/>
                    <a:pt x="21600" y="6253"/>
                  </a:cubicBezTo>
                  <a:cubicBezTo>
                    <a:pt x="21600" y="6027"/>
                    <a:pt x="21484" y="5835"/>
                    <a:pt x="21319" y="5743"/>
                  </a:cubicBezTo>
                  <a:lnTo>
                    <a:pt x="21320" y="5740"/>
                  </a:lnTo>
                  <a:lnTo>
                    <a:pt x="11011" y="56"/>
                  </a:lnTo>
                  <a:lnTo>
                    <a:pt x="11009" y="59"/>
                  </a:lnTo>
                  <a:cubicBezTo>
                    <a:pt x="10946" y="23"/>
                    <a:pt x="10876" y="0"/>
                    <a:pt x="10800" y="0"/>
                  </a:cubicBezTo>
                  <a:cubicBezTo>
                    <a:pt x="10724" y="0"/>
                    <a:pt x="10654" y="23"/>
                    <a:pt x="10591" y="59"/>
                  </a:cubicBezTo>
                  <a:lnTo>
                    <a:pt x="10589" y="56"/>
                  </a:lnTo>
                  <a:lnTo>
                    <a:pt x="280" y="5740"/>
                  </a:lnTo>
                  <a:lnTo>
                    <a:pt x="281" y="5743"/>
                  </a:lnTo>
                  <a:cubicBezTo>
                    <a:pt x="116" y="5835"/>
                    <a:pt x="0" y="6027"/>
                    <a:pt x="0" y="6253"/>
                  </a:cubicBezTo>
                  <a:cubicBezTo>
                    <a:pt x="0" y="6479"/>
                    <a:pt x="116" y="6671"/>
                    <a:pt x="281" y="6762"/>
                  </a:cubicBezTo>
                  <a:lnTo>
                    <a:pt x="280" y="6766"/>
                  </a:lnTo>
                  <a:lnTo>
                    <a:pt x="3473" y="8526"/>
                  </a:lnTo>
                  <a:lnTo>
                    <a:pt x="280" y="10287"/>
                  </a:lnTo>
                  <a:lnTo>
                    <a:pt x="281" y="10290"/>
                  </a:lnTo>
                  <a:cubicBezTo>
                    <a:pt x="116" y="10383"/>
                    <a:pt x="0" y="10574"/>
                    <a:pt x="0" y="10800"/>
                  </a:cubicBezTo>
                  <a:cubicBezTo>
                    <a:pt x="0" y="11026"/>
                    <a:pt x="116" y="11218"/>
                    <a:pt x="281" y="11310"/>
                  </a:cubicBezTo>
                  <a:lnTo>
                    <a:pt x="280" y="11313"/>
                  </a:lnTo>
                  <a:lnTo>
                    <a:pt x="3473" y="13074"/>
                  </a:lnTo>
                  <a:lnTo>
                    <a:pt x="280" y="14834"/>
                  </a:lnTo>
                  <a:lnTo>
                    <a:pt x="281" y="14838"/>
                  </a:lnTo>
                  <a:cubicBezTo>
                    <a:pt x="116" y="14930"/>
                    <a:pt x="0" y="15121"/>
                    <a:pt x="0" y="15347"/>
                  </a:cubicBezTo>
                  <a:cubicBezTo>
                    <a:pt x="0" y="15574"/>
                    <a:pt x="116" y="15765"/>
                    <a:pt x="281" y="15857"/>
                  </a:cubicBezTo>
                  <a:lnTo>
                    <a:pt x="280" y="15860"/>
                  </a:lnTo>
                  <a:lnTo>
                    <a:pt x="10589" y="21544"/>
                  </a:lnTo>
                  <a:lnTo>
                    <a:pt x="10591" y="21541"/>
                  </a:lnTo>
                  <a:cubicBezTo>
                    <a:pt x="10654" y="21577"/>
                    <a:pt x="10724" y="21600"/>
                    <a:pt x="10800" y="21600"/>
                  </a:cubicBezTo>
                  <a:cubicBezTo>
                    <a:pt x="10876" y="21600"/>
                    <a:pt x="10946" y="21577"/>
                    <a:pt x="11009" y="21541"/>
                  </a:cubicBezTo>
                  <a:lnTo>
                    <a:pt x="11011" y="21544"/>
                  </a:lnTo>
                  <a:lnTo>
                    <a:pt x="21320" y="15860"/>
                  </a:lnTo>
                  <a:lnTo>
                    <a:pt x="21319" y="15857"/>
                  </a:lnTo>
                  <a:cubicBezTo>
                    <a:pt x="21484" y="15765"/>
                    <a:pt x="21600" y="15574"/>
                    <a:pt x="21600" y="15347"/>
                  </a:cubicBezTo>
                  <a:cubicBezTo>
                    <a:pt x="21600" y="15121"/>
                    <a:pt x="21484" y="14930"/>
                    <a:pt x="21319" y="14838"/>
                  </a:cubicBezTo>
                  <a:lnTo>
                    <a:pt x="21320" y="14834"/>
                  </a:lnTo>
                  <a:lnTo>
                    <a:pt x="18127" y="13074"/>
                  </a:lnTo>
                  <a:lnTo>
                    <a:pt x="21320" y="11313"/>
                  </a:lnTo>
                  <a:lnTo>
                    <a:pt x="21319" y="11310"/>
                  </a:lnTo>
                  <a:cubicBezTo>
                    <a:pt x="21484" y="11218"/>
                    <a:pt x="21600" y="11026"/>
                    <a:pt x="21600" y="10800"/>
                  </a:cubicBezTo>
                </a:path>
              </a:pathLst>
            </a:custGeom>
            <a:solidFill>
              <a:schemeClr val="bg2">
                <a:lumMod val="50000"/>
              </a:schemeClr>
            </a:solidFill>
            <a:ln w="6350">
              <a:solidFill>
                <a:schemeClr val="bg2">
                  <a:lumMod val="25000"/>
                </a:schemeClr>
              </a:solidFill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4930323F-67A4-418F-BFF8-92E1A4D62B45}"/>
              </a:ext>
            </a:extLst>
          </p:cNvPr>
          <p:cNvSpPr txBox="1"/>
          <p:nvPr/>
        </p:nvSpPr>
        <p:spPr>
          <a:xfrm>
            <a:off x="6683702" y="2508788"/>
            <a:ext cx="4430673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800" dirty="0">
                <a:solidFill>
                  <a:schemeClr val="bg2">
                    <a:lumMod val="75000"/>
                  </a:schemeClr>
                </a:solidFill>
                <a:latin typeface="+mn-ea"/>
              </a:rPr>
              <a:t>Looking into the sunset i can't help but </a:t>
            </a:r>
            <a:r>
              <a:rPr lang="en-US" altLang="zh-CN" sz="800" dirty="0" err="1">
                <a:solidFill>
                  <a:schemeClr val="bg2">
                    <a:lumMod val="75000"/>
                  </a:schemeClr>
                </a:solidFill>
                <a:latin typeface="+mn-ea"/>
              </a:rPr>
              <a:t>noticethat</a:t>
            </a:r>
            <a:r>
              <a:rPr lang="en-US" altLang="zh-CN" sz="800" dirty="0">
                <a:solidFill>
                  <a:schemeClr val="bg2">
                    <a:lumMod val="75000"/>
                  </a:schemeClr>
                </a:solidFill>
                <a:latin typeface="+mn-ea"/>
              </a:rPr>
              <a:t> despite her </a:t>
            </a:r>
            <a:r>
              <a:rPr lang="en-US" altLang="zh-CN" sz="800" dirty="0" err="1">
                <a:solidFill>
                  <a:schemeClr val="bg2">
                    <a:lumMod val="75000"/>
                  </a:schemeClr>
                </a:solidFill>
                <a:latin typeface="+mn-ea"/>
              </a:rPr>
              <a:t>beauty,a</a:t>
            </a:r>
            <a:r>
              <a:rPr lang="en-US" altLang="zh-CN" sz="800" dirty="0">
                <a:solidFill>
                  <a:schemeClr val="bg2">
                    <a:lumMod val="75000"/>
                  </a:schemeClr>
                </a:solidFill>
                <a:latin typeface="+mn-ea"/>
              </a:rPr>
              <a:t> sense of struggle and hopeless and the surround the sky . Deep inside you realize that this this day is day is gone</a:t>
            </a:r>
          </a:p>
        </p:txBody>
      </p:sp>
    </p:spTree>
    <p:extLst>
      <p:ext uri="{BB962C8B-B14F-4D97-AF65-F5344CB8AC3E}">
        <p14:creationId xmlns:p14="http://schemas.microsoft.com/office/powerpoint/2010/main" val="344830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125E-6 2.59259E-6 L -0.04557 2.59259E-6 " pathEditMode="relative" rAng="0" ptsTypes="AA">
                                      <p:cBhvr>
                                        <p:cTn id="14" dur="1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2.59259E-6 L -0.04557 2.59259E-6 " pathEditMode="relative" rAng="0" ptsTypes="AA">
                                      <p:cBhvr>
                                        <p:cTn id="19" dur="15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44444E-6 L 1.04167E-6 -0.08658 " pathEditMode="relative" rAng="0" ptsTypes="AA">
                                      <p:cBhvr>
                                        <p:cTn id="25" dur="12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4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04167E-6 4.44444E-6 L 1.04167E-6 -0.08658 " pathEditMode="relative" rAng="0" ptsTypes="AA">
                                      <p:cBhvr>
                                        <p:cTn id="30" dur="12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4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4.44444E-6 L 1.04167E-6 -0.08658 " pathEditMode="relative" rAng="0" ptsTypes="AA">
                                      <p:cBhvr>
                                        <p:cTn id="35" dur="12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4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5E-6 -2.59259E-6 L 5E-6 -0.08657 " pathEditMode="relative" rAng="0" ptsTypes="AA">
                                      <p:cBhvr>
                                        <p:cTn id="40" dur="12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4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04167E-6 4.44444E-6 L 1.04167E-6 -0.08658 " pathEditMode="relative" rAng="0" ptsTypes="AA">
                                      <p:cBhvr>
                                        <p:cTn id="45" dur="12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4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125E-6 -2.59259E-6 L -3.125E-6 -0.08657 " pathEditMode="relative" rAng="0" ptsTypes="AA">
                                      <p:cBhvr>
                                        <p:cTn id="50" dur="12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4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04167E-6 4.44444E-6 L 1.04167E-6 -0.08658 " pathEditMode="relative" rAng="0" ptsTypes="AA">
                                      <p:cBhvr>
                                        <p:cTn id="55" dur="12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4" presetClass="path" presetSubtype="0" decel="10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75E-6 -2.59259E-6 L -3.75E-6 -0.08657 " pathEditMode="relative" rAng="0" ptsTypes="AA">
                                      <p:cBhvr>
                                        <p:cTn id="60" dur="12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4" presetClass="path" presetSubtype="0" decel="10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04167E-6 4.44444E-6 L 1.04167E-6 -0.08658 " pathEditMode="relative" rAng="0" ptsTypes="AA">
                                      <p:cBhvr>
                                        <p:cTn id="65" dur="12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22" grpId="0"/>
      <p:bldP spid="2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6000">
              <a:srgbClr val="7611D5"/>
            </a:gs>
            <a:gs pos="55500">
              <a:srgbClr val="5624D9"/>
            </a:gs>
            <a:gs pos="15000">
              <a:srgbClr val="3A5BD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3">
            <a:extLst>
              <a:ext uri="{FF2B5EF4-FFF2-40B4-BE49-F238E27FC236}">
                <a16:creationId xmlns:a16="http://schemas.microsoft.com/office/drawing/2014/main" id="{75B64B16-946B-40FF-87D3-DE62BE80829D}"/>
              </a:ext>
            </a:extLst>
          </p:cNvPr>
          <p:cNvSpPr/>
          <p:nvPr/>
        </p:nvSpPr>
        <p:spPr>
          <a:xfrm>
            <a:off x="694734" y="581749"/>
            <a:ext cx="10802533" cy="5694503"/>
          </a:xfrm>
          <a:prstGeom prst="roundRect">
            <a:avLst>
              <a:gd name="adj" fmla="val 2001"/>
            </a:avLst>
          </a:prstGeom>
          <a:solidFill>
            <a:schemeClr val="bg1"/>
          </a:solidFill>
          <a:ln w="12700">
            <a:noFill/>
          </a:ln>
          <a:effectLst>
            <a:outerShdw blurRad="381000" dist="38100" dir="5400000" algn="t" rotWithShape="0">
              <a:srgbClr val="B8B8F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1B57BDB-73EA-4F1A-A795-16DE0B0289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69" b="33265"/>
          <a:stretch/>
        </p:blipFill>
        <p:spPr>
          <a:xfrm>
            <a:off x="0" y="-352872"/>
            <a:ext cx="4899546" cy="9245536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D8923389-5B3A-40DA-9651-5460B225C129}"/>
              </a:ext>
            </a:extLst>
          </p:cNvPr>
          <p:cNvSpPr txBox="1"/>
          <p:nvPr/>
        </p:nvSpPr>
        <p:spPr>
          <a:xfrm>
            <a:off x="1727592" y="1692945"/>
            <a:ext cx="4063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>
                <a:latin typeface="+mj-ea"/>
                <a:ea typeface="+mj-ea"/>
              </a:defRPr>
            </a:lvl1pPr>
          </a:lstStyle>
          <a:p>
            <a:r>
              <a:rPr lang="en-US" altLang="zh-CN" dirty="0"/>
              <a:t>Here Is The Title Of Your Text</a:t>
            </a:r>
            <a:endParaRPr lang="zh-CN" altLang="en-US" dirty="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304A66F8-604C-41F8-8A90-616E56F2E98A}"/>
              </a:ext>
            </a:extLst>
          </p:cNvPr>
          <p:cNvSpPr txBox="1"/>
          <p:nvPr/>
        </p:nvSpPr>
        <p:spPr>
          <a:xfrm>
            <a:off x="2118804" y="2219040"/>
            <a:ext cx="4787501" cy="793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800" dirty="0">
                <a:solidFill>
                  <a:schemeClr val="bg2">
                    <a:lumMod val="75000"/>
                  </a:schemeClr>
                </a:solidFill>
                <a:latin typeface="+mn-ea"/>
              </a:rPr>
              <a:t>Looking into the sunset i can't help but </a:t>
            </a:r>
            <a:r>
              <a:rPr lang="en-US" altLang="zh-CN" sz="800" dirty="0" err="1">
                <a:solidFill>
                  <a:schemeClr val="bg2">
                    <a:lumMod val="75000"/>
                  </a:schemeClr>
                </a:solidFill>
                <a:latin typeface="+mn-ea"/>
              </a:rPr>
              <a:t>noticethat</a:t>
            </a:r>
            <a:r>
              <a:rPr lang="en-US" altLang="zh-CN" sz="800" dirty="0">
                <a:solidFill>
                  <a:schemeClr val="bg2">
                    <a:lumMod val="75000"/>
                  </a:schemeClr>
                </a:solidFill>
                <a:latin typeface="+mn-ea"/>
              </a:rPr>
              <a:t> despite her </a:t>
            </a:r>
            <a:r>
              <a:rPr lang="en-US" altLang="zh-CN" sz="800" dirty="0" err="1">
                <a:solidFill>
                  <a:schemeClr val="bg2">
                    <a:lumMod val="75000"/>
                  </a:schemeClr>
                </a:solidFill>
                <a:latin typeface="+mn-ea"/>
              </a:rPr>
              <a:t>beauty,a</a:t>
            </a:r>
            <a:r>
              <a:rPr lang="en-US" altLang="zh-CN" sz="800" dirty="0">
                <a:solidFill>
                  <a:schemeClr val="bg2">
                    <a:lumMod val="75000"/>
                  </a:schemeClr>
                </a:solidFill>
                <a:latin typeface="+mn-ea"/>
              </a:rPr>
              <a:t> sense of struggle and hopeless and the surround the sky . Deep inside you realize that this this day is day is gone</a:t>
            </a:r>
            <a:r>
              <a:rPr lang="zh-CN" altLang="en-US" sz="800" dirty="0">
                <a:solidFill>
                  <a:schemeClr val="bg2">
                    <a:lumMod val="75000"/>
                  </a:schemeClr>
                </a:solidFill>
                <a:latin typeface="+mn-ea"/>
              </a:rPr>
              <a:t>。</a:t>
            </a:r>
            <a:r>
              <a:rPr lang="en-US" altLang="zh-CN" sz="800" dirty="0">
                <a:solidFill>
                  <a:schemeClr val="bg2">
                    <a:lumMod val="75000"/>
                  </a:schemeClr>
                </a:solidFill>
                <a:latin typeface="+mn-ea"/>
              </a:rPr>
              <a:t> Looking into the sunset i can't help but </a:t>
            </a:r>
            <a:r>
              <a:rPr lang="en-US" altLang="zh-CN" sz="800" dirty="0" err="1">
                <a:solidFill>
                  <a:schemeClr val="bg2">
                    <a:lumMod val="75000"/>
                  </a:schemeClr>
                </a:solidFill>
                <a:latin typeface="+mn-ea"/>
              </a:rPr>
              <a:t>noticethat</a:t>
            </a:r>
            <a:r>
              <a:rPr lang="en-US" altLang="zh-CN" sz="800" dirty="0">
                <a:solidFill>
                  <a:schemeClr val="bg2">
                    <a:lumMod val="75000"/>
                  </a:schemeClr>
                </a:solidFill>
                <a:latin typeface="+mn-ea"/>
              </a:rPr>
              <a:t> despite her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A74CB9A4-A00C-444F-A53E-107FDC4C69E9}"/>
              </a:ext>
            </a:extLst>
          </p:cNvPr>
          <p:cNvSpPr txBox="1"/>
          <p:nvPr/>
        </p:nvSpPr>
        <p:spPr>
          <a:xfrm>
            <a:off x="3734672" y="2976239"/>
            <a:ext cx="3111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j-ea"/>
                <a:ea typeface="+mj-ea"/>
              </a:rPr>
              <a:t>I Am Your Headline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09997CEA-DC45-48EB-8F41-8C8D0D0C1961}"/>
              </a:ext>
            </a:extLst>
          </p:cNvPr>
          <p:cNvSpPr txBox="1"/>
          <p:nvPr/>
        </p:nvSpPr>
        <p:spPr>
          <a:xfrm>
            <a:off x="3734673" y="3594332"/>
            <a:ext cx="4732020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800" dirty="0">
                <a:solidFill>
                  <a:schemeClr val="bg2">
                    <a:lumMod val="75000"/>
                  </a:schemeClr>
                </a:solidFill>
                <a:latin typeface="+mn-ea"/>
              </a:rPr>
              <a:t>Looking into the sunset i can't help but </a:t>
            </a:r>
            <a:r>
              <a:rPr lang="en-US" altLang="zh-CN" sz="800" dirty="0" err="1">
                <a:solidFill>
                  <a:schemeClr val="bg2">
                    <a:lumMod val="75000"/>
                  </a:schemeClr>
                </a:solidFill>
                <a:latin typeface="+mn-ea"/>
              </a:rPr>
              <a:t>noticethat</a:t>
            </a:r>
            <a:r>
              <a:rPr lang="en-US" altLang="zh-CN" sz="800" dirty="0">
                <a:solidFill>
                  <a:schemeClr val="bg2">
                    <a:lumMod val="75000"/>
                  </a:schemeClr>
                </a:solidFill>
                <a:latin typeface="+mn-ea"/>
              </a:rPr>
              <a:t> despite her </a:t>
            </a:r>
            <a:r>
              <a:rPr lang="en-US" altLang="zh-CN" sz="800" dirty="0" err="1">
                <a:solidFill>
                  <a:schemeClr val="bg2">
                    <a:lumMod val="75000"/>
                  </a:schemeClr>
                </a:solidFill>
                <a:latin typeface="+mn-ea"/>
              </a:rPr>
              <a:t>beauty,a</a:t>
            </a:r>
            <a:r>
              <a:rPr lang="en-US" altLang="zh-CN" sz="800" dirty="0">
                <a:solidFill>
                  <a:schemeClr val="bg2">
                    <a:lumMod val="75000"/>
                  </a:schemeClr>
                </a:solidFill>
                <a:latin typeface="+mn-ea"/>
              </a:rPr>
              <a:t> sense of struggle and hopeless and the surround the sky . Deep inside you realize that this this day is day is gone</a:t>
            </a:r>
          </a:p>
        </p:txBody>
      </p:sp>
      <p:sp>
        <p:nvSpPr>
          <p:cNvPr id="54" name="PA_椭圆 24">
            <a:extLst>
              <a:ext uri="{FF2B5EF4-FFF2-40B4-BE49-F238E27FC236}">
                <a16:creationId xmlns:a16="http://schemas.microsoft.com/office/drawing/2014/main" id="{AE512AC7-3803-4E74-AB7F-0138678D53E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57280" y="1638801"/>
            <a:ext cx="515809" cy="515809"/>
          </a:xfrm>
          <a:prstGeom prst="ellipse">
            <a:avLst/>
          </a:prstGeom>
          <a:gradFill flip="none" rotWithShape="0">
            <a:gsLst>
              <a:gs pos="99000">
                <a:schemeClr val="bg1">
                  <a:lumMod val="95000"/>
                </a:schemeClr>
              </a:gs>
              <a:gs pos="1000">
                <a:schemeClr val="bg1"/>
              </a:gs>
            </a:gsLst>
            <a:lin ang="13500000" scaled="1"/>
            <a:tileRect/>
          </a:gradFill>
          <a:ln>
            <a:gradFill>
              <a:gsLst>
                <a:gs pos="1000">
                  <a:schemeClr val="bg1"/>
                </a:gs>
                <a:gs pos="99000">
                  <a:schemeClr val="bg1">
                    <a:lumMod val="95000"/>
                  </a:schemeClr>
                </a:gs>
              </a:gsLst>
              <a:lin ang="5400000" scaled="1"/>
            </a:gradFill>
          </a:ln>
          <a:effectLst>
            <a:outerShdw blurRad="127000" dist="127000" dir="36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1</a:t>
            </a:r>
            <a:endParaRPr lang="zh-CN" altLang="en-US" dirty="0">
              <a:solidFill>
                <a:schemeClr val="tx1"/>
              </a:solidFill>
            </a:endParaRPr>
          </a:p>
        </p:txBody>
      </p: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98246028-5FCB-41E4-B20E-452DCAE0A2F6}"/>
              </a:ext>
            </a:extLst>
          </p:cNvPr>
          <p:cNvCxnSpPr/>
          <p:nvPr/>
        </p:nvCxnSpPr>
        <p:spPr>
          <a:xfrm>
            <a:off x="3815635" y="3557290"/>
            <a:ext cx="4554537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PA_椭圆 24">
            <a:extLst>
              <a:ext uri="{FF2B5EF4-FFF2-40B4-BE49-F238E27FC236}">
                <a16:creationId xmlns:a16="http://schemas.microsoft.com/office/drawing/2014/main" id="{0037C5C1-5643-4D38-B159-C6BAB13C8BB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150416" y="3096525"/>
            <a:ext cx="515809" cy="515809"/>
          </a:xfrm>
          <a:prstGeom prst="ellipse">
            <a:avLst/>
          </a:prstGeom>
          <a:gradFill flip="none" rotWithShape="0">
            <a:gsLst>
              <a:gs pos="99000">
                <a:schemeClr val="bg1">
                  <a:lumMod val="95000"/>
                </a:schemeClr>
              </a:gs>
              <a:gs pos="1000">
                <a:schemeClr val="bg1"/>
              </a:gs>
            </a:gsLst>
            <a:lin ang="13500000" scaled="1"/>
            <a:tileRect/>
          </a:gradFill>
          <a:ln>
            <a:gradFill>
              <a:gsLst>
                <a:gs pos="1000">
                  <a:schemeClr val="bg1"/>
                </a:gs>
                <a:gs pos="99000">
                  <a:schemeClr val="bg1">
                    <a:lumMod val="95000"/>
                  </a:schemeClr>
                </a:gs>
              </a:gsLst>
              <a:lin ang="5400000" scaled="1"/>
            </a:gradFill>
          </a:ln>
          <a:effectLst>
            <a:outerShdw blurRad="127000" dist="127000" dir="36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2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26771181-EA35-4BB2-A1EA-B0232FB755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943" y="948417"/>
            <a:ext cx="4088581" cy="532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:a16="http://schemas.microsoft.com/office/drawing/2014/main" xmlns="">
      <p:transition spd="slow" advClick="0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5" presetClass="path" presetSubtype="0" decel="10000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2.08333E-7 -2.59259E-6 L -0.04557 -2.59259E-6 " pathEditMode="relative" rAng="0" ptsTypes="AA">
                                          <p:cBhvr>
                                            <p:cTn id="14" dur="1500" spd="-10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7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7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35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08333E-7 -2.59259E-6 L -0.04557 -2.59259E-6 " pathEditMode="relative" rAng="0" ptsTypes="AA">
                                          <p:cBhvr>
                                            <p:cTn id="19" dur="1500" spd="-100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7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8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63" presetClass="path" presetSubtype="0" decel="10000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8.33333E-7 1.48148E-6 L 0.025 1.48148E-6 " pathEditMode="relative" rAng="0" ptsTypes="AA">
                                          <p:cBhvr>
                                            <p:cTn id="28" dur="1250" spd="-100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8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63" presetClass="path" presetSubtype="0" decel="10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3.75E-6 3.33333E-6 L 0.025 3.33333E-6 " pathEditMode="relative" rAng="0" ptsTypes="AA">
                                          <p:cBhvr>
                                            <p:cTn id="33" dur="1250" spd="-100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8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63" presetClass="path" presetSubtype="0" decel="100000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Motion origin="layout" path="M 3.75E-6 3.33333E-6 L 0.025 3.33333E-6 " pathEditMode="relative" rAng="0" ptsTypes="AA">
                                          <p:cBhvr>
                                            <p:cTn id="38" dur="1250" spd="-100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32" grpId="1"/>
          <p:bldP spid="33" grpId="0"/>
          <p:bldP spid="33" grpId="1"/>
          <p:bldP spid="52" grpId="0"/>
          <p:bldP spid="52" grpId="1"/>
          <p:bldP spid="53" grpId="0"/>
          <p:bldP spid="53" grpId="1"/>
          <p:bldP spid="54" grpId="0" animBg="1"/>
          <p:bldP spid="56" grpId="0" animBg="1"/>
        </p:bldLst>
      </p:timing>
    </mc:Choice>
    <mc:Fallback xmlns:a14="http://schemas.microsoft.com/office/drawing/2010/main" xmlns:a16="http://schemas.microsoft.com/office/drawing/2014/main"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5" presetClass="path" presetSubtype="0" decel="10000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2.08333E-7 -2.59259E-6 L -0.04557 -2.59259E-6 " pathEditMode="relative" rAng="0" ptsTypes="AA">
                                          <p:cBhvr>
                                            <p:cTn id="14" dur="1500" spd="-10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7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7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35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08333E-7 -2.59259E-6 L -0.04557 -2.59259E-6 " pathEditMode="relative" rAng="0" ptsTypes="AA">
                                          <p:cBhvr>
                                            <p:cTn id="19" dur="1500" spd="-100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7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8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63" presetClass="path" presetSubtype="0" decel="10000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8.33333E-7 1.48148E-6 L 0.025 1.48148E-6 " pathEditMode="relative" rAng="0" ptsTypes="AA">
                                          <p:cBhvr>
                                            <p:cTn id="28" dur="1250" spd="-100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8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63" presetClass="path" presetSubtype="0" decel="10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3.75E-6 3.33333E-6 L 0.025 3.33333E-6 " pathEditMode="relative" rAng="0" ptsTypes="AA">
                                          <p:cBhvr>
                                            <p:cTn id="33" dur="1250" spd="-100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8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63" presetClass="path" presetSubtype="0" decel="100000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Motion origin="layout" path="M 3.75E-6 3.33333E-6 L 0.025 3.33333E-6 " pathEditMode="relative" rAng="0" ptsTypes="AA">
                                          <p:cBhvr>
                                            <p:cTn id="38" dur="1250" spd="-100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32" grpId="1"/>
          <p:bldP spid="33" grpId="0"/>
          <p:bldP spid="33" grpId="1"/>
          <p:bldP spid="52" grpId="0"/>
          <p:bldP spid="52" grpId="1"/>
          <p:bldP spid="53" grpId="0"/>
          <p:bldP spid="53" grpId="1"/>
          <p:bldP spid="54" grpId="0" animBg="1"/>
          <p:bldP spid="56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7000">
              <a:srgbClr val="3644DB"/>
            </a:gs>
            <a:gs pos="54000">
              <a:srgbClr val="47ADDA"/>
            </a:gs>
            <a:gs pos="100000">
              <a:srgbClr val="4CDFD4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3">
            <a:extLst>
              <a:ext uri="{FF2B5EF4-FFF2-40B4-BE49-F238E27FC236}">
                <a16:creationId xmlns:a16="http://schemas.microsoft.com/office/drawing/2014/main" id="{9A2707A4-0DE5-4FE0-8817-8567D988E10A}"/>
              </a:ext>
            </a:extLst>
          </p:cNvPr>
          <p:cNvSpPr/>
          <p:nvPr/>
        </p:nvSpPr>
        <p:spPr>
          <a:xfrm>
            <a:off x="694734" y="581749"/>
            <a:ext cx="10802533" cy="5694503"/>
          </a:xfrm>
          <a:prstGeom prst="roundRect">
            <a:avLst>
              <a:gd name="adj" fmla="val 2001"/>
            </a:avLst>
          </a:prstGeom>
          <a:solidFill>
            <a:schemeClr val="bg1"/>
          </a:solidFill>
          <a:ln w="12700">
            <a:noFill/>
          </a:ln>
          <a:effectLst>
            <a:outerShdw blurRad="381000" dist="38100" dir="5400000" algn="t" rotWithShape="0">
              <a:srgbClr val="B8B8F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60C780F-8E7A-448D-8600-766E7644E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0"/>
            <a:ext cx="3637130" cy="1282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4E22BF3-2154-480C-85C0-D175CCBE24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69" b="33265"/>
          <a:stretch/>
        </p:blipFill>
        <p:spPr>
          <a:xfrm flipH="1">
            <a:off x="7292454" y="534232"/>
            <a:ext cx="4899546" cy="924553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A273062-C0AF-477B-BEAE-E5188D4F542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559" y="861182"/>
            <a:ext cx="4295818" cy="4295818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BF913049-CE02-4E9A-83C3-094100A93943}"/>
              </a:ext>
            </a:extLst>
          </p:cNvPr>
          <p:cNvGrpSpPr/>
          <p:nvPr/>
        </p:nvGrpSpPr>
        <p:grpSpPr>
          <a:xfrm>
            <a:off x="4381377" y="4774486"/>
            <a:ext cx="753106" cy="753106"/>
            <a:chOff x="4092377" y="4061351"/>
            <a:chExt cx="753106" cy="753106"/>
          </a:xfrm>
        </p:grpSpPr>
        <p:sp>
          <p:nvSpPr>
            <p:cNvPr id="10" name="空心弧 9">
              <a:extLst>
                <a:ext uri="{FF2B5EF4-FFF2-40B4-BE49-F238E27FC236}">
                  <a16:creationId xmlns:a16="http://schemas.microsoft.com/office/drawing/2014/main" id="{F721A73D-E6ED-4607-B67B-F53881F280EE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4092378" y="4061351"/>
              <a:ext cx="753104" cy="753106"/>
            </a:xfrm>
            <a:prstGeom prst="blockArc">
              <a:avLst>
                <a:gd name="adj1" fmla="val 2296668"/>
                <a:gd name="adj2" fmla="val 16203172"/>
                <a:gd name="adj3" fmla="val 10424"/>
              </a:avLst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空心弧 10">
              <a:extLst>
                <a:ext uri="{FF2B5EF4-FFF2-40B4-BE49-F238E27FC236}">
                  <a16:creationId xmlns:a16="http://schemas.microsoft.com/office/drawing/2014/main" id="{71DF725D-5019-4DE1-B02D-B25B9C59F8D4}"/>
                </a:ext>
              </a:extLst>
            </p:cNvPr>
            <p:cNvSpPr>
              <a:spLocks noChangeAspect="1"/>
            </p:cNvSpPr>
            <p:nvPr/>
          </p:nvSpPr>
          <p:spPr>
            <a:xfrm rot="5400000" flipH="1">
              <a:off x="4092378" y="4061351"/>
              <a:ext cx="753104" cy="753106"/>
            </a:xfrm>
            <a:prstGeom prst="blockArc">
              <a:avLst>
                <a:gd name="adj1" fmla="val 16371916"/>
                <a:gd name="adj2" fmla="val 16203172"/>
                <a:gd name="adj3" fmla="val 10424"/>
              </a:avLst>
            </a:prstGeom>
            <a:solidFill>
              <a:srgbClr val="7611D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1EE0174-4222-482D-BBA7-5B7A6277D84B}"/>
              </a:ext>
            </a:extLst>
          </p:cNvPr>
          <p:cNvGrpSpPr/>
          <p:nvPr/>
        </p:nvGrpSpPr>
        <p:grpSpPr>
          <a:xfrm>
            <a:off x="1660824" y="4774486"/>
            <a:ext cx="753106" cy="753106"/>
            <a:chOff x="1371824" y="4061351"/>
            <a:chExt cx="753106" cy="753106"/>
          </a:xfrm>
        </p:grpSpPr>
        <p:sp>
          <p:nvSpPr>
            <p:cNvPr id="13" name="空心弧 12">
              <a:extLst>
                <a:ext uri="{FF2B5EF4-FFF2-40B4-BE49-F238E27FC236}">
                  <a16:creationId xmlns:a16="http://schemas.microsoft.com/office/drawing/2014/main" id="{0E13BEE3-BBA3-4377-A1D8-ED7752557008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371825" y="4061351"/>
              <a:ext cx="753104" cy="753106"/>
            </a:xfrm>
            <a:prstGeom prst="blockArc">
              <a:avLst>
                <a:gd name="adj1" fmla="val 11560644"/>
                <a:gd name="adj2" fmla="val 16148251"/>
                <a:gd name="adj3" fmla="val 10419"/>
              </a:avLst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空心弧 13">
              <a:extLst>
                <a:ext uri="{FF2B5EF4-FFF2-40B4-BE49-F238E27FC236}">
                  <a16:creationId xmlns:a16="http://schemas.microsoft.com/office/drawing/2014/main" id="{26DBD291-2EF9-458C-AD69-3DAB50E8893B}"/>
                </a:ext>
              </a:extLst>
            </p:cNvPr>
            <p:cNvSpPr>
              <a:spLocks noChangeAspect="1"/>
            </p:cNvSpPr>
            <p:nvPr/>
          </p:nvSpPr>
          <p:spPr>
            <a:xfrm rot="5400000" flipH="1">
              <a:off x="1371825" y="4061351"/>
              <a:ext cx="753104" cy="753106"/>
            </a:xfrm>
            <a:prstGeom prst="blockArc">
              <a:avLst>
                <a:gd name="adj1" fmla="val 16550447"/>
                <a:gd name="adj2" fmla="val 16258108"/>
                <a:gd name="adj3" fmla="val 10418"/>
              </a:avLst>
            </a:prstGeom>
            <a:solidFill>
              <a:srgbClr val="7611D5"/>
            </a:solidFill>
            <a:ln>
              <a:solidFill>
                <a:srgbClr val="7611D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1AD22D5D-A20B-4AA6-815F-22084046D868}"/>
              </a:ext>
            </a:extLst>
          </p:cNvPr>
          <p:cNvGrpSpPr/>
          <p:nvPr/>
        </p:nvGrpSpPr>
        <p:grpSpPr>
          <a:xfrm>
            <a:off x="3021101" y="4774486"/>
            <a:ext cx="753106" cy="753106"/>
            <a:chOff x="2732101" y="4061351"/>
            <a:chExt cx="753106" cy="753106"/>
          </a:xfrm>
        </p:grpSpPr>
        <p:sp>
          <p:nvSpPr>
            <p:cNvPr id="16" name="空心弧 15">
              <a:extLst>
                <a:ext uri="{FF2B5EF4-FFF2-40B4-BE49-F238E27FC236}">
                  <a16:creationId xmlns:a16="http://schemas.microsoft.com/office/drawing/2014/main" id="{F1701376-8C6E-461C-8678-68C24D248DB2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2732102" y="4061351"/>
              <a:ext cx="753104" cy="753106"/>
            </a:xfrm>
            <a:prstGeom prst="blockArc">
              <a:avLst>
                <a:gd name="adj1" fmla="val 20275036"/>
                <a:gd name="adj2" fmla="val 16203183"/>
                <a:gd name="adj3" fmla="val 10424"/>
              </a:avLst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空心弧 16">
              <a:extLst>
                <a:ext uri="{FF2B5EF4-FFF2-40B4-BE49-F238E27FC236}">
                  <a16:creationId xmlns:a16="http://schemas.microsoft.com/office/drawing/2014/main" id="{B4459450-55AF-450C-B52F-2974AADD4372}"/>
                </a:ext>
              </a:extLst>
            </p:cNvPr>
            <p:cNvSpPr>
              <a:spLocks noChangeAspect="1"/>
            </p:cNvSpPr>
            <p:nvPr/>
          </p:nvSpPr>
          <p:spPr>
            <a:xfrm rot="5400000" flipH="1">
              <a:off x="2732102" y="4061351"/>
              <a:ext cx="753104" cy="753106"/>
            </a:xfrm>
            <a:prstGeom prst="blockArc">
              <a:avLst>
                <a:gd name="adj1" fmla="val 16574790"/>
                <a:gd name="adj2" fmla="val 16258108"/>
                <a:gd name="adj3" fmla="val 10418"/>
              </a:avLst>
            </a:prstGeom>
            <a:solidFill>
              <a:srgbClr val="7611D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D03D19B2-5F23-4452-81FE-AAC2C0F0000F}"/>
              </a:ext>
            </a:extLst>
          </p:cNvPr>
          <p:cNvGrpSpPr/>
          <p:nvPr/>
        </p:nvGrpSpPr>
        <p:grpSpPr>
          <a:xfrm>
            <a:off x="1736667" y="4850330"/>
            <a:ext cx="601421" cy="601420"/>
            <a:chOff x="1596391" y="4297748"/>
            <a:chExt cx="372722" cy="372721"/>
          </a:xfrm>
        </p:grpSpPr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B61FB00A-601C-4952-9960-1CC2B7899F4D}"/>
                </a:ext>
              </a:extLst>
            </p:cNvPr>
            <p:cNvSpPr/>
            <p:nvPr/>
          </p:nvSpPr>
          <p:spPr>
            <a:xfrm>
              <a:off x="1596391" y="4297748"/>
              <a:ext cx="372722" cy="372721"/>
            </a:xfrm>
            <a:prstGeom prst="ellipse">
              <a:avLst/>
            </a:prstGeom>
            <a:gradFill flip="none" rotWithShape="1">
              <a:gsLst>
                <a:gs pos="5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3500000" scaled="1"/>
              <a:tileRect/>
            </a:gradFill>
            <a:ln w="635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细黑"/>
                <a:ea typeface="华文细黑"/>
              </a:endParaRPr>
            </a:p>
          </p:txBody>
        </p:sp>
        <p:sp>
          <p:nvSpPr>
            <p:cNvPr id="20" name="任意多边形 16">
              <a:extLst>
                <a:ext uri="{FF2B5EF4-FFF2-40B4-BE49-F238E27FC236}">
                  <a16:creationId xmlns:a16="http://schemas.microsoft.com/office/drawing/2014/main" id="{75F49EFC-FFA5-4DAA-B199-565F43F234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92750" y="4394108"/>
              <a:ext cx="180000" cy="180000"/>
            </a:xfrm>
            <a:custGeom>
              <a:avLst/>
              <a:gdLst/>
              <a:ahLst/>
              <a:cxnLst/>
              <a:rect l="l" t="t" r="r" b="b"/>
              <a:pathLst>
                <a:path w="293933" h="238805">
                  <a:moveTo>
                    <a:pt x="217145" y="91848"/>
                  </a:moveTo>
                  <a:lnTo>
                    <a:pt x="174091" y="187284"/>
                  </a:lnTo>
                  <a:lnTo>
                    <a:pt x="263500" y="91848"/>
                  </a:lnTo>
                  <a:close/>
                  <a:moveTo>
                    <a:pt x="96881" y="91848"/>
                  </a:moveTo>
                  <a:lnTo>
                    <a:pt x="146967" y="202640"/>
                  </a:lnTo>
                  <a:lnTo>
                    <a:pt x="197053" y="91848"/>
                  </a:lnTo>
                  <a:close/>
                  <a:moveTo>
                    <a:pt x="30435" y="91848"/>
                  </a:moveTo>
                  <a:lnTo>
                    <a:pt x="119843" y="187284"/>
                  </a:lnTo>
                  <a:lnTo>
                    <a:pt x="76789" y="91848"/>
                  </a:lnTo>
                  <a:close/>
                  <a:moveTo>
                    <a:pt x="187438" y="18370"/>
                  </a:moveTo>
                  <a:lnTo>
                    <a:pt x="216714" y="73479"/>
                  </a:lnTo>
                  <a:lnTo>
                    <a:pt x="266370" y="73479"/>
                  </a:lnTo>
                  <a:lnTo>
                    <a:pt x="225038" y="18370"/>
                  </a:lnTo>
                  <a:close/>
                  <a:moveTo>
                    <a:pt x="127306" y="18370"/>
                  </a:moveTo>
                  <a:lnTo>
                    <a:pt x="98029" y="73479"/>
                  </a:lnTo>
                  <a:lnTo>
                    <a:pt x="195905" y="73479"/>
                  </a:lnTo>
                  <a:lnTo>
                    <a:pt x="166628" y="18370"/>
                  </a:lnTo>
                  <a:close/>
                  <a:moveTo>
                    <a:pt x="68896" y="18370"/>
                  </a:moveTo>
                  <a:lnTo>
                    <a:pt x="27565" y="73479"/>
                  </a:lnTo>
                  <a:lnTo>
                    <a:pt x="77220" y="73479"/>
                  </a:lnTo>
                  <a:lnTo>
                    <a:pt x="106497" y="18370"/>
                  </a:lnTo>
                  <a:close/>
                  <a:moveTo>
                    <a:pt x="64304" y="0"/>
                  </a:moveTo>
                  <a:lnTo>
                    <a:pt x="229631" y="0"/>
                  </a:lnTo>
                  <a:cubicBezTo>
                    <a:pt x="232788" y="0"/>
                    <a:pt x="235228" y="1244"/>
                    <a:pt x="236950" y="3731"/>
                  </a:cubicBezTo>
                  <a:lnTo>
                    <a:pt x="292059" y="77210"/>
                  </a:lnTo>
                  <a:cubicBezTo>
                    <a:pt x="293398" y="78932"/>
                    <a:pt x="294020" y="80917"/>
                    <a:pt x="293924" y="83166"/>
                  </a:cubicBezTo>
                  <a:cubicBezTo>
                    <a:pt x="293829" y="85414"/>
                    <a:pt x="293015" y="87352"/>
                    <a:pt x="291485" y="88978"/>
                  </a:cubicBezTo>
                  <a:lnTo>
                    <a:pt x="153712" y="235935"/>
                  </a:lnTo>
                  <a:cubicBezTo>
                    <a:pt x="151990" y="237849"/>
                    <a:pt x="149742" y="238805"/>
                    <a:pt x="146967" y="238805"/>
                  </a:cubicBezTo>
                  <a:cubicBezTo>
                    <a:pt x="144193" y="238805"/>
                    <a:pt x="141944" y="237849"/>
                    <a:pt x="140222" y="235935"/>
                  </a:cubicBezTo>
                  <a:lnTo>
                    <a:pt x="2450" y="88978"/>
                  </a:lnTo>
                  <a:cubicBezTo>
                    <a:pt x="919" y="87352"/>
                    <a:pt x="106" y="85414"/>
                    <a:pt x="10" y="83166"/>
                  </a:cubicBezTo>
                  <a:cubicBezTo>
                    <a:pt x="-86" y="80917"/>
                    <a:pt x="536" y="78932"/>
                    <a:pt x="1876" y="77210"/>
                  </a:cubicBezTo>
                  <a:lnTo>
                    <a:pt x="56985" y="3731"/>
                  </a:lnTo>
                  <a:cubicBezTo>
                    <a:pt x="58707" y="1244"/>
                    <a:pt x="61147" y="0"/>
                    <a:pt x="64304" y="0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ntAwesome" pitchFamily="2" charset="0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E42601D4-2D68-4630-A197-F60E3B2A960B}"/>
              </a:ext>
            </a:extLst>
          </p:cNvPr>
          <p:cNvGrpSpPr/>
          <p:nvPr/>
        </p:nvGrpSpPr>
        <p:grpSpPr>
          <a:xfrm>
            <a:off x="1460937" y="5527592"/>
            <a:ext cx="1056700" cy="418383"/>
            <a:chOff x="1171937" y="4814457"/>
            <a:chExt cx="1056700" cy="418383"/>
          </a:xfrm>
        </p:grpSpPr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FB65F6EF-35EA-4452-B668-23D0BDE46C79}"/>
                </a:ext>
              </a:extLst>
            </p:cNvPr>
            <p:cNvSpPr txBox="1"/>
            <p:nvPr/>
          </p:nvSpPr>
          <p:spPr>
            <a:xfrm>
              <a:off x="1399564" y="4814457"/>
              <a:ext cx="697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chemeClr val="bg1"/>
                  </a:solidFill>
                  <a:latin typeface="+mn-ea"/>
                </a:rPr>
                <a:t>Need to be replaced</a:t>
              </a: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0C1A999D-607D-4868-A418-9CCA6129BDDD}"/>
                </a:ext>
              </a:extLst>
            </p:cNvPr>
            <p:cNvSpPr txBox="1"/>
            <p:nvPr/>
          </p:nvSpPr>
          <p:spPr>
            <a:xfrm>
              <a:off x="1171937" y="5017396"/>
              <a:ext cx="105670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solidFill>
                    <a:schemeClr val="bg1"/>
                  </a:solidFill>
                  <a:latin typeface="+mn-ea"/>
                </a:rPr>
                <a:t>Enter your text here</a:t>
              </a:r>
              <a:endParaRPr lang="zh-CN" altLang="en-US" sz="8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497E1632-D740-4490-9845-5C99C8A03FBC}"/>
              </a:ext>
            </a:extLst>
          </p:cNvPr>
          <p:cNvGrpSpPr/>
          <p:nvPr/>
        </p:nvGrpSpPr>
        <p:grpSpPr>
          <a:xfrm>
            <a:off x="3096944" y="4850330"/>
            <a:ext cx="601421" cy="601420"/>
            <a:chOff x="2348519" y="4297748"/>
            <a:chExt cx="372722" cy="372721"/>
          </a:xfrm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B2272017-2806-4B1A-94AA-5FCC35987438}"/>
                </a:ext>
              </a:extLst>
            </p:cNvPr>
            <p:cNvSpPr/>
            <p:nvPr/>
          </p:nvSpPr>
          <p:spPr>
            <a:xfrm>
              <a:off x="2348519" y="4297748"/>
              <a:ext cx="372722" cy="372721"/>
            </a:xfrm>
            <a:prstGeom prst="ellipse">
              <a:avLst/>
            </a:prstGeom>
            <a:gradFill flip="none" rotWithShape="1">
              <a:gsLst>
                <a:gs pos="5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3500000" scaled="1"/>
              <a:tileRect/>
            </a:gradFill>
            <a:ln w="635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zh-CN" altLang="en-US" kern="0" dirty="0">
                <a:solidFill>
                  <a:prstClr val="white"/>
                </a:solidFill>
                <a:latin typeface="华文细黑"/>
                <a:ea typeface="华文细黑"/>
              </a:endParaRPr>
            </a:p>
          </p:txBody>
        </p:sp>
        <p:sp>
          <p:nvSpPr>
            <p:cNvPr id="26" name="任意多边形 15">
              <a:extLst>
                <a:ext uri="{FF2B5EF4-FFF2-40B4-BE49-F238E27FC236}">
                  <a16:creationId xmlns:a16="http://schemas.microsoft.com/office/drawing/2014/main" id="{9CBF834D-3A2D-4B83-B233-84C6879FAA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37379" y="4391606"/>
              <a:ext cx="195000" cy="180000"/>
            </a:xfrm>
            <a:custGeom>
              <a:avLst/>
              <a:gdLst/>
              <a:ahLst/>
              <a:cxnLst/>
              <a:rect l="l" t="t" r="r" b="b"/>
              <a:pathLst>
                <a:path w="238805" h="220436">
                  <a:moveTo>
                    <a:pt x="183696" y="55109"/>
                  </a:moveTo>
                  <a:cubicBezTo>
                    <a:pt x="183696" y="75105"/>
                    <a:pt x="180156" y="92853"/>
                    <a:pt x="173076" y="108352"/>
                  </a:cubicBezTo>
                  <a:cubicBezTo>
                    <a:pt x="186566" y="105578"/>
                    <a:pt x="197832" y="100172"/>
                    <a:pt x="206873" y="92135"/>
                  </a:cubicBezTo>
                  <a:cubicBezTo>
                    <a:pt x="215915" y="84099"/>
                    <a:pt x="220435" y="76349"/>
                    <a:pt x="220435" y="68886"/>
                  </a:cubicBezTo>
                  <a:lnTo>
                    <a:pt x="220435" y="55109"/>
                  </a:lnTo>
                  <a:close/>
                  <a:moveTo>
                    <a:pt x="18369" y="55109"/>
                  </a:moveTo>
                  <a:lnTo>
                    <a:pt x="18369" y="68886"/>
                  </a:lnTo>
                  <a:cubicBezTo>
                    <a:pt x="18369" y="76349"/>
                    <a:pt x="22890" y="84099"/>
                    <a:pt x="31931" y="92135"/>
                  </a:cubicBezTo>
                  <a:cubicBezTo>
                    <a:pt x="40973" y="100172"/>
                    <a:pt x="52238" y="105578"/>
                    <a:pt x="65729" y="108352"/>
                  </a:cubicBezTo>
                  <a:cubicBezTo>
                    <a:pt x="58649" y="92853"/>
                    <a:pt x="55109" y="75105"/>
                    <a:pt x="55109" y="55109"/>
                  </a:cubicBezTo>
                  <a:close/>
                  <a:moveTo>
                    <a:pt x="78071" y="0"/>
                  </a:moveTo>
                  <a:lnTo>
                    <a:pt x="160734" y="0"/>
                  </a:lnTo>
                  <a:cubicBezTo>
                    <a:pt x="167049" y="0"/>
                    <a:pt x="172454" y="2249"/>
                    <a:pt x="176951" y="6745"/>
                  </a:cubicBezTo>
                  <a:cubicBezTo>
                    <a:pt x="181448" y="11242"/>
                    <a:pt x="183696" y="16648"/>
                    <a:pt x="183696" y="22962"/>
                  </a:cubicBezTo>
                  <a:lnTo>
                    <a:pt x="183696" y="36739"/>
                  </a:lnTo>
                  <a:lnTo>
                    <a:pt x="225028" y="36739"/>
                  </a:lnTo>
                  <a:cubicBezTo>
                    <a:pt x="228855" y="36739"/>
                    <a:pt x="232108" y="38079"/>
                    <a:pt x="234787" y="40758"/>
                  </a:cubicBezTo>
                  <a:cubicBezTo>
                    <a:pt x="237466" y="43437"/>
                    <a:pt x="238805" y="46690"/>
                    <a:pt x="238805" y="50517"/>
                  </a:cubicBezTo>
                  <a:lnTo>
                    <a:pt x="238805" y="68886"/>
                  </a:lnTo>
                  <a:cubicBezTo>
                    <a:pt x="238805" y="75679"/>
                    <a:pt x="236820" y="82520"/>
                    <a:pt x="232849" y="89409"/>
                  </a:cubicBezTo>
                  <a:cubicBezTo>
                    <a:pt x="228879" y="96297"/>
                    <a:pt x="223521" y="102516"/>
                    <a:pt x="216776" y="108065"/>
                  </a:cubicBezTo>
                  <a:cubicBezTo>
                    <a:pt x="210031" y="113614"/>
                    <a:pt x="201755" y="118279"/>
                    <a:pt x="191948" y="122058"/>
                  </a:cubicBezTo>
                  <a:cubicBezTo>
                    <a:pt x="182141" y="125837"/>
                    <a:pt x="171832" y="127966"/>
                    <a:pt x="161021" y="128444"/>
                  </a:cubicBezTo>
                  <a:cubicBezTo>
                    <a:pt x="157003" y="133611"/>
                    <a:pt x="152458" y="138155"/>
                    <a:pt x="147387" y="142078"/>
                  </a:cubicBezTo>
                  <a:cubicBezTo>
                    <a:pt x="143752" y="145331"/>
                    <a:pt x="141240" y="148799"/>
                    <a:pt x="139853" y="152483"/>
                  </a:cubicBezTo>
                  <a:cubicBezTo>
                    <a:pt x="138466" y="156166"/>
                    <a:pt x="137772" y="160448"/>
                    <a:pt x="137772" y="165327"/>
                  </a:cubicBezTo>
                  <a:cubicBezTo>
                    <a:pt x="137772" y="170493"/>
                    <a:pt x="139231" y="174847"/>
                    <a:pt x="142149" y="178387"/>
                  </a:cubicBezTo>
                  <a:cubicBezTo>
                    <a:pt x="145067" y="181927"/>
                    <a:pt x="149731" y="183697"/>
                    <a:pt x="156142" y="183697"/>
                  </a:cubicBezTo>
                  <a:cubicBezTo>
                    <a:pt x="163317" y="183697"/>
                    <a:pt x="169704" y="185873"/>
                    <a:pt x="175301" y="190226"/>
                  </a:cubicBezTo>
                  <a:cubicBezTo>
                    <a:pt x="180898" y="194580"/>
                    <a:pt x="183696" y="200057"/>
                    <a:pt x="183696" y="206659"/>
                  </a:cubicBezTo>
                  <a:lnTo>
                    <a:pt x="183696" y="215843"/>
                  </a:lnTo>
                  <a:cubicBezTo>
                    <a:pt x="183696" y="217183"/>
                    <a:pt x="183266" y="218283"/>
                    <a:pt x="182404" y="219144"/>
                  </a:cubicBezTo>
                  <a:cubicBezTo>
                    <a:pt x="181543" y="220005"/>
                    <a:pt x="180443" y="220436"/>
                    <a:pt x="179104" y="220436"/>
                  </a:cubicBezTo>
                  <a:lnTo>
                    <a:pt x="59701" y="220436"/>
                  </a:lnTo>
                  <a:cubicBezTo>
                    <a:pt x="58362" y="220436"/>
                    <a:pt x="57261" y="220005"/>
                    <a:pt x="56400" y="219144"/>
                  </a:cubicBezTo>
                  <a:cubicBezTo>
                    <a:pt x="55539" y="218283"/>
                    <a:pt x="55109" y="217183"/>
                    <a:pt x="55109" y="215843"/>
                  </a:cubicBezTo>
                  <a:lnTo>
                    <a:pt x="55109" y="206659"/>
                  </a:lnTo>
                  <a:cubicBezTo>
                    <a:pt x="55109" y="200057"/>
                    <a:pt x="57907" y="194580"/>
                    <a:pt x="63504" y="190226"/>
                  </a:cubicBezTo>
                  <a:cubicBezTo>
                    <a:pt x="69101" y="185873"/>
                    <a:pt x="75487" y="183697"/>
                    <a:pt x="82663" y="183697"/>
                  </a:cubicBezTo>
                  <a:cubicBezTo>
                    <a:pt x="89073" y="183697"/>
                    <a:pt x="93737" y="181927"/>
                    <a:pt x="96656" y="178387"/>
                  </a:cubicBezTo>
                  <a:cubicBezTo>
                    <a:pt x="99574" y="174847"/>
                    <a:pt x="101033" y="170493"/>
                    <a:pt x="101033" y="165327"/>
                  </a:cubicBezTo>
                  <a:cubicBezTo>
                    <a:pt x="101033" y="160448"/>
                    <a:pt x="100339" y="156166"/>
                    <a:pt x="98952" y="152483"/>
                  </a:cubicBezTo>
                  <a:cubicBezTo>
                    <a:pt x="97564" y="148799"/>
                    <a:pt x="95053" y="145331"/>
                    <a:pt x="91417" y="142078"/>
                  </a:cubicBezTo>
                  <a:cubicBezTo>
                    <a:pt x="86347" y="138155"/>
                    <a:pt x="81802" y="133611"/>
                    <a:pt x="77784" y="128444"/>
                  </a:cubicBezTo>
                  <a:cubicBezTo>
                    <a:pt x="66972" y="127966"/>
                    <a:pt x="56663" y="125837"/>
                    <a:pt x="46857" y="122058"/>
                  </a:cubicBezTo>
                  <a:cubicBezTo>
                    <a:pt x="37050" y="118279"/>
                    <a:pt x="28774" y="113614"/>
                    <a:pt x="22029" y="108065"/>
                  </a:cubicBezTo>
                  <a:cubicBezTo>
                    <a:pt x="15284" y="102516"/>
                    <a:pt x="9926" y="96297"/>
                    <a:pt x="5955" y="89409"/>
                  </a:cubicBezTo>
                  <a:cubicBezTo>
                    <a:pt x="1985" y="82520"/>
                    <a:pt x="0" y="75679"/>
                    <a:pt x="0" y="68886"/>
                  </a:cubicBezTo>
                  <a:lnTo>
                    <a:pt x="0" y="50517"/>
                  </a:lnTo>
                  <a:cubicBezTo>
                    <a:pt x="0" y="46690"/>
                    <a:pt x="1339" y="43437"/>
                    <a:pt x="4018" y="40758"/>
                  </a:cubicBezTo>
                  <a:cubicBezTo>
                    <a:pt x="6697" y="38079"/>
                    <a:pt x="9950" y="36739"/>
                    <a:pt x="13777" y="36739"/>
                  </a:cubicBezTo>
                  <a:lnTo>
                    <a:pt x="55109" y="36739"/>
                  </a:lnTo>
                  <a:lnTo>
                    <a:pt x="55109" y="22962"/>
                  </a:lnTo>
                  <a:cubicBezTo>
                    <a:pt x="55109" y="16648"/>
                    <a:pt x="57357" y="11242"/>
                    <a:pt x="61854" y="6745"/>
                  </a:cubicBezTo>
                  <a:cubicBezTo>
                    <a:pt x="66350" y="2249"/>
                    <a:pt x="71756" y="0"/>
                    <a:pt x="78071" y="0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ntAwesome" pitchFamily="2" charset="0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DD109BD2-4880-4B6F-937B-2CF1D5821A29}"/>
              </a:ext>
            </a:extLst>
          </p:cNvPr>
          <p:cNvGrpSpPr/>
          <p:nvPr/>
        </p:nvGrpSpPr>
        <p:grpSpPr>
          <a:xfrm>
            <a:off x="2821214" y="5527592"/>
            <a:ext cx="1056700" cy="429785"/>
            <a:chOff x="2532214" y="4814457"/>
            <a:chExt cx="1056700" cy="429785"/>
          </a:xfrm>
        </p:grpSpPr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635A5B6D-AFBC-4E17-A270-3EEF1620DB3B}"/>
                </a:ext>
              </a:extLst>
            </p:cNvPr>
            <p:cNvSpPr txBox="1"/>
            <p:nvPr/>
          </p:nvSpPr>
          <p:spPr>
            <a:xfrm>
              <a:off x="2759841" y="4814457"/>
              <a:ext cx="697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chemeClr val="bg1"/>
                  </a:solidFill>
                  <a:latin typeface="+mn-ea"/>
                </a:rPr>
                <a:t>Icons can be linked</a:t>
              </a: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5DB73905-A5A5-4BAE-B047-3066A1029882}"/>
                </a:ext>
              </a:extLst>
            </p:cNvPr>
            <p:cNvSpPr txBox="1"/>
            <p:nvPr/>
          </p:nvSpPr>
          <p:spPr>
            <a:xfrm>
              <a:off x="2532214" y="5028798"/>
              <a:ext cx="105670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solidFill>
                    <a:schemeClr val="bg1"/>
                  </a:solidFill>
                  <a:latin typeface="+mn-ea"/>
                </a:rPr>
                <a:t>Enter your text here</a:t>
              </a:r>
              <a:endParaRPr lang="zh-CN" altLang="en-US" sz="8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F9260D7B-01FA-494D-B808-47E51B6C64EB}"/>
              </a:ext>
            </a:extLst>
          </p:cNvPr>
          <p:cNvGrpSpPr/>
          <p:nvPr/>
        </p:nvGrpSpPr>
        <p:grpSpPr>
          <a:xfrm>
            <a:off x="4457220" y="4850330"/>
            <a:ext cx="601421" cy="601420"/>
            <a:chOff x="3100647" y="4297748"/>
            <a:chExt cx="372722" cy="372721"/>
          </a:xfrm>
        </p:grpSpPr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EAA98702-B105-4F15-9B50-F4680BE21FB5}"/>
                </a:ext>
              </a:extLst>
            </p:cNvPr>
            <p:cNvSpPr/>
            <p:nvPr/>
          </p:nvSpPr>
          <p:spPr>
            <a:xfrm>
              <a:off x="3100647" y="4297748"/>
              <a:ext cx="372722" cy="372721"/>
            </a:xfrm>
            <a:prstGeom prst="ellipse">
              <a:avLst/>
            </a:prstGeom>
            <a:gradFill flip="none" rotWithShape="1">
              <a:gsLst>
                <a:gs pos="5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3500000" scaled="1"/>
              <a:tileRect/>
            </a:gradFill>
            <a:ln w="635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华文细黑"/>
                <a:ea typeface="华文细黑"/>
              </a:endParaRPr>
            </a:p>
          </p:txBody>
        </p:sp>
        <p:sp>
          <p:nvSpPr>
            <p:cNvPr id="32" name="任意多边形 17">
              <a:extLst>
                <a:ext uri="{FF2B5EF4-FFF2-40B4-BE49-F238E27FC236}">
                  <a16:creationId xmlns:a16="http://schemas.microsoft.com/office/drawing/2014/main" id="{CAFC3BE4-D045-45A3-AB28-62292E0B72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97007" y="4391606"/>
              <a:ext cx="179999" cy="180000"/>
            </a:xfrm>
            <a:custGeom>
              <a:avLst/>
              <a:gdLst/>
              <a:ahLst/>
              <a:cxnLst/>
              <a:rect l="l" t="t" r="r" b="b"/>
              <a:pathLst>
                <a:path w="220435" h="220436">
                  <a:moveTo>
                    <a:pt x="64724" y="26837"/>
                  </a:moveTo>
                  <a:lnTo>
                    <a:pt x="96440" y="69460"/>
                  </a:lnTo>
                  <a:lnTo>
                    <a:pt x="64724" y="160017"/>
                  </a:lnTo>
                  <a:lnTo>
                    <a:pt x="110217" y="203645"/>
                  </a:lnTo>
                  <a:lnTo>
                    <a:pt x="155711" y="160017"/>
                  </a:lnTo>
                  <a:lnTo>
                    <a:pt x="123995" y="69460"/>
                  </a:lnTo>
                  <a:lnTo>
                    <a:pt x="155711" y="26837"/>
                  </a:lnTo>
                  <a:close/>
                  <a:moveTo>
                    <a:pt x="0" y="0"/>
                  </a:moveTo>
                  <a:lnTo>
                    <a:pt x="220435" y="0"/>
                  </a:lnTo>
                  <a:lnTo>
                    <a:pt x="220435" y="220436"/>
                  </a:lnTo>
                  <a:lnTo>
                    <a:pt x="0" y="22043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ntAwesome" pitchFamily="2" charset="0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A41B6779-B20C-4EAD-9549-C8449264C473}"/>
              </a:ext>
            </a:extLst>
          </p:cNvPr>
          <p:cNvGrpSpPr/>
          <p:nvPr/>
        </p:nvGrpSpPr>
        <p:grpSpPr>
          <a:xfrm>
            <a:off x="4181490" y="5527592"/>
            <a:ext cx="1056700" cy="429785"/>
            <a:chOff x="3892490" y="4814457"/>
            <a:chExt cx="1056700" cy="429785"/>
          </a:xfrm>
        </p:grpSpPr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01F1A60C-06F5-443C-9DCC-824368EF5BCD}"/>
                </a:ext>
              </a:extLst>
            </p:cNvPr>
            <p:cNvSpPr txBox="1"/>
            <p:nvPr/>
          </p:nvSpPr>
          <p:spPr>
            <a:xfrm>
              <a:off x="4120116" y="4814457"/>
              <a:ext cx="69762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chemeClr val="bg1"/>
                  </a:solidFill>
                  <a:latin typeface="+mn-ea"/>
                </a:rPr>
                <a:t>Complimentary</a:t>
              </a: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99511756-C367-432C-8359-05F02D93063B}"/>
                </a:ext>
              </a:extLst>
            </p:cNvPr>
            <p:cNvSpPr txBox="1"/>
            <p:nvPr/>
          </p:nvSpPr>
          <p:spPr>
            <a:xfrm>
              <a:off x="3892490" y="5028798"/>
              <a:ext cx="105670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solidFill>
                    <a:schemeClr val="bg1"/>
                  </a:solidFill>
                  <a:latin typeface="+mn-ea"/>
                </a:rPr>
                <a:t>Enter your text here</a:t>
              </a:r>
              <a:endParaRPr lang="zh-CN" altLang="en-US" sz="800" dirty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F31DE0A7-B421-49AE-84CC-D2627CCC21B1}"/>
              </a:ext>
            </a:extLst>
          </p:cNvPr>
          <p:cNvSpPr txBox="1"/>
          <p:nvPr/>
        </p:nvSpPr>
        <p:spPr>
          <a:xfrm>
            <a:off x="6122003" y="2949903"/>
            <a:ext cx="4767259" cy="1518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200" dirty="0">
                <a:solidFill>
                  <a:schemeClr val="bg2">
                    <a:lumMod val="75000"/>
                  </a:schemeClr>
                </a:solidFill>
                <a:latin typeface="+mn-ea"/>
              </a:rPr>
              <a:t>"Twenty years ago to-night," said the man, "I dined here at 'Big Joe' Brady's with Jimmy Wells, my best chum, and the fine st chap in the world. He and I wasto raised d here in New York, just like two brothers, together. I wasand and Jimmy was twenty. 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75AEC36D-DF66-4F21-A6DA-76DE58D9B0BB}"/>
              </a:ext>
            </a:extLst>
          </p:cNvPr>
          <p:cNvSpPr txBox="1"/>
          <p:nvPr/>
        </p:nvSpPr>
        <p:spPr>
          <a:xfrm>
            <a:off x="6112470" y="1672082"/>
            <a:ext cx="26773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>
                <a:latin typeface="+mj-ea"/>
                <a:ea typeface="+mj-ea"/>
              </a:defRPr>
            </a:lvl1pPr>
          </a:lstStyle>
          <a:p>
            <a:r>
              <a:rPr lang="en-US" altLang="zh-CN" dirty="0"/>
              <a:t>COMPANY</a:t>
            </a:r>
            <a:endParaRPr lang="zh-CN" altLang="en-US" dirty="0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B722E109-1C3C-4524-9C1D-AB7B6C52B4E0}"/>
              </a:ext>
            </a:extLst>
          </p:cNvPr>
          <p:cNvSpPr txBox="1"/>
          <p:nvPr/>
        </p:nvSpPr>
        <p:spPr>
          <a:xfrm>
            <a:off x="6093258" y="2254753"/>
            <a:ext cx="2481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j-ea"/>
                <a:ea typeface="+mj-ea"/>
              </a:rPr>
              <a:t>INFORMATION</a:t>
            </a:r>
          </a:p>
        </p:txBody>
      </p:sp>
    </p:spTree>
    <p:extLst>
      <p:ext uri="{BB962C8B-B14F-4D97-AF65-F5344CB8AC3E}">
        <p14:creationId xmlns:p14="http://schemas.microsoft.com/office/powerpoint/2010/main" val="393603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4.16667E-7 -0.08657 " pathEditMode="relative" rAng="0" ptsTypes="AA">
                                      <p:cBhvr>
                                        <p:cTn id="15" dur="125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4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-4.07407E-6 L -4.16667E-7 -0.08657 " pathEditMode="relative" rAng="0" ptsTypes="AA">
                                      <p:cBhvr>
                                        <p:cTn id="20" dur="125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4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-4.07407E-6 L -4.16667E-7 -0.08657 " pathEditMode="relative" rAng="0" ptsTypes="AA">
                                      <p:cBhvr>
                                        <p:cTn id="25" dur="125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4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-4.07407E-6 L -4.16667E-7 -0.08657 " pathEditMode="relative" rAng="0" ptsTypes="AA">
                                      <p:cBhvr>
                                        <p:cTn id="30" dur="125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4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16667E-7 -4.07407E-6 L -4.16667E-7 -0.08657 " pathEditMode="relative" rAng="0" ptsTypes="AA">
                                      <p:cBhvr>
                                        <p:cTn id="35" dur="125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4" presetClass="pat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4.16667E-7 -4.07407E-6 L -4.16667E-7 -0.08657 " pathEditMode="relative" rAng="0" ptsTypes="AA">
                                      <p:cBhvr>
                                        <p:cTn id="40" dur="125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59259E-6 L -0.04557 2.59259E-6 " pathEditMode="relative" rAng="0" ptsTypes="AA">
                                      <p:cBhvr>
                                        <p:cTn id="57" dur="15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5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6.25E-7 -1.11111E-6 L -0.04557 -1.11111E-6 " pathEditMode="relative" rAng="0" ptsTypes="AA">
                                      <p:cBhvr>
                                        <p:cTn id="62" dur="150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5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7.40741E-7 L -0.04557 7.40741E-7 " pathEditMode="relative" rAng="0" ptsTypes="AA">
                                      <p:cBhvr>
                                        <p:cTn id="67" dur="15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6" grpId="1"/>
      <p:bldP spid="37" grpId="0"/>
      <p:bldP spid="37" grpId="1"/>
      <p:bldP spid="38" grpId="0"/>
      <p:bldP spid="3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49E09B"/>
            </a:gs>
            <a:gs pos="26000">
              <a:srgbClr val="4AC6D7"/>
            </a:gs>
            <a:gs pos="0">
              <a:srgbClr val="47ADDA"/>
            </a:gs>
            <a:gs pos="83000">
              <a:srgbClr val="4BE0B8"/>
            </a:gs>
            <a:gs pos="55000">
              <a:srgbClr val="4CDFD4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3">
            <a:extLst>
              <a:ext uri="{FF2B5EF4-FFF2-40B4-BE49-F238E27FC236}">
                <a16:creationId xmlns:a16="http://schemas.microsoft.com/office/drawing/2014/main" id="{8FCFF1CE-1401-46E7-82AC-997915D662DA}"/>
              </a:ext>
            </a:extLst>
          </p:cNvPr>
          <p:cNvSpPr/>
          <p:nvPr/>
        </p:nvSpPr>
        <p:spPr>
          <a:xfrm>
            <a:off x="694734" y="581749"/>
            <a:ext cx="10802533" cy="5694503"/>
          </a:xfrm>
          <a:prstGeom prst="roundRect">
            <a:avLst>
              <a:gd name="adj" fmla="val 2001"/>
            </a:avLst>
          </a:prstGeom>
          <a:solidFill>
            <a:schemeClr val="bg1"/>
          </a:solidFill>
          <a:ln w="12700">
            <a:noFill/>
          </a:ln>
          <a:effectLst>
            <a:outerShdw blurRad="381000" dist="38100" dir="5400000" algn="t" rotWithShape="0">
              <a:srgbClr val="B8B8F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5DF889F-DD98-4605-9616-0D483A39F7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69" b="33265"/>
          <a:stretch/>
        </p:blipFill>
        <p:spPr>
          <a:xfrm>
            <a:off x="0" y="2199259"/>
            <a:ext cx="3125337" cy="589757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8CBA575-44F0-4DEB-B70D-7963CC3E22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66" b="21655"/>
          <a:stretch/>
        </p:blipFill>
        <p:spPr>
          <a:xfrm>
            <a:off x="4647391" y="2342947"/>
            <a:ext cx="7790146" cy="4781536"/>
          </a:xfrm>
          <a:prstGeom prst="rect">
            <a:avLst/>
          </a:prstGeom>
          <a:effectLst>
            <a:outerShdw blurRad="254000" dist="2540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D2FD0D4-E95E-4E8C-A7B3-F73DAC172A0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2343" flipH="1" flipV="1">
            <a:off x="5768946" y="778467"/>
            <a:ext cx="2250375" cy="225037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194127A-EF2B-4388-984B-A986D497C594}"/>
              </a:ext>
            </a:extLst>
          </p:cNvPr>
          <p:cNvSpPr txBox="1"/>
          <p:nvPr/>
        </p:nvSpPr>
        <p:spPr>
          <a:xfrm>
            <a:off x="1040033" y="775611"/>
            <a:ext cx="4063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+mn-ea"/>
              </a:rPr>
              <a:t>Here Is The Title Of Your Text</a:t>
            </a:r>
            <a:endParaRPr lang="zh-CN" altLang="en-US" sz="2400" dirty="0">
              <a:latin typeface="+mn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8DFBF4A-17E6-4020-A3C4-294E445C8AF3}"/>
              </a:ext>
            </a:extLst>
          </p:cNvPr>
          <p:cNvSpPr txBox="1"/>
          <p:nvPr/>
        </p:nvSpPr>
        <p:spPr>
          <a:xfrm>
            <a:off x="2050855" y="1874821"/>
            <a:ext cx="1834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latin typeface="+mn-ea"/>
              </a:rPr>
              <a:t>Here Is The Title Of Your Text. Thanks For Support</a:t>
            </a:r>
            <a:endParaRPr lang="zh-CN" altLang="en-US" sz="1000" dirty="0">
              <a:latin typeface="+mn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77F152A-C481-4872-9BAB-1E3059536B55}"/>
              </a:ext>
            </a:extLst>
          </p:cNvPr>
          <p:cNvSpPr txBox="1"/>
          <p:nvPr/>
        </p:nvSpPr>
        <p:spPr>
          <a:xfrm>
            <a:off x="2690151" y="2697032"/>
            <a:ext cx="1834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000" dirty="0">
                <a:latin typeface="+mn-ea"/>
              </a:rPr>
              <a:t>Here Is The Title Of Your Text. Thanks For Support</a:t>
            </a:r>
            <a:endParaRPr lang="zh-CN" altLang="en-US" sz="1000" dirty="0">
              <a:latin typeface="+mn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DE1E003-4954-4FD7-92FF-DBFE7A897227}"/>
              </a:ext>
            </a:extLst>
          </p:cNvPr>
          <p:cNvSpPr txBox="1"/>
          <p:nvPr/>
        </p:nvSpPr>
        <p:spPr>
          <a:xfrm>
            <a:off x="2050855" y="3519243"/>
            <a:ext cx="1834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latin typeface="+mn-ea"/>
              </a:rPr>
              <a:t>Here Is The Title Of Your Text. Thanks For Support</a:t>
            </a:r>
            <a:endParaRPr lang="zh-CN" altLang="en-US" sz="1000" dirty="0">
              <a:latin typeface="+mn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5F9CE51-7CEB-41F1-AFD3-575731348BE7}"/>
              </a:ext>
            </a:extLst>
          </p:cNvPr>
          <p:cNvSpPr txBox="1"/>
          <p:nvPr/>
        </p:nvSpPr>
        <p:spPr>
          <a:xfrm>
            <a:off x="2690151" y="4341454"/>
            <a:ext cx="1834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000" dirty="0">
                <a:latin typeface="+mn-ea"/>
              </a:rPr>
              <a:t>Here Is The Title Of Your Text. Thanks For Support</a:t>
            </a:r>
            <a:endParaRPr lang="zh-CN" altLang="en-US" sz="1000" dirty="0">
              <a:latin typeface="+mn-ea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B0F3EFAF-29FD-4888-8FE8-F9F9DE031361}"/>
              </a:ext>
            </a:extLst>
          </p:cNvPr>
          <p:cNvGrpSpPr/>
          <p:nvPr/>
        </p:nvGrpSpPr>
        <p:grpSpPr>
          <a:xfrm>
            <a:off x="1516347" y="1871434"/>
            <a:ext cx="376106" cy="376106"/>
            <a:chOff x="6617737" y="2692686"/>
            <a:chExt cx="376106" cy="376106"/>
          </a:xfrm>
        </p:grpSpPr>
        <p:sp>
          <p:nvSpPr>
            <p:cNvPr id="14" name="圆角矩形 9">
              <a:extLst>
                <a:ext uri="{FF2B5EF4-FFF2-40B4-BE49-F238E27FC236}">
                  <a16:creationId xmlns:a16="http://schemas.microsoft.com/office/drawing/2014/main" id="{7325A057-12F0-43FF-90CC-A2AC41EEDB47}"/>
                </a:ext>
              </a:extLst>
            </p:cNvPr>
            <p:cNvSpPr/>
            <p:nvPr/>
          </p:nvSpPr>
          <p:spPr>
            <a:xfrm rot="2700000">
              <a:off x="6617737" y="2692686"/>
              <a:ext cx="376106" cy="376106"/>
            </a:xfrm>
            <a:prstGeom prst="roundRect">
              <a:avLst>
                <a:gd name="adj" fmla="val 40606"/>
              </a:avLst>
            </a:prstGeom>
            <a:gradFill flip="none" rotWithShape="0">
              <a:gsLst>
                <a:gs pos="56000">
                  <a:schemeClr val="bg1"/>
                </a:gs>
                <a:gs pos="99000">
                  <a:schemeClr val="bg1">
                    <a:lumMod val="75000"/>
                  </a:schemeClr>
                </a:gs>
              </a:gsLst>
              <a:lin ang="13500000" scaled="1"/>
              <a:tileRect/>
            </a:gradFill>
            <a:ln>
              <a:gradFill flip="none" rotWithShape="1">
                <a:gsLst>
                  <a:gs pos="1000">
                    <a:schemeClr val="bg1">
                      <a:lumMod val="85000"/>
                    </a:schemeClr>
                  </a:gs>
                  <a:gs pos="59000">
                    <a:schemeClr val="bg1"/>
                  </a:gs>
                </a:gsLst>
                <a:lin ang="10800000" scaled="1"/>
                <a:tileRect/>
              </a:gradFill>
            </a:ln>
            <a:effectLst>
              <a:outerShdw blurRad="254000" dist="127000" dir="36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5" name="任意多边形 20">
              <a:extLst>
                <a:ext uri="{FF2B5EF4-FFF2-40B4-BE49-F238E27FC236}">
                  <a16:creationId xmlns:a16="http://schemas.microsoft.com/office/drawing/2014/main" id="{A4E7288E-D16C-4545-9B0A-E44B9C74C1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15790" y="2790739"/>
              <a:ext cx="180000" cy="180000"/>
            </a:xfrm>
            <a:custGeom>
              <a:avLst/>
              <a:gdLst/>
              <a:ahLst/>
              <a:cxnLst/>
              <a:rect l="l" t="t" r="r" b="b"/>
              <a:pathLst>
                <a:path w="234213" h="234213">
                  <a:moveTo>
                    <a:pt x="163030" y="128587"/>
                  </a:moveTo>
                  <a:cubicBezTo>
                    <a:pt x="159012" y="128587"/>
                    <a:pt x="155568" y="130118"/>
                    <a:pt x="152697" y="133179"/>
                  </a:cubicBezTo>
                  <a:cubicBezTo>
                    <a:pt x="152984" y="133466"/>
                    <a:pt x="153893" y="134352"/>
                    <a:pt x="155424" y="135834"/>
                  </a:cubicBezTo>
                  <a:cubicBezTo>
                    <a:pt x="156955" y="137317"/>
                    <a:pt x="157983" y="138346"/>
                    <a:pt x="158510" y="138920"/>
                  </a:cubicBezTo>
                  <a:cubicBezTo>
                    <a:pt x="159036" y="139494"/>
                    <a:pt x="159753" y="140403"/>
                    <a:pt x="160662" y="141647"/>
                  </a:cubicBezTo>
                  <a:cubicBezTo>
                    <a:pt x="161571" y="142891"/>
                    <a:pt x="162193" y="144110"/>
                    <a:pt x="162528" y="145306"/>
                  </a:cubicBezTo>
                  <a:cubicBezTo>
                    <a:pt x="162863" y="146502"/>
                    <a:pt x="163030" y="147818"/>
                    <a:pt x="163030" y="149253"/>
                  </a:cubicBezTo>
                  <a:cubicBezTo>
                    <a:pt x="163030" y="153080"/>
                    <a:pt x="161691" y="156333"/>
                    <a:pt x="159012" y="159012"/>
                  </a:cubicBezTo>
                  <a:cubicBezTo>
                    <a:pt x="156333" y="161691"/>
                    <a:pt x="153080" y="163030"/>
                    <a:pt x="149253" y="163030"/>
                  </a:cubicBezTo>
                  <a:cubicBezTo>
                    <a:pt x="147818" y="163030"/>
                    <a:pt x="146502" y="162863"/>
                    <a:pt x="145306" y="162528"/>
                  </a:cubicBezTo>
                  <a:cubicBezTo>
                    <a:pt x="144111" y="162193"/>
                    <a:pt x="142891" y="161571"/>
                    <a:pt x="141647" y="160662"/>
                  </a:cubicBezTo>
                  <a:cubicBezTo>
                    <a:pt x="140403" y="159753"/>
                    <a:pt x="139494" y="159036"/>
                    <a:pt x="138920" y="158509"/>
                  </a:cubicBezTo>
                  <a:cubicBezTo>
                    <a:pt x="138346" y="157983"/>
                    <a:pt x="137318" y="156955"/>
                    <a:pt x="135835" y="155424"/>
                  </a:cubicBezTo>
                  <a:cubicBezTo>
                    <a:pt x="134352" y="153893"/>
                    <a:pt x="133467" y="152984"/>
                    <a:pt x="133180" y="152697"/>
                  </a:cubicBezTo>
                  <a:cubicBezTo>
                    <a:pt x="130022" y="155663"/>
                    <a:pt x="128444" y="159155"/>
                    <a:pt x="128444" y="163174"/>
                  </a:cubicBezTo>
                  <a:cubicBezTo>
                    <a:pt x="128444" y="167001"/>
                    <a:pt x="129783" y="170254"/>
                    <a:pt x="132462" y="172933"/>
                  </a:cubicBezTo>
                  <a:lnTo>
                    <a:pt x="162026" y="202640"/>
                  </a:lnTo>
                  <a:cubicBezTo>
                    <a:pt x="164609" y="205223"/>
                    <a:pt x="167862" y="206515"/>
                    <a:pt x="171785" y="206515"/>
                  </a:cubicBezTo>
                  <a:cubicBezTo>
                    <a:pt x="175612" y="206515"/>
                    <a:pt x="178865" y="205271"/>
                    <a:pt x="181543" y="202783"/>
                  </a:cubicBezTo>
                  <a:lnTo>
                    <a:pt x="202640" y="181830"/>
                  </a:lnTo>
                  <a:cubicBezTo>
                    <a:pt x="205319" y="179151"/>
                    <a:pt x="206658" y="175946"/>
                    <a:pt x="206658" y="172215"/>
                  </a:cubicBezTo>
                  <a:cubicBezTo>
                    <a:pt x="206658" y="168388"/>
                    <a:pt x="205319" y="165135"/>
                    <a:pt x="202640" y="162456"/>
                  </a:cubicBezTo>
                  <a:lnTo>
                    <a:pt x="172789" y="132605"/>
                  </a:lnTo>
                  <a:cubicBezTo>
                    <a:pt x="170110" y="129927"/>
                    <a:pt x="166857" y="128587"/>
                    <a:pt x="163030" y="128587"/>
                  </a:cubicBezTo>
                  <a:close/>
                  <a:moveTo>
                    <a:pt x="62428" y="27554"/>
                  </a:moveTo>
                  <a:cubicBezTo>
                    <a:pt x="58696" y="27554"/>
                    <a:pt x="55443" y="28846"/>
                    <a:pt x="52669" y="31429"/>
                  </a:cubicBezTo>
                  <a:lnTo>
                    <a:pt x="31573" y="52382"/>
                  </a:lnTo>
                  <a:cubicBezTo>
                    <a:pt x="28894" y="55061"/>
                    <a:pt x="27554" y="58266"/>
                    <a:pt x="27554" y="61997"/>
                  </a:cubicBezTo>
                  <a:cubicBezTo>
                    <a:pt x="27554" y="65824"/>
                    <a:pt x="28894" y="69077"/>
                    <a:pt x="31573" y="71756"/>
                  </a:cubicBezTo>
                  <a:lnTo>
                    <a:pt x="61423" y="101607"/>
                  </a:lnTo>
                  <a:cubicBezTo>
                    <a:pt x="64006" y="104190"/>
                    <a:pt x="67259" y="105481"/>
                    <a:pt x="71182" y="105481"/>
                  </a:cubicBezTo>
                  <a:cubicBezTo>
                    <a:pt x="75200" y="105481"/>
                    <a:pt x="78645" y="103999"/>
                    <a:pt x="81515" y="101033"/>
                  </a:cubicBezTo>
                  <a:cubicBezTo>
                    <a:pt x="81228" y="100746"/>
                    <a:pt x="80319" y="99861"/>
                    <a:pt x="78788" y="98378"/>
                  </a:cubicBezTo>
                  <a:cubicBezTo>
                    <a:pt x="77257" y="96895"/>
                    <a:pt x="76229" y="95866"/>
                    <a:pt x="75703" y="95292"/>
                  </a:cubicBezTo>
                  <a:cubicBezTo>
                    <a:pt x="75177" y="94718"/>
                    <a:pt x="74459" y="93809"/>
                    <a:pt x="73550" y="92565"/>
                  </a:cubicBezTo>
                  <a:cubicBezTo>
                    <a:pt x="72641" y="91322"/>
                    <a:pt x="72019" y="90102"/>
                    <a:pt x="71684" y="88906"/>
                  </a:cubicBezTo>
                  <a:cubicBezTo>
                    <a:pt x="71350" y="87710"/>
                    <a:pt x="71182" y="86394"/>
                    <a:pt x="71182" y="84959"/>
                  </a:cubicBezTo>
                  <a:cubicBezTo>
                    <a:pt x="71182" y="81132"/>
                    <a:pt x="72522" y="77879"/>
                    <a:pt x="75200" y="75200"/>
                  </a:cubicBezTo>
                  <a:cubicBezTo>
                    <a:pt x="77879" y="72521"/>
                    <a:pt x="81132" y="71182"/>
                    <a:pt x="84959" y="71182"/>
                  </a:cubicBezTo>
                  <a:cubicBezTo>
                    <a:pt x="86394" y="71182"/>
                    <a:pt x="87710" y="71349"/>
                    <a:pt x="88906" y="71684"/>
                  </a:cubicBezTo>
                  <a:cubicBezTo>
                    <a:pt x="90102" y="72019"/>
                    <a:pt x="91322" y="72641"/>
                    <a:pt x="92565" y="73550"/>
                  </a:cubicBezTo>
                  <a:cubicBezTo>
                    <a:pt x="93809" y="74459"/>
                    <a:pt x="94718" y="75176"/>
                    <a:pt x="95292" y="75703"/>
                  </a:cubicBezTo>
                  <a:cubicBezTo>
                    <a:pt x="95866" y="76229"/>
                    <a:pt x="96895" y="77257"/>
                    <a:pt x="98378" y="78788"/>
                  </a:cubicBezTo>
                  <a:cubicBezTo>
                    <a:pt x="99861" y="80319"/>
                    <a:pt x="100746" y="81228"/>
                    <a:pt x="101033" y="81515"/>
                  </a:cubicBezTo>
                  <a:cubicBezTo>
                    <a:pt x="104190" y="78549"/>
                    <a:pt x="105769" y="75057"/>
                    <a:pt x="105769" y="71038"/>
                  </a:cubicBezTo>
                  <a:cubicBezTo>
                    <a:pt x="105769" y="67211"/>
                    <a:pt x="104429" y="63958"/>
                    <a:pt x="101750" y="61280"/>
                  </a:cubicBezTo>
                  <a:lnTo>
                    <a:pt x="72187" y="31572"/>
                  </a:lnTo>
                  <a:cubicBezTo>
                    <a:pt x="69508" y="28893"/>
                    <a:pt x="66255" y="27554"/>
                    <a:pt x="62428" y="27554"/>
                  </a:cubicBezTo>
                  <a:close/>
                  <a:moveTo>
                    <a:pt x="62428" y="0"/>
                  </a:moveTo>
                  <a:cubicBezTo>
                    <a:pt x="74004" y="0"/>
                    <a:pt x="83763" y="4066"/>
                    <a:pt x="91704" y="12198"/>
                  </a:cubicBezTo>
                  <a:lnTo>
                    <a:pt x="121268" y="41905"/>
                  </a:lnTo>
                  <a:cubicBezTo>
                    <a:pt x="129209" y="49846"/>
                    <a:pt x="133180" y="59557"/>
                    <a:pt x="133180" y="71038"/>
                  </a:cubicBezTo>
                  <a:cubicBezTo>
                    <a:pt x="133180" y="82806"/>
                    <a:pt x="128970" y="92805"/>
                    <a:pt x="120550" y="101033"/>
                  </a:cubicBezTo>
                  <a:lnTo>
                    <a:pt x="133180" y="113662"/>
                  </a:lnTo>
                  <a:cubicBezTo>
                    <a:pt x="141408" y="105242"/>
                    <a:pt x="151358" y="101033"/>
                    <a:pt x="163030" y="101033"/>
                  </a:cubicBezTo>
                  <a:cubicBezTo>
                    <a:pt x="174511" y="101033"/>
                    <a:pt x="184270" y="105051"/>
                    <a:pt x="192307" y="113088"/>
                  </a:cubicBezTo>
                  <a:lnTo>
                    <a:pt x="222158" y="142938"/>
                  </a:lnTo>
                  <a:cubicBezTo>
                    <a:pt x="230194" y="150975"/>
                    <a:pt x="234213" y="160734"/>
                    <a:pt x="234213" y="172215"/>
                  </a:cubicBezTo>
                  <a:cubicBezTo>
                    <a:pt x="234213" y="183696"/>
                    <a:pt x="230146" y="193407"/>
                    <a:pt x="222014" y="201348"/>
                  </a:cubicBezTo>
                  <a:lnTo>
                    <a:pt x="200918" y="222301"/>
                  </a:lnTo>
                  <a:cubicBezTo>
                    <a:pt x="192977" y="230242"/>
                    <a:pt x="183266" y="234213"/>
                    <a:pt x="171785" y="234213"/>
                  </a:cubicBezTo>
                  <a:cubicBezTo>
                    <a:pt x="160208" y="234213"/>
                    <a:pt x="150449" y="230146"/>
                    <a:pt x="142508" y="222014"/>
                  </a:cubicBezTo>
                  <a:lnTo>
                    <a:pt x="112944" y="192307"/>
                  </a:lnTo>
                  <a:cubicBezTo>
                    <a:pt x="105003" y="184366"/>
                    <a:pt x="101033" y="174655"/>
                    <a:pt x="101033" y="163174"/>
                  </a:cubicBezTo>
                  <a:cubicBezTo>
                    <a:pt x="101033" y="151406"/>
                    <a:pt x="105242" y="141408"/>
                    <a:pt x="113662" y="133179"/>
                  </a:cubicBezTo>
                  <a:lnTo>
                    <a:pt x="101033" y="120550"/>
                  </a:lnTo>
                  <a:cubicBezTo>
                    <a:pt x="92805" y="128970"/>
                    <a:pt x="82854" y="133179"/>
                    <a:pt x="71182" y="133179"/>
                  </a:cubicBezTo>
                  <a:cubicBezTo>
                    <a:pt x="59701" y="133179"/>
                    <a:pt x="49942" y="129161"/>
                    <a:pt x="41905" y="121124"/>
                  </a:cubicBezTo>
                  <a:lnTo>
                    <a:pt x="12055" y="91274"/>
                  </a:lnTo>
                  <a:cubicBezTo>
                    <a:pt x="4018" y="83237"/>
                    <a:pt x="0" y="73478"/>
                    <a:pt x="0" y="61997"/>
                  </a:cubicBezTo>
                  <a:cubicBezTo>
                    <a:pt x="0" y="50516"/>
                    <a:pt x="4066" y="40805"/>
                    <a:pt x="12198" y="32864"/>
                  </a:cubicBezTo>
                  <a:lnTo>
                    <a:pt x="33295" y="11911"/>
                  </a:lnTo>
                  <a:cubicBezTo>
                    <a:pt x="41236" y="3970"/>
                    <a:pt x="50947" y="0"/>
                    <a:pt x="62428" y="0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 dirty="0">
                <a:latin typeface="FontAwesome" pitchFamily="2" charset="0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95C8C33E-274E-4C68-BB73-DCCCECF95632}"/>
              </a:ext>
            </a:extLst>
          </p:cNvPr>
          <p:cNvGrpSpPr/>
          <p:nvPr/>
        </p:nvGrpSpPr>
        <p:grpSpPr>
          <a:xfrm>
            <a:off x="1516347" y="3535135"/>
            <a:ext cx="376106" cy="376106"/>
            <a:chOff x="6617737" y="4356387"/>
            <a:chExt cx="376106" cy="376106"/>
          </a:xfrm>
        </p:grpSpPr>
        <p:sp>
          <p:nvSpPr>
            <p:cNvPr id="17" name="圆角矩形 10">
              <a:extLst>
                <a:ext uri="{FF2B5EF4-FFF2-40B4-BE49-F238E27FC236}">
                  <a16:creationId xmlns:a16="http://schemas.microsoft.com/office/drawing/2014/main" id="{B6A12009-A286-4C02-99FB-DCB8457A4A53}"/>
                </a:ext>
              </a:extLst>
            </p:cNvPr>
            <p:cNvSpPr/>
            <p:nvPr/>
          </p:nvSpPr>
          <p:spPr>
            <a:xfrm rot="2700000">
              <a:off x="6617737" y="4356387"/>
              <a:ext cx="376106" cy="376106"/>
            </a:xfrm>
            <a:prstGeom prst="roundRect">
              <a:avLst>
                <a:gd name="adj" fmla="val 40606"/>
              </a:avLst>
            </a:prstGeom>
            <a:gradFill flip="none" rotWithShape="0">
              <a:gsLst>
                <a:gs pos="56000">
                  <a:schemeClr val="bg1"/>
                </a:gs>
                <a:gs pos="99000">
                  <a:schemeClr val="bg1">
                    <a:lumMod val="75000"/>
                  </a:schemeClr>
                </a:gs>
              </a:gsLst>
              <a:lin ang="13500000" scaled="1"/>
              <a:tileRect/>
            </a:gradFill>
            <a:ln>
              <a:gradFill flip="none" rotWithShape="1">
                <a:gsLst>
                  <a:gs pos="1000">
                    <a:schemeClr val="bg1">
                      <a:lumMod val="85000"/>
                    </a:schemeClr>
                  </a:gs>
                  <a:gs pos="59000">
                    <a:schemeClr val="bg1"/>
                  </a:gs>
                </a:gsLst>
                <a:lin ang="10800000" scaled="1"/>
                <a:tileRect/>
              </a:gradFill>
            </a:ln>
            <a:effectLst>
              <a:outerShdw blurRad="254000" dist="127000" dir="36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8" name="任意多边形 21">
              <a:extLst>
                <a:ext uri="{FF2B5EF4-FFF2-40B4-BE49-F238E27FC236}">
                  <a16:creationId xmlns:a16="http://schemas.microsoft.com/office/drawing/2014/main" id="{027D1D58-6116-4A21-8109-7CB27A21E5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70790" y="4454440"/>
              <a:ext cx="269999" cy="180000"/>
            </a:xfrm>
            <a:custGeom>
              <a:avLst/>
              <a:gdLst/>
              <a:ahLst/>
              <a:cxnLst/>
              <a:rect l="l" t="t" r="r" b="b"/>
              <a:pathLst>
                <a:path w="330653" h="220436">
                  <a:moveTo>
                    <a:pt x="76061" y="101607"/>
                  </a:moveTo>
                  <a:lnTo>
                    <a:pt x="158438" y="127583"/>
                  </a:lnTo>
                  <a:cubicBezTo>
                    <a:pt x="160543" y="128253"/>
                    <a:pt x="162839" y="128588"/>
                    <a:pt x="165326" y="128588"/>
                  </a:cubicBezTo>
                  <a:cubicBezTo>
                    <a:pt x="167814" y="128588"/>
                    <a:pt x="170110" y="128253"/>
                    <a:pt x="172215" y="127583"/>
                  </a:cubicBezTo>
                  <a:lnTo>
                    <a:pt x="254591" y="101607"/>
                  </a:lnTo>
                  <a:lnTo>
                    <a:pt x="257174" y="146957"/>
                  </a:lnTo>
                  <a:cubicBezTo>
                    <a:pt x="257557" y="153559"/>
                    <a:pt x="253635" y="159682"/>
                    <a:pt x="245406" y="165327"/>
                  </a:cubicBezTo>
                  <a:cubicBezTo>
                    <a:pt x="237178" y="170972"/>
                    <a:pt x="225937" y="175445"/>
                    <a:pt x="211681" y="178745"/>
                  </a:cubicBezTo>
                  <a:cubicBezTo>
                    <a:pt x="197425" y="182046"/>
                    <a:pt x="181974" y="183696"/>
                    <a:pt x="165326" y="183696"/>
                  </a:cubicBezTo>
                  <a:cubicBezTo>
                    <a:pt x="148679" y="183696"/>
                    <a:pt x="133227" y="182046"/>
                    <a:pt x="118972" y="178745"/>
                  </a:cubicBezTo>
                  <a:cubicBezTo>
                    <a:pt x="104716" y="175445"/>
                    <a:pt x="93474" y="170972"/>
                    <a:pt x="85246" y="165327"/>
                  </a:cubicBezTo>
                  <a:cubicBezTo>
                    <a:pt x="77018" y="159682"/>
                    <a:pt x="73095" y="153559"/>
                    <a:pt x="73478" y="146957"/>
                  </a:cubicBezTo>
                  <a:close/>
                  <a:moveTo>
                    <a:pt x="165326" y="0"/>
                  </a:moveTo>
                  <a:cubicBezTo>
                    <a:pt x="165900" y="0"/>
                    <a:pt x="166379" y="48"/>
                    <a:pt x="166761" y="144"/>
                  </a:cubicBezTo>
                  <a:lnTo>
                    <a:pt x="327496" y="50660"/>
                  </a:lnTo>
                  <a:cubicBezTo>
                    <a:pt x="329601" y="51426"/>
                    <a:pt x="330653" y="52908"/>
                    <a:pt x="330653" y="55109"/>
                  </a:cubicBezTo>
                  <a:cubicBezTo>
                    <a:pt x="330653" y="57310"/>
                    <a:pt x="329601" y="58792"/>
                    <a:pt x="327496" y="59558"/>
                  </a:cubicBezTo>
                  <a:lnTo>
                    <a:pt x="166761" y="110074"/>
                  </a:lnTo>
                  <a:cubicBezTo>
                    <a:pt x="166379" y="110170"/>
                    <a:pt x="165900" y="110218"/>
                    <a:pt x="165326" y="110218"/>
                  </a:cubicBezTo>
                  <a:cubicBezTo>
                    <a:pt x="164752" y="110218"/>
                    <a:pt x="164274" y="110170"/>
                    <a:pt x="163891" y="110074"/>
                  </a:cubicBezTo>
                  <a:lnTo>
                    <a:pt x="70321" y="80511"/>
                  </a:lnTo>
                  <a:cubicBezTo>
                    <a:pt x="66207" y="83764"/>
                    <a:pt x="62810" y="89098"/>
                    <a:pt x="60131" y="96512"/>
                  </a:cubicBezTo>
                  <a:cubicBezTo>
                    <a:pt x="57452" y="103927"/>
                    <a:pt x="55826" y="112466"/>
                    <a:pt x="55252" y="122129"/>
                  </a:cubicBezTo>
                  <a:cubicBezTo>
                    <a:pt x="61279" y="125574"/>
                    <a:pt x="64293" y="130788"/>
                    <a:pt x="64293" y="137772"/>
                  </a:cubicBezTo>
                  <a:cubicBezTo>
                    <a:pt x="64293" y="144374"/>
                    <a:pt x="61519" y="149493"/>
                    <a:pt x="55970" y="153128"/>
                  </a:cubicBezTo>
                  <a:lnTo>
                    <a:pt x="64293" y="215269"/>
                  </a:lnTo>
                  <a:cubicBezTo>
                    <a:pt x="64485" y="216609"/>
                    <a:pt x="64102" y="217805"/>
                    <a:pt x="63145" y="218857"/>
                  </a:cubicBezTo>
                  <a:cubicBezTo>
                    <a:pt x="62284" y="219910"/>
                    <a:pt x="61136" y="220436"/>
                    <a:pt x="59701" y="220436"/>
                  </a:cubicBezTo>
                  <a:lnTo>
                    <a:pt x="32146" y="220436"/>
                  </a:lnTo>
                  <a:cubicBezTo>
                    <a:pt x="30711" y="220436"/>
                    <a:pt x="29563" y="219910"/>
                    <a:pt x="28702" y="218857"/>
                  </a:cubicBezTo>
                  <a:cubicBezTo>
                    <a:pt x="27745" y="217805"/>
                    <a:pt x="27363" y="216609"/>
                    <a:pt x="27554" y="215269"/>
                  </a:cubicBezTo>
                  <a:lnTo>
                    <a:pt x="35878" y="153128"/>
                  </a:lnTo>
                  <a:cubicBezTo>
                    <a:pt x="30329" y="149493"/>
                    <a:pt x="27554" y="144374"/>
                    <a:pt x="27554" y="137772"/>
                  </a:cubicBezTo>
                  <a:cubicBezTo>
                    <a:pt x="27554" y="130788"/>
                    <a:pt x="30663" y="125478"/>
                    <a:pt x="36882" y="121842"/>
                  </a:cubicBezTo>
                  <a:cubicBezTo>
                    <a:pt x="37935" y="102038"/>
                    <a:pt x="42623" y="86251"/>
                    <a:pt x="50947" y="74483"/>
                  </a:cubicBezTo>
                  <a:lnTo>
                    <a:pt x="3157" y="59558"/>
                  </a:lnTo>
                  <a:cubicBezTo>
                    <a:pt x="1052" y="58792"/>
                    <a:pt x="0" y="57310"/>
                    <a:pt x="0" y="55109"/>
                  </a:cubicBezTo>
                  <a:cubicBezTo>
                    <a:pt x="0" y="52908"/>
                    <a:pt x="1052" y="51426"/>
                    <a:pt x="3157" y="50660"/>
                  </a:cubicBezTo>
                  <a:lnTo>
                    <a:pt x="163891" y="144"/>
                  </a:lnTo>
                  <a:cubicBezTo>
                    <a:pt x="164274" y="48"/>
                    <a:pt x="164752" y="0"/>
                    <a:pt x="165326" y="0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 dirty="0">
                <a:latin typeface="FontAwesome" pitchFamily="2" charset="0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E08657B6-BD81-4C5D-9C43-456B6BB7B646}"/>
              </a:ext>
            </a:extLst>
          </p:cNvPr>
          <p:cNvGrpSpPr/>
          <p:nvPr/>
        </p:nvGrpSpPr>
        <p:grpSpPr>
          <a:xfrm>
            <a:off x="4646897" y="2685642"/>
            <a:ext cx="376106" cy="376106"/>
            <a:chOff x="9748287" y="3506894"/>
            <a:chExt cx="376106" cy="376106"/>
          </a:xfrm>
        </p:grpSpPr>
        <p:sp>
          <p:nvSpPr>
            <p:cNvPr id="20" name="圆角矩形 11">
              <a:extLst>
                <a:ext uri="{FF2B5EF4-FFF2-40B4-BE49-F238E27FC236}">
                  <a16:creationId xmlns:a16="http://schemas.microsoft.com/office/drawing/2014/main" id="{01193F13-7BF7-48EB-BB9E-82ECE0680054}"/>
                </a:ext>
              </a:extLst>
            </p:cNvPr>
            <p:cNvSpPr/>
            <p:nvPr/>
          </p:nvSpPr>
          <p:spPr>
            <a:xfrm rot="2700000">
              <a:off x="9748287" y="3506894"/>
              <a:ext cx="376106" cy="376106"/>
            </a:xfrm>
            <a:prstGeom prst="roundRect">
              <a:avLst>
                <a:gd name="adj" fmla="val 40606"/>
              </a:avLst>
            </a:prstGeom>
            <a:gradFill flip="none" rotWithShape="0">
              <a:gsLst>
                <a:gs pos="56000">
                  <a:schemeClr val="bg1"/>
                </a:gs>
                <a:gs pos="99000">
                  <a:schemeClr val="bg1">
                    <a:lumMod val="75000"/>
                  </a:schemeClr>
                </a:gs>
              </a:gsLst>
              <a:lin ang="13500000" scaled="1"/>
              <a:tileRect/>
            </a:gradFill>
            <a:ln>
              <a:gradFill flip="none" rotWithShape="1">
                <a:gsLst>
                  <a:gs pos="1000">
                    <a:schemeClr val="bg1">
                      <a:lumMod val="85000"/>
                    </a:schemeClr>
                  </a:gs>
                  <a:gs pos="59000">
                    <a:schemeClr val="bg1"/>
                  </a:gs>
                </a:gsLst>
                <a:lin ang="10800000" scaled="1"/>
                <a:tileRect/>
              </a:gradFill>
            </a:ln>
            <a:effectLst>
              <a:outerShdw blurRad="254000" dist="127000" dir="36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21" name="Freeform 74">
              <a:extLst>
                <a:ext uri="{FF2B5EF4-FFF2-40B4-BE49-F238E27FC236}">
                  <a16:creationId xmlns:a16="http://schemas.microsoft.com/office/drawing/2014/main" id="{885F0140-90E6-416E-A8EA-67F660506B3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845574" y="3604947"/>
              <a:ext cx="181532" cy="180000"/>
            </a:xfrm>
            <a:custGeom>
              <a:avLst/>
              <a:gdLst>
                <a:gd name="T0" fmla="*/ 93 w 100"/>
                <a:gd name="T1" fmla="*/ 13 h 99"/>
                <a:gd name="T2" fmla="*/ 100 w 100"/>
                <a:gd name="T3" fmla="*/ 19 h 99"/>
                <a:gd name="T4" fmla="*/ 100 w 100"/>
                <a:gd name="T5" fmla="*/ 46 h 99"/>
                <a:gd name="T6" fmla="*/ 94 w 100"/>
                <a:gd name="T7" fmla="*/ 51 h 99"/>
                <a:gd name="T8" fmla="*/ 36 w 100"/>
                <a:gd name="T9" fmla="*/ 58 h 99"/>
                <a:gd name="T10" fmla="*/ 37 w 100"/>
                <a:gd name="T11" fmla="*/ 65 h 99"/>
                <a:gd name="T12" fmla="*/ 92 w 100"/>
                <a:gd name="T13" fmla="*/ 65 h 99"/>
                <a:gd name="T14" fmla="*/ 92 w 100"/>
                <a:gd name="T15" fmla="*/ 74 h 99"/>
                <a:gd name="T16" fmla="*/ 35 w 100"/>
                <a:gd name="T17" fmla="*/ 74 h 99"/>
                <a:gd name="T18" fmla="*/ 28 w 100"/>
                <a:gd name="T19" fmla="*/ 53 h 99"/>
                <a:gd name="T20" fmla="*/ 33 w 100"/>
                <a:gd name="T21" fmla="*/ 49 h 99"/>
                <a:gd name="T22" fmla="*/ 15 w 100"/>
                <a:gd name="T23" fmla="*/ 10 h 99"/>
                <a:gd name="T24" fmla="*/ 6 w 100"/>
                <a:gd name="T25" fmla="*/ 10 h 99"/>
                <a:gd name="T26" fmla="*/ 6 w 100"/>
                <a:gd name="T27" fmla="*/ 0 h 99"/>
                <a:gd name="T28" fmla="*/ 17 w 100"/>
                <a:gd name="T29" fmla="*/ 0 h 99"/>
                <a:gd name="T30" fmla="*/ 25 w 100"/>
                <a:gd name="T31" fmla="*/ 6 h 99"/>
                <a:gd name="T32" fmla="*/ 28 w 100"/>
                <a:gd name="T33" fmla="*/ 13 h 99"/>
                <a:gd name="T34" fmla="*/ 93 w 100"/>
                <a:gd name="T35" fmla="*/ 13 h 99"/>
                <a:gd name="T36" fmla="*/ 31 w 100"/>
                <a:gd name="T37" fmla="*/ 90 h 99"/>
                <a:gd name="T38" fmla="*/ 22 w 100"/>
                <a:gd name="T39" fmla="*/ 99 h 99"/>
                <a:gd name="T40" fmla="*/ 13 w 100"/>
                <a:gd name="T41" fmla="*/ 90 h 99"/>
                <a:gd name="T42" fmla="*/ 22 w 100"/>
                <a:gd name="T43" fmla="*/ 81 h 99"/>
                <a:gd name="T44" fmla="*/ 31 w 100"/>
                <a:gd name="T45" fmla="*/ 90 h 99"/>
                <a:gd name="T46" fmla="*/ 37 w 100"/>
                <a:gd name="T47" fmla="*/ 31 h 99"/>
                <a:gd name="T48" fmla="*/ 51 w 100"/>
                <a:gd name="T49" fmla="*/ 31 h 99"/>
                <a:gd name="T50" fmla="*/ 48 w 100"/>
                <a:gd name="T51" fmla="*/ 21 h 99"/>
                <a:gd name="T52" fmla="*/ 32 w 100"/>
                <a:gd name="T53" fmla="*/ 21 h 99"/>
                <a:gd name="T54" fmla="*/ 37 w 100"/>
                <a:gd name="T55" fmla="*/ 31 h 99"/>
                <a:gd name="T56" fmla="*/ 56 w 100"/>
                <a:gd name="T57" fmla="*/ 48 h 99"/>
                <a:gd name="T58" fmla="*/ 52 w 100"/>
                <a:gd name="T59" fmla="*/ 36 h 99"/>
                <a:gd name="T60" fmla="*/ 39 w 100"/>
                <a:gd name="T61" fmla="*/ 36 h 99"/>
                <a:gd name="T62" fmla="*/ 45 w 100"/>
                <a:gd name="T63" fmla="*/ 49 h 99"/>
                <a:gd name="T64" fmla="*/ 56 w 100"/>
                <a:gd name="T65" fmla="*/ 48 h 99"/>
                <a:gd name="T66" fmla="*/ 53 w 100"/>
                <a:gd name="T67" fmla="*/ 21 h 99"/>
                <a:gd name="T68" fmla="*/ 56 w 100"/>
                <a:gd name="T69" fmla="*/ 31 h 99"/>
                <a:gd name="T70" fmla="*/ 70 w 100"/>
                <a:gd name="T71" fmla="*/ 31 h 99"/>
                <a:gd name="T72" fmla="*/ 68 w 100"/>
                <a:gd name="T73" fmla="*/ 21 h 99"/>
                <a:gd name="T74" fmla="*/ 53 w 100"/>
                <a:gd name="T75" fmla="*/ 21 h 99"/>
                <a:gd name="T76" fmla="*/ 74 w 100"/>
                <a:gd name="T77" fmla="*/ 46 h 99"/>
                <a:gd name="T78" fmla="*/ 71 w 100"/>
                <a:gd name="T79" fmla="*/ 36 h 99"/>
                <a:gd name="T80" fmla="*/ 58 w 100"/>
                <a:gd name="T81" fmla="*/ 36 h 99"/>
                <a:gd name="T82" fmla="*/ 61 w 100"/>
                <a:gd name="T83" fmla="*/ 47 h 99"/>
                <a:gd name="T84" fmla="*/ 74 w 100"/>
                <a:gd name="T85" fmla="*/ 46 h 99"/>
                <a:gd name="T86" fmla="*/ 92 w 100"/>
                <a:gd name="T87" fmla="*/ 21 h 99"/>
                <a:gd name="T88" fmla="*/ 73 w 100"/>
                <a:gd name="T89" fmla="*/ 21 h 99"/>
                <a:gd name="T90" fmla="*/ 75 w 100"/>
                <a:gd name="T91" fmla="*/ 31 h 99"/>
                <a:gd name="T92" fmla="*/ 92 w 100"/>
                <a:gd name="T93" fmla="*/ 31 h 99"/>
                <a:gd name="T94" fmla="*/ 92 w 100"/>
                <a:gd name="T95" fmla="*/ 21 h 99"/>
                <a:gd name="T96" fmla="*/ 92 w 100"/>
                <a:gd name="T97" fmla="*/ 90 h 99"/>
                <a:gd name="T98" fmla="*/ 83 w 100"/>
                <a:gd name="T99" fmla="*/ 99 h 99"/>
                <a:gd name="T100" fmla="*/ 74 w 100"/>
                <a:gd name="T101" fmla="*/ 90 h 99"/>
                <a:gd name="T102" fmla="*/ 83 w 100"/>
                <a:gd name="T103" fmla="*/ 81 h 99"/>
                <a:gd name="T104" fmla="*/ 92 w 100"/>
                <a:gd name="T105" fmla="*/ 90 h 99"/>
                <a:gd name="T106" fmla="*/ 92 w 100"/>
                <a:gd name="T107" fmla="*/ 36 h 99"/>
                <a:gd name="T108" fmla="*/ 77 w 100"/>
                <a:gd name="T109" fmla="*/ 36 h 99"/>
                <a:gd name="T110" fmla="*/ 79 w 100"/>
                <a:gd name="T111" fmla="*/ 45 h 99"/>
                <a:gd name="T112" fmla="*/ 92 w 100"/>
                <a:gd name="T113" fmla="*/ 44 h 99"/>
                <a:gd name="T114" fmla="*/ 92 w 100"/>
                <a:gd name="T115" fmla="*/ 36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0" h="99">
                  <a:moveTo>
                    <a:pt x="93" y="13"/>
                  </a:moveTo>
                  <a:cubicBezTo>
                    <a:pt x="98" y="13"/>
                    <a:pt x="100" y="16"/>
                    <a:pt x="100" y="19"/>
                  </a:cubicBezTo>
                  <a:cubicBezTo>
                    <a:pt x="100" y="46"/>
                    <a:pt x="100" y="46"/>
                    <a:pt x="100" y="46"/>
                  </a:cubicBezTo>
                  <a:cubicBezTo>
                    <a:pt x="100" y="49"/>
                    <a:pt x="97" y="51"/>
                    <a:pt x="94" y="51"/>
                  </a:cubicBezTo>
                  <a:cubicBezTo>
                    <a:pt x="36" y="58"/>
                    <a:pt x="36" y="58"/>
                    <a:pt x="36" y="58"/>
                  </a:cubicBezTo>
                  <a:cubicBezTo>
                    <a:pt x="32" y="59"/>
                    <a:pt x="31" y="65"/>
                    <a:pt x="37" y="65"/>
                  </a:cubicBezTo>
                  <a:cubicBezTo>
                    <a:pt x="92" y="65"/>
                    <a:pt x="92" y="65"/>
                    <a:pt x="92" y="65"/>
                  </a:cubicBezTo>
                  <a:cubicBezTo>
                    <a:pt x="98" y="65"/>
                    <a:pt x="98" y="74"/>
                    <a:pt x="92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23" y="74"/>
                    <a:pt x="18" y="60"/>
                    <a:pt x="28" y="53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0" y="10"/>
                    <a:pt x="0" y="0"/>
                    <a:pt x="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2" y="0"/>
                    <a:pt x="23" y="2"/>
                    <a:pt x="25" y="6"/>
                  </a:cubicBezTo>
                  <a:cubicBezTo>
                    <a:pt x="28" y="13"/>
                    <a:pt x="28" y="13"/>
                    <a:pt x="28" y="13"/>
                  </a:cubicBezTo>
                  <a:lnTo>
                    <a:pt x="93" y="13"/>
                  </a:lnTo>
                  <a:close/>
                  <a:moveTo>
                    <a:pt x="31" y="90"/>
                  </a:moveTo>
                  <a:cubicBezTo>
                    <a:pt x="31" y="95"/>
                    <a:pt x="27" y="99"/>
                    <a:pt x="22" y="99"/>
                  </a:cubicBezTo>
                  <a:cubicBezTo>
                    <a:pt x="17" y="99"/>
                    <a:pt x="13" y="95"/>
                    <a:pt x="13" y="90"/>
                  </a:cubicBezTo>
                  <a:cubicBezTo>
                    <a:pt x="13" y="85"/>
                    <a:pt x="17" y="81"/>
                    <a:pt x="22" y="81"/>
                  </a:cubicBezTo>
                  <a:cubicBezTo>
                    <a:pt x="27" y="81"/>
                    <a:pt x="31" y="85"/>
                    <a:pt x="31" y="90"/>
                  </a:cubicBezTo>
                  <a:close/>
                  <a:moveTo>
                    <a:pt x="37" y="31"/>
                  </a:moveTo>
                  <a:cubicBezTo>
                    <a:pt x="51" y="31"/>
                    <a:pt x="51" y="31"/>
                    <a:pt x="51" y="3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32" y="21"/>
                    <a:pt x="32" y="21"/>
                    <a:pt x="32" y="21"/>
                  </a:cubicBezTo>
                  <a:lnTo>
                    <a:pt x="37" y="31"/>
                  </a:lnTo>
                  <a:close/>
                  <a:moveTo>
                    <a:pt x="56" y="48"/>
                  </a:moveTo>
                  <a:cubicBezTo>
                    <a:pt x="52" y="36"/>
                    <a:pt x="52" y="36"/>
                    <a:pt x="52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5" y="49"/>
                    <a:pt x="45" y="49"/>
                    <a:pt x="45" y="49"/>
                  </a:cubicBezTo>
                  <a:lnTo>
                    <a:pt x="56" y="48"/>
                  </a:lnTo>
                  <a:close/>
                  <a:moveTo>
                    <a:pt x="53" y="21"/>
                  </a:moveTo>
                  <a:cubicBezTo>
                    <a:pt x="56" y="31"/>
                    <a:pt x="56" y="31"/>
                    <a:pt x="56" y="31"/>
                  </a:cubicBezTo>
                  <a:cubicBezTo>
                    <a:pt x="70" y="31"/>
                    <a:pt x="70" y="31"/>
                    <a:pt x="70" y="31"/>
                  </a:cubicBezTo>
                  <a:cubicBezTo>
                    <a:pt x="68" y="21"/>
                    <a:pt x="68" y="21"/>
                    <a:pt x="68" y="21"/>
                  </a:cubicBezTo>
                  <a:lnTo>
                    <a:pt x="53" y="21"/>
                  </a:lnTo>
                  <a:close/>
                  <a:moveTo>
                    <a:pt x="74" y="46"/>
                  </a:moveTo>
                  <a:cubicBezTo>
                    <a:pt x="71" y="36"/>
                    <a:pt x="71" y="36"/>
                    <a:pt x="71" y="36"/>
                  </a:cubicBezTo>
                  <a:cubicBezTo>
                    <a:pt x="58" y="36"/>
                    <a:pt x="58" y="36"/>
                    <a:pt x="58" y="36"/>
                  </a:cubicBezTo>
                  <a:cubicBezTo>
                    <a:pt x="61" y="47"/>
                    <a:pt x="61" y="47"/>
                    <a:pt x="61" y="47"/>
                  </a:cubicBezTo>
                  <a:lnTo>
                    <a:pt x="74" y="46"/>
                  </a:lnTo>
                  <a:close/>
                  <a:moveTo>
                    <a:pt x="92" y="21"/>
                  </a:moveTo>
                  <a:cubicBezTo>
                    <a:pt x="73" y="21"/>
                    <a:pt x="73" y="21"/>
                    <a:pt x="73" y="21"/>
                  </a:cubicBezTo>
                  <a:cubicBezTo>
                    <a:pt x="75" y="31"/>
                    <a:pt x="75" y="31"/>
                    <a:pt x="75" y="31"/>
                  </a:cubicBezTo>
                  <a:cubicBezTo>
                    <a:pt x="92" y="31"/>
                    <a:pt x="92" y="31"/>
                    <a:pt x="92" y="31"/>
                  </a:cubicBezTo>
                  <a:lnTo>
                    <a:pt x="92" y="21"/>
                  </a:lnTo>
                  <a:close/>
                  <a:moveTo>
                    <a:pt x="92" y="90"/>
                  </a:moveTo>
                  <a:cubicBezTo>
                    <a:pt x="92" y="95"/>
                    <a:pt x="88" y="99"/>
                    <a:pt x="83" y="99"/>
                  </a:cubicBezTo>
                  <a:cubicBezTo>
                    <a:pt x="78" y="99"/>
                    <a:pt x="74" y="95"/>
                    <a:pt x="74" y="90"/>
                  </a:cubicBezTo>
                  <a:cubicBezTo>
                    <a:pt x="74" y="85"/>
                    <a:pt x="78" y="81"/>
                    <a:pt x="83" y="81"/>
                  </a:cubicBezTo>
                  <a:cubicBezTo>
                    <a:pt x="88" y="81"/>
                    <a:pt x="92" y="85"/>
                    <a:pt x="92" y="90"/>
                  </a:cubicBezTo>
                  <a:close/>
                  <a:moveTo>
                    <a:pt x="92" y="36"/>
                  </a:moveTo>
                  <a:cubicBezTo>
                    <a:pt x="77" y="36"/>
                    <a:pt x="77" y="36"/>
                    <a:pt x="77" y="36"/>
                  </a:cubicBezTo>
                  <a:cubicBezTo>
                    <a:pt x="79" y="45"/>
                    <a:pt x="79" y="45"/>
                    <a:pt x="79" y="45"/>
                  </a:cubicBezTo>
                  <a:cubicBezTo>
                    <a:pt x="92" y="44"/>
                    <a:pt x="92" y="44"/>
                    <a:pt x="92" y="44"/>
                  </a:cubicBezTo>
                  <a:lnTo>
                    <a:pt x="92" y="3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BBE495DD-C219-43B1-A7DD-BD8042736F08}"/>
              </a:ext>
            </a:extLst>
          </p:cNvPr>
          <p:cNvGrpSpPr/>
          <p:nvPr/>
        </p:nvGrpSpPr>
        <p:grpSpPr>
          <a:xfrm>
            <a:off x="4646897" y="4349343"/>
            <a:ext cx="376106" cy="376106"/>
            <a:chOff x="9748287" y="5170595"/>
            <a:chExt cx="376106" cy="376106"/>
          </a:xfrm>
        </p:grpSpPr>
        <p:sp>
          <p:nvSpPr>
            <p:cNvPr id="23" name="圆角矩形 12">
              <a:extLst>
                <a:ext uri="{FF2B5EF4-FFF2-40B4-BE49-F238E27FC236}">
                  <a16:creationId xmlns:a16="http://schemas.microsoft.com/office/drawing/2014/main" id="{28438674-0C8B-4693-A19B-5C004753C2D7}"/>
                </a:ext>
              </a:extLst>
            </p:cNvPr>
            <p:cNvSpPr/>
            <p:nvPr/>
          </p:nvSpPr>
          <p:spPr>
            <a:xfrm rot="2700000">
              <a:off x="9748287" y="5170595"/>
              <a:ext cx="376106" cy="376106"/>
            </a:xfrm>
            <a:prstGeom prst="roundRect">
              <a:avLst>
                <a:gd name="adj" fmla="val 40606"/>
              </a:avLst>
            </a:prstGeom>
            <a:gradFill flip="none" rotWithShape="0">
              <a:gsLst>
                <a:gs pos="56000">
                  <a:schemeClr val="bg1"/>
                </a:gs>
                <a:gs pos="99000">
                  <a:schemeClr val="bg1">
                    <a:lumMod val="75000"/>
                  </a:schemeClr>
                </a:gs>
              </a:gsLst>
              <a:lin ang="13500000" scaled="1"/>
              <a:tileRect/>
            </a:gradFill>
            <a:ln>
              <a:gradFill flip="none" rotWithShape="1">
                <a:gsLst>
                  <a:gs pos="1000">
                    <a:schemeClr val="bg1">
                      <a:lumMod val="85000"/>
                    </a:schemeClr>
                  </a:gs>
                  <a:gs pos="59000">
                    <a:schemeClr val="bg1"/>
                  </a:gs>
                </a:gsLst>
                <a:lin ang="10800000" scaled="1"/>
                <a:tileRect/>
              </a:gradFill>
            </a:ln>
            <a:effectLst>
              <a:outerShdw blurRad="254000" dist="127000" dir="36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</a:endParaRPr>
            </a:p>
          </p:txBody>
        </p:sp>
        <p:grpSp>
          <p:nvGrpSpPr>
            <p:cNvPr id="24" name="Group 3">
              <a:extLst>
                <a:ext uri="{FF2B5EF4-FFF2-40B4-BE49-F238E27FC236}">
                  <a16:creationId xmlns:a16="http://schemas.microsoft.com/office/drawing/2014/main" id="{B3029B78-571C-4597-A03F-77919802F29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873718" y="5270266"/>
              <a:ext cx="125243" cy="180000"/>
              <a:chOff x="9132888" y="2062163"/>
              <a:chExt cx="341312" cy="490537"/>
            </a:xfrm>
            <a:solidFill>
              <a:schemeClr val="bg2">
                <a:lumMod val="25000"/>
              </a:schemeClr>
            </a:solidFill>
          </p:grpSpPr>
          <p:sp>
            <p:nvSpPr>
              <p:cNvPr id="25" name="Freeform 326">
                <a:extLst>
                  <a:ext uri="{FF2B5EF4-FFF2-40B4-BE49-F238E27FC236}">
                    <a16:creationId xmlns:a16="http://schemas.microsoft.com/office/drawing/2014/main" id="{4C7B919E-4E0B-40CF-87CA-9BCA8F367D0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32888" y="2062163"/>
                <a:ext cx="341312" cy="490537"/>
              </a:xfrm>
              <a:custGeom>
                <a:avLst/>
                <a:gdLst>
                  <a:gd name="T0" fmla="*/ 44 w 88"/>
                  <a:gd name="T1" fmla="*/ 0 h 128"/>
                  <a:gd name="T2" fmla="*/ 0 w 88"/>
                  <a:gd name="T3" fmla="*/ 44 h 128"/>
                  <a:gd name="T4" fmla="*/ 20 w 88"/>
                  <a:gd name="T5" fmla="*/ 92 h 128"/>
                  <a:gd name="T6" fmla="*/ 44 w 88"/>
                  <a:gd name="T7" fmla="*/ 128 h 128"/>
                  <a:gd name="T8" fmla="*/ 68 w 88"/>
                  <a:gd name="T9" fmla="*/ 92 h 128"/>
                  <a:gd name="T10" fmla="*/ 88 w 88"/>
                  <a:gd name="T11" fmla="*/ 44 h 128"/>
                  <a:gd name="T12" fmla="*/ 44 w 88"/>
                  <a:gd name="T13" fmla="*/ 0 h 128"/>
                  <a:gd name="T14" fmla="*/ 54 w 88"/>
                  <a:gd name="T15" fmla="*/ 109 h 128"/>
                  <a:gd name="T16" fmla="*/ 35 w 88"/>
                  <a:gd name="T17" fmla="*/ 111 h 128"/>
                  <a:gd name="T18" fmla="*/ 32 w 88"/>
                  <a:gd name="T19" fmla="*/ 104 h 128"/>
                  <a:gd name="T20" fmla="*/ 32 w 88"/>
                  <a:gd name="T21" fmla="*/ 103 h 128"/>
                  <a:gd name="T22" fmla="*/ 57 w 88"/>
                  <a:gd name="T23" fmla="*/ 100 h 128"/>
                  <a:gd name="T24" fmla="*/ 56 w 88"/>
                  <a:gd name="T25" fmla="*/ 104 h 128"/>
                  <a:gd name="T26" fmla="*/ 54 w 88"/>
                  <a:gd name="T27" fmla="*/ 109 h 128"/>
                  <a:gd name="T28" fmla="*/ 31 w 88"/>
                  <a:gd name="T29" fmla="*/ 100 h 128"/>
                  <a:gd name="T30" fmla="*/ 28 w 88"/>
                  <a:gd name="T31" fmla="*/ 92 h 128"/>
                  <a:gd name="T32" fmla="*/ 60 w 88"/>
                  <a:gd name="T33" fmla="*/ 92 h 128"/>
                  <a:gd name="T34" fmla="*/ 58 w 88"/>
                  <a:gd name="T35" fmla="*/ 96 h 128"/>
                  <a:gd name="T36" fmla="*/ 31 w 88"/>
                  <a:gd name="T37" fmla="*/ 100 h 128"/>
                  <a:gd name="T38" fmla="*/ 44 w 88"/>
                  <a:gd name="T39" fmla="*/ 120 h 128"/>
                  <a:gd name="T40" fmla="*/ 36 w 88"/>
                  <a:gd name="T41" fmla="*/ 115 h 128"/>
                  <a:gd name="T42" fmla="*/ 53 w 88"/>
                  <a:gd name="T43" fmla="*/ 113 h 128"/>
                  <a:gd name="T44" fmla="*/ 44 w 88"/>
                  <a:gd name="T45" fmla="*/ 120 h 128"/>
                  <a:gd name="T46" fmla="*/ 63 w 88"/>
                  <a:gd name="T47" fmla="*/ 84 h 128"/>
                  <a:gd name="T48" fmla="*/ 25 w 88"/>
                  <a:gd name="T49" fmla="*/ 84 h 128"/>
                  <a:gd name="T50" fmla="*/ 19 w 88"/>
                  <a:gd name="T51" fmla="*/ 71 h 128"/>
                  <a:gd name="T52" fmla="*/ 8 w 88"/>
                  <a:gd name="T53" fmla="*/ 44 h 128"/>
                  <a:gd name="T54" fmla="*/ 44 w 88"/>
                  <a:gd name="T55" fmla="*/ 8 h 128"/>
                  <a:gd name="T56" fmla="*/ 80 w 88"/>
                  <a:gd name="T57" fmla="*/ 44 h 128"/>
                  <a:gd name="T58" fmla="*/ 69 w 88"/>
                  <a:gd name="T59" fmla="*/ 71 h 128"/>
                  <a:gd name="T60" fmla="*/ 63 w 88"/>
                  <a:gd name="T61" fmla="*/ 84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88" h="128">
                    <a:moveTo>
                      <a:pt x="44" y="0"/>
                    </a:moveTo>
                    <a:cubicBezTo>
                      <a:pt x="20" y="0"/>
                      <a:pt x="0" y="20"/>
                      <a:pt x="0" y="44"/>
                    </a:cubicBezTo>
                    <a:cubicBezTo>
                      <a:pt x="0" y="60"/>
                      <a:pt x="15" y="77"/>
                      <a:pt x="20" y="92"/>
                    </a:cubicBezTo>
                    <a:cubicBezTo>
                      <a:pt x="28" y="115"/>
                      <a:pt x="27" y="128"/>
                      <a:pt x="44" y="128"/>
                    </a:cubicBezTo>
                    <a:cubicBezTo>
                      <a:pt x="61" y="128"/>
                      <a:pt x="60" y="115"/>
                      <a:pt x="68" y="92"/>
                    </a:cubicBezTo>
                    <a:cubicBezTo>
                      <a:pt x="73" y="77"/>
                      <a:pt x="88" y="60"/>
                      <a:pt x="88" y="44"/>
                    </a:cubicBezTo>
                    <a:cubicBezTo>
                      <a:pt x="88" y="20"/>
                      <a:pt x="68" y="0"/>
                      <a:pt x="44" y="0"/>
                    </a:cubicBezTo>
                    <a:close/>
                    <a:moveTo>
                      <a:pt x="54" y="109"/>
                    </a:moveTo>
                    <a:cubicBezTo>
                      <a:pt x="35" y="111"/>
                      <a:pt x="35" y="111"/>
                      <a:pt x="35" y="111"/>
                    </a:cubicBezTo>
                    <a:cubicBezTo>
                      <a:pt x="34" y="109"/>
                      <a:pt x="33" y="107"/>
                      <a:pt x="32" y="104"/>
                    </a:cubicBezTo>
                    <a:cubicBezTo>
                      <a:pt x="32" y="104"/>
                      <a:pt x="32" y="104"/>
                      <a:pt x="32" y="103"/>
                    </a:cubicBezTo>
                    <a:cubicBezTo>
                      <a:pt x="57" y="100"/>
                      <a:pt x="57" y="100"/>
                      <a:pt x="57" y="100"/>
                    </a:cubicBezTo>
                    <a:cubicBezTo>
                      <a:pt x="57" y="102"/>
                      <a:pt x="56" y="103"/>
                      <a:pt x="56" y="104"/>
                    </a:cubicBezTo>
                    <a:cubicBezTo>
                      <a:pt x="55" y="106"/>
                      <a:pt x="55" y="107"/>
                      <a:pt x="54" y="109"/>
                    </a:cubicBezTo>
                    <a:close/>
                    <a:moveTo>
                      <a:pt x="31" y="100"/>
                    </a:moveTo>
                    <a:cubicBezTo>
                      <a:pt x="30" y="97"/>
                      <a:pt x="29" y="95"/>
                      <a:pt x="28" y="92"/>
                    </a:cubicBezTo>
                    <a:cubicBezTo>
                      <a:pt x="60" y="92"/>
                      <a:pt x="60" y="92"/>
                      <a:pt x="60" y="92"/>
                    </a:cubicBezTo>
                    <a:cubicBezTo>
                      <a:pt x="59" y="93"/>
                      <a:pt x="59" y="95"/>
                      <a:pt x="58" y="96"/>
                    </a:cubicBezTo>
                    <a:lnTo>
                      <a:pt x="31" y="100"/>
                    </a:lnTo>
                    <a:close/>
                    <a:moveTo>
                      <a:pt x="44" y="120"/>
                    </a:moveTo>
                    <a:cubicBezTo>
                      <a:pt x="40" y="120"/>
                      <a:pt x="38" y="120"/>
                      <a:pt x="36" y="115"/>
                    </a:cubicBezTo>
                    <a:cubicBezTo>
                      <a:pt x="53" y="113"/>
                      <a:pt x="53" y="113"/>
                      <a:pt x="53" y="113"/>
                    </a:cubicBezTo>
                    <a:cubicBezTo>
                      <a:pt x="51" y="119"/>
                      <a:pt x="49" y="120"/>
                      <a:pt x="44" y="120"/>
                    </a:cubicBezTo>
                    <a:close/>
                    <a:moveTo>
                      <a:pt x="63" y="84"/>
                    </a:moveTo>
                    <a:cubicBezTo>
                      <a:pt x="25" y="84"/>
                      <a:pt x="25" y="84"/>
                      <a:pt x="25" y="84"/>
                    </a:cubicBezTo>
                    <a:cubicBezTo>
                      <a:pt x="23" y="80"/>
                      <a:pt x="21" y="75"/>
                      <a:pt x="19" y="71"/>
                    </a:cubicBezTo>
                    <a:cubicBezTo>
                      <a:pt x="13" y="62"/>
                      <a:pt x="8" y="52"/>
                      <a:pt x="8" y="44"/>
                    </a:cubicBezTo>
                    <a:cubicBezTo>
                      <a:pt x="8" y="24"/>
                      <a:pt x="24" y="8"/>
                      <a:pt x="44" y="8"/>
                    </a:cubicBezTo>
                    <a:cubicBezTo>
                      <a:pt x="64" y="8"/>
                      <a:pt x="80" y="24"/>
                      <a:pt x="80" y="44"/>
                    </a:cubicBezTo>
                    <a:cubicBezTo>
                      <a:pt x="80" y="52"/>
                      <a:pt x="75" y="62"/>
                      <a:pt x="69" y="71"/>
                    </a:cubicBezTo>
                    <a:cubicBezTo>
                      <a:pt x="67" y="75"/>
                      <a:pt x="65" y="80"/>
                      <a:pt x="63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400"/>
              </a:p>
            </p:txBody>
          </p:sp>
          <p:sp>
            <p:nvSpPr>
              <p:cNvPr id="26" name="Freeform 327">
                <a:extLst>
                  <a:ext uri="{FF2B5EF4-FFF2-40B4-BE49-F238E27FC236}">
                    <a16:creationId xmlns:a16="http://schemas.microsoft.com/office/drawing/2014/main" id="{6BDB78F1-442A-4485-B366-E37389025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09088" y="2138363"/>
                <a:ext cx="101600" cy="100012"/>
              </a:xfrm>
              <a:custGeom>
                <a:avLst/>
                <a:gdLst>
                  <a:gd name="T0" fmla="*/ 24 w 26"/>
                  <a:gd name="T1" fmla="*/ 0 h 26"/>
                  <a:gd name="T2" fmla="*/ 0 w 26"/>
                  <a:gd name="T3" fmla="*/ 24 h 26"/>
                  <a:gd name="T4" fmla="*/ 2 w 26"/>
                  <a:gd name="T5" fmla="*/ 26 h 26"/>
                  <a:gd name="T6" fmla="*/ 4 w 26"/>
                  <a:gd name="T7" fmla="*/ 24 h 26"/>
                  <a:gd name="T8" fmla="*/ 24 w 26"/>
                  <a:gd name="T9" fmla="*/ 4 h 26"/>
                  <a:gd name="T10" fmla="*/ 26 w 26"/>
                  <a:gd name="T11" fmla="*/ 2 h 26"/>
                  <a:gd name="T12" fmla="*/ 24 w 26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26">
                    <a:moveTo>
                      <a:pt x="24" y="0"/>
                    </a:moveTo>
                    <a:cubicBezTo>
                      <a:pt x="11" y="0"/>
                      <a:pt x="0" y="11"/>
                      <a:pt x="0" y="24"/>
                    </a:cubicBezTo>
                    <a:cubicBezTo>
                      <a:pt x="0" y="25"/>
                      <a:pt x="1" y="26"/>
                      <a:pt x="2" y="26"/>
                    </a:cubicBezTo>
                    <a:cubicBezTo>
                      <a:pt x="3" y="26"/>
                      <a:pt x="4" y="25"/>
                      <a:pt x="4" y="24"/>
                    </a:cubicBezTo>
                    <a:cubicBezTo>
                      <a:pt x="4" y="13"/>
                      <a:pt x="13" y="4"/>
                      <a:pt x="24" y="4"/>
                    </a:cubicBezTo>
                    <a:cubicBezTo>
                      <a:pt x="25" y="4"/>
                      <a:pt x="26" y="3"/>
                      <a:pt x="26" y="2"/>
                    </a:cubicBezTo>
                    <a:cubicBezTo>
                      <a:pt x="26" y="1"/>
                      <a:pt x="25" y="0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3139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:a16="http://schemas.microsoft.com/office/drawing/2014/main" xmlns="">
      <p:transition spd="slow" advClick="0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9" fill="hold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3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4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8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63" presetClass="path" presetSubtype="0" decel="10000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3.75E-6 3.33333E-6 L 0.025 3.33333E-6 " pathEditMode="relative" rAng="0" ptsTypes="AA">
                                          <p:cBhvr>
                                            <p:cTn id="19" dur="1250" spd="-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2.59259E-6 L -0.04557 2.59259E-6 " pathEditMode="relative" rAng="0" ptsTypes="AA">
                                          <p:cBhvr>
                                            <p:cTn id="25" dur="1500" spd="-10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7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decel="10000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3.125E-6 2.59259E-6 L -0.04557 2.59259E-6 " pathEditMode="relative" rAng="0" ptsTypes="AA">
                                          <p:cBhvr>
                                            <p:cTn id="30" dur="1500" spd="-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7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8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63" presetClass="path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3.75E-6 3.33333E-6 L 0.025 3.33333E-6 " pathEditMode="relative" rAng="0" ptsTypes="AA">
                                          <p:cBhvr>
                                            <p:cTn id="35" dur="1250" spd="-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8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decel="10000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3.75E-6 3.33333E-6 L 0.025 3.33333E-6 " pathEditMode="relative" rAng="0" ptsTypes="AA">
                                          <p:cBhvr>
                                            <p:cTn id="40" dur="125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35" presetClass="path" presetSubtype="0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3.125E-6 2.59259E-6 L -0.04557 2.59259E-6 " pathEditMode="relative" rAng="0" ptsTypes="AA">
                                          <p:cBhvr>
                                            <p:cTn id="45" dur="150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7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35" presetClass="path" presetSubtype="0" decel="100000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-3.125E-6 2.59259E-6 L -0.04557 2.59259E-6 " pathEditMode="relative" rAng="0" ptsTypes="AA">
                                          <p:cBhvr>
                                            <p:cTn id="50" dur="1500" spd="-100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7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8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63" presetClass="path" presetSubtype="0" de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3.75E-6 3.33333E-6 L 0.025 3.33333E-6 " pathEditMode="relative" rAng="0" ptsTypes="AA">
                                          <p:cBhvr>
                                            <p:cTn id="55" dur="1250" spd="-100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8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63" presetClass="path" presetSubtype="0" decel="10000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3.75E-6 3.33333E-6 L 0.025 3.33333E-6 " pathEditMode="relative" rAng="0" ptsTypes="AA">
                                          <p:cBhvr>
                                            <p:cTn id="60" dur="1250" spd="-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8" grpId="1"/>
          <p:bldP spid="9" grpId="0"/>
          <p:bldP spid="9" grpId="1"/>
          <p:bldP spid="10" grpId="0"/>
          <p:bldP spid="10" grpId="1"/>
          <p:bldP spid="11" grpId="0"/>
          <p:bldP spid="11" grpId="1"/>
          <p:bldP spid="12" grpId="0"/>
          <p:bldP spid="12" grpId="1"/>
        </p:bldLst>
      </p:timing>
    </mc:Choice>
    <mc:Fallback xmlns:a14="http://schemas.microsoft.com/office/drawing/2010/main" xmlns:a16="http://schemas.microsoft.com/office/drawing/2014/main"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8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63" presetClass="path" presetSubtype="0" decel="10000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3.75E-6 3.33333E-6 L 0.025 3.33333E-6 " pathEditMode="relative" rAng="0" ptsTypes="AA">
                                          <p:cBhvr>
                                            <p:cTn id="19" dur="1250" spd="-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2.59259E-6 L -0.04557 2.59259E-6 " pathEditMode="relative" rAng="0" ptsTypes="AA">
                                          <p:cBhvr>
                                            <p:cTn id="25" dur="1500" spd="-10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7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decel="10000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3.125E-6 2.59259E-6 L -0.04557 2.59259E-6 " pathEditMode="relative" rAng="0" ptsTypes="AA">
                                          <p:cBhvr>
                                            <p:cTn id="30" dur="1500" spd="-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7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8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63" presetClass="path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3.75E-6 3.33333E-6 L 0.025 3.33333E-6 " pathEditMode="relative" rAng="0" ptsTypes="AA">
                                          <p:cBhvr>
                                            <p:cTn id="35" dur="1250" spd="-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8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decel="10000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3.75E-6 3.33333E-6 L 0.025 3.33333E-6 " pathEditMode="relative" rAng="0" ptsTypes="AA">
                                          <p:cBhvr>
                                            <p:cTn id="40" dur="125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35" presetClass="path" presetSubtype="0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3.125E-6 2.59259E-6 L -0.04557 2.59259E-6 " pathEditMode="relative" rAng="0" ptsTypes="AA">
                                          <p:cBhvr>
                                            <p:cTn id="45" dur="150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7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35" presetClass="path" presetSubtype="0" decel="100000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-3.125E-6 2.59259E-6 L -0.04557 2.59259E-6 " pathEditMode="relative" rAng="0" ptsTypes="AA">
                                          <p:cBhvr>
                                            <p:cTn id="50" dur="1500" spd="-100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7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8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63" presetClass="path" presetSubtype="0" de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3.75E-6 3.33333E-6 L 0.025 3.33333E-6 " pathEditMode="relative" rAng="0" ptsTypes="AA">
                                          <p:cBhvr>
                                            <p:cTn id="55" dur="1250" spd="-100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8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63" presetClass="path" presetSubtype="0" decel="10000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3.75E-6 3.33333E-6 L 0.025 3.33333E-6 " pathEditMode="relative" rAng="0" ptsTypes="AA">
                                          <p:cBhvr>
                                            <p:cTn id="60" dur="1250" spd="-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8" grpId="1"/>
          <p:bldP spid="9" grpId="0"/>
          <p:bldP spid="9" grpId="1"/>
          <p:bldP spid="10" grpId="0"/>
          <p:bldP spid="10" grpId="1"/>
          <p:bldP spid="11" grpId="0"/>
          <p:bldP spid="11" grpId="1"/>
          <p:bldP spid="12" grpId="0"/>
          <p:bldP spid="12" grpId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7000">
              <a:srgbClr val="3644DB"/>
            </a:gs>
            <a:gs pos="54000">
              <a:srgbClr val="47ADDA"/>
            </a:gs>
            <a:gs pos="100000">
              <a:srgbClr val="4CDFD4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60C780F-8E7A-448D-8600-766E7644E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0"/>
            <a:ext cx="3637130" cy="1282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5B9A13E-1A57-42E1-B9A2-AEF61DE3E6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4" r="25272" b="35504"/>
          <a:stretch/>
        </p:blipFill>
        <p:spPr>
          <a:xfrm flipH="1">
            <a:off x="7401636" y="248676"/>
            <a:ext cx="4790364" cy="636064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631A57C-5B7E-4DDA-BAFD-4B3C2C4EC84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100000"/>
            <a:duotone>
              <a:prstClr val="black"/>
              <a:schemeClr val="bg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017056" y="1568234"/>
            <a:ext cx="2462588" cy="36322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6D69B71-B8E8-44C9-91A7-6D43BF55B8E9}"/>
              </a:ext>
            </a:extLst>
          </p:cNvPr>
          <p:cNvSpPr txBox="1"/>
          <p:nvPr/>
        </p:nvSpPr>
        <p:spPr>
          <a:xfrm>
            <a:off x="2150573" y="1568234"/>
            <a:ext cx="738664" cy="445949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eaVert" wrap="non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郑庆科智雅体" panose="02000603000000000000" pitchFamily="2" charset="-122"/>
                <a:ea typeface="郑庆科智雅体" panose="02000603000000000000" pitchFamily="2" charset="-122"/>
              </a:rPr>
              <a:t>You're not coming.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B1704C3-D66B-41E4-B2B6-7D6DDF6BFD3E}"/>
              </a:ext>
            </a:extLst>
          </p:cNvPr>
          <p:cNvSpPr txBox="1"/>
          <p:nvPr/>
        </p:nvSpPr>
        <p:spPr>
          <a:xfrm rot="5400000">
            <a:off x="4267090" y="3170779"/>
            <a:ext cx="3657817" cy="580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900" dirty="0">
                <a:solidFill>
                  <a:schemeClr val="bg1"/>
                </a:solidFill>
                <a:latin typeface="+mn-ea"/>
              </a:rPr>
              <a:t>Looking into the sunset i can't help but </a:t>
            </a:r>
            <a:r>
              <a:rPr lang="en-US" altLang="zh-CN" sz="900" dirty="0" err="1">
                <a:solidFill>
                  <a:schemeClr val="bg1"/>
                </a:solidFill>
                <a:latin typeface="+mn-ea"/>
              </a:rPr>
              <a:t>noticethat</a:t>
            </a:r>
            <a:r>
              <a:rPr lang="en-US" altLang="zh-CN" sz="900" dirty="0">
                <a:solidFill>
                  <a:schemeClr val="bg1"/>
                </a:solidFill>
                <a:latin typeface="+mn-ea"/>
              </a:rPr>
              <a:t> despite her </a:t>
            </a:r>
            <a:r>
              <a:rPr lang="en-US" altLang="zh-CN" sz="900" dirty="0" err="1">
                <a:solidFill>
                  <a:schemeClr val="bg1"/>
                </a:solidFill>
                <a:latin typeface="+mn-ea"/>
              </a:rPr>
              <a:t>beauty,a</a:t>
            </a:r>
            <a:r>
              <a:rPr lang="en-US" altLang="zh-CN" sz="900" dirty="0">
                <a:solidFill>
                  <a:schemeClr val="bg1"/>
                </a:solidFill>
                <a:latin typeface="+mn-ea"/>
              </a:rPr>
              <a:t> sense of struggle and hopeless and the surround the sky . Deep inside you realize that this this day is day is gone</a:t>
            </a:r>
          </a:p>
        </p:txBody>
      </p:sp>
    </p:spTree>
    <p:extLst>
      <p:ext uri="{BB962C8B-B14F-4D97-AF65-F5344CB8AC3E}">
        <p14:creationId xmlns:p14="http://schemas.microsoft.com/office/powerpoint/2010/main" val="344707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0.025 -1.11111E-6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0.025 -1.11111E-6 " pathEditMode="relative" rAng="0" ptsTypes="AA">
                                      <p:cBhvr>
                                        <p:cTn id="15" dur="12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decel="10000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75E-6 3.33333E-6 L 0.025 3.33333E-6 " pathEditMode="relative" rAng="0" ptsTypes="AA">
                                      <p:cBhvr>
                                        <p:cTn id="20" dur="12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科技视频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1657</Words>
  <Application>Microsoft Office PowerPoint</Application>
  <PresentationFormat>宽屏</PresentationFormat>
  <Paragraphs>178</Paragraphs>
  <Slides>28</Slides>
  <Notes>28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0" baseType="lpstr">
      <vt:lpstr>FontAwesome</vt:lpstr>
      <vt:lpstr>Gill Sans</vt:lpstr>
      <vt:lpstr>等线</vt:lpstr>
      <vt:lpstr>等线 Light</vt:lpstr>
      <vt:lpstr>方正幼线简体</vt:lpstr>
      <vt:lpstr>华文细黑</vt:lpstr>
      <vt:lpstr>微软雅黑</vt:lpstr>
      <vt:lpstr>郑庆科智雅体</vt:lpstr>
      <vt:lpstr>Arial</vt:lpstr>
      <vt:lpstr>Calibri</vt:lpstr>
      <vt:lpstr>Verdana</vt:lpstr>
      <vt:lpstr>https://www.freeppt7.com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https://www.freeppt7.com</dc:creator>
  <cp:keywords>https:/www.freeppt7.com</cp:keywords>
  <cp:lastModifiedBy>宇 之灵</cp:lastModifiedBy>
  <cp:revision>57</cp:revision>
  <dcterms:created xsi:type="dcterms:W3CDTF">2018-07-20T07:47:46Z</dcterms:created>
  <dcterms:modified xsi:type="dcterms:W3CDTF">2019-11-15T00:28:22Z</dcterms:modified>
</cp:coreProperties>
</file>