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65" r:id="rId2"/>
    <p:sldId id="270" r:id="rId3"/>
    <p:sldId id="272" r:id="rId4"/>
    <p:sldId id="277" r:id="rId5"/>
    <p:sldId id="276" r:id="rId6"/>
    <p:sldId id="279" r:id="rId7"/>
    <p:sldId id="278" r:id="rId8"/>
    <p:sldId id="271" r:id="rId9"/>
    <p:sldId id="275" r:id="rId10"/>
    <p:sldId id="280" r:id="rId11"/>
    <p:sldId id="281" r:id="rId12"/>
    <p:sldId id="282" r:id="rId13"/>
    <p:sldId id="283" r:id="rId14"/>
    <p:sldId id="273" r:id="rId15"/>
    <p:sldId id="268" r:id="rId16"/>
    <p:sldId id="289" r:id="rId17"/>
    <p:sldId id="287" r:id="rId18"/>
    <p:sldId id="286" r:id="rId19"/>
    <p:sldId id="274" r:id="rId20"/>
    <p:sldId id="288" r:id="rId21"/>
    <p:sldId id="290" r:id="rId22"/>
    <p:sldId id="285" r:id="rId23"/>
    <p:sldId id="291" r:id="rId24"/>
    <p:sldId id="292" r:id="rId25"/>
    <p:sldId id="474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2571"/>
    <a:srgbClr val="802B6D"/>
    <a:srgbClr val="E65171"/>
    <a:srgbClr val="D5226B"/>
    <a:srgbClr val="50173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66AC-A6EA-45C7-9B3F-8AF4AF971851}" type="datetimeFigureOut">
              <a:rPr lang="zh-CN" altLang="en-US" smtClean="0"/>
              <a:t>2019/11/16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7224F-04A4-436F-8146-80EAE4C73B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03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302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69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351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247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047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039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81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889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587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000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82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03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07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592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970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246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347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348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2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6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388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45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52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29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56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D460A12-9FA4-42A3-8154-6A3DBA6173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0413" cy="6854825"/>
          </a:xfrm>
          <a:prstGeom prst="rect">
            <a:avLst/>
          </a:prstGeom>
          <a:solidFill>
            <a:srgbClr val="0C13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 descr="图片包含 物体&#10;&#10;已生成高可信度的说明">
            <a:extLst>
              <a:ext uri="{FF2B5EF4-FFF2-40B4-BE49-F238E27FC236}">
                <a16:creationId xmlns:a16="http://schemas.microsoft.com/office/drawing/2014/main" id="{DFAABF29-1E0B-4D0B-990E-FFEB9E16AC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8" y="0"/>
            <a:ext cx="972693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8657"/>
      </p:ext>
    </p:extLst>
  </p:cSld>
  <p:clrMapOvr>
    <a:masterClrMapping/>
  </p:clrMapOvr>
  <p:transition spd="slow" advClick="0" advTm="2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Click="0" advTm="200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DBD6D-7259-49E4-A9DD-9C8911065C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/>
          <a:stretch/>
        </p:blipFill>
        <p:spPr>
          <a:xfrm>
            <a:off x="3267862" y="1354239"/>
            <a:ext cx="8924137" cy="51348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145183-C590-4138-AE73-F6133304D6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51704" r="8794" b="17614"/>
          <a:stretch/>
        </p:blipFill>
        <p:spPr>
          <a:xfrm>
            <a:off x="7248576" y="1516284"/>
            <a:ext cx="4241593" cy="26126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4F4CC4-38BA-417F-A900-5FE1ED7243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r="14336" b="50000"/>
          <a:stretch/>
        </p:blipFill>
        <p:spPr>
          <a:xfrm>
            <a:off x="476945" y="697107"/>
            <a:ext cx="3597343" cy="46786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AA7DC-4E4D-4113-84B6-9B9AE7A66E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0FC02F-F880-424A-B4B6-2A6BBFEBC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  <p:pic>
        <p:nvPicPr>
          <p:cNvPr id="8" name="Mark Pride - River Flows In You (Original Mix) - remix">
            <a:hlinkClick r:id="" action="ppaction://media"/>
            <a:extLst>
              <a:ext uri="{FF2B5EF4-FFF2-40B4-BE49-F238E27FC236}">
                <a16:creationId xmlns:a16="http://schemas.microsoft.com/office/drawing/2014/main" id="{CA06A3D8-4492-479B-9781-62880479A6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97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2985" y="-733589"/>
            <a:ext cx="609600" cy="6096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971ADCB-63E1-4667-8389-5A1B978E2CD6}"/>
              </a:ext>
            </a:extLst>
          </p:cNvPr>
          <p:cNvSpPr txBox="1"/>
          <p:nvPr/>
        </p:nvSpPr>
        <p:spPr>
          <a:xfrm>
            <a:off x="219150" y="5740477"/>
            <a:ext cx="10124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ARTIFICIAL INTELLIGENCE TOPICS </a:t>
            </a:r>
            <a:r>
              <a:rPr lang="en-US" altLang="zh-CN" sz="3200" dirty="0">
                <a:solidFill>
                  <a:schemeClr val="bg1"/>
                </a:solidFill>
              </a:rPr>
              <a:t>POWERPOINT </a:t>
            </a:r>
            <a:r>
              <a:rPr lang="zh-CN" altLang="en-US" sz="3200" dirty="0">
                <a:solidFill>
                  <a:schemeClr val="bg1"/>
                </a:solidFill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7324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3796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667">
            <a:off x="4981367" y="399562"/>
            <a:ext cx="7434311" cy="658351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8897EBA-58FA-4A92-895A-56B1B51B97D5}"/>
              </a:ext>
            </a:extLst>
          </p:cNvPr>
          <p:cNvSpPr/>
          <p:nvPr/>
        </p:nvSpPr>
        <p:spPr>
          <a:xfrm>
            <a:off x="829429" y="3495165"/>
            <a:ext cx="3908681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69C40A0-77E7-4423-8423-7CA4E7274715}"/>
              </a:ext>
            </a:extLst>
          </p:cNvPr>
          <p:cNvSpPr/>
          <p:nvPr/>
        </p:nvSpPr>
        <p:spPr>
          <a:xfrm>
            <a:off x="994498" y="1689107"/>
            <a:ext cx="17892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3763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CAEB706-05F5-4B32-8768-448B5CD5A166}"/>
              </a:ext>
            </a:extLst>
          </p:cNvPr>
          <p:cNvSpPr/>
          <p:nvPr/>
        </p:nvSpPr>
        <p:spPr>
          <a:xfrm>
            <a:off x="4396154" y="3532007"/>
            <a:ext cx="6490177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A0BFAC-995C-49E1-A05D-B9A187F370DE}"/>
              </a:ext>
            </a:extLst>
          </p:cNvPr>
          <p:cNvSpPr/>
          <p:nvPr/>
        </p:nvSpPr>
        <p:spPr>
          <a:xfrm>
            <a:off x="4542472" y="296733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BCF233A-7BFF-43FA-8934-BB622444B42A}"/>
              </a:ext>
            </a:extLst>
          </p:cNvPr>
          <p:cNvGrpSpPr/>
          <p:nvPr/>
        </p:nvGrpSpPr>
        <p:grpSpPr>
          <a:xfrm>
            <a:off x="1965960" y="4559404"/>
            <a:ext cx="8107680" cy="2463592"/>
            <a:chOff x="1965960" y="4559404"/>
            <a:chExt cx="8107680" cy="2463592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93C4D66B-1735-4673-B1DE-9AB320F93FAC}"/>
                </a:ext>
              </a:extLst>
            </p:cNvPr>
            <p:cNvCxnSpPr/>
            <p:nvPr/>
          </p:nvCxnSpPr>
          <p:spPr>
            <a:xfrm>
              <a:off x="1965960" y="4559404"/>
              <a:ext cx="0" cy="123179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ED9133A-B467-4C7A-8713-C65E68152E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5960" y="5791200"/>
              <a:ext cx="810768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CE8563BB-59C9-4E64-B27F-4D3DC0017498}"/>
                </a:ext>
              </a:extLst>
            </p:cNvPr>
            <p:cNvCxnSpPr/>
            <p:nvPr/>
          </p:nvCxnSpPr>
          <p:spPr>
            <a:xfrm>
              <a:off x="10073640" y="5791200"/>
              <a:ext cx="0" cy="123179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D4DC92BE-F34B-4760-9962-80C8973AF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r="53375" b="52479"/>
          <a:stretch/>
        </p:blipFill>
        <p:spPr>
          <a:xfrm>
            <a:off x="217575" y="1636671"/>
            <a:ext cx="3899927" cy="401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3365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D86CEC6-81B6-41D5-AFB0-25C2BDD972C4}"/>
              </a:ext>
            </a:extLst>
          </p:cNvPr>
          <p:cNvCxnSpPr>
            <a:cxnSpLocks/>
          </p:cNvCxnSpPr>
          <p:nvPr/>
        </p:nvCxnSpPr>
        <p:spPr>
          <a:xfrm>
            <a:off x="10073640" y="-259080"/>
            <a:ext cx="0" cy="28346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7EA2ADC-0ABF-446C-85D8-AE4462451557}"/>
              </a:ext>
            </a:extLst>
          </p:cNvPr>
          <p:cNvCxnSpPr>
            <a:cxnSpLocks/>
          </p:cNvCxnSpPr>
          <p:nvPr/>
        </p:nvCxnSpPr>
        <p:spPr>
          <a:xfrm flipH="1">
            <a:off x="-106680" y="3703320"/>
            <a:ext cx="101803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9CE3D500-3630-4F13-8849-0333F157BD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2" r="11193" b="52479"/>
          <a:stretch/>
        </p:blipFill>
        <p:spPr>
          <a:xfrm>
            <a:off x="6970551" y="1822937"/>
            <a:ext cx="4963541" cy="389792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E31347F-44F5-4BD4-90FB-ADEFBD997691}"/>
              </a:ext>
            </a:extLst>
          </p:cNvPr>
          <p:cNvSpPr/>
          <p:nvPr/>
        </p:nvSpPr>
        <p:spPr>
          <a:xfrm>
            <a:off x="1106482" y="3865226"/>
            <a:ext cx="5864069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42389E9-FA13-49CD-883C-F63AD1870DA0}"/>
              </a:ext>
            </a:extLst>
          </p:cNvPr>
          <p:cNvSpPr/>
          <p:nvPr/>
        </p:nvSpPr>
        <p:spPr>
          <a:xfrm>
            <a:off x="1106482" y="296733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</p:spTree>
    <p:extLst>
      <p:ext uri="{BB962C8B-B14F-4D97-AF65-F5344CB8AC3E}">
        <p14:creationId xmlns:p14="http://schemas.microsoft.com/office/powerpoint/2010/main" val="394263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731E059-05CB-4367-B894-82845CBF163D}"/>
              </a:ext>
            </a:extLst>
          </p:cNvPr>
          <p:cNvCxnSpPr>
            <a:cxnSpLocks/>
          </p:cNvCxnSpPr>
          <p:nvPr/>
        </p:nvCxnSpPr>
        <p:spPr>
          <a:xfrm>
            <a:off x="10073640" y="3703320"/>
            <a:ext cx="0" cy="331967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4081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24CF53A-1D2F-4702-A183-E442345E7473}"/>
              </a:ext>
            </a:extLst>
          </p:cNvPr>
          <p:cNvCxnSpPr>
            <a:cxnSpLocks/>
          </p:cNvCxnSpPr>
          <p:nvPr/>
        </p:nvCxnSpPr>
        <p:spPr>
          <a:xfrm flipH="1">
            <a:off x="-106680" y="3703320"/>
            <a:ext cx="101803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8E66F933-DC11-4741-B921-35097BACCD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5" t="44785" r="11193" b="7694"/>
          <a:stretch/>
        </p:blipFill>
        <p:spPr>
          <a:xfrm>
            <a:off x="7747958" y="2751987"/>
            <a:ext cx="3634154" cy="32590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5E7DD3-04CB-4AF8-AC1A-F4B971EC24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2" t="47862" r="52049" b="4618"/>
          <a:stretch/>
        </p:blipFill>
        <p:spPr>
          <a:xfrm>
            <a:off x="1106482" y="1836005"/>
            <a:ext cx="3352799" cy="325901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FB46598-78D2-4A21-BA54-B8D432D26B5C}"/>
              </a:ext>
            </a:extLst>
          </p:cNvPr>
          <p:cNvSpPr/>
          <p:nvPr/>
        </p:nvSpPr>
        <p:spPr>
          <a:xfrm>
            <a:off x="834431" y="5315103"/>
            <a:ext cx="7395169" cy="1350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69B9750-3458-455B-A855-9D6AA4B59326}"/>
              </a:ext>
            </a:extLst>
          </p:cNvPr>
          <p:cNvSpPr/>
          <p:nvPr/>
        </p:nvSpPr>
        <p:spPr>
          <a:xfrm>
            <a:off x="941111" y="4872997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6E17BAE-B191-4749-84F3-CD020A75A872}"/>
              </a:ext>
            </a:extLst>
          </p:cNvPr>
          <p:cNvSpPr/>
          <p:nvPr/>
        </p:nvSpPr>
        <p:spPr>
          <a:xfrm>
            <a:off x="5390640" y="1813870"/>
            <a:ext cx="5864069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637DF94-A60A-4A43-BD45-4655AC6FBEE1}"/>
              </a:ext>
            </a:extLst>
          </p:cNvPr>
          <p:cNvSpPr/>
          <p:nvPr/>
        </p:nvSpPr>
        <p:spPr>
          <a:xfrm>
            <a:off x="8438640" y="133856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</p:spTree>
    <p:extLst>
      <p:ext uri="{BB962C8B-B14F-4D97-AF65-F5344CB8AC3E}">
        <p14:creationId xmlns:p14="http://schemas.microsoft.com/office/powerpoint/2010/main" val="11819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54" y="1284790"/>
            <a:ext cx="8368746" cy="465302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9F79895-212F-4A17-83C7-871E636FDC25}"/>
              </a:ext>
            </a:extLst>
          </p:cNvPr>
          <p:cNvSpPr/>
          <p:nvPr/>
        </p:nvSpPr>
        <p:spPr>
          <a:xfrm>
            <a:off x="956840" y="2859613"/>
            <a:ext cx="2866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03</a:t>
            </a: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F825D6-BC45-464D-8DDD-BBBDED577723}"/>
              </a:ext>
            </a:extLst>
          </p:cNvPr>
          <p:cNvSpPr txBox="1"/>
          <p:nvPr/>
        </p:nvSpPr>
        <p:spPr>
          <a:xfrm>
            <a:off x="956840" y="3998386"/>
            <a:ext cx="390773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05B811-CB69-4F93-BCC2-4E6CAD4E3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403599" y="3999697"/>
            <a:ext cx="1106482" cy="7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蓝色&#10;&#10;已生成高可信度的说明">
            <a:extLst>
              <a:ext uri="{FF2B5EF4-FFF2-40B4-BE49-F238E27FC236}">
                <a16:creationId xmlns:a16="http://schemas.microsoft.com/office/drawing/2014/main" id="{2FEF6767-406F-4609-832C-6F523DECE2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4614" y="0"/>
            <a:ext cx="1060112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1F30C8-DB6A-4D5A-A677-75446B352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15" y="1447796"/>
            <a:ext cx="6109369" cy="541020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F45B2C6-D85F-4386-8573-D848181AAA50}"/>
              </a:ext>
            </a:extLst>
          </p:cNvPr>
          <p:cNvSpPr/>
          <p:nvPr/>
        </p:nvSpPr>
        <p:spPr>
          <a:xfrm>
            <a:off x="941111" y="199507"/>
            <a:ext cx="3564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B4ED36-20F7-408B-A4ED-A598CCEC62EC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812BD2-A1EA-46B9-9F8F-3228A321FD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D365092-5DB4-47C1-BDC8-8B5387816585}"/>
              </a:ext>
            </a:extLst>
          </p:cNvPr>
          <p:cNvSpPr/>
          <p:nvPr/>
        </p:nvSpPr>
        <p:spPr>
          <a:xfrm>
            <a:off x="7331781" y="1369354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principles.</a:t>
            </a:r>
            <a:endParaRPr lang="zh-CN" altLang="en-US" sz="1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66B9BC0-AD19-4727-A428-C21ABBE9E1FA}"/>
              </a:ext>
            </a:extLst>
          </p:cNvPr>
          <p:cNvSpPr/>
          <p:nvPr/>
        </p:nvSpPr>
        <p:spPr>
          <a:xfrm>
            <a:off x="6969954" y="907688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5989D0-EB65-4AC0-9406-A35ED3BECF65}"/>
              </a:ext>
            </a:extLst>
          </p:cNvPr>
          <p:cNvSpPr/>
          <p:nvPr/>
        </p:nvSpPr>
        <p:spPr>
          <a:xfrm>
            <a:off x="517362" y="3276665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principles.</a:t>
            </a:r>
            <a:endParaRPr lang="zh-CN" altLang="en-US" sz="1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6FCEF94-E43B-49F5-8885-19AEBC599ACA}"/>
              </a:ext>
            </a:extLst>
          </p:cNvPr>
          <p:cNvSpPr/>
          <p:nvPr/>
        </p:nvSpPr>
        <p:spPr>
          <a:xfrm>
            <a:off x="1285569" y="2814999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DB7879B-CD2B-4201-BACA-2754806563AE}"/>
              </a:ext>
            </a:extLst>
          </p:cNvPr>
          <p:cNvSpPr/>
          <p:nvPr/>
        </p:nvSpPr>
        <p:spPr>
          <a:xfrm>
            <a:off x="8739379" y="4521140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principles.</a:t>
            </a:r>
            <a:endParaRPr lang="zh-CN" altLang="en-US" sz="14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B4D523E-A2A2-44CB-87CF-4478C1ACAEFD}"/>
              </a:ext>
            </a:extLst>
          </p:cNvPr>
          <p:cNvSpPr/>
          <p:nvPr/>
        </p:nvSpPr>
        <p:spPr>
          <a:xfrm>
            <a:off x="8316871" y="400646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</p:spTree>
    <p:extLst>
      <p:ext uri="{BB962C8B-B14F-4D97-AF65-F5344CB8AC3E}">
        <p14:creationId xmlns:p14="http://schemas.microsoft.com/office/powerpoint/2010/main" val="15444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4313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EF2F3D-3227-444F-8B49-739BF356BF37}"/>
              </a:ext>
            </a:extLst>
          </p:cNvPr>
          <p:cNvGrpSpPr/>
          <p:nvPr/>
        </p:nvGrpSpPr>
        <p:grpSpPr>
          <a:xfrm>
            <a:off x="1430165" y="1581411"/>
            <a:ext cx="9331670" cy="4652235"/>
            <a:chOff x="2276948" y="1581411"/>
            <a:chExt cx="8749010" cy="465223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1E81B34-7A01-4A6C-AAE5-C9370D1499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172" y="2061138"/>
              <a:ext cx="192617" cy="3638549"/>
              <a:chOff x="1763688" y="1428750"/>
              <a:chExt cx="144016" cy="2728684"/>
            </a:xfrm>
            <a:solidFill>
              <a:schemeClr val="bg1"/>
            </a:solidFill>
          </p:grpSpPr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F880F1D5-AF86-4040-B02D-ED877AF50AB7}"/>
                  </a:ext>
                </a:extLst>
              </p:cNvPr>
              <p:cNvCxnSpPr/>
              <p:nvPr/>
            </p:nvCxnSpPr>
            <p:spPr>
              <a:xfrm>
                <a:off x="1836487" y="1565264"/>
                <a:ext cx="0" cy="2592170"/>
              </a:xfrm>
              <a:prstGeom prst="line">
                <a:avLst/>
              </a:prstGeom>
              <a:grpFill/>
              <a:ln w="19050">
                <a:solidFill>
                  <a:schemeClr val="accent1"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等腰三角形 72">
                <a:extLst>
                  <a:ext uri="{FF2B5EF4-FFF2-40B4-BE49-F238E27FC236}">
                    <a16:creationId xmlns:a16="http://schemas.microsoft.com/office/drawing/2014/main" id="{7F065E27-5D2D-4AA6-B746-F98A1084C812}"/>
                  </a:ext>
                </a:extLst>
              </p:cNvPr>
              <p:cNvSpPr/>
              <p:nvPr/>
            </p:nvSpPr>
            <p:spPr>
              <a:xfrm>
                <a:off x="1763688" y="1428750"/>
                <a:ext cx="144016" cy="144450"/>
              </a:xfrm>
              <a:prstGeom prst="triangle">
                <a:avLst/>
              </a:prstGeom>
              <a:solidFill>
                <a:schemeClr val="accent1">
                  <a:alpha val="4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99FD8F4-C186-402E-B74D-AF5393C288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4271" y="3982320"/>
              <a:ext cx="287867" cy="1716617"/>
              <a:chOff x="2267744" y="2861289"/>
              <a:chExt cx="216024" cy="1287564"/>
            </a:xfrm>
            <a:solidFill>
              <a:srgbClr val="02238E"/>
            </a:solidFill>
          </p:grpSpPr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CD373F4A-CCAE-4602-B5B4-3524A43B3366}"/>
                  </a:ext>
                </a:extLst>
              </p:cNvPr>
              <p:cNvSpPr/>
              <p:nvPr/>
            </p:nvSpPr>
            <p:spPr>
              <a:xfrm>
                <a:off x="2267744" y="3162938"/>
                <a:ext cx="216024" cy="98591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矩形 7">
                <a:extLst>
                  <a:ext uri="{FF2B5EF4-FFF2-40B4-BE49-F238E27FC236}">
                    <a16:creationId xmlns:a16="http://schemas.microsoft.com/office/drawing/2014/main" id="{6E637C75-D549-4686-8B7B-9583566B5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744" y="2861289"/>
                <a:ext cx="216024" cy="301649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8D35F9D-5A26-43ED-9BCF-00DF5AF20B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2637" y="3376952"/>
              <a:ext cx="287867" cy="2321984"/>
              <a:chOff x="2627784" y="2408442"/>
              <a:chExt cx="216024" cy="1740410"/>
            </a:xfrm>
            <a:solidFill>
              <a:srgbClr val="02238E"/>
            </a:solidFill>
          </p:grpSpPr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900BEEFF-B8F5-4B97-AC30-81AAF3E6B6CD}"/>
                  </a:ext>
                </a:extLst>
              </p:cNvPr>
              <p:cNvSpPr/>
              <p:nvPr/>
            </p:nvSpPr>
            <p:spPr>
              <a:xfrm>
                <a:off x="2627784" y="2711467"/>
                <a:ext cx="216024" cy="143738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矩形 10">
                <a:extLst>
                  <a:ext uri="{FF2B5EF4-FFF2-40B4-BE49-F238E27FC236}">
                    <a16:creationId xmlns:a16="http://schemas.microsoft.com/office/drawing/2014/main" id="{BD4DDA29-5667-4FF7-BC57-3BC6CE09F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784" y="2408442"/>
                <a:ext cx="216024" cy="30302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8012972-BB50-4745-94FE-81EE5DA58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3121" y="3376952"/>
              <a:ext cx="287867" cy="2321984"/>
              <a:chOff x="2987824" y="2408442"/>
              <a:chExt cx="216024" cy="1740410"/>
            </a:xfrm>
            <a:solidFill>
              <a:srgbClr val="02238E"/>
            </a:solidFill>
          </p:grpSpPr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8583DA81-C9F3-4109-B8DF-3BE3F62F9100}"/>
                  </a:ext>
                </a:extLst>
              </p:cNvPr>
              <p:cNvSpPr/>
              <p:nvPr/>
            </p:nvSpPr>
            <p:spPr>
              <a:xfrm>
                <a:off x="2989412" y="2711467"/>
                <a:ext cx="214436" cy="143738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 13">
                <a:extLst>
                  <a:ext uri="{FF2B5EF4-FFF2-40B4-BE49-F238E27FC236}">
                    <a16:creationId xmlns:a16="http://schemas.microsoft.com/office/drawing/2014/main" id="{A5B02BDC-737B-4DD6-95E1-064D51321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2408442"/>
                <a:ext cx="216024" cy="30302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03C1051-154D-4743-9BD6-A1B10B1551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3604" y="3983071"/>
              <a:ext cx="287867" cy="1716616"/>
              <a:chOff x="3347864" y="2869871"/>
              <a:chExt cx="216024" cy="1287563"/>
            </a:xfrm>
            <a:solidFill>
              <a:srgbClr val="02238E"/>
            </a:solidFill>
          </p:grpSpPr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8A715E53-331A-40D5-96AD-FB70405C2F7D}"/>
                  </a:ext>
                </a:extLst>
              </p:cNvPr>
              <p:cNvSpPr/>
              <p:nvPr/>
            </p:nvSpPr>
            <p:spPr>
              <a:xfrm>
                <a:off x="3347864" y="3171520"/>
                <a:ext cx="216024" cy="985914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 16">
                <a:extLst>
                  <a:ext uri="{FF2B5EF4-FFF2-40B4-BE49-F238E27FC236}">
                    <a16:creationId xmlns:a16="http://schemas.microsoft.com/office/drawing/2014/main" id="{530A6D5D-8B4E-41B0-880B-1A72425DC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869871"/>
                <a:ext cx="216024" cy="301649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3A7A786-CA48-45E6-933C-0AC9624F73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84088" y="4651186"/>
              <a:ext cx="287867" cy="1047751"/>
              <a:chOff x="3707904" y="3363494"/>
              <a:chExt cx="216024" cy="785359"/>
            </a:xfrm>
            <a:solidFill>
              <a:srgbClr val="02238E"/>
            </a:solidFill>
          </p:grpSpPr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0E1FDC19-75AD-4F57-A9FC-D795AE6FC9BB}"/>
                  </a:ext>
                </a:extLst>
              </p:cNvPr>
              <p:cNvSpPr/>
              <p:nvPr/>
            </p:nvSpPr>
            <p:spPr>
              <a:xfrm>
                <a:off x="3707904" y="3664945"/>
                <a:ext cx="216024" cy="483908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矩形 19">
                <a:extLst>
                  <a:ext uri="{FF2B5EF4-FFF2-40B4-BE49-F238E27FC236}">
                    <a16:creationId xmlns:a16="http://schemas.microsoft.com/office/drawing/2014/main" id="{39DD3FF8-388D-41A6-96D2-7E5B367F8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7904" y="3363494"/>
                <a:ext cx="216024" cy="303038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D9C6A0E-8169-42DC-8469-CA5C497568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2455" y="3770653"/>
              <a:ext cx="289983" cy="1928284"/>
              <a:chOff x="4067944" y="2702985"/>
              <a:chExt cx="216024" cy="1445868"/>
            </a:xfrm>
            <a:solidFill>
              <a:srgbClr val="1C79C6"/>
            </a:solidFill>
          </p:grpSpPr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621AC88-36E3-43F4-BA8C-E110584983AB}"/>
                  </a:ext>
                </a:extLst>
              </p:cNvPr>
              <p:cNvSpPr/>
              <p:nvPr/>
            </p:nvSpPr>
            <p:spPr>
              <a:xfrm>
                <a:off x="4067944" y="3004538"/>
                <a:ext cx="216024" cy="114431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矩形 22">
                <a:extLst>
                  <a:ext uri="{FF2B5EF4-FFF2-40B4-BE49-F238E27FC236}">
                    <a16:creationId xmlns:a16="http://schemas.microsoft.com/office/drawing/2014/main" id="{38BA5C6B-51F8-489E-9678-7262C87DB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944" y="2702985"/>
                <a:ext cx="216024" cy="301553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8F2DD6D-9831-4112-8629-93C6358C7A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2937" y="4228604"/>
              <a:ext cx="287867" cy="1471083"/>
              <a:chOff x="4427984" y="3054442"/>
              <a:chExt cx="216024" cy="1102992"/>
            </a:xfrm>
            <a:solidFill>
              <a:srgbClr val="1C79C6"/>
            </a:solidFill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FFE524F0-57C8-4F43-B2F3-DF5C50764292}"/>
                  </a:ext>
                </a:extLst>
              </p:cNvPr>
              <p:cNvSpPr/>
              <p:nvPr/>
            </p:nvSpPr>
            <p:spPr>
              <a:xfrm>
                <a:off x="4427984" y="3355980"/>
                <a:ext cx="216024" cy="801454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矩形 25">
                <a:extLst>
                  <a:ext uri="{FF2B5EF4-FFF2-40B4-BE49-F238E27FC236}">
                    <a16:creationId xmlns:a16="http://schemas.microsoft.com/office/drawing/2014/main" id="{7C2B8024-8CA3-40C2-BB9A-BF6981E67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7984" y="3054442"/>
                <a:ext cx="216024" cy="301538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15E145C-8597-4F93-8828-67B8324B47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23421" y="4452219"/>
              <a:ext cx="287867" cy="1246717"/>
              <a:chOff x="4788024" y="3214655"/>
              <a:chExt cx="216024" cy="934728"/>
            </a:xfrm>
            <a:solidFill>
              <a:srgbClr val="1C79C6"/>
            </a:solidFill>
          </p:grpSpPr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3DD82F9C-57B8-4025-A4D9-1156138A243D}"/>
                  </a:ext>
                </a:extLst>
              </p:cNvPr>
              <p:cNvSpPr/>
              <p:nvPr/>
            </p:nvSpPr>
            <p:spPr>
              <a:xfrm>
                <a:off x="4788024" y="3509832"/>
                <a:ext cx="216024" cy="639551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矩形 28">
                <a:extLst>
                  <a:ext uri="{FF2B5EF4-FFF2-40B4-BE49-F238E27FC236}">
                    <a16:creationId xmlns:a16="http://schemas.microsoft.com/office/drawing/2014/main" id="{6563B19D-B46A-43B0-AC37-6B44B5185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8024" y="3214655"/>
                <a:ext cx="216024" cy="303112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EAC6B80A-F98C-402D-9943-ED0D596913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3904" y="3485653"/>
              <a:ext cx="287867" cy="2209800"/>
              <a:chOff x="5148064" y="2496486"/>
              <a:chExt cx="216024" cy="1658304"/>
            </a:xfrm>
            <a:solidFill>
              <a:srgbClr val="1C79C6"/>
            </a:solidFill>
          </p:grpSpPr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A0C40D2E-6D78-490F-B4E5-FC9AB083AD9C}"/>
                  </a:ext>
                </a:extLst>
              </p:cNvPr>
              <p:cNvSpPr/>
              <p:nvPr/>
            </p:nvSpPr>
            <p:spPr>
              <a:xfrm>
                <a:off x="5148064" y="2798285"/>
                <a:ext cx="216024" cy="135650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矩形 31">
                <a:extLst>
                  <a:ext uri="{FF2B5EF4-FFF2-40B4-BE49-F238E27FC236}">
                    <a16:creationId xmlns:a16="http://schemas.microsoft.com/office/drawing/2014/main" id="{D542E592-CC41-4879-B52C-A74FBF76F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8064" y="2496486"/>
                <a:ext cx="216024" cy="301799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2B339CD-1445-48D9-825B-19D0E3169A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86504" y="3756587"/>
              <a:ext cx="287867" cy="1938867"/>
              <a:chOff x="5509537" y="2700341"/>
              <a:chExt cx="217146" cy="1454448"/>
            </a:xfrm>
            <a:solidFill>
              <a:srgbClr val="1C79C6"/>
            </a:solidFill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1A030D6A-3FB6-431F-820F-52B266025FB5}"/>
                  </a:ext>
                </a:extLst>
              </p:cNvPr>
              <p:cNvSpPr/>
              <p:nvPr/>
            </p:nvSpPr>
            <p:spPr>
              <a:xfrm>
                <a:off x="5511134" y="3002028"/>
                <a:ext cx="215549" cy="1152761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矩形 34">
                <a:extLst>
                  <a:ext uri="{FF2B5EF4-FFF2-40B4-BE49-F238E27FC236}">
                    <a16:creationId xmlns:a16="http://schemas.microsoft.com/office/drawing/2014/main" id="{206896DB-E202-4343-8B76-02334C4EE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537" y="2700341"/>
                <a:ext cx="215550" cy="301687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2CA0929-4FAB-4A9B-8C4A-3A27A3890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62755" y="4651186"/>
              <a:ext cx="289983" cy="1047751"/>
              <a:chOff x="5868144" y="3363494"/>
              <a:chExt cx="216024" cy="785890"/>
            </a:xfrm>
            <a:solidFill>
              <a:srgbClr val="02238E"/>
            </a:solidFill>
          </p:grpSpPr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5CC78CF8-D718-4516-8CA3-0D6330057726}"/>
                  </a:ext>
                </a:extLst>
              </p:cNvPr>
              <p:cNvSpPr/>
              <p:nvPr/>
            </p:nvSpPr>
            <p:spPr>
              <a:xfrm>
                <a:off x="5868144" y="3665149"/>
                <a:ext cx="216024" cy="48423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矩形 37">
                <a:extLst>
                  <a:ext uri="{FF2B5EF4-FFF2-40B4-BE49-F238E27FC236}">
                    <a16:creationId xmlns:a16="http://schemas.microsoft.com/office/drawing/2014/main" id="{F7132D34-623D-418C-9AB2-7EE09AFEE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8144" y="3363494"/>
                <a:ext cx="216024" cy="30165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DE60C135-0A3F-4648-A64D-A5D474A850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43237" y="4263837"/>
              <a:ext cx="287867" cy="1435100"/>
              <a:chOff x="6228184" y="3073505"/>
              <a:chExt cx="216024" cy="1075879"/>
            </a:xfrm>
            <a:solidFill>
              <a:srgbClr val="02238E"/>
            </a:solidFill>
          </p:grpSpPr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3EDFAAA4-589F-4DD2-9B97-EF2D2A7DD963}"/>
                  </a:ext>
                </a:extLst>
              </p:cNvPr>
              <p:cNvSpPr/>
              <p:nvPr/>
            </p:nvSpPr>
            <p:spPr>
              <a:xfrm>
                <a:off x="6228184" y="3370244"/>
                <a:ext cx="216024" cy="779140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矩形 40">
                <a:extLst>
                  <a:ext uri="{FF2B5EF4-FFF2-40B4-BE49-F238E27FC236}">
                    <a16:creationId xmlns:a16="http://schemas.microsoft.com/office/drawing/2014/main" id="{5CE247D1-73FD-4F19-AADF-66444E0A9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184" y="3073505"/>
                <a:ext cx="216024" cy="303086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5E50EE90-1CB4-46E6-9F5C-7D2246939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23721" y="3774886"/>
              <a:ext cx="287867" cy="1928284"/>
              <a:chOff x="6588224" y="2707017"/>
              <a:chExt cx="216024" cy="1445868"/>
            </a:xfrm>
            <a:solidFill>
              <a:srgbClr val="02238E"/>
            </a:solidFill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ABC8DCBC-3373-4E1A-9503-6926E3554CF4}"/>
                  </a:ext>
                </a:extLst>
              </p:cNvPr>
              <p:cNvSpPr/>
              <p:nvPr/>
            </p:nvSpPr>
            <p:spPr>
              <a:xfrm>
                <a:off x="6588224" y="3008570"/>
                <a:ext cx="216024" cy="1144315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矩形 43">
                <a:extLst>
                  <a:ext uri="{FF2B5EF4-FFF2-40B4-BE49-F238E27FC236}">
                    <a16:creationId xmlns:a16="http://schemas.microsoft.com/office/drawing/2014/main" id="{6C0162D1-731D-4C73-ADEF-DB4DBE11E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8224" y="2707017"/>
                <a:ext cx="216024" cy="301553"/>
              </a:xfrm>
              <a:prstGeom prst="rect">
                <a:avLst/>
              </a:prstGeom>
              <a:solidFill>
                <a:schemeClr val="accent2">
                  <a:alpha val="77000"/>
                </a:schemeClr>
              </a:solidFill>
              <a:ln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右大括号 20">
              <a:extLst>
                <a:ext uri="{FF2B5EF4-FFF2-40B4-BE49-F238E27FC236}">
                  <a16:creationId xmlns:a16="http://schemas.microsoft.com/office/drawing/2014/main" id="{3257DCFA-3F2D-4B39-8F4B-5C1306A5E0EC}"/>
                </a:ext>
              </a:extLst>
            </p:cNvPr>
            <p:cNvSpPr/>
            <p:nvPr/>
          </p:nvSpPr>
          <p:spPr>
            <a:xfrm rot="5400000">
              <a:off x="4454871" y="4734487"/>
              <a:ext cx="209551" cy="2190751"/>
            </a:xfrm>
            <a:prstGeom prst="rightBrace">
              <a:avLst>
                <a:gd name="adj1" fmla="val 8333"/>
                <a:gd name="adj2" fmla="val 50433"/>
              </a:avLst>
            </a:prstGeom>
            <a:ln w="12700">
              <a:solidFill>
                <a:schemeClr val="bg1"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右大括号 21">
              <a:extLst>
                <a:ext uri="{FF2B5EF4-FFF2-40B4-BE49-F238E27FC236}">
                  <a16:creationId xmlns:a16="http://schemas.microsoft.com/office/drawing/2014/main" id="{8E74B59F-0BDE-45F1-BB7F-EB8CB112709F}"/>
                </a:ext>
              </a:extLst>
            </p:cNvPr>
            <p:cNvSpPr/>
            <p:nvPr/>
          </p:nvSpPr>
          <p:spPr>
            <a:xfrm rot="5400000">
              <a:off x="6864695" y="4716496"/>
              <a:ext cx="209551" cy="2192867"/>
            </a:xfrm>
            <a:prstGeom prst="rightBrace">
              <a:avLst>
                <a:gd name="adj1" fmla="val 8333"/>
                <a:gd name="adj2" fmla="val 50433"/>
              </a:avLst>
            </a:prstGeom>
            <a:ln w="12700">
              <a:solidFill>
                <a:schemeClr val="bg1"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右大括号 22">
              <a:extLst>
                <a:ext uri="{FF2B5EF4-FFF2-40B4-BE49-F238E27FC236}">
                  <a16:creationId xmlns:a16="http://schemas.microsoft.com/office/drawing/2014/main" id="{FEA1EFC8-0208-4942-BEB6-F33A6ECECC3C}"/>
                </a:ext>
              </a:extLst>
            </p:cNvPr>
            <p:cNvSpPr/>
            <p:nvPr/>
          </p:nvSpPr>
          <p:spPr>
            <a:xfrm rot="5400000">
              <a:off x="8782396" y="5209679"/>
              <a:ext cx="194733" cy="1234016"/>
            </a:xfrm>
            <a:prstGeom prst="rightBrace">
              <a:avLst>
                <a:gd name="adj1" fmla="val 8333"/>
                <a:gd name="adj2" fmla="val 50433"/>
              </a:avLst>
            </a:prstGeom>
            <a:ln w="12700">
              <a:solidFill>
                <a:schemeClr val="bg1"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46">
              <a:extLst>
                <a:ext uri="{FF2B5EF4-FFF2-40B4-BE49-F238E27FC236}">
                  <a16:creationId xmlns:a16="http://schemas.microsoft.com/office/drawing/2014/main" id="{14FE63DE-912E-4586-9BE6-94ECD5E05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4150" y="5895092"/>
              <a:ext cx="10807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377">
                <a:spcBef>
                  <a:spcPct val="0"/>
                </a:spcBef>
                <a:buNone/>
              </a:pPr>
              <a:r>
                <a:rPr lang="en-US" altLang="zh-CN" sz="1600" dirty="0">
                  <a:solidFill>
                    <a:prstClr val="white"/>
                  </a:solidFill>
                </a:rPr>
                <a:t>2008-2010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22E1732D-07DE-4159-96F8-A59D76EA5A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584" y="5895092"/>
              <a:ext cx="10807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377">
                <a:spcBef>
                  <a:spcPct val="0"/>
                </a:spcBef>
                <a:buNone/>
              </a:pPr>
              <a:r>
                <a:rPr lang="en-US" altLang="zh-CN" sz="1600" dirty="0">
                  <a:solidFill>
                    <a:prstClr val="white"/>
                  </a:solidFill>
                </a:rPr>
                <a:t>2010-2017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6" name="TextBox 48">
              <a:extLst>
                <a:ext uri="{FF2B5EF4-FFF2-40B4-BE49-F238E27FC236}">
                  <a16:creationId xmlns:a16="http://schemas.microsoft.com/office/drawing/2014/main" id="{A939E2E2-80FF-46A0-89B0-848BE3FCA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517" y="5895092"/>
              <a:ext cx="10807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377">
                <a:spcBef>
                  <a:spcPct val="0"/>
                </a:spcBef>
                <a:buNone/>
              </a:pPr>
              <a:r>
                <a:rPr lang="en-US" altLang="zh-CN" sz="1600" dirty="0">
                  <a:solidFill>
                    <a:prstClr val="white"/>
                  </a:solidFill>
                </a:rPr>
                <a:t>2017-2020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7" name="TextBox 49">
              <a:extLst>
                <a:ext uri="{FF2B5EF4-FFF2-40B4-BE49-F238E27FC236}">
                  <a16:creationId xmlns:a16="http://schemas.microsoft.com/office/drawing/2014/main" id="{0AD6EE99-5FB3-45FB-A46A-835AC94A0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0104" y="4120654"/>
              <a:ext cx="538930" cy="29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377">
                <a:spcBef>
                  <a:spcPct val="0"/>
                </a:spcBef>
                <a:buNone/>
              </a:pPr>
              <a:r>
                <a:rPr lang="en-US" altLang="zh-CN" sz="1333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zh-CN" altLang="en-US" sz="133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Box 50">
              <a:extLst>
                <a:ext uri="{FF2B5EF4-FFF2-40B4-BE49-F238E27FC236}">
                  <a16:creationId xmlns:a16="http://schemas.microsoft.com/office/drawing/2014/main" id="{C3BA9439-8243-4821-A6B7-D4B08D983A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0105" y="2914154"/>
              <a:ext cx="639919" cy="29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377">
                <a:spcBef>
                  <a:spcPct val="0"/>
                </a:spcBef>
                <a:buNone/>
              </a:pPr>
              <a:r>
                <a:rPr lang="en-US" altLang="zh-CN" sz="1333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100%</a:t>
              </a:r>
              <a:endParaRPr lang="zh-CN" altLang="en-US" sz="1333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51">
              <a:extLst>
                <a:ext uri="{FF2B5EF4-FFF2-40B4-BE49-F238E27FC236}">
                  <a16:creationId xmlns:a16="http://schemas.microsoft.com/office/drawing/2014/main" id="{BB09E589-79AB-455D-A601-521035C8B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0104" y="5464738"/>
              <a:ext cx="437940" cy="29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377">
                <a:spcBef>
                  <a:spcPct val="0"/>
                </a:spcBef>
                <a:buNone/>
              </a:pPr>
              <a:r>
                <a:rPr lang="en-US" altLang="zh-CN" sz="1333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0%</a:t>
              </a:r>
              <a:endParaRPr lang="zh-CN" altLang="en-US" sz="1333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83A860B-BB1E-4437-9457-2CA701FA9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3842" y="5455583"/>
              <a:ext cx="1272116" cy="41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377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(Year)</a:t>
              </a:r>
              <a:endPara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D86D198-FACB-4E4E-B444-30B2E6813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6948" y="1581411"/>
              <a:ext cx="1270000" cy="41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377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(Percentage)</a:t>
              </a:r>
              <a:endPara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9AD2909A-5C16-4CFB-9A65-5CD99ABDE8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8355" y="2628404"/>
              <a:ext cx="5778500" cy="1532467"/>
              <a:chOff x="2324099" y="1853178"/>
              <a:chExt cx="4333875" cy="1149753"/>
            </a:xfrm>
          </p:grpSpPr>
          <p:sp>
            <p:nvSpPr>
              <p:cNvPr id="37" name="任意多边形 134">
                <a:extLst>
                  <a:ext uri="{FF2B5EF4-FFF2-40B4-BE49-F238E27FC236}">
                    <a16:creationId xmlns:a16="http://schemas.microsoft.com/office/drawing/2014/main" id="{0305E438-01A5-48BC-BEBF-F9E043FE8B06}"/>
                  </a:ext>
                </a:extLst>
              </p:cNvPr>
              <p:cNvSpPr/>
              <p:nvPr/>
            </p:nvSpPr>
            <p:spPr>
              <a:xfrm>
                <a:off x="2324099" y="1853178"/>
                <a:ext cx="4333875" cy="1149753"/>
              </a:xfrm>
              <a:custGeom>
                <a:avLst/>
                <a:gdLst>
                  <a:gd name="connsiteX0" fmla="*/ 0 w 4418296"/>
                  <a:gd name="connsiteY0" fmla="*/ 644376 h 1349768"/>
                  <a:gd name="connsiteX1" fmla="*/ 590550 w 4418296"/>
                  <a:gd name="connsiteY1" fmla="*/ 6201 h 1349768"/>
                  <a:gd name="connsiteX2" fmla="*/ 1419225 w 4418296"/>
                  <a:gd name="connsiteY2" fmla="*/ 987276 h 1349768"/>
                  <a:gd name="connsiteX3" fmla="*/ 1819275 w 4418296"/>
                  <a:gd name="connsiteY3" fmla="*/ 434826 h 1349768"/>
                  <a:gd name="connsiteX4" fmla="*/ 2476500 w 4418296"/>
                  <a:gd name="connsiteY4" fmla="*/ 1111101 h 1349768"/>
                  <a:gd name="connsiteX5" fmla="*/ 2838450 w 4418296"/>
                  <a:gd name="connsiteY5" fmla="*/ 215751 h 1349768"/>
                  <a:gd name="connsiteX6" fmla="*/ 3257550 w 4418296"/>
                  <a:gd name="connsiteY6" fmla="*/ 692001 h 1349768"/>
                  <a:gd name="connsiteX7" fmla="*/ 3619500 w 4418296"/>
                  <a:gd name="connsiteY7" fmla="*/ 1349226 h 1349768"/>
                  <a:gd name="connsiteX8" fmla="*/ 4324350 w 4418296"/>
                  <a:gd name="connsiteY8" fmla="*/ 577701 h 1349768"/>
                  <a:gd name="connsiteX9" fmla="*/ 4391025 w 4418296"/>
                  <a:gd name="connsiteY9" fmla="*/ 520551 h 1349768"/>
                  <a:gd name="connsiteX0" fmla="*/ 0 w 4418296"/>
                  <a:gd name="connsiteY0" fmla="*/ 644376 h 1349519"/>
                  <a:gd name="connsiteX1" fmla="*/ 590550 w 4418296"/>
                  <a:gd name="connsiteY1" fmla="*/ 6201 h 1349519"/>
                  <a:gd name="connsiteX2" fmla="*/ 1419225 w 4418296"/>
                  <a:gd name="connsiteY2" fmla="*/ 987276 h 1349519"/>
                  <a:gd name="connsiteX3" fmla="*/ 1819275 w 4418296"/>
                  <a:gd name="connsiteY3" fmla="*/ 434826 h 1349519"/>
                  <a:gd name="connsiteX4" fmla="*/ 2476500 w 4418296"/>
                  <a:gd name="connsiteY4" fmla="*/ 1111101 h 1349519"/>
                  <a:gd name="connsiteX5" fmla="*/ 2838450 w 4418296"/>
                  <a:gd name="connsiteY5" fmla="*/ 215751 h 1349519"/>
                  <a:gd name="connsiteX6" fmla="*/ 3400425 w 4418296"/>
                  <a:gd name="connsiteY6" fmla="*/ 663426 h 1349519"/>
                  <a:gd name="connsiteX7" fmla="*/ 3619500 w 4418296"/>
                  <a:gd name="connsiteY7" fmla="*/ 1349226 h 1349519"/>
                  <a:gd name="connsiteX8" fmla="*/ 4324350 w 4418296"/>
                  <a:gd name="connsiteY8" fmla="*/ 577701 h 1349519"/>
                  <a:gd name="connsiteX9" fmla="*/ 4391025 w 4418296"/>
                  <a:gd name="connsiteY9" fmla="*/ 520551 h 1349519"/>
                  <a:gd name="connsiteX0" fmla="*/ 0 w 4418296"/>
                  <a:gd name="connsiteY0" fmla="*/ 644376 h 1349522"/>
                  <a:gd name="connsiteX1" fmla="*/ 590550 w 4418296"/>
                  <a:gd name="connsiteY1" fmla="*/ 6201 h 1349522"/>
                  <a:gd name="connsiteX2" fmla="*/ 1419225 w 4418296"/>
                  <a:gd name="connsiteY2" fmla="*/ 987276 h 1349522"/>
                  <a:gd name="connsiteX3" fmla="*/ 1819275 w 4418296"/>
                  <a:gd name="connsiteY3" fmla="*/ 434826 h 1349522"/>
                  <a:gd name="connsiteX4" fmla="*/ 2476500 w 4418296"/>
                  <a:gd name="connsiteY4" fmla="*/ 1111101 h 1349522"/>
                  <a:gd name="connsiteX5" fmla="*/ 2981325 w 4418296"/>
                  <a:gd name="connsiteY5" fmla="*/ 187176 h 1349522"/>
                  <a:gd name="connsiteX6" fmla="*/ 3400425 w 4418296"/>
                  <a:gd name="connsiteY6" fmla="*/ 663426 h 1349522"/>
                  <a:gd name="connsiteX7" fmla="*/ 3619500 w 4418296"/>
                  <a:gd name="connsiteY7" fmla="*/ 1349226 h 1349522"/>
                  <a:gd name="connsiteX8" fmla="*/ 4324350 w 4418296"/>
                  <a:gd name="connsiteY8" fmla="*/ 577701 h 1349522"/>
                  <a:gd name="connsiteX9" fmla="*/ 4391025 w 4418296"/>
                  <a:gd name="connsiteY9" fmla="*/ 520551 h 1349522"/>
                  <a:gd name="connsiteX0" fmla="*/ 0 w 4418296"/>
                  <a:gd name="connsiteY0" fmla="*/ 644376 h 1349522"/>
                  <a:gd name="connsiteX1" fmla="*/ 590550 w 4418296"/>
                  <a:gd name="connsiteY1" fmla="*/ 6201 h 1349522"/>
                  <a:gd name="connsiteX2" fmla="*/ 1419225 w 4418296"/>
                  <a:gd name="connsiteY2" fmla="*/ 987276 h 1349522"/>
                  <a:gd name="connsiteX3" fmla="*/ 1819275 w 4418296"/>
                  <a:gd name="connsiteY3" fmla="*/ 434826 h 1349522"/>
                  <a:gd name="connsiteX4" fmla="*/ 2476500 w 4418296"/>
                  <a:gd name="connsiteY4" fmla="*/ 1111101 h 1349522"/>
                  <a:gd name="connsiteX5" fmla="*/ 2981325 w 4418296"/>
                  <a:gd name="connsiteY5" fmla="*/ 187176 h 1349522"/>
                  <a:gd name="connsiteX6" fmla="*/ 3400425 w 4418296"/>
                  <a:gd name="connsiteY6" fmla="*/ 663426 h 1349522"/>
                  <a:gd name="connsiteX7" fmla="*/ 3619500 w 4418296"/>
                  <a:gd name="connsiteY7" fmla="*/ 1349226 h 1349522"/>
                  <a:gd name="connsiteX8" fmla="*/ 4324350 w 4418296"/>
                  <a:gd name="connsiteY8" fmla="*/ 577701 h 1349522"/>
                  <a:gd name="connsiteX9" fmla="*/ 4391025 w 4418296"/>
                  <a:gd name="connsiteY9" fmla="*/ 520551 h 1349522"/>
                  <a:gd name="connsiteX0" fmla="*/ 0 w 4418296"/>
                  <a:gd name="connsiteY0" fmla="*/ 644376 h 1349552"/>
                  <a:gd name="connsiteX1" fmla="*/ 590550 w 4418296"/>
                  <a:gd name="connsiteY1" fmla="*/ 6201 h 1349552"/>
                  <a:gd name="connsiteX2" fmla="*/ 1419225 w 4418296"/>
                  <a:gd name="connsiteY2" fmla="*/ 987276 h 1349552"/>
                  <a:gd name="connsiteX3" fmla="*/ 1819275 w 4418296"/>
                  <a:gd name="connsiteY3" fmla="*/ 434826 h 1349552"/>
                  <a:gd name="connsiteX4" fmla="*/ 2476500 w 4418296"/>
                  <a:gd name="connsiteY4" fmla="*/ 1111101 h 1349552"/>
                  <a:gd name="connsiteX5" fmla="*/ 2981325 w 4418296"/>
                  <a:gd name="connsiteY5" fmla="*/ 187176 h 1349552"/>
                  <a:gd name="connsiteX6" fmla="*/ 3400425 w 4418296"/>
                  <a:gd name="connsiteY6" fmla="*/ 663426 h 1349552"/>
                  <a:gd name="connsiteX7" fmla="*/ 3619500 w 4418296"/>
                  <a:gd name="connsiteY7" fmla="*/ 1349226 h 1349552"/>
                  <a:gd name="connsiteX8" fmla="*/ 4324350 w 4418296"/>
                  <a:gd name="connsiteY8" fmla="*/ 577701 h 1349552"/>
                  <a:gd name="connsiteX9" fmla="*/ 4391025 w 4418296"/>
                  <a:gd name="connsiteY9" fmla="*/ 520551 h 1349552"/>
                  <a:gd name="connsiteX0" fmla="*/ 0 w 4418816"/>
                  <a:gd name="connsiteY0" fmla="*/ 644376 h 1216253"/>
                  <a:gd name="connsiteX1" fmla="*/ 590550 w 4418816"/>
                  <a:gd name="connsiteY1" fmla="*/ 6201 h 1216253"/>
                  <a:gd name="connsiteX2" fmla="*/ 1419225 w 4418816"/>
                  <a:gd name="connsiteY2" fmla="*/ 987276 h 1216253"/>
                  <a:gd name="connsiteX3" fmla="*/ 1819275 w 4418816"/>
                  <a:gd name="connsiteY3" fmla="*/ 434826 h 1216253"/>
                  <a:gd name="connsiteX4" fmla="*/ 2476500 w 4418816"/>
                  <a:gd name="connsiteY4" fmla="*/ 1111101 h 1216253"/>
                  <a:gd name="connsiteX5" fmla="*/ 2981325 w 4418816"/>
                  <a:gd name="connsiteY5" fmla="*/ 187176 h 1216253"/>
                  <a:gd name="connsiteX6" fmla="*/ 3400425 w 4418816"/>
                  <a:gd name="connsiteY6" fmla="*/ 663426 h 1216253"/>
                  <a:gd name="connsiteX7" fmla="*/ 3609975 w 4418816"/>
                  <a:gd name="connsiteY7" fmla="*/ 1215876 h 1216253"/>
                  <a:gd name="connsiteX8" fmla="*/ 4324350 w 4418816"/>
                  <a:gd name="connsiteY8" fmla="*/ 577701 h 1216253"/>
                  <a:gd name="connsiteX9" fmla="*/ 4391025 w 4418816"/>
                  <a:gd name="connsiteY9" fmla="*/ 520551 h 1216253"/>
                  <a:gd name="connsiteX0" fmla="*/ 0 w 4418816"/>
                  <a:gd name="connsiteY0" fmla="*/ 644376 h 1215908"/>
                  <a:gd name="connsiteX1" fmla="*/ 590550 w 4418816"/>
                  <a:gd name="connsiteY1" fmla="*/ 6201 h 1215908"/>
                  <a:gd name="connsiteX2" fmla="*/ 1419225 w 4418816"/>
                  <a:gd name="connsiteY2" fmla="*/ 987276 h 1215908"/>
                  <a:gd name="connsiteX3" fmla="*/ 1819275 w 4418816"/>
                  <a:gd name="connsiteY3" fmla="*/ 434826 h 1215908"/>
                  <a:gd name="connsiteX4" fmla="*/ 2476500 w 4418816"/>
                  <a:gd name="connsiteY4" fmla="*/ 1111101 h 1215908"/>
                  <a:gd name="connsiteX5" fmla="*/ 2981325 w 4418816"/>
                  <a:gd name="connsiteY5" fmla="*/ 187176 h 1215908"/>
                  <a:gd name="connsiteX6" fmla="*/ 3400425 w 4418816"/>
                  <a:gd name="connsiteY6" fmla="*/ 663426 h 1215908"/>
                  <a:gd name="connsiteX7" fmla="*/ 3609975 w 4418816"/>
                  <a:gd name="connsiteY7" fmla="*/ 1215876 h 1215908"/>
                  <a:gd name="connsiteX8" fmla="*/ 4324350 w 4418816"/>
                  <a:gd name="connsiteY8" fmla="*/ 577701 h 1215908"/>
                  <a:gd name="connsiteX9" fmla="*/ 4391025 w 4418816"/>
                  <a:gd name="connsiteY9" fmla="*/ 520551 h 1215908"/>
                  <a:gd name="connsiteX0" fmla="*/ 0 w 4418816"/>
                  <a:gd name="connsiteY0" fmla="*/ 644376 h 1215919"/>
                  <a:gd name="connsiteX1" fmla="*/ 590550 w 4418816"/>
                  <a:gd name="connsiteY1" fmla="*/ 6201 h 1215919"/>
                  <a:gd name="connsiteX2" fmla="*/ 1419225 w 4418816"/>
                  <a:gd name="connsiteY2" fmla="*/ 987276 h 1215919"/>
                  <a:gd name="connsiteX3" fmla="*/ 1819275 w 4418816"/>
                  <a:gd name="connsiteY3" fmla="*/ 434826 h 1215919"/>
                  <a:gd name="connsiteX4" fmla="*/ 2476500 w 4418816"/>
                  <a:gd name="connsiteY4" fmla="*/ 1111101 h 1215919"/>
                  <a:gd name="connsiteX5" fmla="*/ 2981325 w 4418816"/>
                  <a:gd name="connsiteY5" fmla="*/ 187176 h 1215919"/>
                  <a:gd name="connsiteX6" fmla="*/ 3400425 w 4418816"/>
                  <a:gd name="connsiteY6" fmla="*/ 663426 h 1215919"/>
                  <a:gd name="connsiteX7" fmla="*/ 3609975 w 4418816"/>
                  <a:gd name="connsiteY7" fmla="*/ 1215876 h 1215919"/>
                  <a:gd name="connsiteX8" fmla="*/ 4324350 w 4418816"/>
                  <a:gd name="connsiteY8" fmla="*/ 577701 h 1215919"/>
                  <a:gd name="connsiteX9" fmla="*/ 4391025 w 4418816"/>
                  <a:gd name="connsiteY9" fmla="*/ 520551 h 1215919"/>
                  <a:gd name="connsiteX0" fmla="*/ 0 w 4443915"/>
                  <a:gd name="connsiteY0" fmla="*/ 644376 h 1219110"/>
                  <a:gd name="connsiteX1" fmla="*/ 590550 w 4443915"/>
                  <a:gd name="connsiteY1" fmla="*/ 6201 h 1219110"/>
                  <a:gd name="connsiteX2" fmla="*/ 1419225 w 4443915"/>
                  <a:gd name="connsiteY2" fmla="*/ 987276 h 1219110"/>
                  <a:gd name="connsiteX3" fmla="*/ 1819275 w 4443915"/>
                  <a:gd name="connsiteY3" fmla="*/ 434826 h 1219110"/>
                  <a:gd name="connsiteX4" fmla="*/ 2476500 w 4443915"/>
                  <a:gd name="connsiteY4" fmla="*/ 1111101 h 1219110"/>
                  <a:gd name="connsiteX5" fmla="*/ 2981325 w 4443915"/>
                  <a:gd name="connsiteY5" fmla="*/ 187176 h 1219110"/>
                  <a:gd name="connsiteX6" fmla="*/ 3400425 w 4443915"/>
                  <a:gd name="connsiteY6" fmla="*/ 663426 h 1219110"/>
                  <a:gd name="connsiteX7" fmla="*/ 3609975 w 4443915"/>
                  <a:gd name="connsiteY7" fmla="*/ 1215876 h 1219110"/>
                  <a:gd name="connsiteX8" fmla="*/ 4371975 w 4443915"/>
                  <a:gd name="connsiteY8" fmla="*/ 396726 h 1219110"/>
                  <a:gd name="connsiteX9" fmla="*/ 4391025 w 4443915"/>
                  <a:gd name="connsiteY9" fmla="*/ 520551 h 1219110"/>
                  <a:gd name="connsiteX0" fmla="*/ 0 w 4435876"/>
                  <a:gd name="connsiteY0" fmla="*/ 644376 h 1219110"/>
                  <a:gd name="connsiteX1" fmla="*/ 590550 w 4435876"/>
                  <a:gd name="connsiteY1" fmla="*/ 6201 h 1219110"/>
                  <a:gd name="connsiteX2" fmla="*/ 1419225 w 4435876"/>
                  <a:gd name="connsiteY2" fmla="*/ 987276 h 1219110"/>
                  <a:gd name="connsiteX3" fmla="*/ 1819275 w 4435876"/>
                  <a:gd name="connsiteY3" fmla="*/ 434826 h 1219110"/>
                  <a:gd name="connsiteX4" fmla="*/ 2476500 w 4435876"/>
                  <a:gd name="connsiteY4" fmla="*/ 1111101 h 1219110"/>
                  <a:gd name="connsiteX5" fmla="*/ 2981325 w 4435876"/>
                  <a:gd name="connsiteY5" fmla="*/ 187176 h 1219110"/>
                  <a:gd name="connsiteX6" fmla="*/ 3400425 w 4435876"/>
                  <a:gd name="connsiteY6" fmla="*/ 663426 h 1219110"/>
                  <a:gd name="connsiteX7" fmla="*/ 3609975 w 4435876"/>
                  <a:gd name="connsiteY7" fmla="*/ 1215876 h 1219110"/>
                  <a:gd name="connsiteX8" fmla="*/ 4371975 w 4435876"/>
                  <a:gd name="connsiteY8" fmla="*/ 396726 h 1219110"/>
                  <a:gd name="connsiteX9" fmla="*/ 4391025 w 4435876"/>
                  <a:gd name="connsiteY9" fmla="*/ 520551 h 1219110"/>
                  <a:gd name="connsiteX0" fmla="*/ 0 w 4371975"/>
                  <a:gd name="connsiteY0" fmla="*/ 644376 h 1219110"/>
                  <a:gd name="connsiteX1" fmla="*/ 590550 w 4371975"/>
                  <a:gd name="connsiteY1" fmla="*/ 6201 h 1219110"/>
                  <a:gd name="connsiteX2" fmla="*/ 1419225 w 4371975"/>
                  <a:gd name="connsiteY2" fmla="*/ 987276 h 1219110"/>
                  <a:gd name="connsiteX3" fmla="*/ 1819275 w 4371975"/>
                  <a:gd name="connsiteY3" fmla="*/ 434826 h 1219110"/>
                  <a:gd name="connsiteX4" fmla="*/ 2476500 w 4371975"/>
                  <a:gd name="connsiteY4" fmla="*/ 1111101 h 1219110"/>
                  <a:gd name="connsiteX5" fmla="*/ 2981325 w 4371975"/>
                  <a:gd name="connsiteY5" fmla="*/ 187176 h 1219110"/>
                  <a:gd name="connsiteX6" fmla="*/ 3400425 w 4371975"/>
                  <a:gd name="connsiteY6" fmla="*/ 663426 h 1219110"/>
                  <a:gd name="connsiteX7" fmla="*/ 3609975 w 4371975"/>
                  <a:gd name="connsiteY7" fmla="*/ 1215876 h 1219110"/>
                  <a:gd name="connsiteX8" fmla="*/ 4371975 w 4371975"/>
                  <a:gd name="connsiteY8" fmla="*/ 396726 h 1219110"/>
                  <a:gd name="connsiteX0" fmla="*/ 0 w 4371975"/>
                  <a:gd name="connsiteY0" fmla="*/ 644376 h 1219110"/>
                  <a:gd name="connsiteX1" fmla="*/ 590550 w 4371975"/>
                  <a:gd name="connsiteY1" fmla="*/ 6201 h 1219110"/>
                  <a:gd name="connsiteX2" fmla="*/ 1419225 w 4371975"/>
                  <a:gd name="connsiteY2" fmla="*/ 987276 h 1219110"/>
                  <a:gd name="connsiteX3" fmla="*/ 1819275 w 4371975"/>
                  <a:gd name="connsiteY3" fmla="*/ 434826 h 1219110"/>
                  <a:gd name="connsiteX4" fmla="*/ 2476500 w 4371975"/>
                  <a:gd name="connsiteY4" fmla="*/ 1111101 h 1219110"/>
                  <a:gd name="connsiteX5" fmla="*/ 2981325 w 4371975"/>
                  <a:gd name="connsiteY5" fmla="*/ 187176 h 1219110"/>
                  <a:gd name="connsiteX6" fmla="*/ 3400425 w 4371975"/>
                  <a:gd name="connsiteY6" fmla="*/ 663426 h 1219110"/>
                  <a:gd name="connsiteX7" fmla="*/ 3609975 w 4371975"/>
                  <a:gd name="connsiteY7" fmla="*/ 1215876 h 1219110"/>
                  <a:gd name="connsiteX8" fmla="*/ 4371975 w 4371975"/>
                  <a:gd name="connsiteY8" fmla="*/ 396726 h 1219110"/>
                  <a:gd name="connsiteX0" fmla="*/ 0 w 4371975"/>
                  <a:gd name="connsiteY0" fmla="*/ 644376 h 1219110"/>
                  <a:gd name="connsiteX1" fmla="*/ 590550 w 4371975"/>
                  <a:gd name="connsiteY1" fmla="*/ 6201 h 1219110"/>
                  <a:gd name="connsiteX2" fmla="*/ 1419225 w 4371975"/>
                  <a:gd name="connsiteY2" fmla="*/ 987276 h 1219110"/>
                  <a:gd name="connsiteX3" fmla="*/ 1819275 w 4371975"/>
                  <a:gd name="connsiteY3" fmla="*/ 434826 h 1219110"/>
                  <a:gd name="connsiteX4" fmla="*/ 2476500 w 4371975"/>
                  <a:gd name="connsiteY4" fmla="*/ 1111101 h 1219110"/>
                  <a:gd name="connsiteX5" fmla="*/ 2981325 w 4371975"/>
                  <a:gd name="connsiteY5" fmla="*/ 187176 h 1219110"/>
                  <a:gd name="connsiteX6" fmla="*/ 3400425 w 4371975"/>
                  <a:gd name="connsiteY6" fmla="*/ 663426 h 1219110"/>
                  <a:gd name="connsiteX7" fmla="*/ 3609975 w 4371975"/>
                  <a:gd name="connsiteY7" fmla="*/ 1215876 h 1219110"/>
                  <a:gd name="connsiteX8" fmla="*/ 4371975 w 4371975"/>
                  <a:gd name="connsiteY8" fmla="*/ 396726 h 1219110"/>
                  <a:gd name="connsiteX0" fmla="*/ 0 w 4295775"/>
                  <a:gd name="connsiteY0" fmla="*/ 644376 h 1217152"/>
                  <a:gd name="connsiteX1" fmla="*/ 590550 w 4295775"/>
                  <a:gd name="connsiteY1" fmla="*/ 6201 h 1217152"/>
                  <a:gd name="connsiteX2" fmla="*/ 1419225 w 4295775"/>
                  <a:gd name="connsiteY2" fmla="*/ 987276 h 1217152"/>
                  <a:gd name="connsiteX3" fmla="*/ 1819275 w 4295775"/>
                  <a:gd name="connsiteY3" fmla="*/ 434826 h 1217152"/>
                  <a:gd name="connsiteX4" fmla="*/ 2476500 w 4295775"/>
                  <a:gd name="connsiteY4" fmla="*/ 1111101 h 1217152"/>
                  <a:gd name="connsiteX5" fmla="*/ 2981325 w 4295775"/>
                  <a:gd name="connsiteY5" fmla="*/ 187176 h 1217152"/>
                  <a:gd name="connsiteX6" fmla="*/ 3400425 w 4295775"/>
                  <a:gd name="connsiteY6" fmla="*/ 663426 h 1217152"/>
                  <a:gd name="connsiteX7" fmla="*/ 3609975 w 4295775"/>
                  <a:gd name="connsiteY7" fmla="*/ 1215876 h 1217152"/>
                  <a:gd name="connsiteX8" fmla="*/ 4295775 w 4295775"/>
                  <a:gd name="connsiteY8" fmla="*/ 501501 h 1217152"/>
                  <a:gd name="connsiteX0" fmla="*/ 0 w 4295775"/>
                  <a:gd name="connsiteY0" fmla="*/ 644376 h 1179154"/>
                  <a:gd name="connsiteX1" fmla="*/ 590550 w 4295775"/>
                  <a:gd name="connsiteY1" fmla="*/ 6201 h 1179154"/>
                  <a:gd name="connsiteX2" fmla="*/ 1419225 w 4295775"/>
                  <a:gd name="connsiteY2" fmla="*/ 987276 h 1179154"/>
                  <a:gd name="connsiteX3" fmla="*/ 1819275 w 4295775"/>
                  <a:gd name="connsiteY3" fmla="*/ 434826 h 1179154"/>
                  <a:gd name="connsiteX4" fmla="*/ 2476500 w 4295775"/>
                  <a:gd name="connsiteY4" fmla="*/ 1111101 h 1179154"/>
                  <a:gd name="connsiteX5" fmla="*/ 2981325 w 4295775"/>
                  <a:gd name="connsiteY5" fmla="*/ 187176 h 1179154"/>
                  <a:gd name="connsiteX6" fmla="*/ 3400425 w 4295775"/>
                  <a:gd name="connsiteY6" fmla="*/ 663426 h 1179154"/>
                  <a:gd name="connsiteX7" fmla="*/ 3648075 w 4295775"/>
                  <a:gd name="connsiteY7" fmla="*/ 1177776 h 1179154"/>
                  <a:gd name="connsiteX8" fmla="*/ 4295775 w 4295775"/>
                  <a:gd name="connsiteY8" fmla="*/ 501501 h 1179154"/>
                  <a:gd name="connsiteX0" fmla="*/ 0 w 4295775"/>
                  <a:gd name="connsiteY0" fmla="*/ 644376 h 1150667"/>
                  <a:gd name="connsiteX1" fmla="*/ 590550 w 4295775"/>
                  <a:gd name="connsiteY1" fmla="*/ 6201 h 1150667"/>
                  <a:gd name="connsiteX2" fmla="*/ 1419225 w 4295775"/>
                  <a:gd name="connsiteY2" fmla="*/ 987276 h 1150667"/>
                  <a:gd name="connsiteX3" fmla="*/ 1819275 w 4295775"/>
                  <a:gd name="connsiteY3" fmla="*/ 434826 h 1150667"/>
                  <a:gd name="connsiteX4" fmla="*/ 2476500 w 4295775"/>
                  <a:gd name="connsiteY4" fmla="*/ 1111101 h 1150667"/>
                  <a:gd name="connsiteX5" fmla="*/ 2981325 w 4295775"/>
                  <a:gd name="connsiteY5" fmla="*/ 187176 h 1150667"/>
                  <a:gd name="connsiteX6" fmla="*/ 3400425 w 4295775"/>
                  <a:gd name="connsiteY6" fmla="*/ 663426 h 1150667"/>
                  <a:gd name="connsiteX7" fmla="*/ 3638550 w 4295775"/>
                  <a:gd name="connsiteY7" fmla="*/ 1149201 h 1150667"/>
                  <a:gd name="connsiteX8" fmla="*/ 4295775 w 4295775"/>
                  <a:gd name="connsiteY8" fmla="*/ 501501 h 1150667"/>
                  <a:gd name="connsiteX0" fmla="*/ 0 w 4295775"/>
                  <a:gd name="connsiteY0" fmla="*/ 644376 h 1149201"/>
                  <a:gd name="connsiteX1" fmla="*/ 590550 w 4295775"/>
                  <a:gd name="connsiteY1" fmla="*/ 6201 h 1149201"/>
                  <a:gd name="connsiteX2" fmla="*/ 1419225 w 4295775"/>
                  <a:gd name="connsiteY2" fmla="*/ 987276 h 1149201"/>
                  <a:gd name="connsiteX3" fmla="*/ 1819275 w 4295775"/>
                  <a:gd name="connsiteY3" fmla="*/ 434826 h 1149201"/>
                  <a:gd name="connsiteX4" fmla="*/ 2476500 w 4295775"/>
                  <a:gd name="connsiteY4" fmla="*/ 1111101 h 1149201"/>
                  <a:gd name="connsiteX5" fmla="*/ 2981325 w 4295775"/>
                  <a:gd name="connsiteY5" fmla="*/ 187176 h 1149201"/>
                  <a:gd name="connsiteX6" fmla="*/ 3638550 w 4295775"/>
                  <a:gd name="connsiteY6" fmla="*/ 1149201 h 1149201"/>
                  <a:gd name="connsiteX7" fmla="*/ 4295775 w 4295775"/>
                  <a:gd name="connsiteY7" fmla="*/ 501501 h 1149201"/>
                  <a:gd name="connsiteX0" fmla="*/ 0 w 4295775"/>
                  <a:gd name="connsiteY0" fmla="*/ 644376 h 1161675"/>
                  <a:gd name="connsiteX1" fmla="*/ 590550 w 4295775"/>
                  <a:gd name="connsiteY1" fmla="*/ 6201 h 1161675"/>
                  <a:gd name="connsiteX2" fmla="*/ 1419225 w 4295775"/>
                  <a:gd name="connsiteY2" fmla="*/ 987276 h 1161675"/>
                  <a:gd name="connsiteX3" fmla="*/ 1819275 w 4295775"/>
                  <a:gd name="connsiteY3" fmla="*/ 434826 h 1161675"/>
                  <a:gd name="connsiteX4" fmla="*/ 2476500 w 4295775"/>
                  <a:gd name="connsiteY4" fmla="*/ 1111101 h 1161675"/>
                  <a:gd name="connsiteX5" fmla="*/ 2981325 w 4295775"/>
                  <a:gd name="connsiteY5" fmla="*/ 101451 h 1161675"/>
                  <a:gd name="connsiteX6" fmla="*/ 3638550 w 4295775"/>
                  <a:gd name="connsiteY6" fmla="*/ 1149201 h 1161675"/>
                  <a:gd name="connsiteX7" fmla="*/ 4295775 w 4295775"/>
                  <a:gd name="connsiteY7" fmla="*/ 501501 h 1161675"/>
                  <a:gd name="connsiteX0" fmla="*/ 0 w 4295775"/>
                  <a:gd name="connsiteY0" fmla="*/ 644376 h 1161675"/>
                  <a:gd name="connsiteX1" fmla="*/ 590550 w 4295775"/>
                  <a:gd name="connsiteY1" fmla="*/ 6201 h 1161675"/>
                  <a:gd name="connsiteX2" fmla="*/ 1419225 w 4295775"/>
                  <a:gd name="connsiteY2" fmla="*/ 987276 h 1161675"/>
                  <a:gd name="connsiteX3" fmla="*/ 1819275 w 4295775"/>
                  <a:gd name="connsiteY3" fmla="*/ 434826 h 1161675"/>
                  <a:gd name="connsiteX4" fmla="*/ 2476500 w 4295775"/>
                  <a:gd name="connsiteY4" fmla="*/ 1111101 h 1161675"/>
                  <a:gd name="connsiteX5" fmla="*/ 2981325 w 4295775"/>
                  <a:gd name="connsiteY5" fmla="*/ 101451 h 1161675"/>
                  <a:gd name="connsiteX6" fmla="*/ 3638550 w 4295775"/>
                  <a:gd name="connsiteY6" fmla="*/ 1149201 h 1161675"/>
                  <a:gd name="connsiteX7" fmla="*/ 4295775 w 4295775"/>
                  <a:gd name="connsiteY7" fmla="*/ 501501 h 1161675"/>
                  <a:gd name="connsiteX0" fmla="*/ 0 w 4295775"/>
                  <a:gd name="connsiteY0" fmla="*/ 644376 h 1161675"/>
                  <a:gd name="connsiteX1" fmla="*/ 590550 w 4295775"/>
                  <a:gd name="connsiteY1" fmla="*/ 6201 h 1161675"/>
                  <a:gd name="connsiteX2" fmla="*/ 1419225 w 4295775"/>
                  <a:gd name="connsiteY2" fmla="*/ 987276 h 1161675"/>
                  <a:gd name="connsiteX3" fmla="*/ 1819275 w 4295775"/>
                  <a:gd name="connsiteY3" fmla="*/ 434826 h 1161675"/>
                  <a:gd name="connsiteX4" fmla="*/ 2476500 w 4295775"/>
                  <a:gd name="connsiteY4" fmla="*/ 1111101 h 1161675"/>
                  <a:gd name="connsiteX5" fmla="*/ 2981325 w 4295775"/>
                  <a:gd name="connsiteY5" fmla="*/ 101451 h 1161675"/>
                  <a:gd name="connsiteX6" fmla="*/ 3638550 w 4295775"/>
                  <a:gd name="connsiteY6" fmla="*/ 1149201 h 1161675"/>
                  <a:gd name="connsiteX7" fmla="*/ 4295775 w 4295775"/>
                  <a:gd name="connsiteY7" fmla="*/ 501501 h 1161675"/>
                  <a:gd name="connsiteX0" fmla="*/ 0 w 4295775"/>
                  <a:gd name="connsiteY0" fmla="*/ 644376 h 1162130"/>
                  <a:gd name="connsiteX1" fmla="*/ 590550 w 4295775"/>
                  <a:gd name="connsiteY1" fmla="*/ 6201 h 1162130"/>
                  <a:gd name="connsiteX2" fmla="*/ 1419225 w 4295775"/>
                  <a:gd name="connsiteY2" fmla="*/ 987276 h 1162130"/>
                  <a:gd name="connsiteX3" fmla="*/ 1819275 w 4295775"/>
                  <a:gd name="connsiteY3" fmla="*/ 434826 h 1162130"/>
                  <a:gd name="connsiteX4" fmla="*/ 2476500 w 4295775"/>
                  <a:gd name="connsiteY4" fmla="*/ 1111101 h 1162130"/>
                  <a:gd name="connsiteX5" fmla="*/ 3028950 w 4295775"/>
                  <a:gd name="connsiteY5" fmla="*/ 91926 h 1162130"/>
                  <a:gd name="connsiteX6" fmla="*/ 3638550 w 4295775"/>
                  <a:gd name="connsiteY6" fmla="*/ 1149201 h 1162130"/>
                  <a:gd name="connsiteX7" fmla="*/ 4295775 w 4295775"/>
                  <a:gd name="connsiteY7" fmla="*/ 501501 h 1162130"/>
                  <a:gd name="connsiteX0" fmla="*/ 0 w 4295775"/>
                  <a:gd name="connsiteY0" fmla="*/ 643502 h 1161256"/>
                  <a:gd name="connsiteX1" fmla="*/ 590550 w 4295775"/>
                  <a:gd name="connsiteY1" fmla="*/ 5327 h 1161256"/>
                  <a:gd name="connsiteX2" fmla="*/ 1352550 w 4295775"/>
                  <a:gd name="connsiteY2" fmla="*/ 957827 h 1161256"/>
                  <a:gd name="connsiteX3" fmla="*/ 1819275 w 4295775"/>
                  <a:gd name="connsiteY3" fmla="*/ 433952 h 1161256"/>
                  <a:gd name="connsiteX4" fmla="*/ 2476500 w 4295775"/>
                  <a:gd name="connsiteY4" fmla="*/ 1110227 h 1161256"/>
                  <a:gd name="connsiteX5" fmla="*/ 3028950 w 4295775"/>
                  <a:gd name="connsiteY5" fmla="*/ 91052 h 1161256"/>
                  <a:gd name="connsiteX6" fmla="*/ 3638550 w 4295775"/>
                  <a:gd name="connsiteY6" fmla="*/ 1148327 h 1161256"/>
                  <a:gd name="connsiteX7" fmla="*/ 4295775 w 4295775"/>
                  <a:gd name="connsiteY7" fmla="*/ 500627 h 1161256"/>
                  <a:gd name="connsiteX0" fmla="*/ 0 w 4333875"/>
                  <a:gd name="connsiteY0" fmla="*/ 782314 h 1157193"/>
                  <a:gd name="connsiteX1" fmla="*/ 628650 w 4333875"/>
                  <a:gd name="connsiteY1" fmla="*/ 1264 h 1157193"/>
                  <a:gd name="connsiteX2" fmla="*/ 1390650 w 4333875"/>
                  <a:gd name="connsiteY2" fmla="*/ 953764 h 1157193"/>
                  <a:gd name="connsiteX3" fmla="*/ 1857375 w 4333875"/>
                  <a:gd name="connsiteY3" fmla="*/ 429889 h 1157193"/>
                  <a:gd name="connsiteX4" fmla="*/ 2514600 w 4333875"/>
                  <a:gd name="connsiteY4" fmla="*/ 1106164 h 1157193"/>
                  <a:gd name="connsiteX5" fmla="*/ 3067050 w 4333875"/>
                  <a:gd name="connsiteY5" fmla="*/ 86989 h 1157193"/>
                  <a:gd name="connsiteX6" fmla="*/ 3676650 w 4333875"/>
                  <a:gd name="connsiteY6" fmla="*/ 1144264 h 1157193"/>
                  <a:gd name="connsiteX7" fmla="*/ 4333875 w 4333875"/>
                  <a:gd name="connsiteY7" fmla="*/ 496564 h 1157193"/>
                  <a:gd name="connsiteX0" fmla="*/ 0 w 4333875"/>
                  <a:gd name="connsiteY0" fmla="*/ 782314 h 1149753"/>
                  <a:gd name="connsiteX1" fmla="*/ 628650 w 4333875"/>
                  <a:gd name="connsiteY1" fmla="*/ 1264 h 1149753"/>
                  <a:gd name="connsiteX2" fmla="*/ 1390650 w 4333875"/>
                  <a:gd name="connsiteY2" fmla="*/ 953764 h 1149753"/>
                  <a:gd name="connsiteX3" fmla="*/ 1857375 w 4333875"/>
                  <a:gd name="connsiteY3" fmla="*/ 429889 h 1149753"/>
                  <a:gd name="connsiteX4" fmla="*/ 2514600 w 4333875"/>
                  <a:gd name="connsiteY4" fmla="*/ 1106164 h 1149753"/>
                  <a:gd name="connsiteX5" fmla="*/ 3095625 w 4333875"/>
                  <a:gd name="connsiteY5" fmla="*/ 258439 h 1149753"/>
                  <a:gd name="connsiteX6" fmla="*/ 3676650 w 4333875"/>
                  <a:gd name="connsiteY6" fmla="*/ 1144264 h 1149753"/>
                  <a:gd name="connsiteX7" fmla="*/ 4333875 w 4333875"/>
                  <a:gd name="connsiteY7" fmla="*/ 496564 h 1149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33875" h="1149753">
                    <a:moveTo>
                      <a:pt x="0" y="782314"/>
                    </a:moveTo>
                    <a:cubicBezTo>
                      <a:pt x="177006" y="434651"/>
                      <a:pt x="396875" y="-27311"/>
                      <a:pt x="628650" y="1264"/>
                    </a:cubicBezTo>
                    <a:cubicBezTo>
                      <a:pt x="860425" y="29839"/>
                      <a:pt x="1185863" y="882327"/>
                      <a:pt x="1390650" y="953764"/>
                    </a:cubicBezTo>
                    <a:cubicBezTo>
                      <a:pt x="1595437" y="1025201"/>
                      <a:pt x="1670050" y="404489"/>
                      <a:pt x="1857375" y="429889"/>
                    </a:cubicBezTo>
                    <a:cubicBezTo>
                      <a:pt x="2044700" y="455289"/>
                      <a:pt x="2308225" y="1134739"/>
                      <a:pt x="2514600" y="1106164"/>
                    </a:cubicBezTo>
                    <a:cubicBezTo>
                      <a:pt x="2720975" y="1077589"/>
                      <a:pt x="2654300" y="233039"/>
                      <a:pt x="3095625" y="258439"/>
                    </a:cubicBezTo>
                    <a:cubicBezTo>
                      <a:pt x="3536950" y="283839"/>
                      <a:pt x="3470275" y="1104576"/>
                      <a:pt x="3676650" y="1144264"/>
                    </a:cubicBezTo>
                    <a:cubicBezTo>
                      <a:pt x="3883025" y="1183952"/>
                      <a:pt x="4060825" y="1012501"/>
                      <a:pt x="4333875" y="49656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8" name="组合 57">
                <a:extLst>
                  <a:ext uri="{FF2B5EF4-FFF2-40B4-BE49-F238E27FC236}">
                    <a16:creationId xmlns:a16="http://schemas.microsoft.com/office/drawing/2014/main" id="{F99FBDE3-C272-4197-BFC4-7107E487B9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31567" y="1909474"/>
                <a:ext cx="3717171" cy="993811"/>
                <a:chOff x="2631567" y="1909474"/>
                <a:chExt cx="3717171" cy="993811"/>
              </a:xfrm>
            </p:grpSpPr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5A337330-90FD-4427-B66C-462F5A1FC467}"/>
                    </a:ext>
                  </a:extLst>
                </p:cNvPr>
                <p:cNvSpPr/>
                <p:nvPr/>
              </p:nvSpPr>
              <p:spPr>
                <a:xfrm>
                  <a:off x="3059111" y="1908760"/>
                  <a:ext cx="76200" cy="77815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>
                    <a:defRPr/>
                  </a:pPr>
                  <a:endParaRPr lang="zh-CN" altLang="en-US">
                    <a:ln>
                      <a:solidFill>
                        <a:srgbClr val="27697B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B7E5D7E3-8A52-4857-8116-1449D523EC26}"/>
                    </a:ext>
                  </a:extLst>
                </p:cNvPr>
                <p:cNvSpPr/>
                <p:nvPr/>
              </p:nvSpPr>
              <p:spPr>
                <a:xfrm>
                  <a:off x="2632074" y="1989751"/>
                  <a:ext cx="77787" cy="7781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77">
                    <a:defRPr/>
                  </a:pPr>
                  <a:endParaRPr lang="zh-CN" altLang="en-US">
                    <a:ln>
                      <a:solidFill>
                        <a:srgbClr val="27697B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1" name="组合 60">
                  <a:extLst>
                    <a:ext uri="{FF2B5EF4-FFF2-40B4-BE49-F238E27FC236}">
                      <a16:creationId xmlns:a16="http://schemas.microsoft.com/office/drawing/2014/main" id="{49B864B1-ABFD-4324-A48A-D0BFA45CBE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7331" y="2116608"/>
                  <a:ext cx="2211407" cy="786677"/>
                  <a:chOff x="4137331" y="2116608"/>
                  <a:chExt cx="2211407" cy="786677"/>
                </a:xfrm>
              </p:grpSpPr>
              <p:sp>
                <p:nvSpPr>
                  <p:cNvPr id="42" name="椭圆 41">
                    <a:extLst>
                      <a:ext uri="{FF2B5EF4-FFF2-40B4-BE49-F238E27FC236}">
                        <a16:creationId xmlns:a16="http://schemas.microsoft.com/office/drawing/2014/main" id="{5A6391CD-68BE-4883-AD68-4EE4B8C7AA35}"/>
                      </a:ext>
                    </a:extLst>
                  </p:cNvPr>
                  <p:cNvSpPr/>
                  <p:nvPr/>
                </p:nvSpPr>
                <p:spPr>
                  <a:xfrm>
                    <a:off x="4137024" y="2226371"/>
                    <a:ext cx="77787" cy="76227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77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椭圆 42">
                    <a:extLst>
                      <a:ext uri="{FF2B5EF4-FFF2-40B4-BE49-F238E27FC236}">
                        <a16:creationId xmlns:a16="http://schemas.microsoft.com/office/drawing/2014/main" id="{CA504809-5F54-4F9B-8846-92F3580088CC}"/>
                      </a:ext>
                    </a:extLst>
                  </p:cNvPr>
                  <p:cNvSpPr/>
                  <p:nvPr/>
                </p:nvSpPr>
                <p:spPr>
                  <a:xfrm>
                    <a:off x="5216524" y="2105679"/>
                    <a:ext cx="77787" cy="77815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77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" name="椭圆 43">
                    <a:extLst>
                      <a:ext uri="{FF2B5EF4-FFF2-40B4-BE49-F238E27FC236}">
                        <a16:creationId xmlns:a16="http://schemas.microsoft.com/office/drawing/2014/main" id="{7E6D9CB3-5762-4B2C-B48A-87BD9309B015}"/>
                      </a:ext>
                    </a:extLst>
                  </p:cNvPr>
                  <p:cNvSpPr/>
                  <p:nvPr/>
                </p:nvSpPr>
                <p:spPr>
                  <a:xfrm>
                    <a:off x="5580061" y="2150145"/>
                    <a:ext cx="76200" cy="77815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77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" name="椭圆 44">
                    <a:extLst>
                      <a:ext uri="{FF2B5EF4-FFF2-40B4-BE49-F238E27FC236}">
                        <a16:creationId xmlns:a16="http://schemas.microsoft.com/office/drawing/2014/main" id="{CC5B65BD-72BE-40E8-8C6C-71BA72E862C4}"/>
                      </a:ext>
                    </a:extLst>
                  </p:cNvPr>
                  <p:cNvSpPr/>
                  <p:nvPr/>
                </p:nvSpPr>
                <p:spPr>
                  <a:xfrm>
                    <a:off x="6270624" y="2825069"/>
                    <a:ext cx="77787" cy="77814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77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BC4A0677-59C7-4A05-A61C-B4BC0D392CE7}"/>
                </a:ext>
              </a:extLst>
            </p:cNvPr>
            <p:cNvGrpSpPr/>
            <p:nvPr/>
          </p:nvGrpSpPr>
          <p:grpSpPr>
            <a:xfrm>
              <a:off x="5344735" y="1833191"/>
              <a:ext cx="3840424" cy="973526"/>
              <a:chOff x="3967047" y="476471"/>
              <a:chExt cx="2880318" cy="730144"/>
            </a:xfrm>
            <a:solidFill>
              <a:schemeClr val="tx1"/>
            </a:solidFill>
          </p:grpSpPr>
          <p:sp>
            <p:nvSpPr>
              <p:cNvPr id="35" name="矩形标注 144">
                <a:extLst>
                  <a:ext uri="{FF2B5EF4-FFF2-40B4-BE49-F238E27FC236}">
                    <a16:creationId xmlns:a16="http://schemas.microsoft.com/office/drawing/2014/main" id="{60096819-A9CA-4072-B0BC-7BDF62F9827F}"/>
                  </a:ext>
                </a:extLst>
              </p:cNvPr>
              <p:cNvSpPr/>
              <p:nvPr/>
            </p:nvSpPr>
            <p:spPr>
              <a:xfrm>
                <a:off x="3967047" y="476471"/>
                <a:ext cx="2880318" cy="730144"/>
              </a:xfrm>
              <a:prstGeom prst="wedgeRectCallout">
                <a:avLst>
                  <a:gd name="adj1" fmla="val -63336"/>
                  <a:gd name="adj2" fmla="val 49431"/>
                </a:avLst>
              </a:prstGeom>
              <a:solidFill>
                <a:srgbClr val="C925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366217FD-E782-4598-8E16-B09A096418BA}"/>
                  </a:ext>
                </a:extLst>
              </p:cNvPr>
              <p:cNvSpPr/>
              <p:nvPr/>
            </p:nvSpPr>
            <p:spPr>
              <a:xfrm>
                <a:off x="4103949" y="585961"/>
                <a:ext cx="2700299" cy="47320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14377">
                  <a:lnSpc>
                    <a:spcPts val="2133"/>
                  </a:lnSpc>
                  <a:defRPr/>
                </a:pPr>
                <a:r>
                  <a:rPr lang="zh-CN" altLang="en-US" sz="1400" kern="1100" spc="12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Point this can add content points This can add content points This can add content points This can add content</a:t>
                </a:r>
              </a:p>
            </p:txBody>
          </p:sp>
        </p:grp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BCDFC9A2-6308-4ED7-A36F-DC0217312840}"/>
                </a:ext>
              </a:extLst>
            </p:cNvPr>
            <p:cNvCxnSpPr/>
            <p:nvPr/>
          </p:nvCxnSpPr>
          <p:spPr>
            <a:xfrm>
              <a:off x="2886422" y="5699687"/>
              <a:ext cx="6949089" cy="0"/>
            </a:xfrm>
            <a:prstGeom prst="line">
              <a:avLst/>
            </a:prstGeom>
            <a:ln w="19050">
              <a:solidFill>
                <a:schemeClr val="accent1">
                  <a:alpha val="2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98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3922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12F930-C296-41B9-A639-5DEE5869D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18" y="2314247"/>
            <a:ext cx="3271888" cy="309193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969DB05-E613-4135-9B21-6E18856523E9}"/>
              </a:ext>
            </a:extLst>
          </p:cNvPr>
          <p:cNvSpPr/>
          <p:nvPr/>
        </p:nvSpPr>
        <p:spPr>
          <a:xfrm>
            <a:off x="5311798" y="2314247"/>
            <a:ext cx="5045238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principles.</a:t>
            </a:r>
            <a:endParaRPr lang="zh-CN" altLang="en-US" sz="1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FA6277E-36EF-4FAD-AA5D-99ED7ED9F61A}"/>
              </a:ext>
            </a:extLst>
          </p:cNvPr>
          <p:cNvSpPr/>
          <p:nvPr/>
        </p:nvSpPr>
        <p:spPr>
          <a:xfrm>
            <a:off x="5311798" y="185258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6FFE4D6-A261-49F5-B67E-052B6355A9BB}"/>
              </a:ext>
            </a:extLst>
          </p:cNvPr>
          <p:cNvSpPr/>
          <p:nvPr/>
        </p:nvSpPr>
        <p:spPr>
          <a:xfrm>
            <a:off x="5311798" y="4301187"/>
            <a:ext cx="5045238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principles.</a:t>
            </a:r>
            <a:endParaRPr lang="zh-CN" altLang="en-US" sz="1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A8B234C-AEB4-4545-B556-B24E82699F8D}"/>
              </a:ext>
            </a:extLst>
          </p:cNvPr>
          <p:cNvSpPr/>
          <p:nvPr/>
        </p:nvSpPr>
        <p:spPr>
          <a:xfrm>
            <a:off x="5311798" y="383952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</p:spTree>
    <p:extLst>
      <p:ext uri="{BB962C8B-B14F-4D97-AF65-F5344CB8AC3E}">
        <p14:creationId xmlns:p14="http://schemas.microsoft.com/office/powerpoint/2010/main" val="17149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4213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5" y="1537792"/>
            <a:ext cx="3940703" cy="27784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48" y="1537792"/>
            <a:ext cx="3940703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79" y="1574305"/>
            <a:ext cx="3940703" cy="27784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F72F0BC-B904-47E3-9C46-4A5AE0C4398F}"/>
              </a:ext>
            </a:extLst>
          </p:cNvPr>
          <p:cNvSpPr/>
          <p:nvPr/>
        </p:nvSpPr>
        <p:spPr>
          <a:xfrm>
            <a:off x="468596" y="4561352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principles.</a:t>
            </a:r>
            <a:endParaRPr lang="zh-CN" altLang="en-US" sz="1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840884" y="408536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F66E75-51B8-42DE-BF39-71A56A8D99E8}"/>
              </a:ext>
            </a:extLst>
          </p:cNvPr>
          <p:cNvSpPr/>
          <p:nvPr/>
        </p:nvSpPr>
        <p:spPr>
          <a:xfrm>
            <a:off x="4391246" y="4561352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principles.</a:t>
            </a:r>
            <a:endParaRPr lang="zh-CN" altLang="en-US" sz="1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4763534" y="408536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331E195-3693-4958-8682-812995EE9318}"/>
              </a:ext>
            </a:extLst>
          </p:cNvPr>
          <p:cNvSpPr/>
          <p:nvPr/>
        </p:nvSpPr>
        <p:spPr>
          <a:xfrm>
            <a:off x="8171166" y="4575676"/>
            <a:ext cx="3373401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principles.</a:t>
            </a:r>
            <a:endParaRPr lang="zh-CN" altLang="en-US" sz="1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8543454" y="4099687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</p:spTree>
    <p:extLst>
      <p:ext uri="{BB962C8B-B14F-4D97-AF65-F5344CB8AC3E}">
        <p14:creationId xmlns:p14="http://schemas.microsoft.com/office/powerpoint/2010/main" val="29560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54" y="1284790"/>
            <a:ext cx="8368746" cy="465302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9F79895-212F-4A17-83C7-871E636FDC25}"/>
              </a:ext>
            </a:extLst>
          </p:cNvPr>
          <p:cNvSpPr/>
          <p:nvPr/>
        </p:nvSpPr>
        <p:spPr>
          <a:xfrm>
            <a:off x="956840" y="2859613"/>
            <a:ext cx="32971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04</a:t>
            </a: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F825D6-BC45-464D-8DDD-BBBDED577723}"/>
              </a:ext>
            </a:extLst>
          </p:cNvPr>
          <p:cNvSpPr txBox="1"/>
          <p:nvPr/>
        </p:nvSpPr>
        <p:spPr>
          <a:xfrm>
            <a:off x="956840" y="3998386"/>
            <a:ext cx="390773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05B811-CB69-4F93-BCC2-4E6CAD4E3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403599" y="3999697"/>
            <a:ext cx="1106482" cy="7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6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BA381E-1B6E-490B-9EE1-11B54F116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2232">
            <a:off x="3747412" y="78805"/>
            <a:ext cx="5120377" cy="71170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477E836-8CD6-49F0-A6AA-A8AC2DF399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8518">
            <a:off x="550031" y="2921470"/>
            <a:ext cx="3699805" cy="484350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2BEC877-0AF2-4E1E-881C-F1658C4F9F5B}"/>
              </a:ext>
            </a:extLst>
          </p:cNvPr>
          <p:cNvSpPr/>
          <p:nvPr/>
        </p:nvSpPr>
        <p:spPr>
          <a:xfrm>
            <a:off x="6096000" y="2322387"/>
            <a:ext cx="30082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01</a:t>
            </a: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6B0E053-138D-4E52-AD98-98F65F4FEFCA}"/>
              </a:ext>
            </a:extLst>
          </p:cNvPr>
          <p:cNvSpPr/>
          <p:nvPr/>
        </p:nvSpPr>
        <p:spPr>
          <a:xfrm>
            <a:off x="8871431" y="2351140"/>
            <a:ext cx="226446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02</a:t>
            </a: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1D486CE-2F87-4E3B-B370-BE4991A0F51D}"/>
              </a:ext>
            </a:extLst>
          </p:cNvPr>
          <p:cNvSpPr/>
          <p:nvPr/>
        </p:nvSpPr>
        <p:spPr>
          <a:xfrm>
            <a:off x="6095996" y="3958031"/>
            <a:ext cx="228210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03</a:t>
            </a: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FD7A5B6-470B-4BC3-8F10-30C63939C324}"/>
              </a:ext>
            </a:extLst>
          </p:cNvPr>
          <p:cNvSpPr/>
          <p:nvPr/>
        </p:nvSpPr>
        <p:spPr>
          <a:xfrm>
            <a:off x="8873033" y="3958031"/>
            <a:ext cx="226286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04</a:t>
            </a: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804298C-4D21-4381-9FE4-4BB9EC4C9172}"/>
              </a:ext>
            </a:extLst>
          </p:cNvPr>
          <p:cNvSpPr/>
          <p:nvPr/>
        </p:nvSpPr>
        <p:spPr>
          <a:xfrm>
            <a:off x="455700" y="810247"/>
            <a:ext cx="2388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endParaRPr lang="en-US" altLang="zh-CN" sz="3200" b="1" dirty="0">
              <a:solidFill>
                <a:prstClr val="white">
                  <a:lumMod val="85000"/>
                </a:prstClr>
              </a:solidFill>
              <a:latin typeface="微软雅黑"/>
              <a:ea typeface="微软雅黑"/>
              <a:cs typeface="Arial Unicode MS" panose="020B0604020202020204" pitchFamily="34" charset="-122"/>
            </a:endParaRPr>
          </a:p>
          <a:p>
            <a:pPr defTabSz="914400"/>
            <a:r>
              <a:rPr lang="en-US" altLang="zh-CN" sz="32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CONTENT</a:t>
            </a:r>
            <a:endParaRPr lang="zh-CN" altLang="en-US" sz="3200" b="1" dirty="0">
              <a:solidFill>
                <a:prstClr val="white">
                  <a:lumMod val="85000"/>
                </a:prstClr>
              </a:solidFill>
              <a:latin typeface="微软雅黑"/>
              <a:ea typeface="微软雅黑"/>
              <a:cs typeface="Arial Unicode MS" panose="020B0604020202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C5C1F2-4755-433E-9B2B-3B12F04CE9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316063" y="1552015"/>
            <a:ext cx="1106482" cy="7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4107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BF9D16-FDDD-47DE-B838-37A9EEEF0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" y="399562"/>
            <a:ext cx="774426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B39CA12-3A80-4C00-964E-0319A30846E4}"/>
              </a:ext>
            </a:extLst>
          </p:cNvPr>
          <p:cNvSpPr/>
          <p:nvPr/>
        </p:nvSpPr>
        <p:spPr>
          <a:xfrm>
            <a:off x="5744717" y="3465513"/>
            <a:ext cx="5050967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principles.</a:t>
            </a:r>
            <a:endParaRPr lang="zh-CN" altLang="en-US" sz="1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EF504B-4485-425A-8BF4-C78F7BC62E13}"/>
              </a:ext>
            </a:extLst>
          </p:cNvPr>
          <p:cNvSpPr/>
          <p:nvPr/>
        </p:nvSpPr>
        <p:spPr>
          <a:xfrm>
            <a:off x="6846373" y="3003848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F549B4B-CABC-4AF1-9CC4-286EFDEE0BC1}"/>
              </a:ext>
            </a:extLst>
          </p:cNvPr>
          <p:cNvSpPr txBox="1"/>
          <p:nvPr/>
        </p:nvSpPr>
        <p:spPr>
          <a:xfrm>
            <a:off x="5979151" y="1976450"/>
            <a:ext cx="523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63768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3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pSp>
        <p:nvGrpSpPr>
          <p:cNvPr id="317" name="6074dae5-03b0-4812-a51b-6a8d2a43eead" descr="pwUAAB+LCAAAAAAABADNVE1P4zAQ/S9muVUorcqy5EapChULiyiCA+rBJNNkhONUzgQVqvz3HSdxm6jhozeUS/TmTd688XPW4he9LUH4YpZIQ2OUkZHJlCARPTENha9zpXpihDpEHV2YNF9mwn9ab9qalUek+DxVqbG9GgmlepAqZ9oO39F26v8WCwzgDgLQ5Eh30bPw+4OT36fD02MexuRZzNSDyWR8Mv5zPmDKfdndLwqrHMJK+J4DhftMLW3NdXqwhaaFGr6VvBEgMB02Wi1bYs/ayIDOgq0N3zvyHD4yGMWkIctquJrUKzais1gu4YY/ZycVIxm8lIiY77hiVdZogUXv53kbfOStTMA9rOib3uYd7jbpq+L0Zfoc7Ro1JnlS08ppr+WqAfW9CsQwVNCkTTXv4nWj0LdY+T4jwwKT1CSSWHDtFYfbmA+HR15XQt08303obZoRpnq/c6ybmif5AIYwkOpMYaQTXrX9D5ABCmKuXqYG31NN7fpfWBAXrwCW9fpm+M5yC6kycEtwJ+y8VeHlmwxKEr62CC1MfBSTNqup08jNdi+t5FTr/eRWlPHba5m2o7nJrmPfJ/H1BF1jz/n5D+K84EynBQAA">
            <a:extLst>
              <a:ext uri="{FF2B5EF4-FFF2-40B4-BE49-F238E27FC236}">
                <a16:creationId xmlns:a16="http://schemas.microsoft.com/office/drawing/2014/main" id="{08BF2133-DF32-4CFE-BE8F-880AA85D4B51}"/>
              </a:ext>
            </a:extLst>
          </p:cNvPr>
          <p:cNvGrpSpPr>
            <a:grpSpLocks noChangeAspect="1"/>
          </p:cNvGrpSpPr>
          <p:nvPr/>
        </p:nvGrpSpPr>
        <p:grpSpPr>
          <a:xfrm>
            <a:off x="4284653" y="1843388"/>
            <a:ext cx="7072991" cy="995977"/>
            <a:chOff x="2007511" y="1177799"/>
            <a:chExt cx="8280782" cy="995977"/>
          </a:xfrm>
        </p:grpSpPr>
        <p:sp>
          <p:nvSpPr>
            <p:cNvPr id="318" name="CustomText">
              <a:extLst>
                <a:ext uri="{FF2B5EF4-FFF2-40B4-BE49-F238E27FC236}">
                  <a16:creationId xmlns:a16="http://schemas.microsoft.com/office/drawing/2014/main" id="{00B5B57B-FDEF-49C4-8E92-C57838AE5216}"/>
                </a:ext>
              </a:extLst>
            </p:cNvPr>
            <p:cNvSpPr txBox="1"/>
            <p:nvPr/>
          </p:nvSpPr>
          <p:spPr>
            <a:xfrm>
              <a:off x="2007511" y="1662158"/>
              <a:ext cx="1371920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</a:rPr>
                <a:t>TEXT HERE</a:t>
              </a:r>
            </a:p>
          </p:txBody>
        </p:sp>
        <p:sp>
          <p:nvSpPr>
            <p:cNvPr id="319" name="BackShape">
              <a:extLst>
                <a:ext uri="{FF2B5EF4-FFF2-40B4-BE49-F238E27FC236}">
                  <a16:creationId xmlns:a16="http://schemas.microsoft.com/office/drawing/2014/main" id="{C0573AA8-122A-49D0-8931-29982866CEA4}"/>
                </a:ext>
              </a:extLst>
            </p:cNvPr>
            <p:cNvSpPr/>
            <p:nvPr/>
          </p:nvSpPr>
          <p:spPr>
            <a:xfrm>
              <a:off x="3718557" y="1582115"/>
              <a:ext cx="5638549" cy="440122"/>
            </a:xfrm>
            <a:prstGeom prst="roundRect">
              <a:avLst>
                <a:gd name="adj" fmla="val 50000"/>
              </a:avLst>
            </a:prstGeom>
            <a:solidFill>
              <a:srgbClr val="C92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RelativeShape">
              <a:extLst>
                <a:ext uri="{FF2B5EF4-FFF2-40B4-BE49-F238E27FC236}">
                  <a16:creationId xmlns:a16="http://schemas.microsoft.com/office/drawing/2014/main" id="{AC7EF550-144B-4CCE-BED7-816309D2225E}"/>
                </a:ext>
              </a:extLst>
            </p:cNvPr>
            <p:cNvSpPr/>
            <p:nvPr/>
          </p:nvSpPr>
          <p:spPr>
            <a:xfrm>
              <a:off x="3836215" y="1665535"/>
              <a:ext cx="5403233" cy="27328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ValueShape">
              <a:extLst>
                <a:ext uri="{FF2B5EF4-FFF2-40B4-BE49-F238E27FC236}">
                  <a16:creationId xmlns:a16="http://schemas.microsoft.com/office/drawing/2014/main" id="{1F94A745-7B6A-44BC-BEB3-21974910A310}"/>
                </a:ext>
              </a:extLst>
            </p:cNvPr>
            <p:cNvSpPr/>
            <p:nvPr/>
          </p:nvSpPr>
          <p:spPr>
            <a:xfrm>
              <a:off x="3836215" y="1665536"/>
              <a:ext cx="2377422" cy="2732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ValueText">
              <a:extLst>
                <a:ext uri="{FF2B5EF4-FFF2-40B4-BE49-F238E27FC236}">
                  <a16:creationId xmlns:a16="http://schemas.microsoft.com/office/drawing/2014/main" id="{87D11C80-045F-4E85-8F98-51F9746212E3}"/>
                </a:ext>
              </a:extLst>
            </p:cNvPr>
            <p:cNvSpPr txBox="1"/>
            <p:nvPr/>
          </p:nvSpPr>
          <p:spPr>
            <a:xfrm>
              <a:off x="9567993" y="1582115"/>
              <a:ext cx="682297" cy="437086"/>
            </a:xfrm>
            <a:prstGeom prst="rect">
              <a:avLst/>
            </a:prstGeom>
            <a:noFill/>
          </p:spPr>
          <p:txBody>
            <a:bodyPr wrap="square" anchor="ctr" anchorCtr="1">
              <a:prstTxWarp prst="textPlain">
                <a:avLst/>
              </a:prstTxWarp>
              <a:normAutofit fontScale="70000" lnSpcReduction="20000"/>
            </a:bodyPr>
            <a:lstStyle/>
            <a:p>
              <a:r>
                <a:rPr lang="en-US" altLang="zh-CN" sz="2400">
                  <a:solidFill>
                    <a:srgbClr val="C92571"/>
                  </a:solidFill>
                  <a:latin typeface="Impact" panose="020B0806030902050204" pitchFamily="34" charset="0"/>
                </a:rPr>
                <a:t>44%</a:t>
              </a:r>
            </a:p>
          </p:txBody>
        </p:sp>
        <p:sp>
          <p:nvSpPr>
            <p:cNvPr id="323" name="CustomText1">
              <a:extLst>
                <a:ext uri="{FF2B5EF4-FFF2-40B4-BE49-F238E27FC236}">
                  <a16:creationId xmlns:a16="http://schemas.microsoft.com/office/drawing/2014/main" id="{9F53D402-FFBD-496F-B716-C7293542F938}"/>
                </a:ext>
              </a:extLst>
            </p:cNvPr>
            <p:cNvSpPr/>
            <p:nvPr/>
          </p:nvSpPr>
          <p:spPr>
            <a:xfrm>
              <a:off x="3718555" y="1177799"/>
              <a:ext cx="5638549" cy="320897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Supporting text here</a:t>
              </a:r>
            </a:p>
          </p:txBody>
        </p:sp>
        <p:cxnSp>
          <p:nvCxnSpPr>
            <p:cNvPr id="324" name="LineShape">
              <a:extLst>
                <a:ext uri="{FF2B5EF4-FFF2-40B4-BE49-F238E27FC236}">
                  <a16:creationId xmlns:a16="http://schemas.microsoft.com/office/drawing/2014/main" id="{68A03B4C-0584-4F7E-8B64-B4DC24963E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07511" y="2173776"/>
              <a:ext cx="8280782" cy="0"/>
            </a:xfrm>
            <a:prstGeom prst="straightConnector1">
              <a:avLst/>
            </a:prstGeom>
            <a:noFill/>
            <a:ln w="317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325" name="6074dae5-03b0-4812-a51b-6a8d2a43eead" descr="pwUAAB+LCAAAAAAABADNVMFum0AQ/ZdNc7MqbCV1wy2O5cRq3UZxlBwqHzYwhlGWxVoGy7XFv3cWWBtk0sS3iAt684Y3b/YtO/GF/q5A+GKeSENjlJGRyZQgET0xDYWvc6V6YoQ6RB3dmjRfZcL/s9u3NSvPSPFNqlJjezUSSvUkVc60I76jHdV/L5cYwAMEoMmRHqIX4fcHw29XF1eXPIzJs5ipZ5PJeDj+fjNgymPZ3S8KqxzCRvieA4X7TC1tzXV6sIWmhRq+l7wRIDAdNlotB2LP2siAroODDd/76jl8ZDCKSUOW1XA1qVfsReexXMEv/pydVIxk8FoiYnHkilVZowUWvc/nbfCWtzIBj7ChD3pbdLjbp6+K07vpc7QZakzypKaV087kpgH1vQrEMFTQpE0172K9V+hbrHyfk2GBSWoSSSy484rzQ8wH3NuVUDfPRxN6n2aEqT7tHOum5kk+gSEMpLpWGOmEV23/A2SAgpird6nBbaqpXf8JS+LiD4BVvb45blluKVUGbgnuhJ23Krx8k0FJwnWL0MLEWzFps5o6jdwc9tJKTrXe/9yKMn4nLdN2NDfZdeynJL6eoGvsBT//AE36M0unBQAA">
            <a:extLst>
              <a:ext uri="{FF2B5EF4-FFF2-40B4-BE49-F238E27FC236}">
                <a16:creationId xmlns:a16="http://schemas.microsoft.com/office/drawing/2014/main" id="{F187E992-FD19-4798-BE0D-9DDA9BAB0665}"/>
              </a:ext>
            </a:extLst>
          </p:cNvPr>
          <p:cNvGrpSpPr>
            <a:grpSpLocks noChangeAspect="1"/>
          </p:cNvGrpSpPr>
          <p:nvPr/>
        </p:nvGrpSpPr>
        <p:grpSpPr>
          <a:xfrm>
            <a:off x="4284654" y="3190534"/>
            <a:ext cx="7072991" cy="995977"/>
            <a:chOff x="2007511" y="1177799"/>
            <a:chExt cx="8280782" cy="995977"/>
          </a:xfrm>
        </p:grpSpPr>
        <p:sp>
          <p:nvSpPr>
            <p:cNvPr id="326" name="CustomText">
              <a:extLst>
                <a:ext uri="{FF2B5EF4-FFF2-40B4-BE49-F238E27FC236}">
                  <a16:creationId xmlns:a16="http://schemas.microsoft.com/office/drawing/2014/main" id="{2C8E801B-27AC-482F-B795-41A970D1CB0D}"/>
                </a:ext>
              </a:extLst>
            </p:cNvPr>
            <p:cNvSpPr txBox="1"/>
            <p:nvPr/>
          </p:nvSpPr>
          <p:spPr>
            <a:xfrm>
              <a:off x="2007511" y="1662158"/>
              <a:ext cx="1371920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</a:rPr>
                <a:t>TEXT HERE</a:t>
              </a:r>
            </a:p>
          </p:txBody>
        </p:sp>
        <p:sp>
          <p:nvSpPr>
            <p:cNvPr id="327" name="BackShape">
              <a:extLst>
                <a:ext uri="{FF2B5EF4-FFF2-40B4-BE49-F238E27FC236}">
                  <a16:creationId xmlns:a16="http://schemas.microsoft.com/office/drawing/2014/main" id="{ED405710-8A94-4ADD-9BE2-4DA6A8A00333}"/>
                </a:ext>
              </a:extLst>
            </p:cNvPr>
            <p:cNvSpPr/>
            <p:nvPr/>
          </p:nvSpPr>
          <p:spPr>
            <a:xfrm>
              <a:off x="3718557" y="1582115"/>
              <a:ext cx="5638549" cy="440122"/>
            </a:xfrm>
            <a:prstGeom prst="roundRect">
              <a:avLst>
                <a:gd name="adj" fmla="val 50000"/>
              </a:avLst>
            </a:prstGeom>
            <a:solidFill>
              <a:srgbClr val="C92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RelativeShape">
              <a:extLst>
                <a:ext uri="{FF2B5EF4-FFF2-40B4-BE49-F238E27FC236}">
                  <a16:creationId xmlns:a16="http://schemas.microsoft.com/office/drawing/2014/main" id="{BB894B10-F4C5-46B0-9A1C-7293DB4224B8}"/>
                </a:ext>
              </a:extLst>
            </p:cNvPr>
            <p:cNvSpPr/>
            <p:nvPr/>
          </p:nvSpPr>
          <p:spPr>
            <a:xfrm>
              <a:off x="3836215" y="1665535"/>
              <a:ext cx="5403233" cy="27328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ValueShape">
              <a:extLst>
                <a:ext uri="{FF2B5EF4-FFF2-40B4-BE49-F238E27FC236}">
                  <a16:creationId xmlns:a16="http://schemas.microsoft.com/office/drawing/2014/main" id="{ACF671B9-1265-4175-931F-CDD5007C1C13}"/>
                </a:ext>
              </a:extLst>
            </p:cNvPr>
            <p:cNvSpPr/>
            <p:nvPr/>
          </p:nvSpPr>
          <p:spPr>
            <a:xfrm>
              <a:off x="3836215" y="1665535"/>
              <a:ext cx="1080646" cy="2732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ValueText">
              <a:extLst>
                <a:ext uri="{FF2B5EF4-FFF2-40B4-BE49-F238E27FC236}">
                  <a16:creationId xmlns:a16="http://schemas.microsoft.com/office/drawing/2014/main" id="{802CC80B-2807-4AC2-B018-419A8F865072}"/>
                </a:ext>
              </a:extLst>
            </p:cNvPr>
            <p:cNvSpPr txBox="1"/>
            <p:nvPr/>
          </p:nvSpPr>
          <p:spPr>
            <a:xfrm>
              <a:off x="9567993" y="1582115"/>
              <a:ext cx="682297" cy="437086"/>
            </a:xfrm>
            <a:prstGeom prst="rect">
              <a:avLst/>
            </a:prstGeom>
            <a:noFill/>
          </p:spPr>
          <p:txBody>
            <a:bodyPr wrap="square" anchor="ctr" anchorCtr="1">
              <a:prstTxWarp prst="textPlain">
                <a:avLst/>
              </a:prstTxWarp>
              <a:normAutofit fontScale="70000" lnSpcReduction="20000"/>
            </a:bodyPr>
            <a:lstStyle/>
            <a:p>
              <a:r>
                <a:rPr lang="en-US" altLang="zh-CN" sz="2400">
                  <a:solidFill>
                    <a:srgbClr val="C92571"/>
                  </a:solidFill>
                  <a:latin typeface="Impact" panose="020B0806030902050204" pitchFamily="34" charset="0"/>
                </a:rPr>
                <a:t>20%</a:t>
              </a:r>
              <a:endParaRPr lang="en-US" altLang="zh-CN" sz="2400" dirty="0">
                <a:solidFill>
                  <a:srgbClr val="C9257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31" name="CustomText1">
              <a:extLst>
                <a:ext uri="{FF2B5EF4-FFF2-40B4-BE49-F238E27FC236}">
                  <a16:creationId xmlns:a16="http://schemas.microsoft.com/office/drawing/2014/main" id="{C8FE6796-A3D0-4A46-8A96-DECD3A12CE6D}"/>
                </a:ext>
              </a:extLst>
            </p:cNvPr>
            <p:cNvSpPr/>
            <p:nvPr/>
          </p:nvSpPr>
          <p:spPr>
            <a:xfrm>
              <a:off x="3718555" y="1177799"/>
              <a:ext cx="5638549" cy="320897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Supporting text here</a:t>
              </a:r>
            </a:p>
          </p:txBody>
        </p:sp>
        <p:cxnSp>
          <p:nvCxnSpPr>
            <p:cNvPr id="332" name="LineShape">
              <a:extLst>
                <a:ext uri="{FF2B5EF4-FFF2-40B4-BE49-F238E27FC236}">
                  <a16:creationId xmlns:a16="http://schemas.microsoft.com/office/drawing/2014/main" id="{B7563F06-F286-499C-97AB-490FBD550C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07511" y="2173776"/>
              <a:ext cx="8280782" cy="0"/>
            </a:xfrm>
            <a:prstGeom prst="straightConnector1">
              <a:avLst/>
            </a:prstGeom>
            <a:noFill/>
            <a:ln w="317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333" name="6074dae5-03b0-4812-a51b-6a8d2a43eead" descr="pwUAAB+LCAAAAAAABADNVMtuo0AQ/JdJcrMi7Ly5xbGcWHkqjrKHlQ+z0IZWhsEamsiJxb9vDzA2yGQT31ZcUHU11dVTw0rs08cChC+miTQ0QhkZmUwIEtETk1D4OleqJ4aoQ9TRtUnzRSb836t1W7PyCym+SlVqbK9GQqlepcqZtsV3tK3643yOATxDAJoc6Tn6I/z+4Oz04vjihIcxeRYzdW88Hp2Nzq8GTHkpu/tFYZVDWArfc6Bwn6mlrblOD7bQtFDDT5I3AgSmw0arZUPsWRsZ0GWwseF7h57DhwajmDRkWQ1Xk3rFWnQaywU88OfspGIog7cSEbMtV6zKGi2w6P1/3gZfeSsT8AJL+qG3WYe7dfqqOH2bPke7R41JntS0ctp7uWxAfa8CMQwVNGkTzbt4Xyv0LVa+T8mwwDg1iSQWXHnFwSbmR6eHXldC3Tw/TehTmhGmerdzrJuaJ/kKhjCQ6lJhpBNetf0PkAEKYq7epAY/U03t+h3MiYu3AIt6fVP8ZLm5VBm4JbgTdt6q8PJNBiUJ31uEFia+ikmb1dRp5Gazl1ZyqvX+41aU8dtpmbajucmuY98l8fUEXWPP+PkLTy/jXKcFAAA=">
            <a:extLst>
              <a:ext uri="{FF2B5EF4-FFF2-40B4-BE49-F238E27FC236}">
                <a16:creationId xmlns:a16="http://schemas.microsoft.com/office/drawing/2014/main" id="{BAD1319E-CFB0-4121-9E56-8175685961EF}"/>
              </a:ext>
            </a:extLst>
          </p:cNvPr>
          <p:cNvGrpSpPr>
            <a:grpSpLocks noChangeAspect="1"/>
          </p:cNvGrpSpPr>
          <p:nvPr/>
        </p:nvGrpSpPr>
        <p:grpSpPr>
          <a:xfrm>
            <a:off x="4284653" y="4652414"/>
            <a:ext cx="7072991" cy="995977"/>
            <a:chOff x="2007511" y="1177799"/>
            <a:chExt cx="8280782" cy="995977"/>
          </a:xfrm>
        </p:grpSpPr>
        <p:sp>
          <p:nvSpPr>
            <p:cNvPr id="334" name="CustomText">
              <a:extLst>
                <a:ext uri="{FF2B5EF4-FFF2-40B4-BE49-F238E27FC236}">
                  <a16:creationId xmlns:a16="http://schemas.microsoft.com/office/drawing/2014/main" id="{9350F2CE-72CD-478D-AF7B-87C05F7E7DA9}"/>
                </a:ext>
              </a:extLst>
            </p:cNvPr>
            <p:cNvSpPr txBox="1"/>
            <p:nvPr/>
          </p:nvSpPr>
          <p:spPr>
            <a:xfrm>
              <a:off x="2007511" y="1662158"/>
              <a:ext cx="1371920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</a:rPr>
                <a:t>TEXT HERE</a:t>
              </a:r>
            </a:p>
          </p:txBody>
        </p:sp>
        <p:sp>
          <p:nvSpPr>
            <p:cNvPr id="335" name="BackShape">
              <a:extLst>
                <a:ext uri="{FF2B5EF4-FFF2-40B4-BE49-F238E27FC236}">
                  <a16:creationId xmlns:a16="http://schemas.microsoft.com/office/drawing/2014/main" id="{63C6791F-5A03-4962-971F-ABED25DCE4B0}"/>
                </a:ext>
              </a:extLst>
            </p:cNvPr>
            <p:cNvSpPr/>
            <p:nvPr/>
          </p:nvSpPr>
          <p:spPr>
            <a:xfrm>
              <a:off x="3718557" y="1582115"/>
              <a:ext cx="5638549" cy="440122"/>
            </a:xfrm>
            <a:prstGeom prst="roundRect">
              <a:avLst>
                <a:gd name="adj" fmla="val 50000"/>
              </a:avLst>
            </a:prstGeom>
            <a:solidFill>
              <a:srgbClr val="C92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RelativeShape">
              <a:extLst>
                <a:ext uri="{FF2B5EF4-FFF2-40B4-BE49-F238E27FC236}">
                  <a16:creationId xmlns:a16="http://schemas.microsoft.com/office/drawing/2014/main" id="{2A4BA5CA-CE1D-4D1C-AC60-F7BB2BA38304}"/>
                </a:ext>
              </a:extLst>
            </p:cNvPr>
            <p:cNvSpPr/>
            <p:nvPr/>
          </p:nvSpPr>
          <p:spPr>
            <a:xfrm>
              <a:off x="3836215" y="1665535"/>
              <a:ext cx="5403233" cy="273283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ValueShape">
              <a:extLst>
                <a:ext uri="{FF2B5EF4-FFF2-40B4-BE49-F238E27FC236}">
                  <a16:creationId xmlns:a16="http://schemas.microsoft.com/office/drawing/2014/main" id="{614B4DF3-9888-4A2D-9752-AB6EE8AD5826}"/>
                </a:ext>
              </a:extLst>
            </p:cNvPr>
            <p:cNvSpPr/>
            <p:nvPr/>
          </p:nvSpPr>
          <p:spPr>
            <a:xfrm>
              <a:off x="3836215" y="1665535"/>
              <a:ext cx="1945163" cy="2732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ValueText">
              <a:extLst>
                <a:ext uri="{FF2B5EF4-FFF2-40B4-BE49-F238E27FC236}">
                  <a16:creationId xmlns:a16="http://schemas.microsoft.com/office/drawing/2014/main" id="{2B755D2D-24ED-4804-97AF-C0D488EE35C9}"/>
                </a:ext>
              </a:extLst>
            </p:cNvPr>
            <p:cNvSpPr txBox="1"/>
            <p:nvPr/>
          </p:nvSpPr>
          <p:spPr>
            <a:xfrm>
              <a:off x="9567993" y="1582115"/>
              <a:ext cx="682297" cy="437086"/>
            </a:xfrm>
            <a:prstGeom prst="rect">
              <a:avLst/>
            </a:prstGeom>
            <a:noFill/>
          </p:spPr>
          <p:txBody>
            <a:bodyPr wrap="square" anchor="ctr" anchorCtr="1">
              <a:prstTxWarp prst="textPlain">
                <a:avLst/>
              </a:prstTxWarp>
              <a:normAutofit fontScale="70000" lnSpcReduction="20000"/>
            </a:bodyPr>
            <a:lstStyle/>
            <a:p>
              <a:r>
                <a:rPr lang="en-US" altLang="zh-CN" sz="2400">
                  <a:solidFill>
                    <a:srgbClr val="C92571"/>
                  </a:solidFill>
                  <a:latin typeface="Impact" panose="020B0806030902050204" pitchFamily="34" charset="0"/>
                </a:rPr>
                <a:t>36%</a:t>
              </a:r>
              <a:endParaRPr lang="en-US" altLang="zh-CN" sz="2400" dirty="0">
                <a:solidFill>
                  <a:srgbClr val="C9257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39" name="CustomText1">
              <a:extLst>
                <a:ext uri="{FF2B5EF4-FFF2-40B4-BE49-F238E27FC236}">
                  <a16:creationId xmlns:a16="http://schemas.microsoft.com/office/drawing/2014/main" id="{D79034F6-5112-48ED-BFE2-9D32F8CBEFED}"/>
                </a:ext>
              </a:extLst>
            </p:cNvPr>
            <p:cNvSpPr/>
            <p:nvPr/>
          </p:nvSpPr>
          <p:spPr>
            <a:xfrm>
              <a:off x="3718555" y="1177799"/>
              <a:ext cx="5638549" cy="320897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Supporting text here</a:t>
              </a:r>
            </a:p>
          </p:txBody>
        </p:sp>
        <p:cxnSp>
          <p:nvCxnSpPr>
            <p:cNvPr id="340" name="LineShape">
              <a:extLst>
                <a:ext uri="{FF2B5EF4-FFF2-40B4-BE49-F238E27FC236}">
                  <a16:creationId xmlns:a16="http://schemas.microsoft.com/office/drawing/2014/main" id="{F4A3BE5E-D8C6-47AA-AC1F-7DE144165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07511" y="2173776"/>
              <a:ext cx="8280782" cy="0"/>
            </a:xfrm>
            <a:prstGeom prst="straightConnector1">
              <a:avLst/>
            </a:prstGeom>
            <a:noFill/>
            <a:ln w="317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pic>
        <p:nvPicPr>
          <p:cNvPr id="341" name="图片 340">
            <a:extLst>
              <a:ext uri="{FF2B5EF4-FFF2-40B4-BE49-F238E27FC236}">
                <a16:creationId xmlns:a16="http://schemas.microsoft.com/office/drawing/2014/main" id="{CDF4BBE5-7F96-4092-8888-21B6E9B29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26" y="2826178"/>
            <a:ext cx="4838230" cy="3419016"/>
          </a:xfrm>
          <a:prstGeom prst="rect">
            <a:avLst/>
          </a:prstGeom>
        </p:spPr>
      </p:pic>
      <p:sp>
        <p:nvSpPr>
          <p:cNvPr id="342" name="矩形 341">
            <a:extLst>
              <a:ext uri="{FF2B5EF4-FFF2-40B4-BE49-F238E27FC236}">
                <a16:creationId xmlns:a16="http://schemas.microsoft.com/office/drawing/2014/main" id="{B6B162AC-1B8C-439D-844B-2F641C054104}"/>
              </a:ext>
            </a:extLst>
          </p:cNvPr>
          <p:cNvSpPr/>
          <p:nvPr/>
        </p:nvSpPr>
        <p:spPr>
          <a:xfrm>
            <a:off x="1085678" y="1784438"/>
            <a:ext cx="17892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6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3614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0C16437-6605-4782-9936-51003BA86A21}"/>
              </a:ext>
            </a:extLst>
          </p:cNvPr>
          <p:cNvSpPr/>
          <p:nvPr/>
        </p:nvSpPr>
        <p:spPr>
          <a:xfrm>
            <a:off x="705114" y="2663533"/>
            <a:ext cx="3473668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03788E8-4548-4BCC-8378-4C38854275B5}"/>
              </a:ext>
            </a:extLst>
          </p:cNvPr>
          <p:cNvSpPr/>
          <p:nvPr/>
        </p:nvSpPr>
        <p:spPr>
          <a:xfrm>
            <a:off x="811793" y="2221427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 text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3112A2-FCE3-4740-BAF0-14C826DBC799}"/>
              </a:ext>
            </a:extLst>
          </p:cNvPr>
          <p:cNvSpPr/>
          <p:nvPr/>
        </p:nvSpPr>
        <p:spPr>
          <a:xfrm>
            <a:off x="8242868" y="4110802"/>
            <a:ext cx="3473668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5184FC8-CF2D-4128-9778-9A5D2D1C1634}"/>
              </a:ext>
            </a:extLst>
          </p:cNvPr>
          <p:cNvSpPr/>
          <p:nvPr/>
        </p:nvSpPr>
        <p:spPr>
          <a:xfrm>
            <a:off x="8349547" y="3668696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 text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61" y="1027113"/>
            <a:ext cx="3310128" cy="48768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AB88984-528D-4BAC-B2CE-49B159C22448}"/>
              </a:ext>
            </a:extLst>
          </p:cNvPr>
          <p:cNvSpPr txBox="1"/>
          <p:nvPr/>
        </p:nvSpPr>
        <p:spPr>
          <a:xfrm>
            <a:off x="1830018" y="1575096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</a:rPr>
              <a:t>01</a:t>
            </a:r>
            <a:endParaRPr lang="zh-CN" altLang="en-US" sz="3600" dirty="0">
              <a:solidFill>
                <a:schemeClr val="bg1"/>
              </a:solidFill>
              <a:latin typeface="Forte" panose="03060902040502070203" pitchFamily="66" charset="0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3673A54-EB74-440A-BB69-74DA2187D941}"/>
              </a:ext>
            </a:extLst>
          </p:cNvPr>
          <p:cNvSpPr txBox="1"/>
          <p:nvPr/>
        </p:nvSpPr>
        <p:spPr>
          <a:xfrm>
            <a:off x="9310401" y="2970331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Forte" panose="03060902040502070203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7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3879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6A1568-AAFC-4429-87AD-6F5CA9E09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8" y="2077853"/>
            <a:ext cx="2127655" cy="26595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C966B0-B385-49CA-91E7-E7D4313AB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20" y="3020778"/>
            <a:ext cx="2550160" cy="3187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661A339-509E-4537-9824-D970E6FC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368" y="2077853"/>
            <a:ext cx="2127655" cy="265956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291AF6B-5C4D-4B32-90AE-53C1BA5B6896}"/>
              </a:ext>
            </a:extLst>
          </p:cNvPr>
          <p:cNvSpPr/>
          <p:nvPr/>
        </p:nvSpPr>
        <p:spPr>
          <a:xfrm>
            <a:off x="535156" y="5012222"/>
            <a:ext cx="4969715" cy="1447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6955F98-51BD-48A7-A1ED-D4A74E8C9261}"/>
              </a:ext>
            </a:extLst>
          </p:cNvPr>
          <p:cNvSpPr/>
          <p:nvPr/>
        </p:nvSpPr>
        <p:spPr>
          <a:xfrm>
            <a:off x="682476" y="4612112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62CCE25-521C-4945-8F57-00CEBCDC832C}"/>
              </a:ext>
            </a:extLst>
          </p:cNvPr>
          <p:cNvSpPr/>
          <p:nvPr/>
        </p:nvSpPr>
        <p:spPr>
          <a:xfrm>
            <a:off x="4465832" y="1933742"/>
            <a:ext cx="4969716" cy="1447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4EB4330-D139-40D2-B33D-1B6D9AC6F22A}"/>
              </a:ext>
            </a:extLst>
          </p:cNvPr>
          <p:cNvSpPr/>
          <p:nvPr/>
        </p:nvSpPr>
        <p:spPr>
          <a:xfrm>
            <a:off x="4613151" y="1533632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5D664CE-8039-4149-99BD-7BA29268C0A7}"/>
              </a:ext>
            </a:extLst>
          </p:cNvPr>
          <p:cNvSpPr/>
          <p:nvPr/>
        </p:nvSpPr>
        <p:spPr>
          <a:xfrm>
            <a:off x="7204750" y="5008609"/>
            <a:ext cx="4849550" cy="1447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A931540-027F-415F-BA65-CFCF76C9D1D0}"/>
              </a:ext>
            </a:extLst>
          </p:cNvPr>
          <p:cNvSpPr/>
          <p:nvPr/>
        </p:nvSpPr>
        <p:spPr>
          <a:xfrm>
            <a:off x="8727951" y="4608499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add title text</a:t>
            </a:r>
          </a:p>
        </p:txBody>
      </p:sp>
    </p:spTree>
    <p:extLst>
      <p:ext uri="{BB962C8B-B14F-4D97-AF65-F5344CB8AC3E}">
        <p14:creationId xmlns:p14="http://schemas.microsoft.com/office/powerpoint/2010/main" val="2792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DBD6D-7259-49E4-A9DD-9C891106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/>
          <a:stretch/>
        </p:blipFill>
        <p:spPr>
          <a:xfrm>
            <a:off x="3267862" y="1354239"/>
            <a:ext cx="8924137" cy="51348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4F4CC4-38BA-417F-A900-5FE1ED724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r="14336" b="50000"/>
          <a:stretch/>
        </p:blipFill>
        <p:spPr>
          <a:xfrm>
            <a:off x="476945" y="697107"/>
            <a:ext cx="3597343" cy="46786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AA7DC-4E4D-4113-84B6-9B9AE7A66E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0FC02F-F880-424A-B4B6-2A6BBFEBC7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A19A228-C8E5-4C17-BD36-BBB0EDC92D39}"/>
              </a:ext>
            </a:extLst>
          </p:cNvPr>
          <p:cNvSpPr txBox="1"/>
          <p:nvPr/>
        </p:nvSpPr>
        <p:spPr>
          <a:xfrm>
            <a:off x="6362634" y="2321004"/>
            <a:ext cx="5471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469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DBD6D-7259-49E4-A9DD-9C891106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/>
          <a:stretch/>
        </p:blipFill>
        <p:spPr>
          <a:xfrm>
            <a:off x="3267862" y="1354239"/>
            <a:ext cx="8924137" cy="51348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4F4CC4-38BA-417F-A900-5FE1ED724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r="14336" b="50000"/>
          <a:stretch/>
        </p:blipFill>
        <p:spPr>
          <a:xfrm>
            <a:off x="476945" y="697107"/>
            <a:ext cx="3597343" cy="46786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AA7DC-4E4D-4113-84B6-9B9AE7A66E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0FC02F-F880-424A-B4B6-2A6BBFEBC7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22579" y="6202145"/>
            <a:ext cx="1106482" cy="799125"/>
          </a:xfrm>
          <a:prstGeom prst="rect">
            <a:avLst/>
          </a:prstGeom>
        </p:spPr>
      </p:pic>
      <p:sp>
        <p:nvSpPr>
          <p:cNvPr id="7" name="任意多边形 2">
            <a:extLst>
              <a:ext uri="{FF2B5EF4-FFF2-40B4-BE49-F238E27FC236}">
                <a16:creationId xmlns:a16="http://schemas.microsoft.com/office/drawing/2014/main" id="{23FD127D-17CF-480F-90F0-4277A75AF325}"/>
              </a:ext>
            </a:extLst>
          </p:cNvPr>
          <p:cNvSpPr/>
          <p:nvPr/>
        </p:nvSpPr>
        <p:spPr>
          <a:xfrm>
            <a:off x="2241551" y="6191562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3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17B57BB-5A0A-465E-83BA-B5C826A8CE80}"/>
              </a:ext>
            </a:extLst>
          </p:cNvPr>
          <p:cNvSpPr/>
          <p:nvPr/>
        </p:nvSpPr>
        <p:spPr>
          <a:xfrm>
            <a:off x="2832100" y="6193678"/>
            <a:ext cx="9359900" cy="658284"/>
          </a:xfrm>
          <a:prstGeom prst="rect">
            <a:avLst/>
          </a:prstGeom>
          <a:solidFill>
            <a:srgbClr val="C92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38D7CBF-6B78-462E-B92A-E404841584AB}"/>
              </a:ext>
            </a:extLst>
          </p:cNvPr>
          <p:cNvSpPr/>
          <p:nvPr/>
        </p:nvSpPr>
        <p:spPr>
          <a:xfrm>
            <a:off x="0" y="5427445"/>
            <a:ext cx="9313333" cy="774700"/>
          </a:xfrm>
          <a:prstGeom prst="rect">
            <a:avLst/>
          </a:prstGeom>
          <a:solidFill>
            <a:srgbClr val="802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52D85501-9FAA-4FE5-BFAF-48B84FF6DEA0}"/>
              </a:ext>
            </a:extLst>
          </p:cNvPr>
          <p:cNvSpPr/>
          <p:nvPr/>
        </p:nvSpPr>
        <p:spPr>
          <a:xfrm>
            <a:off x="9311217" y="5423211"/>
            <a:ext cx="855133" cy="778933"/>
          </a:xfrm>
          <a:prstGeom prst="rtTriangle">
            <a:avLst/>
          </a:prstGeom>
          <a:solidFill>
            <a:srgbClr val="5E3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AFE8EFC-1332-4E6A-B967-565B56B245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51704" r="8794" b="17614"/>
          <a:stretch/>
        </p:blipFill>
        <p:spPr>
          <a:xfrm>
            <a:off x="7248576" y="1516284"/>
            <a:ext cx="4241593" cy="26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2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54" y="1284790"/>
            <a:ext cx="8368746" cy="465302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9F79895-212F-4A17-83C7-871E636FDC25}"/>
              </a:ext>
            </a:extLst>
          </p:cNvPr>
          <p:cNvSpPr/>
          <p:nvPr/>
        </p:nvSpPr>
        <p:spPr>
          <a:xfrm>
            <a:off x="956840" y="2859613"/>
            <a:ext cx="30983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01</a:t>
            </a: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F825D6-BC45-464D-8DDD-BBBDED577723}"/>
              </a:ext>
            </a:extLst>
          </p:cNvPr>
          <p:cNvSpPr txBox="1"/>
          <p:nvPr/>
        </p:nvSpPr>
        <p:spPr>
          <a:xfrm>
            <a:off x="956840" y="3998386"/>
            <a:ext cx="390773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05B811-CB69-4F93-BCC2-4E6CAD4E3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403599" y="3999697"/>
            <a:ext cx="1106482" cy="7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0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4252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1D1F2828-0C72-4C52-B5DD-C3A953FA7588}"/>
              </a:ext>
            </a:extLst>
          </p:cNvPr>
          <p:cNvSpPr/>
          <p:nvPr/>
        </p:nvSpPr>
        <p:spPr>
          <a:xfrm>
            <a:off x="4991100" y="2324100"/>
            <a:ext cx="2209800" cy="2209800"/>
          </a:xfrm>
          <a:prstGeom prst="ellipse">
            <a:avLst/>
          </a:prstGeom>
          <a:noFill/>
          <a:ln w="63500">
            <a:solidFill>
              <a:srgbClr val="E65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96A8B2-5AA4-45D2-A86A-77C98423EF09}"/>
              </a:ext>
            </a:extLst>
          </p:cNvPr>
          <p:cNvSpPr txBox="1"/>
          <p:nvPr/>
        </p:nvSpPr>
        <p:spPr>
          <a:xfrm rot="2738573">
            <a:off x="4036801" y="1403323"/>
            <a:ext cx="4118400" cy="4116720"/>
          </a:xfrm>
          <a:prstGeom prst="rect">
            <a:avLst/>
          </a:prstGeom>
          <a:noFill/>
        </p:spPr>
        <p:txBody>
          <a:bodyPr wrap="square" rtlCol="0">
            <a:prstTxWarp prst="textCirclePour">
              <a:avLst>
                <a:gd name="adj1" fmla="val 11320168"/>
                <a:gd name="adj2" fmla="val 80354"/>
              </a:avLst>
            </a:prstTxWarp>
            <a:spAutoFit/>
          </a:bodyPr>
          <a:lstStyle/>
          <a:p>
            <a:r>
              <a:rPr lang="en-US" altLang="zh-CN" dirty="0">
                <a:ln>
                  <a:solidFill>
                    <a:srgbClr val="E65171"/>
                  </a:solidFill>
                </a:ln>
              </a:rPr>
              <a:t>----------------------------------------------------------------------------------------</a:t>
            </a:r>
            <a:endParaRPr lang="zh-CN" altLang="en-US" dirty="0">
              <a:ln>
                <a:solidFill>
                  <a:srgbClr val="E65171"/>
                </a:solidFill>
              </a:ln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2B6B631-16E0-4192-8E37-0FD98EA52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161">
            <a:off x="697048" y="1959892"/>
            <a:ext cx="4562942" cy="5973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C92F0C5-3E56-4ABE-9694-E2B3166FD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686420" y="-603166"/>
            <a:ext cx="3902414" cy="5108746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CEB573A1-2DF5-4CD5-92C1-EF44001CF4E8}"/>
              </a:ext>
            </a:extLst>
          </p:cNvPr>
          <p:cNvSpPr/>
          <p:nvPr/>
        </p:nvSpPr>
        <p:spPr>
          <a:xfrm>
            <a:off x="5482534" y="2849880"/>
            <a:ext cx="1158240" cy="1158240"/>
          </a:xfrm>
          <a:prstGeom prst="ellipse">
            <a:avLst/>
          </a:prstGeom>
          <a:noFill/>
          <a:ln w="250825">
            <a:solidFill>
              <a:srgbClr val="E65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95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37766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DC4D04A-FF21-4CE7-9E15-CCC53FAC3B60}"/>
              </a:ext>
            </a:extLst>
          </p:cNvPr>
          <p:cNvSpPr txBox="1"/>
          <p:nvPr/>
        </p:nvSpPr>
        <p:spPr>
          <a:xfrm>
            <a:off x="1106482" y="3450184"/>
            <a:ext cx="4658214" cy="263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term "artificial intelligence" was originally used in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C91643A-9A73-44F4-957F-B0D853FD5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93" y="1182764"/>
            <a:ext cx="4972725" cy="500529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4F7EC76-1919-4151-875B-90A652653988}"/>
              </a:ext>
            </a:extLst>
          </p:cNvPr>
          <p:cNvSpPr txBox="1"/>
          <p:nvPr/>
        </p:nvSpPr>
        <p:spPr>
          <a:xfrm>
            <a:off x="1106482" y="2526853"/>
            <a:ext cx="55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99661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4174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53DCDE9-041B-4718-AD83-DF7E670D2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78" y="2436167"/>
            <a:ext cx="3271888" cy="30919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AC78715-ED0B-4170-BC2F-738B87CD53B5}"/>
              </a:ext>
            </a:extLst>
          </p:cNvPr>
          <p:cNvSpPr/>
          <p:nvPr/>
        </p:nvSpPr>
        <p:spPr>
          <a:xfrm>
            <a:off x="829429" y="3495165"/>
            <a:ext cx="3908681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581B33B-379D-4EFA-9DD4-34253F21BFC7}"/>
              </a:ext>
            </a:extLst>
          </p:cNvPr>
          <p:cNvSpPr/>
          <p:nvPr/>
        </p:nvSpPr>
        <p:spPr>
          <a:xfrm>
            <a:off x="994498" y="1689107"/>
            <a:ext cx="17892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BCB30ED-1E52-4BDD-BB68-6F7E16F7CDA9}"/>
              </a:ext>
            </a:extLst>
          </p:cNvPr>
          <p:cNvSpPr/>
          <p:nvPr/>
        </p:nvSpPr>
        <p:spPr>
          <a:xfrm>
            <a:off x="9867476" y="3982134"/>
            <a:ext cx="17892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5ACCF29-EC4B-4525-82E5-0821E96F943E}"/>
              </a:ext>
            </a:extLst>
          </p:cNvPr>
          <p:cNvSpPr/>
          <p:nvPr/>
        </p:nvSpPr>
        <p:spPr>
          <a:xfrm>
            <a:off x="7913136" y="2013606"/>
            <a:ext cx="3908681" cy="167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446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320696C-1F28-411F-8487-FF7C7790A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50" y="2659965"/>
            <a:ext cx="3043036" cy="1817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69D713-C6AA-40FE-BAF8-F8F82FDB9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2" y="2659965"/>
            <a:ext cx="3043036" cy="1817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3524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8DBDCFD-D41F-4582-A9AF-E64A63DC9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16" y="1985579"/>
            <a:ext cx="4172167" cy="2491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126A637-D767-4EB1-AF47-8E9BEEE06330}"/>
              </a:ext>
            </a:extLst>
          </p:cNvPr>
          <p:cNvSpPr/>
          <p:nvPr/>
        </p:nvSpPr>
        <p:spPr>
          <a:xfrm>
            <a:off x="1679634" y="5296207"/>
            <a:ext cx="8832731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term "artificial intelligence" was originally used in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 Since then, researchers have developed many theories and principles, and the concept of artificial intelligence has expanded. Artificial intelligence (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 abbreviated by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503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30F3B2-E7C1-4D3B-B3D3-C3BD268DE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2232">
            <a:off x="3535812" y="2948941"/>
            <a:ext cx="5120377" cy="711708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71A7A99-39F7-44FA-958F-A9D98910F3DB}"/>
              </a:ext>
            </a:extLst>
          </p:cNvPr>
          <p:cNvSpPr/>
          <p:nvPr/>
        </p:nvSpPr>
        <p:spPr>
          <a:xfrm>
            <a:off x="941111" y="199507"/>
            <a:ext cx="3683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4D05328-07A0-4FCF-9D1F-21B63AF87D5E}"/>
              </a:ext>
            </a:extLst>
          </p:cNvPr>
          <p:cNvSpPr txBox="1"/>
          <p:nvPr/>
        </p:nvSpPr>
        <p:spPr>
          <a:xfrm>
            <a:off x="217575" y="599619"/>
            <a:ext cx="2897530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55EFCBD-E0C6-4838-80A2-EA32F17BB500}"/>
              </a:ext>
            </a:extLst>
          </p:cNvPr>
          <p:cNvSpPr txBox="1"/>
          <p:nvPr/>
        </p:nvSpPr>
        <p:spPr>
          <a:xfrm>
            <a:off x="1247309" y="3277459"/>
            <a:ext cx="369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a subtitle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3ADDDB-8F74-4A7C-A3C2-14E6013D342F}"/>
              </a:ext>
            </a:extLst>
          </p:cNvPr>
          <p:cNvSpPr txBox="1"/>
          <p:nvPr/>
        </p:nvSpPr>
        <p:spPr>
          <a:xfrm>
            <a:off x="1247309" y="3696677"/>
            <a:ext cx="390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term artificial intelligence was originally used in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</a:t>
            </a:r>
          </a:p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5456F6-938F-4DDF-9E26-65597044953D}"/>
              </a:ext>
            </a:extLst>
          </p:cNvPr>
          <p:cNvSpPr txBox="1"/>
          <p:nvPr/>
        </p:nvSpPr>
        <p:spPr>
          <a:xfrm>
            <a:off x="519300" y="3262577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</a:rPr>
              <a:t>01</a:t>
            </a:r>
            <a:endParaRPr lang="zh-CN" altLang="en-US" sz="3600" dirty="0">
              <a:solidFill>
                <a:schemeClr val="bg1"/>
              </a:solidFill>
              <a:latin typeface="Forte" panose="03060902040502070203" pitchFamily="66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F37BEC-5CA9-4A86-B44E-5B25D0757768}"/>
              </a:ext>
            </a:extLst>
          </p:cNvPr>
          <p:cNvSpPr txBox="1"/>
          <p:nvPr/>
        </p:nvSpPr>
        <p:spPr>
          <a:xfrm>
            <a:off x="4943374" y="1854894"/>
            <a:ext cx="369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a subtitle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AB7339-B808-4924-81AE-94939BF80D20}"/>
              </a:ext>
            </a:extLst>
          </p:cNvPr>
          <p:cNvSpPr txBox="1"/>
          <p:nvPr/>
        </p:nvSpPr>
        <p:spPr>
          <a:xfrm>
            <a:off x="4943374" y="2274112"/>
            <a:ext cx="390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term artificial intelligence was originally used in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</a:t>
            </a:r>
          </a:p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7EA61B4-293E-4738-BE4A-8E749DF353D2}"/>
              </a:ext>
            </a:extLst>
          </p:cNvPr>
          <p:cNvSpPr txBox="1"/>
          <p:nvPr/>
        </p:nvSpPr>
        <p:spPr>
          <a:xfrm>
            <a:off x="4215365" y="1840012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Forte" panose="03060902040502070203" pitchFamily="66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904D1CB-3C77-4419-8573-4DFD1940419B}"/>
              </a:ext>
            </a:extLst>
          </p:cNvPr>
          <p:cNvSpPr txBox="1"/>
          <p:nvPr/>
        </p:nvSpPr>
        <p:spPr>
          <a:xfrm>
            <a:off x="8419957" y="3277459"/>
            <a:ext cx="369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a subtitle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286A63E-5BCB-40FC-B002-41B7DDC460F2}"/>
              </a:ext>
            </a:extLst>
          </p:cNvPr>
          <p:cNvSpPr txBox="1"/>
          <p:nvPr/>
        </p:nvSpPr>
        <p:spPr>
          <a:xfrm>
            <a:off x="8419957" y="3696677"/>
            <a:ext cx="390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term artificial intelligence was originally used in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1956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Dartmouth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learned to put it out.</a:t>
            </a:r>
          </a:p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9FFD734-CAD9-4153-BD0C-DB2011AB4187}"/>
              </a:ext>
            </a:extLst>
          </p:cNvPr>
          <p:cNvSpPr txBox="1"/>
          <p:nvPr/>
        </p:nvSpPr>
        <p:spPr>
          <a:xfrm>
            <a:off x="7691948" y="3262577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</a:rPr>
              <a:t>03</a:t>
            </a:r>
            <a:endParaRPr lang="zh-CN" altLang="en-US" sz="3600" dirty="0">
              <a:solidFill>
                <a:schemeClr val="bg1"/>
              </a:solidFill>
              <a:latin typeface="Forte" panose="03060902040502070203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66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54" y="1284790"/>
            <a:ext cx="8368746" cy="465302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9F79895-212F-4A17-83C7-871E636FDC25}"/>
              </a:ext>
            </a:extLst>
          </p:cNvPr>
          <p:cNvSpPr/>
          <p:nvPr/>
        </p:nvSpPr>
        <p:spPr>
          <a:xfrm>
            <a:off x="956840" y="2859613"/>
            <a:ext cx="2866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prstClr val="white">
                    <a:lumMod val="85000"/>
                  </a:prstClr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02</a:t>
            </a:r>
          </a:p>
          <a:p>
            <a:pPr defTabSz="914400"/>
            <a:r>
              <a:rPr lang="zh-CN" altLang="en-US" sz="2000" b="1" dirty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Arial Unicode MS" panose="020B0604020202020204" pitchFamily="34" charset="-122"/>
              </a:rPr>
              <a:t>Click to add title text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F825D6-BC45-464D-8DDD-BBBDED577723}"/>
              </a:ext>
            </a:extLst>
          </p:cNvPr>
          <p:cNvSpPr txBox="1"/>
          <p:nvPr/>
        </p:nvSpPr>
        <p:spPr>
          <a:xfrm>
            <a:off x="956840" y="3998386"/>
            <a:ext cx="390773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05B811-CB69-4F93-BCC2-4E6CAD4E3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1" t="45106" r="4110" b="44783"/>
          <a:stretch/>
        </p:blipFill>
        <p:spPr>
          <a:xfrm>
            <a:off x="403599" y="3999697"/>
            <a:ext cx="1106482" cy="7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:a14="http://schemas.microsoft.com/office/drawing/2010/main"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https://www.freeppt7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</TotalTime>
  <Words>1469</Words>
  <Application>Microsoft Office PowerPoint</Application>
  <PresentationFormat>宽屏</PresentationFormat>
  <Paragraphs>162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等线</vt:lpstr>
      <vt:lpstr>微软雅黑</vt:lpstr>
      <vt:lpstr>Arial</vt:lpstr>
      <vt:lpstr>Calibri</vt:lpstr>
      <vt:lpstr>Forte</vt:lpstr>
      <vt:lpstr>Impact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freeppt7.com</dc:creator>
  <cp:keywords>https:/www.freeppt7.com</cp:keywords>
  <cp:lastModifiedBy>宇 之灵</cp:lastModifiedBy>
  <cp:revision>40</cp:revision>
  <dcterms:created xsi:type="dcterms:W3CDTF">2017-08-18T03:02:00Z</dcterms:created>
  <dcterms:modified xsi:type="dcterms:W3CDTF">2019-11-16T05:00:52Z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