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6" r:id="rId2"/>
  </p:sldMasterIdLst>
  <p:notesMasterIdLst>
    <p:notesMasterId r:id="rId28"/>
  </p:notesMasterIdLst>
  <p:sldIdLst>
    <p:sldId id="257" r:id="rId3"/>
    <p:sldId id="260" r:id="rId4"/>
    <p:sldId id="367" r:id="rId5"/>
    <p:sldId id="368" r:id="rId6"/>
    <p:sldId id="452" r:id="rId7"/>
    <p:sldId id="453" r:id="rId8"/>
    <p:sldId id="454" r:id="rId9"/>
    <p:sldId id="455" r:id="rId10"/>
    <p:sldId id="456" r:id="rId11"/>
    <p:sldId id="457" r:id="rId12"/>
    <p:sldId id="458" r:id="rId13"/>
    <p:sldId id="459" r:id="rId14"/>
    <p:sldId id="460"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368F"/>
    <a:srgbClr val="9E9EF8"/>
    <a:srgbClr val="E1C1EA"/>
    <a:srgbClr val="FFFFFF"/>
    <a:srgbClr val="EEF1F6"/>
    <a:srgbClr val="453690"/>
    <a:srgbClr val="E6E6E6"/>
    <a:srgbClr val="323037"/>
    <a:srgbClr val="28EBDF"/>
    <a:srgbClr val="28E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4660"/>
  </p:normalViewPr>
  <p:slideViewPr>
    <p:cSldViewPr snapToGrid="0">
      <p:cViewPr varScale="1">
        <p:scale>
          <a:sx n="68" d="100"/>
          <a:sy n="68" d="100"/>
        </p:scale>
        <p:origin x="804"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alpha val="8000"/>
                </a:schemeClr>
              </a:solidFill>
              <a:ln>
                <a:noFill/>
              </a:ln>
              <a:effectLst/>
            </c:spPr>
            <c:extLst>
              <c:ext xmlns:c16="http://schemas.microsoft.com/office/drawing/2014/chart" uri="{C3380CC4-5D6E-409C-BE32-E72D297353CC}">
                <c16:uniqueId val="{00000001-2ED8-4FF6-BB5D-193546CE4FD1}"/>
              </c:ext>
            </c:extLst>
          </c:dPt>
          <c:dPt>
            <c:idx val="1"/>
            <c:bubble3D val="0"/>
            <c:spPr>
              <a:gradFill rotWithShape="1">
                <a:gsLst>
                  <a:gs pos="0">
                    <a:srgbClr val="5E368F"/>
                  </a:gs>
                  <a:gs pos="100000">
                    <a:srgbClr val="9E9EF8"/>
                  </a:gs>
                </a:gsLst>
                <a:lin ang="5400000" scaled="1"/>
              </a:gradFill>
              <a:ln>
                <a:noFill/>
              </a:ln>
              <a:effectLst/>
            </c:spPr>
            <c:extLst>
              <c:ext xmlns:c16="http://schemas.microsoft.com/office/drawing/2014/chart" uri="{C3380CC4-5D6E-409C-BE32-E72D297353CC}">
                <c16:uniqueId val="{00000003-2ED8-4FF6-BB5D-193546CE4FD1}"/>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2ED8-4FF6-BB5D-193546CE4F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alpha val="8000"/>
                </a:schemeClr>
              </a:solidFill>
              <a:ln>
                <a:noFill/>
              </a:ln>
              <a:effectLst/>
            </c:spPr>
            <c:extLst>
              <c:ext xmlns:c16="http://schemas.microsoft.com/office/drawing/2014/chart" uri="{C3380CC4-5D6E-409C-BE32-E72D297353CC}">
                <c16:uniqueId val="{00000001-F065-4AC3-912D-BD186B457A3A}"/>
              </c:ext>
            </c:extLst>
          </c:dPt>
          <c:dPt>
            <c:idx val="1"/>
            <c:bubble3D val="0"/>
            <c:spPr>
              <a:gradFill flip="none" rotWithShape="1">
                <a:gsLst>
                  <a:gs pos="0">
                    <a:srgbClr val="5E368F"/>
                  </a:gs>
                  <a:gs pos="100000">
                    <a:srgbClr val="9E9EF8"/>
                  </a:gs>
                </a:gsLst>
                <a:lin ang="5400000" scaled="1"/>
                <a:tileRect/>
              </a:gradFill>
              <a:ln>
                <a:noFill/>
              </a:ln>
              <a:effectLst/>
            </c:spPr>
            <c:extLst>
              <c:ext xmlns:c16="http://schemas.microsoft.com/office/drawing/2014/chart" uri="{C3380CC4-5D6E-409C-BE32-E72D297353CC}">
                <c16:uniqueId val="{00000003-F065-4AC3-912D-BD186B457A3A}"/>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F065-4AC3-912D-BD186B457A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alpha val="8000"/>
                </a:schemeClr>
              </a:solidFill>
              <a:ln>
                <a:noFill/>
              </a:ln>
              <a:effectLst/>
            </c:spPr>
            <c:extLst>
              <c:ext xmlns:c16="http://schemas.microsoft.com/office/drawing/2014/chart" uri="{C3380CC4-5D6E-409C-BE32-E72D297353CC}">
                <c16:uniqueId val="{00000001-35BF-4E57-BBE1-C9BF379C00BC}"/>
              </c:ext>
            </c:extLst>
          </c:dPt>
          <c:dPt>
            <c:idx val="1"/>
            <c:bubble3D val="0"/>
            <c:spPr>
              <a:gradFill flip="none" rotWithShape="1">
                <a:gsLst>
                  <a:gs pos="0">
                    <a:srgbClr val="5E368F"/>
                  </a:gs>
                  <a:gs pos="100000">
                    <a:srgbClr val="9E9EF8"/>
                  </a:gs>
                </a:gsLst>
                <a:lin ang="5400000" scaled="1"/>
                <a:tileRect/>
              </a:gradFill>
              <a:ln>
                <a:noFill/>
              </a:ln>
              <a:effectLst/>
            </c:spPr>
            <c:extLst>
              <c:ext xmlns:c16="http://schemas.microsoft.com/office/drawing/2014/chart" uri="{C3380CC4-5D6E-409C-BE32-E72D297353CC}">
                <c16:uniqueId val="{00000003-35BF-4E57-BBE1-C9BF379C00BC}"/>
              </c:ext>
            </c:extLst>
          </c:dPt>
          <c:cat>
            <c:strRef>
              <c:f>Sheet1!$A$2:$A$3</c:f>
              <c:strCache>
                <c:ptCount val="2"/>
                <c:pt idx="0">
                  <c:v>1st Qtr</c:v>
                </c:pt>
                <c:pt idx="1">
                  <c:v>2nd Qtr</c:v>
                </c:pt>
              </c:strCache>
            </c:strRef>
          </c:cat>
          <c:val>
            <c:numRef>
              <c:f>Sheet1!$B$2:$B$3</c:f>
              <c:numCache>
                <c:formatCode>General</c:formatCode>
                <c:ptCount val="2"/>
                <c:pt idx="0">
                  <c:v>78</c:v>
                </c:pt>
                <c:pt idx="1">
                  <c:v>22</c:v>
                </c:pt>
              </c:numCache>
            </c:numRef>
          </c:val>
          <c:extLst>
            <c:ext xmlns:c16="http://schemas.microsoft.com/office/drawing/2014/chart" uri="{C3380CC4-5D6E-409C-BE32-E72D297353CC}">
              <c16:uniqueId val="{00000004-35BF-4E57-BBE1-C9BF379C00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FCF04-EFA4-42E1-AF71-F518880B97D4}" type="datetimeFigureOut">
              <a:rPr lang="zh-CN" altLang="en-US" smtClean="0"/>
              <a:t>2019/11/16 Saturday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DE18F-2E6C-4DB8-842D-D6AED845F1D5}" type="slidenum">
              <a:rPr lang="zh-CN" altLang="en-US" smtClean="0"/>
              <a:t>‹#›</a:t>
            </a:fld>
            <a:endParaRPr lang="zh-CN" altLang="en-US"/>
          </a:p>
        </p:txBody>
      </p:sp>
    </p:spTree>
    <p:extLst>
      <p:ext uri="{BB962C8B-B14F-4D97-AF65-F5344CB8AC3E}">
        <p14:creationId xmlns:p14="http://schemas.microsoft.com/office/powerpoint/2010/main" val="351346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a:t>
            </a:fld>
            <a:endParaRPr lang="zh-CN" altLang="en-US"/>
          </a:p>
        </p:txBody>
      </p:sp>
    </p:spTree>
    <p:extLst>
      <p:ext uri="{BB962C8B-B14F-4D97-AF65-F5344CB8AC3E}">
        <p14:creationId xmlns:p14="http://schemas.microsoft.com/office/powerpoint/2010/main" val="357120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10</a:t>
            </a:fld>
            <a:endParaRPr lang="zh-CN" altLang="en-US"/>
          </a:p>
        </p:txBody>
      </p:sp>
    </p:spTree>
    <p:extLst>
      <p:ext uri="{BB962C8B-B14F-4D97-AF65-F5344CB8AC3E}">
        <p14:creationId xmlns:p14="http://schemas.microsoft.com/office/powerpoint/2010/main" val="119728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11</a:t>
            </a:fld>
            <a:endParaRPr lang="zh-CN" altLang="en-US"/>
          </a:p>
        </p:txBody>
      </p:sp>
    </p:spTree>
    <p:extLst>
      <p:ext uri="{BB962C8B-B14F-4D97-AF65-F5344CB8AC3E}">
        <p14:creationId xmlns:p14="http://schemas.microsoft.com/office/powerpoint/2010/main" val="393890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12</a:t>
            </a:fld>
            <a:endParaRPr lang="zh-CN" altLang="en-US"/>
          </a:p>
        </p:txBody>
      </p:sp>
    </p:spTree>
    <p:extLst>
      <p:ext uri="{BB962C8B-B14F-4D97-AF65-F5344CB8AC3E}">
        <p14:creationId xmlns:p14="http://schemas.microsoft.com/office/powerpoint/2010/main" val="2322858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13</a:t>
            </a:fld>
            <a:endParaRPr lang="zh-CN" altLang="en-US"/>
          </a:p>
        </p:txBody>
      </p:sp>
    </p:spTree>
    <p:extLst>
      <p:ext uri="{BB962C8B-B14F-4D97-AF65-F5344CB8AC3E}">
        <p14:creationId xmlns:p14="http://schemas.microsoft.com/office/powerpoint/2010/main" val="207562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14</a:t>
            </a:fld>
            <a:endParaRPr lang="zh-CN" altLang="en-US"/>
          </a:p>
        </p:txBody>
      </p:sp>
    </p:spTree>
    <p:extLst>
      <p:ext uri="{BB962C8B-B14F-4D97-AF65-F5344CB8AC3E}">
        <p14:creationId xmlns:p14="http://schemas.microsoft.com/office/powerpoint/2010/main" val="587700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15</a:t>
            </a:fld>
            <a:endParaRPr lang="zh-CN" altLang="en-US"/>
          </a:p>
        </p:txBody>
      </p:sp>
    </p:spTree>
    <p:extLst>
      <p:ext uri="{BB962C8B-B14F-4D97-AF65-F5344CB8AC3E}">
        <p14:creationId xmlns:p14="http://schemas.microsoft.com/office/powerpoint/2010/main" val="658326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16</a:t>
            </a:fld>
            <a:endParaRPr lang="zh-CN" altLang="en-US"/>
          </a:p>
        </p:txBody>
      </p:sp>
    </p:spTree>
    <p:extLst>
      <p:ext uri="{BB962C8B-B14F-4D97-AF65-F5344CB8AC3E}">
        <p14:creationId xmlns:p14="http://schemas.microsoft.com/office/powerpoint/2010/main" val="2422166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17</a:t>
            </a:fld>
            <a:endParaRPr lang="zh-CN" altLang="en-US"/>
          </a:p>
        </p:txBody>
      </p:sp>
    </p:spTree>
    <p:extLst>
      <p:ext uri="{BB962C8B-B14F-4D97-AF65-F5344CB8AC3E}">
        <p14:creationId xmlns:p14="http://schemas.microsoft.com/office/powerpoint/2010/main" val="3202467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18</a:t>
            </a:fld>
            <a:endParaRPr lang="zh-CN" altLang="en-US"/>
          </a:p>
        </p:txBody>
      </p:sp>
    </p:spTree>
    <p:extLst>
      <p:ext uri="{BB962C8B-B14F-4D97-AF65-F5344CB8AC3E}">
        <p14:creationId xmlns:p14="http://schemas.microsoft.com/office/powerpoint/2010/main" val="371780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19</a:t>
            </a:fld>
            <a:endParaRPr lang="zh-CN" altLang="en-US"/>
          </a:p>
        </p:txBody>
      </p:sp>
    </p:spTree>
    <p:extLst>
      <p:ext uri="{BB962C8B-B14F-4D97-AF65-F5344CB8AC3E}">
        <p14:creationId xmlns:p14="http://schemas.microsoft.com/office/powerpoint/2010/main" val="410685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2</a:t>
            </a:fld>
            <a:endParaRPr lang="zh-CN" altLang="en-US"/>
          </a:p>
        </p:txBody>
      </p:sp>
    </p:spTree>
    <p:extLst>
      <p:ext uri="{BB962C8B-B14F-4D97-AF65-F5344CB8AC3E}">
        <p14:creationId xmlns:p14="http://schemas.microsoft.com/office/powerpoint/2010/main" val="2947864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20</a:t>
            </a:fld>
            <a:endParaRPr lang="zh-CN" altLang="en-US"/>
          </a:p>
        </p:txBody>
      </p:sp>
    </p:spTree>
    <p:extLst>
      <p:ext uri="{BB962C8B-B14F-4D97-AF65-F5344CB8AC3E}">
        <p14:creationId xmlns:p14="http://schemas.microsoft.com/office/powerpoint/2010/main" val="345984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21</a:t>
            </a:fld>
            <a:endParaRPr lang="zh-CN" altLang="en-US"/>
          </a:p>
        </p:txBody>
      </p:sp>
    </p:spTree>
    <p:extLst>
      <p:ext uri="{BB962C8B-B14F-4D97-AF65-F5344CB8AC3E}">
        <p14:creationId xmlns:p14="http://schemas.microsoft.com/office/powerpoint/2010/main" val="3254065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22</a:t>
            </a:fld>
            <a:endParaRPr lang="zh-CN" altLang="en-US"/>
          </a:p>
        </p:txBody>
      </p:sp>
    </p:spTree>
    <p:extLst>
      <p:ext uri="{BB962C8B-B14F-4D97-AF65-F5344CB8AC3E}">
        <p14:creationId xmlns:p14="http://schemas.microsoft.com/office/powerpoint/2010/main" val="3409544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23</a:t>
            </a:fld>
            <a:endParaRPr lang="zh-CN" altLang="en-US"/>
          </a:p>
        </p:txBody>
      </p:sp>
    </p:spTree>
    <p:extLst>
      <p:ext uri="{BB962C8B-B14F-4D97-AF65-F5344CB8AC3E}">
        <p14:creationId xmlns:p14="http://schemas.microsoft.com/office/powerpoint/2010/main" val="3031288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24</a:t>
            </a:fld>
            <a:endParaRPr lang="zh-CN" altLang="en-US"/>
          </a:p>
        </p:txBody>
      </p:sp>
    </p:spTree>
    <p:extLst>
      <p:ext uri="{BB962C8B-B14F-4D97-AF65-F5344CB8AC3E}">
        <p14:creationId xmlns:p14="http://schemas.microsoft.com/office/powerpoint/2010/main" val="1705586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25</a:t>
            </a:fld>
            <a:endParaRPr lang="zh-CN" altLang="en-US"/>
          </a:p>
        </p:txBody>
      </p:sp>
    </p:spTree>
    <p:extLst>
      <p:ext uri="{BB962C8B-B14F-4D97-AF65-F5344CB8AC3E}">
        <p14:creationId xmlns:p14="http://schemas.microsoft.com/office/powerpoint/2010/main" val="242144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3</a:t>
            </a:fld>
            <a:endParaRPr lang="zh-CN" altLang="en-US"/>
          </a:p>
        </p:txBody>
      </p:sp>
    </p:spTree>
    <p:extLst>
      <p:ext uri="{BB962C8B-B14F-4D97-AF65-F5344CB8AC3E}">
        <p14:creationId xmlns:p14="http://schemas.microsoft.com/office/powerpoint/2010/main" val="278423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4</a:t>
            </a:fld>
            <a:endParaRPr lang="zh-CN" altLang="en-US"/>
          </a:p>
        </p:txBody>
      </p:sp>
    </p:spTree>
    <p:extLst>
      <p:ext uri="{BB962C8B-B14F-4D97-AF65-F5344CB8AC3E}">
        <p14:creationId xmlns:p14="http://schemas.microsoft.com/office/powerpoint/2010/main" val="352851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5</a:t>
            </a:fld>
            <a:endParaRPr lang="zh-CN" altLang="en-US"/>
          </a:p>
        </p:txBody>
      </p:sp>
    </p:spTree>
    <p:extLst>
      <p:ext uri="{BB962C8B-B14F-4D97-AF65-F5344CB8AC3E}">
        <p14:creationId xmlns:p14="http://schemas.microsoft.com/office/powerpoint/2010/main" val="365067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6</a:t>
            </a:fld>
            <a:endParaRPr lang="zh-CN" altLang="en-US"/>
          </a:p>
        </p:txBody>
      </p:sp>
    </p:spTree>
    <p:extLst>
      <p:ext uri="{BB962C8B-B14F-4D97-AF65-F5344CB8AC3E}">
        <p14:creationId xmlns:p14="http://schemas.microsoft.com/office/powerpoint/2010/main" val="384499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7</a:t>
            </a:fld>
            <a:endParaRPr lang="zh-CN" altLang="en-US"/>
          </a:p>
        </p:txBody>
      </p:sp>
    </p:spTree>
    <p:extLst>
      <p:ext uri="{BB962C8B-B14F-4D97-AF65-F5344CB8AC3E}">
        <p14:creationId xmlns:p14="http://schemas.microsoft.com/office/powerpoint/2010/main" val="70405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8</a:t>
            </a:fld>
            <a:endParaRPr lang="zh-CN" altLang="en-US"/>
          </a:p>
        </p:txBody>
      </p:sp>
    </p:spTree>
    <p:extLst>
      <p:ext uri="{BB962C8B-B14F-4D97-AF65-F5344CB8AC3E}">
        <p14:creationId xmlns:p14="http://schemas.microsoft.com/office/powerpoint/2010/main" val="298042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CDE18F-2E6C-4DB8-842D-D6AED845F1D5}" type="slidenum">
              <a:rPr lang="zh-CN" altLang="en-US" smtClean="0"/>
              <a:t>9</a:t>
            </a:fld>
            <a:endParaRPr lang="zh-CN" altLang="en-US"/>
          </a:p>
        </p:txBody>
      </p:sp>
    </p:spTree>
    <p:extLst>
      <p:ext uri="{BB962C8B-B14F-4D97-AF65-F5344CB8AC3E}">
        <p14:creationId xmlns:p14="http://schemas.microsoft.com/office/powerpoint/2010/main" val="9327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A3016-BB4D-4268-9B0E-F46FB133B4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CB87929-8525-4780-B1C7-E585E37D5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B818783-D6D5-4BE6-A789-8E1AAE51CCA4}"/>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5" name="页脚占位符 4">
            <a:extLst>
              <a:ext uri="{FF2B5EF4-FFF2-40B4-BE49-F238E27FC236}">
                <a16:creationId xmlns:a16="http://schemas.microsoft.com/office/drawing/2014/main" id="{CD126AF9-33D2-4EEA-AF4C-8745AB186FC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4FB856-B1BB-4EFC-A7BB-22AFE73C60F6}"/>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1190418593"/>
      </p:ext>
    </p:extLst>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2556C4-B4D5-425A-8AA1-7B755C87377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0F11F41-A126-4780-AAA4-45C5D5C29DB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993673-4516-42B3-83EB-3C94E3043B82}"/>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5" name="页脚占位符 4">
            <a:extLst>
              <a:ext uri="{FF2B5EF4-FFF2-40B4-BE49-F238E27FC236}">
                <a16:creationId xmlns:a16="http://schemas.microsoft.com/office/drawing/2014/main" id="{EDF56876-C31F-4974-AFB9-1B065CD38D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B53D47-C11B-4490-8676-8688C9AC3EB0}"/>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3203532128"/>
      </p:ext>
    </p:extLst>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18F03F-2A9F-43E5-8CD0-42E3B4C1783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DDC0C86-2FF6-4E86-BBD1-86AF4A1C69A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F5C2D6B-AD9A-4169-A763-5A02B1C1F3F6}"/>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5" name="页脚占位符 4">
            <a:extLst>
              <a:ext uri="{FF2B5EF4-FFF2-40B4-BE49-F238E27FC236}">
                <a16:creationId xmlns:a16="http://schemas.microsoft.com/office/drawing/2014/main" id="{5DD990E3-6A31-4210-9822-49542102F0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B0C6914-F0E7-41BA-BB0E-5538ED87081D}"/>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2348496171"/>
      </p:ext>
    </p:extLst>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0">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gradFill>
            <a:gsLst>
              <a:gs pos="72000">
                <a:srgbClr val="161520">
                  <a:alpha val="85000"/>
                </a:srgbClr>
              </a:gs>
              <a:gs pos="100000">
                <a:srgbClr val="5F1FEB">
                  <a:alpha val="85000"/>
                </a:srgb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9061784"/>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00">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12192000" cy="3581400"/>
          </a:xfrm>
          <a:prstGeom prst="rect">
            <a:avLst/>
          </a:prstGeom>
        </p:spPr>
        <p:txBody>
          <a:bodyPr/>
          <a:lstStyle/>
          <a:p>
            <a:endParaRPr lang="zh-CN" altLang="en-US"/>
          </a:p>
        </p:txBody>
      </p:sp>
    </p:spTree>
    <p:extLst>
      <p:ext uri="{BB962C8B-B14F-4D97-AF65-F5344CB8AC3E}">
        <p14:creationId xmlns:p14="http://schemas.microsoft.com/office/powerpoint/2010/main" val="2642984493"/>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grpSp>
        <p:nvGrpSpPr>
          <p:cNvPr id="2" name="组合 1"/>
          <p:cNvGrpSpPr/>
          <p:nvPr userDrawn="1"/>
        </p:nvGrpSpPr>
        <p:grpSpPr>
          <a:xfrm>
            <a:off x="401210" y="415931"/>
            <a:ext cx="2101289" cy="398780"/>
            <a:chOff x="401210" y="415931"/>
            <a:chExt cx="2101289" cy="398780"/>
          </a:xfrm>
        </p:grpSpPr>
        <p:sp>
          <p:nvSpPr>
            <p:cNvPr id="6" name="矩形 3"/>
            <p:cNvSpPr>
              <a:spLocks noChangeArrowheads="1"/>
            </p:cNvSpPr>
            <p:nvPr userDrawn="1"/>
          </p:nvSpPr>
          <p:spPr bwMode="auto">
            <a:xfrm>
              <a:off x="795619" y="415931"/>
              <a:ext cx="1706880" cy="398780"/>
            </a:xfrm>
            <a:prstGeom prst="rect">
              <a:avLst/>
            </a:prstGeom>
            <a:ln>
              <a:noFill/>
            </a:ln>
          </p:spPr>
          <p:txBody>
            <a:bodyPr vert="horz" wrap="none" lIns="91440" tIns="45720" rIns="91440" bIns="45720" rtlCol="0">
              <a:spAutoFit/>
            </a:bodyPr>
            <a:lstStyle/>
            <a:p>
              <a:pPr marL="0" indent="0">
                <a:buNone/>
              </a:pPr>
              <a:r>
                <a:rPr lang="zh-CN" altLang="en-US" sz="2000" dirty="0">
                  <a:solidFill>
                    <a:schemeClr val="bg1"/>
                  </a:solidFill>
                  <a:cs typeface="+mn-ea"/>
                  <a:sym typeface="+mn-lt"/>
                </a:rPr>
                <a:t>输入标题内容</a:t>
              </a:r>
            </a:p>
          </p:txBody>
        </p:sp>
        <p:grpSp>
          <p:nvGrpSpPr>
            <p:cNvPr id="10" name="Group 18289"/>
            <p:cNvGrpSpPr/>
            <p:nvPr userDrawn="1"/>
          </p:nvGrpSpPr>
          <p:grpSpPr>
            <a:xfrm>
              <a:off x="401210" y="479892"/>
              <a:ext cx="350594" cy="267483"/>
              <a:chOff x="2897188" y="2074863"/>
              <a:chExt cx="582613" cy="444500"/>
            </a:xfrm>
            <a:gradFill>
              <a:gsLst>
                <a:gs pos="0">
                  <a:srgbClr val="7200F5"/>
                </a:gs>
                <a:gs pos="66000">
                  <a:srgbClr val="310A88"/>
                </a:gs>
              </a:gsLst>
              <a:lin ang="2700000" scaled="1"/>
            </a:gradFill>
          </p:grpSpPr>
          <p:sp>
            <p:nvSpPr>
              <p:cNvPr id="11" name="Freeform 29"/>
              <p:cNvSpPr/>
              <p:nvPr/>
            </p:nvSpPr>
            <p:spPr bwMode="auto">
              <a:xfrm>
                <a:off x="2897188" y="2236788"/>
                <a:ext cx="582613" cy="282575"/>
              </a:xfrm>
              <a:custGeom>
                <a:avLst/>
                <a:gdLst>
                  <a:gd name="T0" fmla="*/ 192 w 196"/>
                  <a:gd name="T1" fmla="*/ 36 h 95"/>
                  <a:gd name="T2" fmla="*/ 175 w 196"/>
                  <a:gd name="T3" fmla="*/ 33 h 95"/>
                  <a:gd name="T4" fmla="*/ 23 w 196"/>
                  <a:gd name="T5" fmla="*/ 7 h 95"/>
                  <a:gd name="T6" fmla="*/ 7 w 196"/>
                  <a:gd name="T7" fmla="*/ 4 h 95"/>
                  <a:gd name="T8" fmla="*/ 4 w 196"/>
                  <a:gd name="T9" fmla="*/ 21 h 95"/>
                  <a:gd name="T10" fmla="*/ 91 w 196"/>
                  <a:gd name="T11" fmla="*/ 78 h 95"/>
                  <a:gd name="T12" fmla="*/ 111 w 196"/>
                  <a:gd name="T13" fmla="*/ 80 h 95"/>
                  <a:gd name="T14" fmla="*/ 189 w 196"/>
                  <a:gd name="T15" fmla="*/ 53 h 95"/>
                  <a:gd name="T16" fmla="*/ 192 w 196"/>
                  <a:gd name="T17"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95">
                    <a:moveTo>
                      <a:pt x="192" y="36"/>
                    </a:moveTo>
                    <a:cubicBezTo>
                      <a:pt x="188" y="31"/>
                      <a:pt x="180" y="29"/>
                      <a:pt x="175" y="33"/>
                    </a:cubicBezTo>
                    <a:cubicBezTo>
                      <a:pt x="86" y="95"/>
                      <a:pt x="26" y="11"/>
                      <a:pt x="23" y="7"/>
                    </a:cubicBezTo>
                    <a:cubicBezTo>
                      <a:pt x="20" y="2"/>
                      <a:pt x="12" y="0"/>
                      <a:pt x="7" y="4"/>
                    </a:cubicBezTo>
                    <a:cubicBezTo>
                      <a:pt x="1" y="8"/>
                      <a:pt x="0" y="16"/>
                      <a:pt x="4" y="21"/>
                    </a:cubicBezTo>
                    <a:cubicBezTo>
                      <a:pt x="5" y="23"/>
                      <a:pt x="37" y="69"/>
                      <a:pt x="91" y="78"/>
                    </a:cubicBezTo>
                    <a:cubicBezTo>
                      <a:pt x="97" y="80"/>
                      <a:pt x="104" y="80"/>
                      <a:pt x="111" y="80"/>
                    </a:cubicBezTo>
                    <a:cubicBezTo>
                      <a:pt x="137" y="80"/>
                      <a:pt x="163" y="71"/>
                      <a:pt x="189" y="53"/>
                    </a:cubicBezTo>
                    <a:cubicBezTo>
                      <a:pt x="194" y="49"/>
                      <a:pt x="196" y="42"/>
                      <a:pt x="19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2" name="Oval 30"/>
              <p:cNvSpPr>
                <a:spLocks noChangeArrowheads="1"/>
              </p:cNvSpPr>
              <p:nvPr/>
            </p:nvSpPr>
            <p:spPr bwMode="auto">
              <a:xfrm>
                <a:off x="3257550" y="2114550"/>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3" name="Oval 31"/>
              <p:cNvSpPr>
                <a:spLocks noChangeArrowheads="1"/>
              </p:cNvSpPr>
              <p:nvPr/>
            </p:nvSpPr>
            <p:spPr bwMode="auto">
              <a:xfrm>
                <a:off x="3036888" y="2074863"/>
                <a:ext cx="115888"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spTree>
    <p:extLst>
      <p:ext uri="{BB962C8B-B14F-4D97-AF65-F5344CB8AC3E}">
        <p14:creationId xmlns:p14="http://schemas.microsoft.com/office/powerpoint/2010/main" val="1304032995"/>
      </p:ext>
    </p:extLst>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grpSp>
        <p:nvGrpSpPr>
          <p:cNvPr id="3" name="组合 2"/>
          <p:cNvGrpSpPr/>
          <p:nvPr userDrawn="1"/>
        </p:nvGrpSpPr>
        <p:grpSpPr>
          <a:xfrm>
            <a:off x="401210" y="415931"/>
            <a:ext cx="2101289" cy="398780"/>
            <a:chOff x="401210" y="415931"/>
            <a:chExt cx="2101289" cy="398780"/>
          </a:xfrm>
        </p:grpSpPr>
        <p:sp>
          <p:nvSpPr>
            <p:cNvPr id="4" name="矩形 3"/>
            <p:cNvSpPr>
              <a:spLocks noChangeArrowheads="1"/>
            </p:cNvSpPr>
            <p:nvPr userDrawn="1"/>
          </p:nvSpPr>
          <p:spPr bwMode="auto">
            <a:xfrm>
              <a:off x="795619" y="415931"/>
              <a:ext cx="1706880" cy="398780"/>
            </a:xfrm>
            <a:prstGeom prst="rect">
              <a:avLst/>
            </a:prstGeom>
            <a:ln>
              <a:noFill/>
            </a:ln>
          </p:spPr>
          <p:txBody>
            <a:bodyPr vert="horz" wrap="none" lIns="91440" tIns="45720" rIns="91440" bIns="45720" rtlCol="0">
              <a:spAutoFit/>
            </a:bodyPr>
            <a:lstStyle/>
            <a:p>
              <a:pPr marL="0" indent="0">
                <a:buNone/>
              </a:pPr>
              <a:r>
                <a:rPr lang="zh-CN" altLang="en-US" sz="2000" dirty="0">
                  <a:solidFill>
                    <a:schemeClr val="bg1"/>
                  </a:solidFill>
                  <a:cs typeface="+mn-ea"/>
                  <a:sym typeface="+mn-lt"/>
                </a:rPr>
                <a:t>输入标题内容</a:t>
              </a:r>
            </a:p>
          </p:txBody>
        </p:sp>
        <p:grpSp>
          <p:nvGrpSpPr>
            <p:cNvPr id="5" name="Group 18289"/>
            <p:cNvGrpSpPr/>
            <p:nvPr userDrawn="1"/>
          </p:nvGrpSpPr>
          <p:grpSpPr>
            <a:xfrm>
              <a:off x="401210" y="479892"/>
              <a:ext cx="350594" cy="267483"/>
              <a:chOff x="2897188" y="2074863"/>
              <a:chExt cx="582613" cy="444500"/>
            </a:xfrm>
            <a:gradFill>
              <a:gsLst>
                <a:gs pos="0">
                  <a:srgbClr val="7200F5"/>
                </a:gs>
                <a:gs pos="66000">
                  <a:srgbClr val="310A88"/>
                </a:gs>
              </a:gsLst>
              <a:lin ang="2700000" scaled="1"/>
            </a:gradFill>
          </p:grpSpPr>
          <p:sp>
            <p:nvSpPr>
              <p:cNvPr id="7" name="Freeform 29"/>
              <p:cNvSpPr/>
              <p:nvPr/>
            </p:nvSpPr>
            <p:spPr bwMode="auto">
              <a:xfrm>
                <a:off x="2897188" y="2236788"/>
                <a:ext cx="582613" cy="282575"/>
              </a:xfrm>
              <a:custGeom>
                <a:avLst/>
                <a:gdLst>
                  <a:gd name="T0" fmla="*/ 192 w 196"/>
                  <a:gd name="T1" fmla="*/ 36 h 95"/>
                  <a:gd name="T2" fmla="*/ 175 w 196"/>
                  <a:gd name="T3" fmla="*/ 33 h 95"/>
                  <a:gd name="T4" fmla="*/ 23 w 196"/>
                  <a:gd name="T5" fmla="*/ 7 h 95"/>
                  <a:gd name="T6" fmla="*/ 7 w 196"/>
                  <a:gd name="T7" fmla="*/ 4 h 95"/>
                  <a:gd name="T8" fmla="*/ 4 w 196"/>
                  <a:gd name="T9" fmla="*/ 21 h 95"/>
                  <a:gd name="T10" fmla="*/ 91 w 196"/>
                  <a:gd name="T11" fmla="*/ 78 h 95"/>
                  <a:gd name="T12" fmla="*/ 111 w 196"/>
                  <a:gd name="T13" fmla="*/ 80 h 95"/>
                  <a:gd name="T14" fmla="*/ 189 w 196"/>
                  <a:gd name="T15" fmla="*/ 53 h 95"/>
                  <a:gd name="T16" fmla="*/ 192 w 196"/>
                  <a:gd name="T17"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95">
                    <a:moveTo>
                      <a:pt x="192" y="36"/>
                    </a:moveTo>
                    <a:cubicBezTo>
                      <a:pt x="188" y="31"/>
                      <a:pt x="180" y="29"/>
                      <a:pt x="175" y="33"/>
                    </a:cubicBezTo>
                    <a:cubicBezTo>
                      <a:pt x="86" y="95"/>
                      <a:pt x="26" y="11"/>
                      <a:pt x="23" y="7"/>
                    </a:cubicBezTo>
                    <a:cubicBezTo>
                      <a:pt x="20" y="2"/>
                      <a:pt x="12" y="0"/>
                      <a:pt x="7" y="4"/>
                    </a:cubicBezTo>
                    <a:cubicBezTo>
                      <a:pt x="1" y="8"/>
                      <a:pt x="0" y="16"/>
                      <a:pt x="4" y="21"/>
                    </a:cubicBezTo>
                    <a:cubicBezTo>
                      <a:pt x="5" y="23"/>
                      <a:pt x="37" y="69"/>
                      <a:pt x="91" y="78"/>
                    </a:cubicBezTo>
                    <a:cubicBezTo>
                      <a:pt x="97" y="80"/>
                      <a:pt x="104" y="80"/>
                      <a:pt x="111" y="80"/>
                    </a:cubicBezTo>
                    <a:cubicBezTo>
                      <a:pt x="137" y="80"/>
                      <a:pt x="163" y="71"/>
                      <a:pt x="189" y="53"/>
                    </a:cubicBezTo>
                    <a:cubicBezTo>
                      <a:pt x="194" y="49"/>
                      <a:pt x="196" y="42"/>
                      <a:pt x="19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 name="Oval 30"/>
              <p:cNvSpPr>
                <a:spLocks noChangeArrowheads="1"/>
              </p:cNvSpPr>
              <p:nvPr/>
            </p:nvSpPr>
            <p:spPr bwMode="auto">
              <a:xfrm>
                <a:off x="3257550" y="2114550"/>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9" name="Oval 31"/>
              <p:cNvSpPr>
                <a:spLocks noChangeArrowheads="1"/>
              </p:cNvSpPr>
              <p:nvPr/>
            </p:nvSpPr>
            <p:spPr bwMode="auto">
              <a:xfrm>
                <a:off x="3036888" y="2074863"/>
                <a:ext cx="115888"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spTree>
    <p:extLst>
      <p:ext uri="{BB962C8B-B14F-4D97-AF65-F5344CB8AC3E}">
        <p14:creationId xmlns:p14="http://schemas.microsoft.com/office/powerpoint/2010/main" val="2820292385"/>
      </p:ext>
    </p:extLst>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grpSp>
        <p:nvGrpSpPr>
          <p:cNvPr id="3" name="组合 2"/>
          <p:cNvGrpSpPr/>
          <p:nvPr userDrawn="1"/>
        </p:nvGrpSpPr>
        <p:grpSpPr>
          <a:xfrm>
            <a:off x="401210" y="415931"/>
            <a:ext cx="2101289" cy="398780"/>
            <a:chOff x="401210" y="415931"/>
            <a:chExt cx="2101289" cy="398780"/>
          </a:xfrm>
        </p:grpSpPr>
        <p:sp>
          <p:nvSpPr>
            <p:cNvPr id="4" name="矩形 3"/>
            <p:cNvSpPr>
              <a:spLocks noChangeArrowheads="1"/>
            </p:cNvSpPr>
            <p:nvPr userDrawn="1"/>
          </p:nvSpPr>
          <p:spPr bwMode="auto">
            <a:xfrm>
              <a:off x="795619" y="415931"/>
              <a:ext cx="1706880" cy="398780"/>
            </a:xfrm>
            <a:prstGeom prst="rect">
              <a:avLst/>
            </a:prstGeom>
            <a:ln>
              <a:noFill/>
            </a:ln>
          </p:spPr>
          <p:txBody>
            <a:bodyPr vert="horz" wrap="none" lIns="91440" tIns="45720" rIns="91440" bIns="45720" rtlCol="0">
              <a:spAutoFit/>
            </a:bodyPr>
            <a:lstStyle/>
            <a:p>
              <a:pPr marL="0" indent="0">
                <a:buNone/>
              </a:pPr>
              <a:r>
                <a:rPr lang="zh-CN" altLang="en-US" sz="2000" dirty="0">
                  <a:solidFill>
                    <a:schemeClr val="bg1"/>
                  </a:solidFill>
                  <a:cs typeface="+mn-ea"/>
                  <a:sym typeface="+mn-lt"/>
                </a:rPr>
                <a:t>输入标题内容</a:t>
              </a:r>
            </a:p>
          </p:txBody>
        </p:sp>
        <p:grpSp>
          <p:nvGrpSpPr>
            <p:cNvPr id="5" name="Group 18289"/>
            <p:cNvGrpSpPr/>
            <p:nvPr userDrawn="1"/>
          </p:nvGrpSpPr>
          <p:grpSpPr>
            <a:xfrm>
              <a:off x="401210" y="479892"/>
              <a:ext cx="350594" cy="267483"/>
              <a:chOff x="2897188" y="2074863"/>
              <a:chExt cx="582613" cy="444500"/>
            </a:xfrm>
            <a:gradFill>
              <a:gsLst>
                <a:gs pos="0">
                  <a:srgbClr val="7200F5"/>
                </a:gs>
                <a:gs pos="66000">
                  <a:srgbClr val="310A88"/>
                </a:gs>
              </a:gsLst>
              <a:lin ang="2700000" scaled="1"/>
            </a:gradFill>
          </p:grpSpPr>
          <p:sp>
            <p:nvSpPr>
              <p:cNvPr id="7" name="Freeform 29"/>
              <p:cNvSpPr/>
              <p:nvPr/>
            </p:nvSpPr>
            <p:spPr bwMode="auto">
              <a:xfrm>
                <a:off x="2897188" y="2236788"/>
                <a:ext cx="582613" cy="282575"/>
              </a:xfrm>
              <a:custGeom>
                <a:avLst/>
                <a:gdLst>
                  <a:gd name="T0" fmla="*/ 192 w 196"/>
                  <a:gd name="T1" fmla="*/ 36 h 95"/>
                  <a:gd name="T2" fmla="*/ 175 w 196"/>
                  <a:gd name="T3" fmla="*/ 33 h 95"/>
                  <a:gd name="T4" fmla="*/ 23 w 196"/>
                  <a:gd name="T5" fmla="*/ 7 h 95"/>
                  <a:gd name="T6" fmla="*/ 7 w 196"/>
                  <a:gd name="T7" fmla="*/ 4 h 95"/>
                  <a:gd name="T8" fmla="*/ 4 w 196"/>
                  <a:gd name="T9" fmla="*/ 21 h 95"/>
                  <a:gd name="T10" fmla="*/ 91 w 196"/>
                  <a:gd name="T11" fmla="*/ 78 h 95"/>
                  <a:gd name="T12" fmla="*/ 111 w 196"/>
                  <a:gd name="T13" fmla="*/ 80 h 95"/>
                  <a:gd name="T14" fmla="*/ 189 w 196"/>
                  <a:gd name="T15" fmla="*/ 53 h 95"/>
                  <a:gd name="T16" fmla="*/ 192 w 196"/>
                  <a:gd name="T17"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95">
                    <a:moveTo>
                      <a:pt x="192" y="36"/>
                    </a:moveTo>
                    <a:cubicBezTo>
                      <a:pt x="188" y="31"/>
                      <a:pt x="180" y="29"/>
                      <a:pt x="175" y="33"/>
                    </a:cubicBezTo>
                    <a:cubicBezTo>
                      <a:pt x="86" y="95"/>
                      <a:pt x="26" y="11"/>
                      <a:pt x="23" y="7"/>
                    </a:cubicBezTo>
                    <a:cubicBezTo>
                      <a:pt x="20" y="2"/>
                      <a:pt x="12" y="0"/>
                      <a:pt x="7" y="4"/>
                    </a:cubicBezTo>
                    <a:cubicBezTo>
                      <a:pt x="1" y="8"/>
                      <a:pt x="0" y="16"/>
                      <a:pt x="4" y="21"/>
                    </a:cubicBezTo>
                    <a:cubicBezTo>
                      <a:pt x="5" y="23"/>
                      <a:pt x="37" y="69"/>
                      <a:pt x="91" y="78"/>
                    </a:cubicBezTo>
                    <a:cubicBezTo>
                      <a:pt x="97" y="80"/>
                      <a:pt x="104" y="80"/>
                      <a:pt x="111" y="80"/>
                    </a:cubicBezTo>
                    <a:cubicBezTo>
                      <a:pt x="137" y="80"/>
                      <a:pt x="163" y="71"/>
                      <a:pt x="189" y="53"/>
                    </a:cubicBezTo>
                    <a:cubicBezTo>
                      <a:pt x="194" y="49"/>
                      <a:pt x="196" y="42"/>
                      <a:pt x="19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 name="Oval 30"/>
              <p:cNvSpPr>
                <a:spLocks noChangeArrowheads="1"/>
              </p:cNvSpPr>
              <p:nvPr/>
            </p:nvSpPr>
            <p:spPr bwMode="auto">
              <a:xfrm>
                <a:off x="3257550" y="2114550"/>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9" name="Oval 31"/>
              <p:cNvSpPr>
                <a:spLocks noChangeArrowheads="1"/>
              </p:cNvSpPr>
              <p:nvPr/>
            </p:nvSpPr>
            <p:spPr bwMode="auto">
              <a:xfrm>
                <a:off x="3036888" y="2074863"/>
                <a:ext cx="115888"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spTree>
    <p:extLst>
      <p:ext uri="{BB962C8B-B14F-4D97-AF65-F5344CB8AC3E}">
        <p14:creationId xmlns:p14="http://schemas.microsoft.com/office/powerpoint/2010/main" val="3703227231"/>
      </p:ext>
    </p:extLst>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4" name="图片占位符 7"/>
          <p:cNvSpPr>
            <a:spLocks noGrp="1"/>
          </p:cNvSpPr>
          <p:nvPr>
            <p:ph type="pic" sz="quarter" idx="10"/>
          </p:nvPr>
        </p:nvSpPr>
        <p:spPr>
          <a:xfrm flipH="1">
            <a:off x="-1971" y="0"/>
            <a:ext cx="12193969" cy="6857999"/>
          </a:xfrm>
          <a:prstGeom prst="rtTriangle">
            <a:avLst/>
          </a:prstGeom>
        </p:spPr>
        <p:txBody>
          <a:bodyPr/>
          <a:lstStyle/>
          <a:p>
            <a:endParaRPr lang="zh-CN" altLang="en-US"/>
          </a:p>
        </p:txBody>
      </p:sp>
      <p:grpSp>
        <p:nvGrpSpPr>
          <p:cNvPr id="3" name="组合 2"/>
          <p:cNvGrpSpPr/>
          <p:nvPr userDrawn="1"/>
        </p:nvGrpSpPr>
        <p:grpSpPr>
          <a:xfrm>
            <a:off x="401210" y="415931"/>
            <a:ext cx="2101289" cy="398780"/>
            <a:chOff x="401210" y="415931"/>
            <a:chExt cx="2101289" cy="398780"/>
          </a:xfrm>
        </p:grpSpPr>
        <p:sp>
          <p:nvSpPr>
            <p:cNvPr id="4" name="矩形 3"/>
            <p:cNvSpPr>
              <a:spLocks noChangeArrowheads="1"/>
            </p:cNvSpPr>
            <p:nvPr userDrawn="1"/>
          </p:nvSpPr>
          <p:spPr bwMode="auto">
            <a:xfrm>
              <a:off x="795619" y="415931"/>
              <a:ext cx="1706880" cy="398780"/>
            </a:xfrm>
            <a:prstGeom prst="rect">
              <a:avLst/>
            </a:prstGeom>
            <a:ln>
              <a:noFill/>
            </a:ln>
          </p:spPr>
          <p:txBody>
            <a:bodyPr vert="horz" wrap="none" lIns="91440" tIns="45720" rIns="91440" bIns="45720" rtlCol="0">
              <a:spAutoFit/>
            </a:bodyPr>
            <a:lstStyle/>
            <a:p>
              <a:pPr marL="0" indent="0">
                <a:buNone/>
              </a:pPr>
              <a:r>
                <a:rPr lang="zh-CN" altLang="en-US" sz="2000" dirty="0">
                  <a:solidFill>
                    <a:schemeClr val="bg1"/>
                  </a:solidFill>
                  <a:cs typeface="+mn-ea"/>
                  <a:sym typeface="+mn-lt"/>
                </a:rPr>
                <a:t>输入标题内容</a:t>
              </a:r>
            </a:p>
          </p:txBody>
        </p:sp>
        <p:grpSp>
          <p:nvGrpSpPr>
            <p:cNvPr id="5" name="Group 18289"/>
            <p:cNvGrpSpPr/>
            <p:nvPr userDrawn="1"/>
          </p:nvGrpSpPr>
          <p:grpSpPr>
            <a:xfrm>
              <a:off x="401210" y="479892"/>
              <a:ext cx="350594" cy="267483"/>
              <a:chOff x="2897188" y="2074863"/>
              <a:chExt cx="582613" cy="444500"/>
            </a:xfrm>
            <a:gradFill>
              <a:gsLst>
                <a:gs pos="0">
                  <a:srgbClr val="7200F5"/>
                </a:gs>
                <a:gs pos="66000">
                  <a:srgbClr val="310A88"/>
                </a:gs>
              </a:gsLst>
              <a:lin ang="2700000" scaled="1"/>
            </a:gradFill>
          </p:grpSpPr>
          <p:sp>
            <p:nvSpPr>
              <p:cNvPr id="7" name="Freeform 29"/>
              <p:cNvSpPr/>
              <p:nvPr/>
            </p:nvSpPr>
            <p:spPr bwMode="auto">
              <a:xfrm>
                <a:off x="2897188" y="2236788"/>
                <a:ext cx="582613" cy="282575"/>
              </a:xfrm>
              <a:custGeom>
                <a:avLst/>
                <a:gdLst>
                  <a:gd name="T0" fmla="*/ 192 w 196"/>
                  <a:gd name="T1" fmla="*/ 36 h 95"/>
                  <a:gd name="T2" fmla="*/ 175 w 196"/>
                  <a:gd name="T3" fmla="*/ 33 h 95"/>
                  <a:gd name="T4" fmla="*/ 23 w 196"/>
                  <a:gd name="T5" fmla="*/ 7 h 95"/>
                  <a:gd name="T6" fmla="*/ 7 w 196"/>
                  <a:gd name="T7" fmla="*/ 4 h 95"/>
                  <a:gd name="T8" fmla="*/ 4 w 196"/>
                  <a:gd name="T9" fmla="*/ 21 h 95"/>
                  <a:gd name="T10" fmla="*/ 91 w 196"/>
                  <a:gd name="T11" fmla="*/ 78 h 95"/>
                  <a:gd name="T12" fmla="*/ 111 w 196"/>
                  <a:gd name="T13" fmla="*/ 80 h 95"/>
                  <a:gd name="T14" fmla="*/ 189 w 196"/>
                  <a:gd name="T15" fmla="*/ 53 h 95"/>
                  <a:gd name="T16" fmla="*/ 192 w 196"/>
                  <a:gd name="T17"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95">
                    <a:moveTo>
                      <a:pt x="192" y="36"/>
                    </a:moveTo>
                    <a:cubicBezTo>
                      <a:pt x="188" y="31"/>
                      <a:pt x="180" y="29"/>
                      <a:pt x="175" y="33"/>
                    </a:cubicBezTo>
                    <a:cubicBezTo>
                      <a:pt x="86" y="95"/>
                      <a:pt x="26" y="11"/>
                      <a:pt x="23" y="7"/>
                    </a:cubicBezTo>
                    <a:cubicBezTo>
                      <a:pt x="20" y="2"/>
                      <a:pt x="12" y="0"/>
                      <a:pt x="7" y="4"/>
                    </a:cubicBezTo>
                    <a:cubicBezTo>
                      <a:pt x="1" y="8"/>
                      <a:pt x="0" y="16"/>
                      <a:pt x="4" y="21"/>
                    </a:cubicBezTo>
                    <a:cubicBezTo>
                      <a:pt x="5" y="23"/>
                      <a:pt x="37" y="69"/>
                      <a:pt x="91" y="78"/>
                    </a:cubicBezTo>
                    <a:cubicBezTo>
                      <a:pt x="97" y="80"/>
                      <a:pt x="104" y="80"/>
                      <a:pt x="111" y="80"/>
                    </a:cubicBezTo>
                    <a:cubicBezTo>
                      <a:pt x="137" y="80"/>
                      <a:pt x="163" y="71"/>
                      <a:pt x="189" y="53"/>
                    </a:cubicBezTo>
                    <a:cubicBezTo>
                      <a:pt x="194" y="49"/>
                      <a:pt x="196" y="42"/>
                      <a:pt x="19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 name="Oval 30"/>
              <p:cNvSpPr>
                <a:spLocks noChangeArrowheads="1"/>
              </p:cNvSpPr>
              <p:nvPr/>
            </p:nvSpPr>
            <p:spPr bwMode="auto">
              <a:xfrm>
                <a:off x="3257550" y="2114550"/>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9" name="Oval 31"/>
              <p:cNvSpPr>
                <a:spLocks noChangeArrowheads="1"/>
              </p:cNvSpPr>
              <p:nvPr/>
            </p:nvSpPr>
            <p:spPr bwMode="auto">
              <a:xfrm>
                <a:off x="3036888" y="2074863"/>
                <a:ext cx="115888"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spTree>
    <p:extLst>
      <p:ext uri="{BB962C8B-B14F-4D97-AF65-F5344CB8AC3E}">
        <p14:creationId xmlns:p14="http://schemas.microsoft.com/office/powerpoint/2010/main" val="3131926573"/>
      </p:ext>
    </p:extLst>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750344" y="2365375"/>
            <a:ext cx="1764506" cy="1470025"/>
          </a:xfrm>
          <a:custGeom>
            <a:avLst/>
            <a:gdLst>
              <a:gd name="connsiteX0" fmla="*/ 0 w 1759744"/>
              <a:gd name="connsiteY0" fmla="*/ 0 h 1322387"/>
              <a:gd name="connsiteX1" fmla="*/ 1759744 w 1759744"/>
              <a:gd name="connsiteY1" fmla="*/ 0 h 1322387"/>
              <a:gd name="connsiteX2" fmla="*/ 1759744 w 1759744"/>
              <a:gd name="connsiteY2" fmla="*/ 1322387 h 1322387"/>
              <a:gd name="connsiteX3" fmla="*/ 0 w 1759744"/>
              <a:gd name="connsiteY3" fmla="*/ 1322387 h 1322387"/>
              <a:gd name="connsiteX4" fmla="*/ 0 w 1759744"/>
              <a:gd name="connsiteY4" fmla="*/ 0 h 1322387"/>
              <a:gd name="connsiteX0-1" fmla="*/ 0 w 1764506"/>
              <a:gd name="connsiteY0-2" fmla="*/ 147638 h 1470025"/>
              <a:gd name="connsiteX1-3" fmla="*/ 1764506 w 1764506"/>
              <a:gd name="connsiteY1-4" fmla="*/ 0 h 1470025"/>
              <a:gd name="connsiteX2-5" fmla="*/ 1759744 w 1764506"/>
              <a:gd name="connsiteY2-6" fmla="*/ 1470025 h 1470025"/>
              <a:gd name="connsiteX3-7" fmla="*/ 0 w 1764506"/>
              <a:gd name="connsiteY3-8" fmla="*/ 1470025 h 1470025"/>
              <a:gd name="connsiteX4-9" fmla="*/ 0 w 1764506"/>
              <a:gd name="connsiteY4-10" fmla="*/ 147638 h 1470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64506" h="1470025">
                <a:moveTo>
                  <a:pt x="0" y="147638"/>
                </a:moveTo>
                <a:lnTo>
                  <a:pt x="1764506" y="0"/>
                </a:lnTo>
                <a:cubicBezTo>
                  <a:pt x="1762919" y="490008"/>
                  <a:pt x="1761331" y="980017"/>
                  <a:pt x="1759744" y="1470025"/>
                </a:cubicBezTo>
                <a:lnTo>
                  <a:pt x="0" y="1470025"/>
                </a:lnTo>
                <a:lnTo>
                  <a:pt x="0" y="147638"/>
                </a:lnTo>
                <a:close/>
              </a:path>
            </a:pathLst>
          </a:custGeom>
        </p:spPr>
        <p:txBody>
          <a:bodyPr/>
          <a:lstStyle/>
          <a:p>
            <a:endParaRPr lang="zh-CN" altLang="en-US"/>
          </a:p>
        </p:txBody>
      </p:sp>
      <p:sp>
        <p:nvSpPr>
          <p:cNvPr id="15" name="图片占位符 14"/>
          <p:cNvSpPr>
            <a:spLocks noGrp="1"/>
          </p:cNvSpPr>
          <p:nvPr>
            <p:ph type="pic" sz="quarter" idx="11"/>
          </p:nvPr>
        </p:nvSpPr>
        <p:spPr>
          <a:xfrm>
            <a:off x="4953000" y="2365375"/>
            <a:ext cx="2347913" cy="1516063"/>
          </a:xfrm>
          <a:prstGeom prst="rect">
            <a:avLst/>
          </a:prstGeom>
        </p:spPr>
        <p:txBody>
          <a:bodyPr/>
          <a:lstStyle/>
          <a:p>
            <a:endParaRPr lang="zh-CN" altLang="en-US"/>
          </a:p>
        </p:txBody>
      </p:sp>
      <p:sp>
        <p:nvSpPr>
          <p:cNvPr id="17" name="图片占位符 16"/>
          <p:cNvSpPr>
            <a:spLocks noGrp="1"/>
          </p:cNvSpPr>
          <p:nvPr>
            <p:ph type="pic" sz="quarter" idx="12"/>
          </p:nvPr>
        </p:nvSpPr>
        <p:spPr>
          <a:xfrm>
            <a:off x="7705725" y="2365375"/>
            <a:ext cx="1766888" cy="1470025"/>
          </a:xfrm>
          <a:custGeom>
            <a:avLst/>
            <a:gdLst>
              <a:gd name="connsiteX0" fmla="*/ 0 w 1766888"/>
              <a:gd name="connsiteY0" fmla="*/ 0 h 1470025"/>
              <a:gd name="connsiteX1" fmla="*/ 1766888 w 1766888"/>
              <a:gd name="connsiteY1" fmla="*/ 0 h 1470025"/>
              <a:gd name="connsiteX2" fmla="*/ 1766888 w 1766888"/>
              <a:gd name="connsiteY2" fmla="*/ 1470025 h 1470025"/>
              <a:gd name="connsiteX3" fmla="*/ 0 w 1766888"/>
              <a:gd name="connsiteY3" fmla="*/ 1470025 h 1470025"/>
              <a:gd name="connsiteX4" fmla="*/ 0 w 1766888"/>
              <a:gd name="connsiteY4" fmla="*/ 0 h 1470025"/>
              <a:gd name="connsiteX0-1" fmla="*/ 0 w 1766888"/>
              <a:gd name="connsiteY0-2" fmla="*/ 0 h 1470025"/>
              <a:gd name="connsiteX1-3" fmla="*/ 1757363 w 1766888"/>
              <a:gd name="connsiteY1-4" fmla="*/ 166688 h 1470025"/>
              <a:gd name="connsiteX2-5" fmla="*/ 1766888 w 1766888"/>
              <a:gd name="connsiteY2-6" fmla="*/ 1470025 h 1470025"/>
              <a:gd name="connsiteX3-7" fmla="*/ 0 w 1766888"/>
              <a:gd name="connsiteY3-8" fmla="*/ 1470025 h 1470025"/>
              <a:gd name="connsiteX4-9" fmla="*/ 0 w 1766888"/>
              <a:gd name="connsiteY4-10" fmla="*/ 0 h 1470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66888" h="1470025">
                <a:moveTo>
                  <a:pt x="0" y="0"/>
                </a:moveTo>
                <a:lnTo>
                  <a:pt x="1757363" y="166688"/>
                </a:lnTo>
                <a:lnTo>
                  <a:pt x="1766888" y="1470025"/>
                </a:lnTo>
                <a:lnTo>
                  <a:pt x="0" y="1470025"/>
                </a:lnTo>
                <a:lnTo>
                  <a:pt x="0" y="0"/>
                </a:lnTo>
                <a:close/>
              </a:path>
            </a:pathLst>
          </a:custGeom>
        </p:spPr>
        <p:txBody>
          <a:bodyPr/>
          <a:lstStyle/>
          <a:p>
            <a:endParaRPr lang="zh-CN" altLang="en-US"/>
          </a:p>
        </p:txBody>
      </p:sp>
      <p:grpSp>
        <p:nvGrpSpPr>
          <p:cNvPr id="3" name="组合 2"/>
          <p:cNvGrpSpPr/>
          <p:nvPr userDrawn="1"/>
        </p:nvGrpSpPr>
        <p:grpSpPr>
          <a:xfrm>
            <a:off x="401210" y="415931"/>
            <a:ext cx="2101289" cy="398780"/>
            <a:chOff x="401210" y="415931"/>
            <a:chExt cx="2101289" cy="398780"/>
          </a:xfrm>
        </p:grpSpPr>
        <p:sp>
          <p:nvSpPr>
            <p:cNvPr id="4" name="矩形 3"/>
            <p:cNvSpPr>
              <a:spLocks noChangeArrowheads="1"/>
            </p:cNvSpPr>
            <p:nvPr userDrawn="1"/>
          </p:nvSpPr>
          <p:spPr bwMode="auto">
            <a:xfrm>
              <a:off x="795619" y="415931"/>
              <a:ext cx="1706880" cy="398780"/>
            </a:xfrm>
            <a:prstGeom prst="rect">
              <a:avLst/>
            </a:prstGeom>
            <a:ln>
              <a:noFill/>
            </a:ln>
          </p:spPr>
          <p:txBody>
            <a:bodyPr vert="horz" wrap="none" lIns="91440" tIns="45720" rIns="91440" bIns="45720" rtlCol="0">
              <a:spAutoFit/>
            </a:bodyPr>
            <a:lstStyle/>
            <a:p>
              <a:pPr marL="0" indent="0">
                <a:buNone/>
              </a:pPr>
              <a:r>
                <a:rPr lang="zh-CN" altLang="en-US" sz="2000" dirty="0">
                  <a:solidFill>
                    <a:schemeClr val="bg1"/>
                  </a:solidFill>
                  <a:cs typeface="+mn-ea"/>
                  <a:sym typeface="+mn-lt"/>
                </a:rPr>
                <a:t>输入标题内容</a:t>
              </a:r>
            </a:p>
          </p:txBody>
        </p:sp>
        <p:grpSp>
          <p:nvGrpSpPr>
            <p:cNvPr id="5" name="Group 18289"/>
            <p:cNvGrpSpPr/>
            <p:nvPr userDrawn="1"/>
          </p:nvGrpSpPr>
          <p:grpSpPr>
            <a:xfrm>
              <a:off x="401210" y="479892"/>
              <a:ext cx="350594" cy="267483"/>
              <a:chOff x="2897188" y="2074863"/>
              <a:chExt cx="582613" cy="444500"/>
            </a:xfrm>
            <a:gradFill>
              <a:gsLst>
                <a:gs pos="0">
                  <a:srgbClr val="7200F5"/>
                </a:gs>
                <a:gs pos="66000">
                  <a:srgbClr val="310A88"/>
                </a:gs>
              </a:gsLst>
              <a:lin ang="2700000" scaled="1"/>
            </a:gradFill>
          </p:grpSpPr>
          <p:sp>
            <p:nvSpPr>
              <p:cNvPr id="7" name="Freeform 29"/>
              <p:cNvSpPr/>
              <p:nvPr/>
            </p:nvSpPr>
            <p:spPr bwMode="auto">
              <a:xfrm>
                <a:off x="2897188" y="2236788"/>
                <a:ext cx="582613" cy="282575"/>
              </a:xfrm>
              <a:custGeom>
                <a:avLst/>
                <a:gdLst>
                  <a:gd name="T0" fmla="*/ 192 w 196"/>
                  <a:gd name="T1" fmla="*/ 36 h 95"/>
                  <a:gd name="T2" fmla="*/ 175 w 196"/>
                  <a:gd name="T3" fmla="*/ 33 h 95"/>
                  <a:gd name="T4" fmla="*/ 23 w 196"/>
                  <a:gd name="T5" fmla="*/ 7 h 95"/>
                  <a:gd name="T6" fmla="*/ 7 w 196"/>
                  <a:gd name="T7" fmla="*/ 4 h 95"/>
                  <a:gd name="T8" fmla="*/ 4 w 196"/>
                  <a:gd name="T9" fmla="*/ 21 h 95"/>
                  <a:gd name="T10" fmla="*/ 91 w 196"/>
                  <a:gd name="T11" fmla="*/ 78 h 95"/>
                  <a:gd name="T12" fmla="*/ 111 w 196"/>
                  <a:gd name="T13" fmla="*/ 80 h 95"/>
                  <a:gd name="T14" fmla="*/ 189 w 196"/>
                  <a:gd name="T15" fmla="*/ 53 h 95"/>
                  <a:gd name="T16" fmla="*/ 192 w 196"/>
                  <a:gd name="T17"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95">
                    <a:moveTo>
                      <a:pt x="192" y="36"/>
                    </a:moveTo>
                    <a:cubicBezTo>
                      <a:pt x="188" y="31"/>
                      <a:pt x="180" y="29"/>
                      <a:pt x="175" y="33"/>
                    </a:cubicBezTo>
                    <a:cubicBezTo>
                      <a:pt x="86" y="95"/>
                      <a:pt x="26" y="11"/>
                      <a:pt x="23" y="7"/>
                    </a:cubicBezTo>
                    <a:cubicBezTo>
                      <a:pt x="20" y="2"/>
                      <a:pt x="12" y="0"/>
                      <a:pt x="7" y="4"/>
                    </a:cubicBezTo>
                    <a:cubicBezTo>
                      <a:pt x="1" y="8"/>
                      <a:pt x="0" y="16"/>
                      <a:pt x="4" y="21"/>
                    </a:cubicBezTo>
                    <a:cubicBezTo>
                      <a:pt x="5" y="23"/>
                      <a:pt x="37" y="69"/>
                      <a:pt x="91" y="78"/>
                    </a:cubicBezTo>
                    <a:cubicBezTo>
                      <a:pt x="97" y="80"/>
                      <a:pt x="104" y="80"/>
                      <a:pt x="111" y="80"/>
                    </a:cubicBezTo>
                    <a:cubicBezTo>
                      <a:pt x="137" y="80"/>
                      <a:pt x="163" y="71"/>
                      <a:pt x="189" y="53"/>
                    </a:cubicBezTo>
                    <a:cubicBezTo>
                      <a:pt x="194" y="49"/>
                      <a:pt x="196" y="42"/>
                      <a:pt x="19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9" name="Oval 30"/>
              <p:cNvSpPr>
                <a:spLocks noChangeArrowheads="1"/>
              </p:cNvSpPr>
              <p:nvPr/>
            </p:nvSpPr>
            <p:spPr bwMode="auto">
              <a:xfrm>
                <a:off x="3257550" y="2114550"/>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 name="Oval 31"/>
              <p:cNvSpPr>
                <a:spLocks noChangeArrowheads="1"/>
              </p:cNvSpPr>
              <p:nvPr/>
            </p:nvSpPr>
            <p:spPr bwMode="auto">
              <a:xfrm>
                <a:off x="3036888" y="2074863"/>
                <a:ext cx="115888"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spTree>
    <p:extLst>
      <p:ext uri="{BB962C8B-B14F-4D97-AF65-F5344CB8AC3E}">
        <p14:creationId xmlns:p14="http://schemas.microsoft.com/office/powerpoint/2010/main" val="2854045809"/>
      </p:ext>
    </p:extLst>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899886" y="2106386"/>
            <a:ext cx="4789714" cy="2627539"/>
          </a:xfrm>
          <a:prstGeom prst="rect">
            <a:avLst/>
          </a:prstGeom>
        </p:spPr>
        <p:txBody>
          <a:bodyPr/>
          <a:lstStyle/>
          <a:p>
            <a:endParaRPr lang="zh-CN" altLang="en-US"/>
          </a:p>
        </p:txBody>
      </p:sp>
      <p:grpSp>
        <p:nvGrpSpPr>
          <p:cNvPr id="3" name="组合 2"/>
          <p:cNvGrpSpPr/>
          <p:nvPr userDrawn="1"/>
        </p:nvGrpSpPr>
        <p:grpSpPr>
          <a:xfrm>
            <a:off x="401210" y="415931"/>
            <a:ext cx="2101289" cy="398780"/>
            <a:chOff x="401210" y="415931"/>
            <a:chExt cx="2101289" cy="398780"/>
          </a:xfrm>
        </p:grpSpPr>
        <p:sp>
          <p:nvSpPr>
            <p:cNvPr id="4" name="矩形 3"/>
            <p:cNvSpPr>
              <a:spLocks noChangeArrowheads="1"/>
            </p:cNvSpPr>
            <p:nvPr userDrawn="1"/>
          </p:nvSpPr>
          <p:spPr bwMode="auto">
            <a:xfrm>
              <a:off x="795619" y="415931"/>
              <a:ext cx="1706880" cy="398780"/>
            </a:xfrm>
            <a:prstGeom prst="rect">
              <a:avLst/>
            </a:prstGeom>
            <a:ln>
              <a:noFill/>
            </a:ln>
          </p:spPr>
          <p:txBody>
            <a:bodyPr vert="horz" wrap="none" lIns="91440" tIns="45720" rIns="91440" bIns="45720" rtlCol="0">
              <a:spAutoFit/>
            </a:bodyPr>
            <a:lstStyle/>
            <a:p>
              <a:pPr marL="0" indent="0">
                <a:buNone/>
              </a:pPr>
              <a:r>
                <a:rPr lang="zh-CN" altLang="en-US" sz="2000" dirty="0">
                  <a:solidFill>
                    <a:schemeClr val="bg1"/>
                  </a:solidFill>
                  <a:cs typeface="+mn-ea"/>
                  <a:sym typeface="+mn-lt"/>
                </a:rPr>
                <a:t>输入标题内容</a:t>
              </a:r>
            </a:p>
          </p:txBody>
        </p:sp>
        <p:grpSp>
          <p:nvGrpSpPr>
            <p:cNvPr id="5" name="Group 18289"/>
            <p:cNvGrpSpPr/>
            <p:nvPr userDrawn="1"/>
          </p:nvGrpSpPr>
          <p:grpSpPr>
            <a:xfrm>
              <a:off x="401210" y="479892"/>
              <a:ext cx="350594" cy="267483"/>
              <a:chOff x="2897188" y="2074863"/>
              <a:chExt cx="582613" cy="444500"/>
            </a:xfrm>
            <a:gradFill>
              <a:gsLst>
                <a:gs pos="0">
                  <a:srgbClr val="7200F5"/>
                </a:gs>
                <a:gs pos="66000">
                  <a:srgbClr val="310A88"/>
                </a:gs>
              </a:gsLst>
              <a:lin ang="2700000" scaled="1"/>
            </a:gradFill>
          </p:grpSpPr>
          <p:sp>
            <p:nvSpPr>
              <p:cNvPr id="7" name="Freeform 29"/>
              <p:cNvSpPr/>
              <p:nvPr/>
            </p:nvSpPr>
            <p:spPr bwMode="auto">
              <a:xfrm>
                <a:off x="2897188" y="2236788"/>
                <a:ext cx="582613" cy="282575"/>
              </a:xfrm>
              <a:custGeom>
                <a:avLst/>
                <a:gdLst>
                  <a:gd name="T0" fmla="*/ 192 w 196"/>
                  <a:gd name="T1" fmla="*/ 36 h 95"/>
                  <a:gd name="T2" fmla="*/ 175 w 196"/>
                  <a:gd name="T3" fmla="*/ 33 h 95"/>
                  <a:gd name="T4" fmla="*/ 23 w 196"/>
                  <a:gd name="T5" fmla="*/ 7 h 95"/>
                  <a:gd name="T6" fmla="*/ 7 w 196"/>
                  <a:gd name="T7" fmla="*/ 4 h 95"/>
                  <a:gd name="T8" fmla="*/ 4 w 196"/>
                  <a:gd name="T9" fmla="*/ 21 h 95"/>
                  <a:gd name="T10" fmla="*/ 91 w 196"/>
                  <a:gd name="T11" fmla="*/ 78 h 95"/>
                  <a:gd name="T12" fmla="*/ 111 w 196"/>
                  <a:gd name="T13" fmla="*/ 80 h 95"/>
                  <a:gd name="T14" fmla="*/ 189 w 196"/>
                  <a:gd name="T15" fmla="*/ 53 h 95"/>
                  <a:gd name="T16" fmla="*/ 192 w 196"/>
                  <a:gd name="T17"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95">
                    <a:moveTo>
                      <a:pt x="192" y="36"/>
                    </a:moveTo>
                    <a:cubicBezTo>
                      <a:pt x="188" y="31"/>
                      <a:pt x="180" y="29"/>
                      <a:pt x="175" y="33"/>
                    </a:cubicBezTo>
                    <a:cubicBezTo>
                      <a:pt x="86" y="95"/>
                      <a:pt x="26" y="11"/>
                      <a:pt x="23" y="7"/>
                    </a:cubicBezTo>
                    <a:cubicBezTo>
                      <a:pt x="20" y="2"/>
                      <a:pt x="12" y="0"/>
                      <a:pt x="7" y="4"/>
                    </a:cubicBezTo>
                    <a:cubicBezTo>
                      <a:pt x="1" y="8"/>
                      <a:pt x="0" y="16"/>
                      <a:pt x="4" y="21"/>
                    </a:cubicBezTo>
                    <a:cubicBezTo>
                      <a:pt x="5" y="23"/>
                      <a:pt x="37" y="69"/>
                      <a:pt x="91" y="78"/>
                    </a:cubicBezTo>
                    <a:cubicBezTo>
                      <a:pt x="97" y="80"/>
                      <a:pt x="104" y="80"/>
                      <a:pt x="111" y="80"/>
                    </a:cubicBezTo>
                    <a:cubicBezTo>
                      <a:pt x="137" y="80"/>
                      <a:pt x="163" y="71"/>
                      <a:pt x="189" y="53"/>
                    </a:cubicBezTo>
                    <a:cubicBezTo>
                      <a:pt x="194" y="49"/>
                      <a:pt x="196" y="42"/>
                      <a:pt x="19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9" name="Oval 30"/>
              <p:cNvSpPr>
                <a:spLocks noChangeArrowheads="1"/>
              </p:cNvSpPr>
              <p:nvPr/>
            </p:nvSpPr>
            <p:spPr bwMode="auto">
              <a:xfrm>
                <a:off x="3257550" y="2114550"/>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 name="Oval 31"/>
              <p:cNvSpPr>
                <a:spLocks noChangeArrowheads="1"/>
              </p:cNvSpPr>
              <p:nvPr/>
            </p:nvSpPr>
            <p:spPr bwMode="auto">
              <a:xfrm>
                <a:off x="3036888" y="2074863"/>
                <a:ext cx="115888"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spTree>
    <p:extLst>
      <p:ext uri="{BB962C8B-B14F-4D97-AF65-F5344CB8AC3E}">
        <p14:creationId xmlns:p14="http://schemas.microsoft.com/office/powerpoint/2010/main" val="365588738"/>
      </p:ext>
    </p:extLst>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22EFF8-DF3A-409E-8D7F-05919237B1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AC6852B-3A52-49F9-AEF9-27CB2BC92F9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02B986-752C-4F83-9E8C-4A07B9BF0EFE}"/>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5" name="页脚占位符 4">
            <a:extLst>
              <a:ext uri="{FF2B5EF4-FFF2-40B4-BE49-F238E27FC236}">
                <a16:creationId xmlns:a16="http://schemas.microsoft.com/office/drawing/2014/main" id="{E427DDCB-A76E-42CE-9001-718053E2D6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ABA19A-49A9-4D4E-BD6B-FB400301E5B6}"/>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2578958231"/>
      </p:ext>
    </p:extLst>
  </p:cSld>
  <p:clrMapOvr>
    <a:masterClrMapping/>
  </p:clrMapOvr>
  <p:transition spd="slow" advClick="0"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6097969" y="1"/>
            <a:ext cx="6094031" cy="6857999"/>
          </a:xfrm>
          <a:prstGeom prst="rect">
            <a:avLst/>
          </a:prstGeom>
        </p:spPr>
        <p:txBody>
          <a:bodyPr/>
          <a:lstStyle/>
          <a:p>
            <a:endParaRPr lang="zh-CN" altLang="en-US" dirty="0"/>
          </a:p>
        </p:txBody>
      </p:sp>
      <p:grpSp>
        <p:nvGrpSpPr>
          <p:cNvPr id="3" name="组合 2"/>
          <p:cNvGrpSpPr/>
          <p:nvPr userDrawn="1"/>
        </p:nvGrpSpPr>
        <p:grpSpPr>
          <a:xfrm>
            <a:off x="401210" y="415931"/>
            <a:ext cx="2101289" cy="398780"/>
            <a:chOff x="401210" y="415931"/>
            <a:chExt cx="2101289" cy="398780"/>
          </a:xfrm>
        </p:grpSpPr>
        <p:sp>
          <p:nvSpPr>
            <p:cNvPr id="4" name="矩形 3"/>
            <p:cNvSpPr>
              <a:spLocks noChangeArrowheads="1"/>
            </p:cNvSpPr>
            <p:nvPr userDrawn="1"/>
          </p:nvSpPr>
          <p:spPr bwMode="auto">
            <a:xfrm>
              <a:off x="795619" y="415931"/>
              <a:ext cx="1706880" cy="398780"/>
            </a:xfrm>
            <a:prstGeom prst="rect">
              <a:avLst/>
            </a:prstGeom>
            <a:ln>
              <a:noFill/>
            </a:ln>
          </p:spPr>
          <p:txBody>
            <a:bodyPr vert="horz" wrap="none" lIns="91440" tIns="45720" rIns="91440" bIns="45720" rtlCol="0">
              <a:spAutoFit/>
            </a:bodyPr>
            <a:lstStyle/>
            <a:p>
              <a:pPr marL="0" indent="0">
                <a:buNone/>
              </a:pPr>
              <a:r>
                <a:rPr lang="zh-CN" altLang="en-US" sz="2000" dirty="0">
                  <a:solidFill>
                    <a:schemeClr val="bg1"/>
                  </a:solidFill>
                  <a:cs typeface="+mn-ea"/>
                  <a:sym typeface="+mn-lt"/>
                </a:rPr>
                <a:t>输入标题内容</a:t>
              </a:r>
            </a:p>
          </p:txBody>
        </p:sp>
        <p:grpSp>
          <p:nvGrpSpPr>
            <p:cNvPr id="5" name="Group 18289"/>
            <p:cNvGrpSpPr/>
            <p:nvPr userDrawn="1"/>
          </p:nvGrpSpPr>
          <p:grpSpPr>
            <a:xfrm>
              <a:off x="401210" y="479892"/>
              <a:ext cx="350594" cy="267483"/>
              <a:chOff x="2897188" y="2074863"/>
              <a:chExt cx="582613" cy="444500"/>
            </a:xfrm>
            <a:gradFill>
              <a:gsLst>
                <a:gs pos="0">
                  <a:srgbClr val="7200F5"/>
                </a:gs>
                <a:gs pos="66000">
                  <a:srgbClr val="310A88"/>
                </a:gs>
              </a:gsLst>
              <a:lin ang="2700000" scaled="1"/>
            </a:gradFill>
          </p:grpSpPr>
          <p:sp>
            <p:nvSpPr>
              <p:cNvPr id="7" name="Freeform 29"/>
              <p:cNvSpPr/>
              <p:nvPr/>
            </p:nvSpPr>
            <p:spPr bwMode="auto">
              <a:xfrm>
                <a:off x="2897188" y="2236788"/>
                <a:ext cx="582613" cy="282575"/>
              </a:xfrm>
              <a:custGeom>
                <a:avLst/>
                <a:gdLst>
                  <a:gd name="T0" fmla="*/ 192 w 196"/>
                  <a:gd name="T1" fmla="*/ 36 h 95"/>
                  <a:gd name="T2" fmla="*/ 175 w 196"/>
                  <a:gd name="T3" fmla="*/ 33 h 95"/>
                  <a:gd name="T4" fmla="*/ 23 w 196"/>
                  <a:gd name="T5" fmla="*/ 7 h 95"/>
                  <a:gd name="T6" fmla="*/ 7 w 196"/>
                  <a:gd name="T7" fmla="*/ 4 h 95"/>
                  <a:gd name="T8" fmla="*/ 4 w 196"/>
                  <a:gd name="T9" fmla="*/ 21 h 95"/>
                  <a:gd name="T10" fmla="*/ 91 w 196"/>
                  <a:gd name="T11" fmla="*/ 78 h 95"/>
                  <a:gd name="T12" fmla="*/ 111 w 196"/>
                  <a:gd name="T13" fmla="*/ 80 h 95"/>
                  <a:gd name="T14" fmla="*/ 189 w 196"/>
                  <a:gd name="T15" fmla="*/ 53 h 95"/>
                  <a:gd name="T16" fmla="*/ 192 w 196"/>
                  <a:gd name="T17"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95">
                    <a:moveTo>
                      <a:pt x="192" y="36"/>
                    </a:moveTo>
                    <a:cubicBezTo>
                      <a:pt x="188" y="31"/>
                      <a:pt x="180" y="29"/>
                      <a:pt x="175" y="33"/>
                    </a:cubicBezTo>
                    <a:cubicBezTo>
                      <a:pt x="86" y="95"/>
                      <a:pt x="26" y="11"/>
                      <a:pt x="23" y="7"/>
                    </a:cubicBezTo>
                    <a:cubicBezTo>
                      <a:pt x="20" y="2"/>
                      <a:pt x="12" y="0"/>
                      <a:pt x="7" y="4"/>
                    </a:cubicBezTo>
                    <a:cubicBezTo>
                      <a:pt x="1" y="8"/>
                      <a:pt x="0" y="16"/>
                      <a:pt x="4" y="21"/>
                    </a:cubicBezTo>
                    <a:cubicBezTo>
                      <a:pt x="5" y="23"/>
                      <a:pt x="37" y="69"/>
                      <a:pt x="91" y="78"/>
                    </a:cubicBezTo>
                    <a:cubicBezTo>
                      <a:pt x="97" y="80"/>
                      <a:pt x="104" y="80"/>
                      <a:pt x="111" y="80"/>
                    </a:cubicBezTo>
                    <a:cubicBezTo>
                      <a:pt x="137" y="80"/>
                      <a:pt x="163" y="71"/>
                      <a:pt x="189" y="53"/>
                    </a:cubicBezTo>
                    <a:cubicBezTo>
                      <a:pt x="194" y="49"/>
                      <a:pt x="196" y="42"/>
                      <a:pt x="19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9" name="Oval 30"/>
              <p:cNvSpPr>
                <a:spLocks noChangeArrowheads="1"/>
              </p:cNvSpPr>
              <p:nvPr/>
            </p:nvSpPr>
            <p:spPr bwMode="auto">
              <a:xfrm>
                <a:off x="3257550" y="2114550"/>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 name="Oval 31"/>
              <p:cNvSpPr>
                <a:spLocks noChangeArrowheads="1"/>
              </p:cNvSpPr>
              <p:nvPr/>
            </p:nvSpPr>
            <p:spPr bwMode="auto">
              <a:xfrm>
                <a:off x="3036888" y="2074863"/>
                <a:ext cx="115888"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spTree>
    <p:extLst>
      <p:ext uri="{BB962C8B-B14F-4D97-AF65-F5344CB8AC3E}">
        <p14:creationId xmlns:p14="http://schemas.microsoft.com/office/powerpoint/2010/main" val="296492084"/>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570838"/>
            <a:ext cx="12192000" cy="3413234"/>
          </a:xfrm>
          <a:prstGeom prst="rect">
            <a:avLst/>
          </a:prstGeom>
        </p:spPr>
        <p:txBody>
          <a:bodyPr/>
          <a:lstStyle/>
          <a:p>
            <a:endParaRPr lang="zh-CN" altLang="en-US"/>
          </a:p>
        </p:txBody>
      </p:sp>
      <p:grpSp>
        <p:nvGrpSpPr>
          <p:cNvPr id="2" name="组合 1"/>
          <p:cNvGrpSpPr/>
          <p:nvPr userDrawn="1"/>
        </p:nvGrpSpPr>
        <p:grpSpPr>
          <a:xfrm>
            <a:off x="401210" y="415931"/>
            <a:ext cx="2101289" cy="398780"/>
            <a:chOff x="401210" y="415931"/>
            <a:chExt cx="2101289" cy="398780"/>
          </a:xfrm>
        </p:grpSpPr>
        <p:sp>
          <p:nvSpPr>
            <p:cNvPr id="3" name="矩形 3"/>
            <p:cNvSpPr>
              <a:spLocks noChangeArrowheads="1"/>
            </p:cNvSpPr>
            <p:nvPr userDrawn="1"/>
          </p:nvSpPr>
          <p:spPr bwMode="auto">
            <a:xfrm>
              <a:off x="795619" y="415931"/>
              <a:ext cx="1706880" cy="398780"/>
            </a:xfrm>
            <a:prstGeom prst="rect">
              <a:avLst/>
            </a:prstGeom>
            <a:ln>
              <a:noFill/>
            </a:ln>
          </p:spPr>
          <p:txBody>
            <a:bodyPr vert="horz" wrap="none" lIns="91440" tIns="45720" rIns="91440" bIns="45720" rtlCol="0">
              <a:spAutoFit/>
            </a:bodyPr>
            <a:lstStyle/>
            <a:p>
              <a:pPr marL="0" indent="0">
                <a:buNone/>
              </a:pPr>
              <a:r>
                <a:rPr lang="zh-CN" altLang="en-US" sz="2000" dirty="0">
                  <a:solidFill>
                    <a:schemeClr val="bg1"/>
                  </a:solidFill>
                  <a:cs typeface="+mn-ea"/>
                  <a:sym typeface="+mn-lt"/>
                </a:rPr>
                <a:t>输入标题内容</a:t>
              </a:r>
            </a:p>
          </p:txBody>
        </p:sp>
        <p:grpSp>
          <p:nvGrpSpPr>
            <p:cNvPr id="4" name="Group 18289"/>
            <p:cNvGrpSpPr/>
            <p:nvPr userDrawn="1"/>
          </p:nvGrpSpPr>
          <p:grpSpPr>
            <a:xfrm>
              <a:off x="401210" y="479892"/>
              <a:ext cx="350594" cy="267483"/>
              <a:chOff x="2897188" y="2074863"/>
              <a:chExt cx="582613" cy="444500"/>
            </a:xfrm>
            <a:gradFill>
              <a:gsLst>
                <a:gs pos="0">
                  <a:srgbClr val="7200F5"/>
                </a:gs>
                <a:gs pos="66000">
                  <a:srgbClr val="310A88"/>
                </a:gs>
              </a:gsLst>
              <a:lin ang="2700000" scaled="1"/>
            </a:gradFill>
          </p:grpSpPr>
          <p:sp>
            <p:nvSpPr>
              <p:cNvPr id="9" name="Freeform 29"/>
              <p:cNvSpPr/>
              <p:nvPr/>
            </p:nvSpPr>
            <p:spPr bwMode="auto">
              <a:xfrm>
                <a:off x="2897188" y="2236788"/>
                <a:ext cx="582613" cy="282575"/>
              </a:xfrm>
              <a:custGeom>
                <a:avLst/>
                <a:gdLst>
                  <a:gd name="T0" fmla="*/ 192 w 196"/>
                  <a:gd name="T1" fmla="*/ 36 h 95"/>
                  <a:gd name="T2" fmla="*/ 175 w 196"/>
                  <a:gd name="T3" fmla="*/ 33 h 95"/>
                  <a:gd name="T4" fmla="*/ 23 w 196"/>
                  <a:gd name="T5" fmla="*/ 7 h 95"/>
                  <a:gd name="T6" fmla="*/ 7 w 196"/>
                  <a:gd name="T7" fmla="*/ 4 h 95"/>
                  <a:gd name="T8" fmla="*/ 4 w 196"/>
                  <a:gd name="T9" fmla="*/ 21 h 95"/>
                  <a:gd name="T10" fmla="*/ 91 w 196"/>
                  <a:gd name="T11" fmla="*/ 78 h 95"/>
                  <a:gd name="T12" fmla="*/ 111 w 196"/>
                  <a:gd name="T13" fmla="*/ 80 h 95"/>
                  <a:gd name="T14" fmla="*/ 189 w 196"/>
                  <a:gd name="T15" fmla="*/ 53 h 95"/>
                  <a:gd name="T16" fmla="*/ 192 w 196"/>
                  <a:gd name="T17"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95">
                    <a:moveTo>
                      <a:pt x="192" y="36"/>
                    </a:moveTo>
                    <a:cubicBezTo>
                      <a:pt x="188" y="31"/>
                      <a:pt x="180" y="29"/>
                      <a:pt x="175" y="33"/>
                    </a:cubicBezTo>
                    <a:cubicBezTo>
                      <a:pt x="86" y="95"/>
                      <a:pt x="26" y="11"/>
                      <a:pt x="23" y="7"/>
                    </a:cubicBezTo>
                    <a:cubicBezTo>
                      <a:pt x="20" y="2"/>
                      <a:pt x="12" y="0"/>
                      <a:pt x="7" y="4"/>
                    </a:cubicBezTo>
                    <a:cubicBezTo>
                      <a:pt x="1" y="8"/>
                      <a:pt x="0" y="16"/>
                      <a:pt x="4" y="21"/>
                    </a:cubicBezTo>
                    <a:cubicBezTo>
                      <a:pt x="5" y="23"/>
                      <a:pt x="37" y="69"/>
                      <a:pt x="91" y="78"/>
                    </a:cubicBezTo>
                    <a:cubicBezTo>
                      <a:pt x="97" y="80"/>
                      <a:pt x="104" y="80"/>
                      <a:pt x="111" y="80"/>
                    </a:cubicBezTo>
                    <a:cubicBezTo>
                      <a:pt x="137" y="80"/>
                      <a:pt x="163" y="71"/>
                      <a:pt x="189" y="53"/>
                    </a:cubicBezTo>
                    <a:cubicBezTo>
                      <a:pt x="194" y="49"/>
                      <a:pt x="196" y="42"/>
                      <a:pt x="19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3" name="Oval 30"/>
              <p:cNvSpPr>
                <a:spLocks noChangeArrowheads="1"/>
              </p:cNvSpPr>
              <p:nvPr/>
            </p:nvSpPr>
            <p:spPr bwMode="auto">
              <a:xfrm>
                <a:off x="3257550" y="2114550"/>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 name="Oval 31"/>
              <p:cNvSpPr>
                <a:spLocks noChangeArrowheads="1"/>
              </p:cNvSpPr>
              <p:nvPr/>
            </p:nvSpPr>
            <p:spPr bwMode="auto">
              <a:xfrm>
                <a:off x="3036888" y="2074863"/>
                <a:ext cx="115888"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spTree>
    <p:extLst>
      <p:ext uri="{BB962C8B-B14F-4D97-AF65-F5344CB8AC3E}">
        <p14:creationId xmlns:p14="http://schemas.microsoft.com/office/powerpoint/2010/main" val="2225947962"/>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矩形 3"/>
          <p:cNvSpPr/>
          <p:nvPr userDrawn="1"/>
        </p:nvSpPr>
        <p:spPr>
          <a:xfrm>
            <a:off x="10682955" y="442806"/>
            <a:ext cx="1358578" cy="369332"/>
          </a:xfrm>
          <a:prstGeom prst="rect">
            <a:avLst/>
          </a:prstGeom>
        </p:spPr>
        <p:txBody>
          <a:bodyPr vert="horz" wrap="square">
            <a:spAutoFit/>
          </a:bodyPr>
          <a:lstStyle/>
          <a:p>
            <a:pPr>
              <a:defRPr/>
            </a:pPr>
            <a:r>
              <a:rPr lang="en-US" altLang="zh-CN" spc="600" dirty="0">
                <a:solidFill>
                  <a:schemeClr val="bg1">
                    <a:lumMod val="50000"/>
                  </a:schemeClr>
                </a:solidFill>
                <a:latin typeface="+mj-ea"/>
                <a:ea typeface="+mj-ea"/>
              </a:rPr>
              <a:t>LOGO</a:t>
            </a:r>
            <a:endParaRPr lang="en-US" altLang="ko-KR" spc="600" dirty="0">
              <a:solidFill>
                <a:schemeClr val="bg1">
                  <a:lumMod val="50000"/>
                </a:schemeClr>
              </a:solidFill>
              <a:latin typeface="+mj-ea"/>
              <a:ea typeface="+mj-ea"/>
            </a:endParaRPr>
          </a:p>
        </p:txBody>
      </p:sp>
      <p:sp>
        <p:nvSpPr>
          <p:cNvPr id="5" name="等腰三角形 4"/>
          <p:cNvSpPr/>
          <p:nvPr userDrawn="1"/>
        </p:nvSpPr>
        <p:spPr>
          <a:xfrm>
            <a:off x="10799172" y="6476669"/>
            <a:ext cx="711994" cy="392906"/>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灯片编号占位符 1"/>
          <p:cNvSpPr txBox="1"/>
          <p:nvPr userDrawn="1"/>
        </p:nvSpPr>
        <p:spPr>
          <a:xfrm>
            <a:off x="10770192" y="6595735"/>
            <a:ext cx="523876" cy="252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0BCDC8-8E65-43F5-AF26-2CEF1C6C8E15}" type="slidenum">
              <a:rPr lang="zh-CN" altLang="en-US" smtClean="0">
                <a:solidFill>
                  <a:schemeClr val="bg1"/>
                </a:solidFill>
                <a:latin typeface="Impact" panose="020B0806030902050204" pitchFamily="34" charset="0"/>
              </a:rPr>
              <a:t>‹#›</a:t>
            </a:fld>
            <a:endParaRPr lang="zh-CN" altLang="en-US" dirty="0">
              <a:solidFill>
                <a:schemeClr val="bg1"/>
              </a:solidFill>
              <a:latin typeface="Impact" panose="020B0806030902050204" pitchFamily="34" charset="0"/>
            </a:endParaRPr>
          </a:p>
        </p:txBody>
      </p:sp>
    </p:spTree>
    <p:extLst>
      <p:ext uri="{BB962C8B-B14F-4D97-AF65-F5344CB8AC3E}">
        <p14:creationId xmlns:p14="http://schemas.microsoft.com/office/powerpoint/2010/main" val="1275135178"/>
      </p:ext>
    </p:extLst>
  </p:cSld>
  <p:clrMapOvr>
    <a:masterClrMapping/>
  </p:clrMapOvr>
  <p:transition spd="slow"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56112993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59B0AA-848B-42DD-97B9-0D03C41B6D0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3223FF0-C42D-41B9-9977-F83D1B97F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B1B6EE24-47CF-403B-9E63-3C4079B15588}"/>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5" name="页脚占位符 4">
            <a:extLst>
              <a:ext uri="{FF2B5EF4-FFF2-40B4-BE49-F238E27FC236}">
                <a16:creationId xmlns:a16="http://schemas.microsoft.com/office/drawing/2014/main" id="{84DBCB3A-5111-4FF2-86BE-8E1DD76256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98B63ED-6DE6-48DC-ADD6-F9D48A0434E7}"/>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3685563302"/>
      </p:ext>
    </p:extLst>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A42BFA-77DE-4EC3-A857-A3A5727C44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B46819C-CAB7-4877-9D14-7736B2D22F6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38D7358-1AE4-43C7-B286-2F9EA8AC96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046D04E-3214-4D09-BDEC-7662FC8D988A}"/>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6" name="页脚占位符 5">
            <a:extLst>
              <a:ext uri="{FF2B5EF4-FFF2-40B4-BE49-F238E27FC236}">
                <a16:creationId xmlns:a16="http://schemas.microsoft.com/office/drawing/2014/main" id="{F9D4D76D-3926-4F30-B958-A2CE5DC397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C5C5F-D52F-4BE7-A754-92EAA04E4E6E}"/>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3726733533"/>
      </p:ext>
    </p:extLst>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6B6E5-1265-4265-87F8-6694A636B4D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2EB317A-B0E2-41D6-BE71-A042B026B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3B6EE0A-C04A-4E1E-9638-CA266411CF5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C520A29-D0BB-48B2-A688-763E96F06B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FFBD5AE-6015-4F63-9238-F1B2519DC57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879F66B-3A61-4804-8AA4-0EA97D6758A0}"/>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8" name="页脚占位符 7">
            <a:extLst>
              <a:ext uri="{FF2B5EF4-FFF2-40B4-BE49-F238E27FC236}">
                <a16:creationId xmlns:a16="http://schemas.microsoft.com/office/drawing/2014/main" id="{E6AC3208-5BDB-40CE-9892-7D04DF1EE7A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F23262D-320C-43FC-8C5A-85AFB01B816B}"/>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3504775868"/>
      </p:ext>
    </p:extLst>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B6230-0D81-4DB6-9EEC-A93D61E10A0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7F0E8A-541C-4603-A2C2-922CFBF863C7}"/>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4" name="页脚占位符 3">
            <a:extLst>
              <a:ext uri="{FF2B5EF4-FFF2-40B4-BE49-F238E27FC236}">
                <a16:creationId xmlns:a16="http://schemas.microsoft.com/office/drawing/2014/main" id="{2F1E7FE8-7E96-4538-B31E-BE23961704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4B32348-A49C-4187-94ED-E866071BDE47}"/>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2405002343"/>
      </p:ext>
    </p:extLst>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8C28C45-CB03-4A5A-A61B-BC6C3CC8CEC2}"/>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3" name="页脚占位符 2">
            <a:extLst>
              <a:ext uri="{FF2B5EF4-FFF2-40B4-BE49-F238E27FC236}">
                <a16:creationId xmlns:a16="http://schemas.microsoft.com/office/drawing/2014/main" id="{C7BE1494-66D5-47B9-A19D-7CB0E82EA29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B1BE4E4-C675-4E78-A19A-DA72150F96B6}"/>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3090111160"/>
      </p:ext>
    </p:extLst>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DF0DC6-6F6F-44D0-98C7-E4EA9EE3136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FA32ED4-D10A-4817-B019-FBECBBBDB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3768299-BC1F-4A11-8CD5-D843D9535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A945B71-7013-4A33-AFFC-F85EDB85C9D2}"/>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6" name="页脚占位符 5">
            <a:extLst>
              <a:ext uri="{FF2B5EF4-FFF2-40B4-BE49-F238E27FC236}">
                <a16:creationId xmlns:a16="http://schemas.microsoft.com/office/drawing/2014/main" id="{8CEA5FED-2861-413C-A288-4B70302793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21FA1AF-505E-488F-8C5B-64164C53A3D4}"/>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1583736017"/>
      </p:ext>
    </p:extLst>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B453C7-5CED-45DA-90AB-E7C7217D74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CAEDA66-91C0-45BE-B23E-B884FBD58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5C22CAA-4358-4D6C-AA8E-3F78A00DB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71D43D8-7C12-42FA-BF2A-C5697C22B40C}"/>
              </a:ext>
            </a:extLst>
          </p:cNvPr>
          <p:cNvSpPr>
            <a:spLocks noGrp="1"/>
          </p:cNvSpPr>
          <p:nvPr>
            <p:ph type="dt" sz="half" idx="10"/>
          </p:nvPr>
        </p:nvSpPr>
        <p:spPr/>
        <p:txBody>
          <a:bodyPr/>
          <a:lstStyle/>
          <a:p>
            <a:fld id="{63C34197-E052-4875-A807-CD49D02FC297}" type="datetimeFigureOut">
              <a:rPr lang="zh-CN" altLang="en-US" smtClean="0"/>
              <a:t>2019/11/16 Saturday</a:t>
            </a:fld>
            <a:endParaRPr lang="zh-CN" altLang="en-US"/>
          </a:p>
        </p:txBody>
      </p:sp>
      <p:sp>
        <p:nvSpPr>
          <p:cNvPr id="6" name="页脚占位符 5">
            <a:extLst>
              <a:ext uri="{FF2B5EF4-FFF2-40B4-BE49-F238E27FC236}">
                <a16:creationId xmlns:a16="http://schemas.microsoft.com/office/drawing/2014/main" id="{D4BA0A10-1FF6-4A9B-9D27-752D588AD90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CCEFC3-8EA3-412E-A1F4-9719445E901D}"/>
              </a:ext>
            </a:extLst>
          </p:cNvPr>
          <p:cNvSpPr>
            <a:spLocks noGrp="1"/>
          </p:cNvSpPr>
          <p:nvPr>
            <p:ph type="sldNum" sz="quarter" idx="12"/>
          </p:nvPr>
        </p:nvSpPr>
        <p:spPr/>
        <p:txBody>
          <a:body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260994284"/>
      </p:ext>
    </p:extLst>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712EDF-A1FC-4D5E-B588-5E6C45286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64C8573-BDAD-4AFE-9F98-53D2BBE98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0D89A96-26C5-4341-8E98-8050A5B2D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34197-E052-4875-A807-CD49D02FC297}" type="datetimeFigureOut">
              <a:rPr lang="zh-CN" altLang="en-US" smtClean="0"/>
              <a:t>2019/11/16 Saturday</a:t>
            </a:fld>
            <a:endParaRPr lang="zh-CN" altLang="en-US"/>
          </a:p>
        </p:txBody>
      </p:sp>
      <p:sp>
        <p:nvSpPr>
          <p:cNvPr id="5" name="页脚占位符 4">
            <a:extLst>
              <a:ext uri="{FF2B5EF4-FFF2-40B4-BE49-F238E27FC236}">
                <a16:creationId xmlns:a16="http://schemas.microsoft.com/office/drawing/2014/main" id="{03C44F77-9188-44CD-9845-359A82FFC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CE9E4E1-43FC-4E86-9A01-5581C2137B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926A9-136C-49C5-ACC3-AB44E2FDA6A2}" type="slidenum">
              <a:rPr lang="zh-CN" altLang="en-US" smtClean="0"/>
              <a:t>‹#›</a:t>
            </a:fld>
            <a:endParaRPr lang="zh-CN" altLang="en-US"/>
          </a:p>
        </p:txBody>
      </p:sp>
    </p:spTree>
    <p:extLst>
      <p:ext uri="{BB962C8B-B14F-4D97-AF65-F5344CB8AC3E}">
        <p14:creationId xmlns:p14="http://schemas.microsoft.com/office/powerpoint/2010/main" val="263499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1D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20584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ransition spd="slow" advClick="0" advTm="0">
    <p:comb/>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notesSlide" Target="../notesSlides/notesSlide20.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3.jp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hart" Target="../charts/chart3.xml"/><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hart" Target="../charts/chart1.xml"/><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3.jpg"/><Relationship Id="rId4" Type="http://schemas.openxmlformats.org/officeDocument/2006/relationships/image" Target="../media/image6.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2A6D8B-E93C-42F1-9ECB-4B9BF68C0BC5}"/>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BE1CDBC-ED80-44CF-AE4D-37203771DA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11" name="图片 10">
            <a:extLst>
              <a:ext uri="{FF2B5EF4-FFF2-40B4-BE49-F238E27FC236}">
                <a16:creationId xmlns:a16="http://schemas.microsoft.com/office/drawing/2014/main" id="{50784A06-3DB7-451D-8814-B1D751FE0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8658" y="-1110502"/>
            <a:ext cx="2392833" cy="2392833"/>
          </a:xfrm>
          <a:prstGeom prst="rect">
            <a:avLst/>
          </a:prstGeom>
        </p:spPr>
      </p:pic>
      <p:pic>
        <p:nvPicPr>
          <p:cNvPr id="12" name="图片 11">
            <a:extLst>
              <a:ext uri="{FF2B5EF4-FFF2-40B4-BE49-F238E27FC236}">
                <a16:creationId xmlns:a16="http://schemas.microsoft.com/office/drawing/2014/main" id="{490F4DAF-238F-4096-A3EA-A363D39F28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13" name="图片 12">
            <a:extLst>
              <a:ext uri="{FF2B5EF4-FFF2-40B4-BE49-F238E27FC236}">
                <a16:creationId xmlns:a16="http://schemas.microsoft.com/office/drawing/2014/main" id="{A9A97CA9-B7D1-4DD8-BF09-3793F473D2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14" name="图片 13">
            <a:extLst>
              <a:ext uri="{FF2B5EF4-FFF2-40B4-BE49-F238E27FC236}">
                <a16:creationId xmlns:a16="http://schemas.microsoft.com/office/drawing/2014/main" id="{ABEE97C0-372A-45EE-BB26-0805AB67C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sp>
        <p:nvSpPr>
          <p:cNvPr id="15" name="矩形: 圆角 9">
            <a:extLst>
              <a:ext uri="{FF2B5EF4-FFF2-40B4-BE49-F238E27FC236}">
                <a16:creationId xmlns:a16="http://schemas.microsoft.com/office/drawing/2014/main" id="{E110CD77-72F7-41A6-B8DE-90406C08BBBA}"/>
              </a:ext>
            </a:extLst>
          </p:cNvPr>
          <p:cNvSpPr/>
          <p:nvPr/>
        </p:nvSpPr>
        <p:spPr>
          <a:xfrm>
            <a:off x="5108254" y="5441444"/>
            <a:ext cx="2047289" cy="358140"/>
          </a:xfrm>
          <a:prstGeom prst="roundRect">
            <a:avLst>
              <a:gd name="adj" fmla="val 43864"/>
            </a:avLst>
          </a:prstGeom>
          <a:gradFill flip="none" rotWithShape="1">
            <a:gsLst>
              <a:gs pos="100000">
                <a:srgbClr val="9E9EF8"/>
              </a:gs>
              <a:gs pos="0">
                <a:srgbClr val="5E368F"/>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ea typeface="方正黑体简体" panose="03000509000000000000" pitchFamily="65" charset="-122"/>
              </a:rPr>
              <a:t>Freeppt7.com</a:t>
            </a:r>
            <a:endParaRPr lang="zh-CN" altLang="en-US" sz="1400" b="1" dirty="0">
              <a:solidFill>
                <a:schemeClr val="bg1"/>
              </a:solidFill>
              <a:ea typeface="方正黑体简体" panose="03000509000000000000" pitchFamily="65" charset="-122"/>
            </a:endParaRPr>
          </a:p>
        </p:txBody>
      </p:sp>
      <p:sp>
        <p:nvSpPr>
          <p:cNvPr id="16" name="文本框 15">
            <a:extLst>
              <a:ext uri="{FF2B5EF4-FFF2-40B4-BE49-F238E27FC236}">
                <a16:creationId xmlns:a16="http://schemas.microsoft.com/office/drawing/2014/main" id="{8EB589B8-D93E-4061-888C-3D64A0526BB5}"/>
              </a:ext>
            </a:extLst>
          </p:cNvPr>
          <p:cNvSpPr txBox="1"/>
          <p:nvPr/>
        </p:nvSpPr>
        <p:spPr>
          <a:xfrm>
            <a:off x="0" y="3717945"/>
            <a:ext cx="12335631" cy="1077218"/>
          </a:xfrm>
          <a:prstGeom prst="rect">
            <a:avLst/>
          </a:prstGeom>
          <a:noFill/>
        </p:spPr>
        <p:txBody>
          <a:bodyPr wrap="square" rtlCol="0">
            <a:spAutoFit/>
          </a:bodyPr>
          <a:lstStyle/>
          <a:p>
            <a:pPr algn="ctr"/>
            <a:r>
              <a:rPr lang="zh-CN" altLang="en-US" sz="3200" b="1" spc="200" dirty="0">
                <a:solidFill>
                  <a:srgbClr val="323037"/>
                </a:solidFill>
                <a:effectLst>
                  <a:outerShdw blurRad="50800" dist="38100" dir="2700000" algn="tl" rotWithShape="0">
                    <a:prstClr val="black">
                      <a:alpha val="40000"/>
                    </a:prstClr>
                  </a:outerShdw>
                </a:effectLst>
                <a:uFillTx/>
                <a:latin typeface="方正黑体简体" panose="03000509000000000000" pitchFamily="65" charset="-122"/>
                <a:ea typeface="方正黑体简体" panose="03000509000000000000" pitchFamily="65" charset="-122"/>
              </a:rPr>
              <a:t>GRADIENT ENTERPRISE TEAM MANAGEMENT</a:t>
            </a:r>
            <a:endParaRPr lang="en-US" altLang="zh-CN" sz="3200" b="1" spc="200" dirty="0">
              <a:solidFill>
                <a:srgbClr val="323037"/>
              </a:solidFill>
              <a:effectLst>
                <a:outerShdw blurRad="50800" dist="38100" dir="2700000" algn="tl" rotWithShape="0">
                  <a:prstClr val="black">
                    <a:alpha val="40000"/>
                  </a:prstClr>
                </a:outerShdw>
              </a:effectLst>
              <a:uFillTx/>
              <a:latin typeface="方正黑体简体" panose="03000509000000000000" pitchFamily="65" charset="-122"/>
              <a:ea typeface="方正黑体简体" panose="03000509000000000000" pitchFamily="65" charset="-122"/>
            </a:endParaRPr>
          </a:p>
          <a:p>
            <a:pPr algn="ctr"/>
            <a:r>
              <a:rPr lang="en-US" altLang="zh-CN" sz="3200" b="1" spc="200" dirty="0">
                <a:solidFill>
                  <a:srgbClr val="323037"/>
                </a:solidFill>
                <a:effectLst>
                  <a:outerShdw blurRad="50800" dist="38100" dir="2700000" algn="tl" rotWithShape="0">
                    <a:prstClr val="black">
                      <a:alpha val="40000"/>
                    </a:prstClr>
                  </a:outerShdw>
                </a:effectLst>
                <a:uFillTx/>
                <a:latin typeface="方正黑体简体" panose="03000509000000000000" pitchFamily="65" charset="-122"/>
                <a:ea typeface="方正黑体简体" panose="03000509000000000000" pitchFamily="65" charset="-122"/>
              </a:rPr>
              <a:t>POWERPOINT </a:t>
            </a:r>
            <a:r>
              <a:rPr lang="zh-CN" altLang="en-US" sz="3200" b="1" spc="200" dirty="0">
                <a:solidFill>
                  <a:srgbClr val="323037"/>
                </a:solidFill>
                <a:effectLst>
                  <a:outerShdw blurRad="50800" dist="38100" dir="2700000" algn="tl" rotWithShape="0">
                    <a:prstClr val="black">
                      <a:alpha val="40000"/>
                    </a:prstClr>
                  </a:outerShdw>
                </a:effectLst>
                <a:uFillTx/>
                <a:latin typeface="方正黑体简体" panose="03000509000000000000" pitchFamily="65" charset="-122"/>
                <a:ea typeface="方正黑体简体" panose="03000509000000000000" pitchFamily="65" charset="-122"/>
              </a:rPr>
              <a:t>TEMPLATE</a:t>
            </a:r>
          </a:p>
        </p:txBody>
      </p:sp>
      <p:sp>
        <p:nvSpPr>
          <p:cNvPr id="17" name="文本框 16">
            <a:extLst>
              <a:ext uri="{FF2B5EF4-FFF2-40B4-BE49-F238E27FC236}">
                <a16:creationId xmlns:a16="http://schemas.microsoft.com/office/drawing/2014/main" id="{6BB5B315-FBD7-4037-95A7-611B8D7803DA}"/>
              </a:ext>
            </a:extLst>
          </p:cNvPr>
          <p:cNvSpPr txBox="1"/>
          <p:nvPr/>
        </p:nvSpPr>
        <p:spPr>
          <a:xfrm>
            <a:off x="2585581" y="4827437"/>
            <a:ext cx="7197725" cy="429895"/>
          </a:xfrm>
          <a:prstGeom prst="rect">
            <a:avLst/>
          </a:prstGeom>
          <a:noFill/>
        </p:spPr>
        <p:txBody>
          <a:bodyPr wrap="square" rtlCol="0">
            <a:spAutoFit/>
            <a:scene3d>
              <a:camera prst="orthographicFront"/>
              <a:lightRig rig="threePt" dir="t"/>
            </a:scene3d>
            <a:sp3d contourW="12700"/>
          </a:bodyPr>
          <a:lstStyle/>
          <a:p>
            <a:pPr algn="ctr"/>
            <a:r>
              <a:rPr lang="en-US" altLang="zh-CN" sz="1100" dirty="0">
                <a:solidFill>
                  <a:srgbClr val="323037"/>
                </a:solidFill>
                <a:latin typeface="Century Gothic" panose="020B0502020202020204" pitchFamily="34" charset="0"/>
                <a:ea typeface="方正黑体简体" panose="03000509000000000000" pitchFamily="65" charset="-122"/>
              </a:rPr>
              <a:t>The user-document can on a project or or computer, or print the presentation and make it into a film to let a edd er field</a:t>
            </a:r>
          </a:p>
        </p:txBody>
      </p:sp>
      <p:pic>
        <p:nvPicPr>
          <p:cNvPr id="2" name="Isaac Shepard - Letting Go">
            <a:hlinkClick r:id="" action="ppaction://media"/>
            <a:extLst>
              <a:ext uri="{FF2B5EF4-FFF2-40B4-BE49-F238E27FC236}">
                <a16:creationId xmlns:a16="http://schemas.microsoft.com/office/drawing/2014/main" id="{6677B99C-3344-4A17-9472-C8AB7A31E62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20713" y="-3284219"/>
            <a:ext cx="609600" cy="609600"/>
          </a:xfrm>
          <a:prstGeom prst="rect">
            <a:avLst/>
          </a:prstGeom>
        </p:spPr>
      </p:pic>
    </p:spTree>
    <p:extLst>
      <p:ext uri="{BB962C8B-B14F-4D97-AF65-F5344CB8AC3E}">
        <p14:creationId xmlns:p14="http://schemas.microsoft.com/office/powerpoint/2010/main" val="4212646694"/>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9" repeatCount="indefinite" fill="hold" display="0">
                  <p:stCondLst>
                    <p:cond delay="indefinite"/>
                  </p:stCondLst>
                  <p:endCondLst>
                    <p:cond evt="onStopAudio" delay="0">
                      <p:tgtEl>
                        <p:sldTgt/>
                      </p:tgtEl>
                    </p:cond>
                  </p:endCondLst>
                </p:cTn>
                <p:tgtEl>
                  <p:spTgt spid="2"/>
                </p:tgtEl>
              </p:cMediaNode>
            </p:audio>
          </p:childTnLst>
        </p:cTn>
      </p:par>
    </p:tnLst>
    <p:bldLst>
      <p:bldP spid="15" grpId="0" animBg="1"/>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4" y="344745"/>
            <a:ext cx="6195923"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02 </a:t>
            </a:r>
            <a:r>
              <a:rPr lang="zh-CN" altLang="en-US" sz="3000" dirty="0">
                <a:solidFill>
                  <a:srgbClr val="323037"/>
                </a:solidFill>
                <a:latin typeface="方正黑体简体" panose="03000509000000000000" pitchFamily="65" charset="-122"/>
                <a:ea typeface="方正黑体简体" panose="03000509000000000000" pitchFamily="65" charset="-122"/>
              </a:rPr>
              <a:t>Team communication</a:t>
            </a:r>
          </a:p>
        </p:txBody>
      </p:sp>
      <p:sp>
        <p:nvSpPr>
          <p:cNvPr id="13" name="Arc 5">
            <a:extLst>
              <a:ext uri="{FF2B5EF4-FFF2-40B4-BE49-F238E27FC236}">
                <a16:creationId xmlns:a16="http://schemas.microsoft.com/office/drawing/2014/main" id="{2DB60704-E348-4FC8-A52F-D2B09F2E9EA7}"/>
              </a:ext>
            </a:extLst>
          </p:cNvPr>
          <p:cNvSpPr/>
          <p:nvPr/>
        </p:nvSpPr>
        <p:spPr>
          <a:xfrm flipV="1">
            <a:off x="647671" y="1885949"/>
            <a:ext cx="1773998" cy="1773998"/>
          </a:xfrm>
          <a:prstGeom prst="arc">
            <a:avLst>
              <a:gd name="adj1" fmla="val 10911891"/>
              <a:gd name="adj2" fmla="val 4270614"/>
            </a:avLst>
          </a:prstGeom>
          <a:gradFill>
            <a:gsLst>
              <a:gs pos="0">
                <a:srgbClr val="5E368F"/>
              </a:gs>
              <a:gs pos="100000">
                <a:srgbClr val="E1C1EA"/>
              </a:gs>
            </a:gsLst>
            <a:lin ang="5400000" scaled="1"/>
          </a:gra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sp>
        <p:nvSpPr>
          <p:cNvPr id="14" name="Arc 8">
            <a:extLst>
              <a:ext uri="{FF2B5EF4-FFF2-40B4-BE49-F238E27FC236}">
                <a16:creationId xmlns:a16="http://schemas.microsoft.com/office/drawing/2014/main" id="{5D392B7F-E9F6-4B2E-A023-216AA1FA2BBF}"/>
              </a:ext>
            </a:extLst>
          </p:cNvPr>
          <p:cNvSpPr/>
          <p:nvPr/>
        </p:nvSpPr>
        <p:spPr>
          <a:xfrm flipV="1">
            <a:off x="3695692" y="1885949"/>
            <a:ext cx="1773998" cy="1773998"/>
          </a:xfrm>
          <a:prstGeom prst="arc">
            <a:avLst>
              <a:gd name="adj1" fmla="val 13603009"/>
              <a:gd name="adj2" fmla="val 4270614"/>
            </a:avLst>
          </a:prstGeom>
          <a:gradFill>
            <a:gsLst>
              <a:gs pos="0">
                <a:srgbClr val="5E368F"/>
              </a:gs>
              <a:gs pos="100000">
                <a:srgbClr val="E1C1EA"/>
              </a:gs>
            </a:gsLst>
            <a:lin ang="5400000" scaled="1"/>
          </a:gra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sp>
        <p:nvSpPr>
          <p:cNvPr id="15" name="Arc 6">
            <a:extLst>
              <a:ext uri="{FF2B5EF4-FFF2-40B4-BE49-F238E27FC236}">
                <a16:creationId xmlns:a16="http://schemas.microsoft.com/office/drawing/2014/main" id="{36A013C1-581B-4EA2-80E1-BED8EFA7CAB0}"/>
              </a:ext>
            </a:extLst>
          </p:cNvPr>
          <p:cNvSpPr/>
          <p:nvPr/>
        </p:nvSpPr>
        <p:spPr>
          <a:xfrm flipV="1">
            <a:off x="6743714" y="1885949"/>
            <a:ext cx="1773998" cy="1773998"/>
          </a:xfrm>
          <a:prstGeom prst="arc">
            <a:avLst>
              <a:gd name="adj1" fmla="val 8639899"/>
              <a:gd name="adj2" fmla="val 4270614"/>
            </a:avLst>
          </a:prstGeom>
          <a:gradFill>
            <a:gsLst>
              <a:gs pos="0">
                <a:srgbClr val="5E368F"/>
              </a:gs>
              <a:gs pos="100000">
                <a:srgbClr val="E1C1EA"/>
              </a:gs>
            </a:gsLst>
            <a:lin ang="5400000" scaled="1"/>
          </a:gra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sp>
        <p:nvSpPr>
          <p:cNvPr id="16" name="Arc 7">
            <a:extLst>
              <a:ext uri="{FF2B5EF4-FFF2-40B4-BE49-F238E27FC236}">
                <a16:creationId xmlns:a16="http://schemas.microsoft.com/office/drawing/2014/main" id="{472D40C3-7455-4FAB-AEB8-0DC9B0E83F4E}"/>
              </a:ext>
            </a:extLst>
          </p:cNvPr>
          <p:cNvSpPr/>
          <p:nvPr/>
        </p:nvSpPr>
        <p:spPr>
          <a:xfrm flipV="1">
            <a:off x="9696484" y="1885949"/>
            <a:ext cx="1773998" cy="1773998"/>
          </a:xfrm>
          <a:prstGeom prst="arc">
            <a:avLst>
              <a:gd name="adj1" fmla="val 16280784"/>
              <a:gd name="adj2" fmla="val 4270614"/>
            </a:avLst>
          </a:prstGeom>
          <a:gradFill>
            <a:gsLst>
              <a:gs pos="0">
                <a:srgbClr val="5E368F"/>
              </a:gs>
              <a:gs pos="100000">
                <a:srgbClr val="E1C1EA"/>
              </a:gs>
            </a:gsLst>
            <a:lin ang="5400000" scaled="1"/>
          </a:gra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grpSp>
        <p:nvGrpSpPr>
          <p:cNvPr id="2" name="组合 1">
            <a:extLst>
              <a:ext uri="{FF2B5EF4-FFF2-40B4-BE49-F238E27FC236}">
                <a16:creationId xmlns:a16="http://schemas.microsoft.com/office/drawing/2014/main" id="{0B73A4F3-B895-44FE-B2BF-07CBCB6A4103}"/>
              </a:ext>
            </a:extLst>
          </p:cNvPr>
          <p:cNvGrpSpPr/>
          <p:nvPr/>
        </p:nvGrpSpPr>
        <p:grpSpPr>
          <a:xfrm>
            <a:off x="584093" y="3831407"/>
            <a:ext cx="2133781" cy="2137770"/>
            <a:chOff x="584093" y="3831407"/>
            <a:chExt cx="2133781" cy="2137770"/>
          </a:xfrm>
        </p:grpSpPr>
        <p:sp>
          <p:nvSpPr>
            <p:cNvPr id="17" name="Rectangle 31">
              <a:extLst>
                <a:ext uri="{FF2B5EF4-FFF2-40B4-BE49-F238E27FC236}">
                  <a16:creationId xmlns:a16="http://schemas.microsoft.com/office/drawing/2014/main" id="{500FC7DC-DF5E-4057-A9B6-717EE50BF31B}"/>
                </a:ext>
              </a:extLst>
            </p:cNvPr>
            <p:cNvSpPr/>
            <p:nvPr/>
          </p:nvSpPr>
          <p:spPr>
            <a:xfrm>
              <a:off x="878373" y="3831407"/>
              <a:ext cx="1415772" cy="830997"/>
            </a:xfrm>
            <a:prstGeom prst="rect">
              <a:avLst/>
            </a:prstGeom>
          </p:spPr>
          <p:txBody>
            <a:bodyPr wrap="none">
              <a:spAutoFit/>
            </a:bodyPr>
            <a:lstStyle/>
            <a:p>
              <a:pPr algn="ctr"/>
              <a:r>
                <a:rPr lang="en-US" sz="4800" dirty="0">
                  <a:solidFill>
                    <a:schemeClr val="tx1">
                      <a:lumMod val="85000"/>
                      <a:lumOff val="15000"/>
                    </a:schemeClr>
                  </a:solidFill>
                  <a:latin typeface="+mn-ea"/>
                  <a:cs typeface="Open Sans" panose="020B0606030504020204" pitchFamily="34" charset="0"/>
                </a:rPr>
                <a:t>80%</a:t>
              </a:r>
            </a:p>
          </p:txBody>
        </p:sp>
        <p:grpSp>
          <p:nvGrpSpPr>
            <p:cNvPr id="21" name="组合 20">
              <a:extLst>
                <a:ext uri="{FF2B5EF4-FFF2-40B4-BE49-F238E27FC236}">
                  <a16:creationId xmlns:a16="http://schemas.microsoft.com/office/drawing/2014/main" id="{6BE3D3CD-421E-4F7D-8990-0A84570A0DB7}"/>
                </a:ext>
              </a:extLst>
            </p:cNvPr>
            <p:cNvGrpSpPr/>
            <p:nvPr/>
          </p:nvGrpSpPr>
          <p:grpSpPr>
            <a:xfrm>
              <a:off x="584093" y="4731834"/>
              <a:ext cx="2133781" cy="1237343"/>
              <a:chOff x="647417" y="3807909"/>
              <a:chExt cx="2133781" cy="1237343"/>
            </a:xfrm>
          </p:grpSpPr>
          <p:sp>
            <p:nvSpPr>
              <p:cNvPr id="22" name="文本框 21">
                <a:extLst>
                  <a:ext uri="{FF2B5EF4-FFF2-40B4-BE49-F238E27FC236}">
                    <a16:creationId xmlns:a16="http://schemas.microsoft.com/office/drawing/2014/main" id="{B1473642-7042-465D-A1B3-CBC36145AFFC}"/>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23" name="文本框 22">
                <a:extLst>
                  <a:ext uri="{FF2B5EF4-FFF2-40B4-BE49-F238E27FC236}">
                    <a16:creationId xmlns:a16="http://schemas.microsoft.com/office/drawing/2014/main" id="{3C32D55B-FCE8-484B-8BC1-9AB71128E437}"/>
                  </a:ext>
                </a:extLst>
              </p:cNvPr>
              <p:cNvSpPr txBox="1"/>
              <p:nvPr/>
            </p:nvSpPr>
            <p:spPr>
              <a:xfrm>
                <a:off x="683233" y="4213358"/>
                <a:ext cx="2062148" cy="831894"/>
              </a:xfrm>
              <a:prstGeom prst="rect">
                <a:avLst/>
              </a:prstGeom>
              <a:noFill/>
            </p:spPr>
            <p:txBody>
              <a:bodyPr wrap="square" rtlCol="0">
                <a:spAutoFit/>
                <a:scene3d>
                  <a:camera prst="orthographicFront"/>
                  <a:lightRig rig="threePt" dir="t"/>
                </a:scene3d>
                <a:sp3d contourW="12700"/>
              </a:bodyPr>
              <a:lstStyle/>
              <a:p>
                <a:pPr algn="ctr">
                  <a:lnSpc>
                    <a:spcPts val="2000"/>
                  </a:lnSpc>
                </a:pPr>
                <a:r>
                  <a:rPr lang="zh-CN" altLang="en-US" sz="10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000" dirty="0">
                  <a:solidFill>
                    <a:schemeClr val="tx1">
                      <a:lumMod val="85000"/>
                      <a:lumOff val="15000"/>
                    </a:schemeClr>
                  </a:solidFill>
                  <a:latin typeface="+mn-ea"/>
                  <a:sym typeface="Arial" panose="020B0604020202020204" pitchFamily="34" charset="0"/>
                </a:endParaRPr>
              </a:p>
            </p:txBody>
          </p:sp>
        </p:grpSp>
      </p:grpSp>
      <p:grpSp>
        <p:nvGrpSpPr>
          <p:cNvPr id="3" name="组合 2">
            <a:extLst>
              <a:ext uri="{FF2B5EF4-FFF2-40B4-BE49-F238E27FC236}">
                <a16:creationId xmlns:a16="http://schemas.microsoft.com/office/drawing/2014/main" id="{F82C3223-4034-4070-A311-A3031AF89BC9}"/>
              </a:ext>
            </a:extLst>
          </p:cNvPr>
          <p:cNvGrpSpPr/>
          <p:nvPr/>
        </p:nvGrpSpPr>
        <p:grpSpPr>
          <a:xfrm>
            <a:off x="3559376" y="3831407"/>
            <a:ext cx="2133781" cy="2137770"/>
            <a:chOff x="3559376" y="3831407"/>
            <a:chExt cx="2133781" cy="2137770"/>
          </a:xfrm>
        </p:grpSpPr>
        <p:sp>
          <p:nvSpPr>
            <p:cNvPr id="18" name="Rectangle 39">
              <a:extLst>
                <a:ext uri="{FF2B5EF4-FFF2-40B4-BE49-F238E27FC236}">
                  <a16:creationId xmlns:a16="http://schemas.microsoft.com/office/drawing/2014/main" id="{DDA4C5A9-031C-405E-ACD6-EAC2DA450DA9}"/>
                </a:ext>
              </a:extLst>
            </p:cNvPr>
            <p:cNvSpPr/>
            <p:nvPr/>
          </p:nvSpPr>
          <p:spPr>
            <a:xfrm>
              <a:off x="3926394" y="3831407"/>
              <a:ext cx="1415772" cy="830997"/>
            </a:xfrm>
            <a:prstGeom prst="rect">
              <a:avLst/>
            </a:prstGeom>
          </p:spPr>
          <p:txBody>
            <a:bodyPr wrap="none">
              <a:spAutoFit/>
            </a:bodyPr>
            <a:lstStyle/>
            <a:p>
              <a:pPr algn="ctr"/>
              <a:r>
                <a:rPr lang="en-US" sz="4800" dirty="0">
                  <a:solidFill>
                    <a:schemeClr val="tx1">
                      <a:lumMod val="85000"/>
                      <a:lumOff val="15000"/>
                    </a:schemeClr>
                  </a:solidFill>
                  <a:latin typeface="+mn-ea"/>
                  <a:cs typeface="Open Sans" panose="020B0606030504020204" pitchFamily="34" charset="0"/>
                </a:rPr>
                <a:t>75%</a:t>
              </a:r>
            </a:p>
          </p:txBody>
        </p:sp>
        <p:grpSp>
          <p:nvGrpSpPr>
            <p:cNvPr id="24" name="组合 23">
              <a:extLst>
                <a:ext uri="{FF2B5EF4-FFF2-40B4-BE49-F238E27FC236}">
                  <a16:creationId xmlns:a16="http://schemas.microsoft.com/office/drawing/2014/main" id="{7D7BB390-E9F8-43DF-803F-E9FF6C27F786}"/>
                </a:ext>
              </a:extLst>
            </p:cNvPr>
            <p:cNvGrpSpPr/>
            <p:nvPr/>
          </p:nvGrpSpPr>
          <p:grpSpPr>
            <a:xfrm>
              <a:off x="3559376" y="4731834"/>
              <a:ext cx="2133781" cy="1237343"/>
              <a:chOff x="647417" y="3807909"/>
              <a:chExt cx="2133781" cy="1237343"/>
            </a:xfrm>
          </p:grpSpPr>
          <p:sp>
            <p:nvSpPr>
              <p:cNvPr id="25" name="文本框 24">
                <a:extLst>
                  <a:ext uri="{FF2B5EF4-FFF2-40B4-BE49-F238E27FC236}">
                    <a16:creationId xmlns:a16="http://schemas.microsoft.com/office/drawing/2014/main" id="{3A8A55AD-2B32-4F52-A2F9-67D03E7810FD}"/>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26" name="文本框 25">
                <a:extLst>
                  <a:ext uri="{FF2B5EF4-FFF2-40B4-BE49-F238E27FC236}">
                    <a16:creationId xmlns:a16="http://schemas.microsoft.com/office/drawing/2014/main" id="{027B059A-1596-4C61-A65A-DBC78386981A}"/>
                  </a:ext>
                </a:extLst>
              </p:cNvPr>
              <p:cNvSpPr txBox="1"/>
              <p:nvPr/>
            </p:nvSpPr>
            <p:spPr>
              <a:xfrm>
                <a:off x="683233" y="4213358"/>
                <a:ext cx="2062148" cy="1095236"/>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defRPr sz="1000"/>
                </a:lvl1pPr>
              </a:lstStyle>
              <a:p>
                <a:r>
                  <a:rPr lang="zh-CN" altLang="en-US"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olidFill>
                    <a:schemeClr val="tx1">
                      <a:lumMod val="85000"/>
                      <a:lumOff val="15000"/>
                    </a:schemeClr>
                  </a:solidFill>
                  <a:latin typeface="+mn-ea"/>
                  <a:sym typeface="Arial" panose="020B0604020202020204" pitchFamily="34" charset="0"/>
                </a:endParaRPr>
              </a:p>
            </p:txBody>
          </p:sp>
        </p:grpSp>
      </p:grpSp>
      <p:grpSp>
        <p:nvGrpSpPr>
          <p:cNvPr id="5" name="组合 4">
            <a:extLst>
              <a:ext uri="{FF2B5EF4-FFF2-40B4-BE49-F238E27FC236}">
                <a16:creationId xmlns:a16="http://schemas.microsoft.com/office/drawing/2014/main" id="{C4E9F8F9-03E1-430B-8608-C6B0ACA376FC}"/>
              </a:ext>
            </a:extLst>
          </p:cNvPr>
          <p:cNvGrpSpPr/>
          <p:nvPr/>
        </p:nvGrpSpPr>
        <p:grpSpPr>
          <a:xfrm>
            <a:off x="6534659" y="3831407"/>
            <a:ext cx="2133781" cy="2137770"/>
            <a:chOff x="6534659" y="3831407"/>
            <a:chExt cx="2133781" cy="2137770"/>
          </a:xfrm>
        </p:grpSpPr>
        <p:sp>
          <p:nvSpPr>
            <p:cNvPr id="19" name="Rectangle 40">
              <a:extLst>
                <a:ext uri="{FF2B5EF4-FFF2-40B4-BE49-F238E27FC236}">
                  <a16:creationId xmlns:a16="http://schemas.microsoft.com/office/drawing/2014/main" id="{9F55A218-3269-4A0B-A423-E9164E573EE5}"/>
                </a:ext>
              </a:extLst>
            </p:cNvPr>
            <p:cNvSpPr/>
            <p:nvPr/>
          </p:nvSpPr>
          <p:spPr>
            <a:xfrm>
              <a:off x="6974416" y="3831407"/>
              <a:ext cx="1415772" cy="830997"/>
            </a:xfrm>
            <a:prstGeom prst="rect">
              <a:avLst/>
            </a:prstGeom>
          </p:spPr>
          <p:txBody>
            <a:bodyPr wrap="none">
              <a:spAutoFit/>
            </a:bodyPr>
            <a:lstStyle/>
            <a:p>
              <a:pPr algn="ctr"/>
              <a:r>
                <a:rPr lang="en-US" sz="4800" dirty="0">
                  <a:solidFill>
                    <a:schemeClr val="tx1">
                      <a:lumMod val="85000"/>
                      <a:lumOff val="15000"/>
                    </a:schemeClr>
                  </a:solidFill>
                  <a:latin typeface="+mn-ea"/>
                  <a:cs typeface="Open Sans" panose="020B0606030504020204" pitchFamily="34" charset="0"/>
                </a:rPr>
                <a:t>90%</a:t>
              </a:r>
            </a:p>
          </p:txBody>
        </p:sp>
        <p:grpSp>
          <p:nvGrpSpPr>
            <p:cNvPr id="27" name="组合 26">
              <a:extLst>
                <a:ext uri="{FF2B5EF4-FFF2-40B4-BE49-F238E27FC236}">
                  <a16:creationId xmlns:a16="http://schemas.microsoft.com/office/drawing/2014/main" id="{D86A7CAA-74D9-44B6-82AB-51FDACA60CFB}"/>
                </a:ext>
              </a:extLst>
            </p:cNvPr>
            <p:cNvGrpSpPr/>
            <p:nvPr/>
          </p:nvGrpSpPr>
          <p:grpSpPr>
            <a:xfrm>
              <a:off x="6534659" y="4731834"/>
              <a:ext cx="2133781" cy="1237343"/>
              <a:chOff x="647417" y="3807909"/>
              <a:chExt cx="2133781" cy="1237343"/>
            </a:xfrm>
          </p:grpSpPr>
          <p:sp>
            <p:nvSpPr>
              <p:cNvPr id="28" name="文本框 27">
                <a:extLst>
                  <a:ext uri="{FF2B5EF4-FFF2-40B4-BE49-F238E27FC236}">
                    <a16:creationId xmlns:a16="http://schemas.microsoft.com/office/drawing/2014/main" id="{4E966A32-83BB-49E9-87FC-45DB34B672DB}"/>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29" name="文本框 28">
                <a:extLst>
                  <a:ext uri="{FF2B5EF4-FFF2-40B4-BE49-F238E27FC236}">
                    <a16:creationId xmlns:a16="http://schemas.microsoft.com/office/drawing/2014/main" id="{3BF06723-369C-4F0D-A4BA-E57D800B356E}"/>
                  </a:ext>
                </a:extLst>
              </p:cNvPr>
              <p:cNvSpPr txBox="1"/>
              <p:nvPr/>
            </p:nvSpPr>
            <p:spPr>
              <a:xfrm>
                <a:off x="683233" y="4213358"/>
                <a:ext cx="2062148" cy="1095236"/>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defRPr sz="1000"/>
                </a:lvl1pPr>
              </a:lstStyle>
              <a:p>
                <a:r>
                  <a:rPr lang="zh-CN" altLang="en-US"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olidFill>
                    <a:schemeClr val="tx1">
                      <a:lumMod val="85000"/>
                      <a:lumOff val="15000"/>
                    </a:schemeClr>
                  </a:solidFill>
                  <a:latin typeface="+mn-ea"/>
                  <a:sym typeface="Arial" panose="020B0604020202020204" pitchFamily="34" charset="0"/>
                </a:endParaRPr>
              </a:p>
            </p:txBody>
          </p:sp>
        </p:grpSp>
      </p:grpSp>
      <p:grpSp>
        <p:nvGrpSpPr>
          <p:cNvPr id="6" name="组合 5">
            <a:extLst>
              <a:ext uri="{FF2B5EF4-FFF2-40B4-BE49-F238E27FC236}">
                <a16:creationId xmlns:a16="http://schemas.microsoft.com/office/drawing/2014/main" id="{6DA3EF48-8CBA-40E2-AD7F-20A59FEECBF8}"/>
              </a:ext>
            </a:extLst>
          </p:cNvPr>
          <p:cNvGrpSpPr/>
          <p:nvPr/>
        </p:nvGrpSpPr>
        <p:grpSpPr>
          <a:xfrm>
            <a:off x="9509943" y="3831407"/>
            <a:ext cx="2133781" cy="2137770"/>
            <a:chOff x="9509943" y="3831407"/>
            <a:chExt cx="2133781" cy="2137770"/>
          </a:xfrm>
        </p:grpSpPr>
        <p:sp>
          <p:nvSpPr>
            <p:cNvPr id="20" name="Rectangle 41">
              <a:extLst>
                <a:ext uri="{FF2B5EF4-FFF2-40B4-BE49-F238E27FC236}">
                  <a16:creationId xmlns:a16="http://schemas.microsoft.com/office/drawing/2014/main" id="{9C62DF32-8508-4AFA-BBFC-A378E9EAF4E0}"/>
                </a:ext>
              </a:extLst>
            </p:cNvPr>
            <p:cNvSpPr/>
            <p:nvPr/>
          </p:nvSpPr>
          <p:spPr>
            <a:xfrm>
              <a:off x="9927186" y="3831407"/>
              <a:ext cx="1415772" cy="830997"/>
            </a:xfrm>
            <a:prstGeom prst="rect">
              <a:avLst/>
            </a:prstGeom>
          </p:spPr>
          <p:txBody>
            <a:bodyPr wrap="none">
              <a:spAutoFit/>
            </a:bodyPr>
            <a:lstStyle/>
            <a:p>
              <a:pPr algn="ctr"/>
              <a:r>
                <a:rPr lang="en-US" sz="4800" dirty="0">
                  <a:solidFill>
                    <a:schemeClr val="tx1">
                      <a:lumMod val="85000"/>
                      <a:lumOff val="15000"/>
                    </a:schemeClr>
                  </a:solidFill>
                  <a:latin typeface="+mn-ea"/>
                  <a:cs typeface="Open Sans" panose="020B0606030504020204" pitchFamily="34" charset="0"/>
                </a:rPr>
                <a:t>60%</a:t>
              </a:r>
            </a:p>
          </p:txBody>
        </p:sp>
        <p:grpSp>
          <p:nvGrpSpPr>
            <p:cNvPr id="30" name="组合 29">
              <a:extLst>
                <a:ext uri="{FF2B5EF4-FFF2-40B4-BE49-F238E27FC236}">
                  <a16:creationId xmlns:a16="http://schemas.microsoft.com/office/drawing/2014/main" id="{0887B549-DE0C-47BB-8932-15F45C91CDB2}"/>
                </a:ext>
              </a:extLst>
            </p:cNvPr>
            <p:cNvGrpSpPr/>
            <p:nvPr/>
          </p:nvGrpSpPr>
          <p:grpSpPr>
            <a:xfrm>
              <a:off x="9509943" y="4731834"/>
              <a:ext cx="2133781" cy="1237343"/>
              <a:chOff x="647417" y="3807909"/>
              <a:chExt cx="2133781" cy="1237343"/>
            </a:xfrm>
          </p:grpSpPr>
          <p:sp>
            <p:nvSpPr>
              <p:cNvPr id="31" name="文本框 30">
                <a:extLst>
                  <a:ext uri="{FF2B5EF4-FFF2-40B4-BE49-F238E27FC236}">
                    <a16:creationId xmlns:a16="http://schemas.microsoft.com/office/drawing/2014/main" id="{80AB7558-47F2-41EC-A617-496DBDA6AB4D}"/>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32" name="文本框 31">
                <a:extLst>
                  <a:ext uri="{FF2B5EF4-FFF2-40B4-BE49-F238E27FC236}">
                    <a16:creationId xmlns:a16="http://schemas.microsoft.com/office/drawing/2014/main" id="{11C48175-489C-4D59-9157-4F149889EE48}"/>
                  </a:ext>
                </a:extLst>
              </p:cNvPr>
              <p:cNvSpPr txBox="1"/>
              <p:nvPr/>
            </p:nvSpPr>
            <p:spPr>
              <a:xfrm>
                <a:off x="683233" y="4213358"/>
                <a:ext cx="2062148" cy="1095236"/>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defRPr sz="1000"/>
                </a:lvl1pPr>
              </a:lstStyle>
              <a:p>
                <a:r>
                  <a:rPr lang="zh-CN" altLang="en-US"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olidFill>
                    <a:schemeClr val="tx1">
                      <a:lumMod val="85000"/>
                      <a:lumOff val="15000"/>
                    </a:schemeClr>
                  </a:solidFill>
                  <a:latin typeface="+mn-ea"/>
                  <a:sym typeface="Arial" panose="020B0604020202020204" pitchFamily="34" charset="0"/>
                </a:endParaRPr>
              </a:p>
            </p:txBody>
          </p:sp>
        </p:grpSp>
      </p:grpSp>
    </p:spTree>
    <p:extLst>
      <p:ext uri="{BB962C8B-B14F-4D97-AF65-F5344CB8AC3E}">
        <p14:creationId xmlns:p14="http://schemas.microsoft.com/office/powerpoint/2010/main" val="2752478433"/>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5500"/>
                            </p:stCondLst>
                            <p:childTnLst>
                              <p:par>
                                <p:cTn id="57" presetID="2" presetClass="entr" presetSubtype="4"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5239320" cy="553998"/>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02 </a:t>
            </a:r>
            <a:r>
              <a:rPr lang="zh-CN" altLang="en-US" sz="3000" dirty="0">
                <a:solidFill>
                  <a:srgbClr val="323037"/>
                </a:solidFill>
                <a:latin typeface="方正黑体简体" panose="03000509000000000000" pitchFamily="65" charset="-122"/>
                <a:ea typeface="方正黑体简体" panose="03000509000000000000" pitchFamily="65" charset="-122"/>
              </a:rPr>
              <a:t>Team communication</a:t>
            </a:r>
          </a:p>
        </p:txBody>
      </p:sp>
      <p:grpSp>
        <p:nvGrpSpPr>
          <p:cNvPr id="2" name="组合 1">
            <a:extLst>
              <a:ext uri="{FF2B5EF4-FFF2-40B4-BE49-F238E27FC236}">
                <a16:creationId xmlns:a16="http://schemas.microsoft.com/office/drawing/2014/main" id="{5B60145F-AC40-4B16-B2BF-8DFAB19C3E61}"/>
              </a:ext>
            </a:extLst>
          </p:cNvPr>
          <p:cNvGrpSpPr/>
          <p:nvPr/>
        </p:nvGrpSpPr>
        <p:grpSpPr>
          <a:xfrm>
            <a:off x="8160837" y="1818032"/>
            <a:ext cx="3253930" cy="1075526"/>
            <a:chOff x="8160837" y="1818032"/>
            <a:chExt cx="3253930" cy="1075526"/>
          </a:xfrm>
        </p:grpSpPr>
        <p:sp>
          <p:nvSpPr>
            <p:cNvPr id="22" name="AutoShape 19">
              <a:extLst>
                <a:ext uri="{FF2B5EF4-FFF2-40B4-BE49-F238E27FC236}">
                  <a16:creationId xmlns:a16="http://schemas.microsoft.com/office/drawing/2014/main" id="{4EB5F229-C05D-4F59-98F7-F5E61A7BA299}"/>
                </a:ext>
              </a:extLst>
            </p:cNvPr>
            <p:cNvSpPr/>
            <p:nvPr/>
          </p:nvSpPr>
          <p:spPr bwMode="auto">
            <a:xfrm>
              <a:off x="8160837" y="1951000"/>
              <a:ext cx="666214" cy="6670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3200">
                <a:solidFill>
                  <a:schemeClr val="tx1">
                    <a:lumMod val="85000"/>
                    <a:lumOff val="15000"/>
                  </a:schemeClr>
                </a:solidFill>
                <a:ea typeface="方正黑体简体" panose="03000509000000000000" pitchFamily="65" charset="-122"/>
                <a:sym typeface="Gill Sans" charset="0"/>
              </a:endParaRPr>
            </a:p>
          </p:txBody>
        </p:sp>
        <p:sp>
          <p:nvSpPr>
            <p:cNvPr id="25" name="Freeform 9">
              <a:extLst>
                <a:ext uri="{FF2B5EF4-FFF2-40B4-BE49-F238E27FC236}">
                  <a16:creationId xmlns:a16="http://schemas.microsoft.com/office/drawing/2014/main" id="{EFF75BA2-1A95-4989-B689-FD8560D60B1C}"/>
                </a:ext>
              </a:extLst>
            </p:cNvPr>
            <p:cNvSpPr>
              <a:spLocks noChangeArrowheads="1"/>
            </p:cNvSpPr>
            <p:nvPr/>
          </p:nvSpPr>
          <p:spPr bwMode="auto">
            <a:xfrm>
              <a:off x="8326735" y="2117297"/>
              <a:ext cx="334418" cy="334504"/>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5E368F"/>
            </a:solidFill>
            <a:ln>
              <a:noFill/>
            </a:ln>
            <a:effectLst/>
          </p:spPr>
          <p:txBody>
            <a:bodyPr wrap="none" lIns="91424" tIns="45712" rIns="91424" bIns="45712" anchor="ctr"/>
            <a:lstStyle/>
            <a:p>
              <a:pPr>
                <a:defRPr/>
              </a:pPr>
              <a:endParaRPr lang="en-US" dirty="0">
                <a:solidFill>
                  <a:schemeClr val="tx1">
                    <a:lumMod val="85000"/>
                    <a:lumOff val="15000"/>
                  </a:schemeClr>
                </a:solidFill>
                <a:latin typeface="+mn-lt"/>
                <a:ea typeface="方正黑体简体" panose="03000509000000000000" pitchFamily="65" charset="-122"/>
                <a:cs typeface="+mn-cs"/>
              </a:endParaRPr>
            </a:p>
          </p:txBody>
        </p:sp>
        <p:sp>
          <p:nvSpPr>
            <p:cNvPr id="28" name="文本框 27">
              <a:extLst>
                <a:ext uri="{FF2B5EF4-FFF2-40B4-BE49-F238E27FC236}">
                  <a16:creationId xmlns:a16="http://schemas.microsoft.com/office/drawing/2014/main" id="{3D7DB1CF-F99D-4ADC-802D-ECC2FD1F713E}"/>
                </a:ext>
              </a:extLst>
            </p:cNvPr>
            <p:cNvSpPr txBox="1"/>
            <p:nvPr/>
          </p:nvSpPr>
          <p:spPr>
            <a:xfrm>
              <a:off x="8926784" y="1818032"/>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85000"/>
                      <a:lumOff val="15000"/>
                    </a:schemeClr>
                  </a:solidFill>
                  <a:latin typeface="+mn-ea"/>
                  <a:cs typeface="+mn-ea"/>
                  <a:sym typeface="+mn-lt"/>
                </a:rPr>
                <a:t>Add text</a:t>
              </a:r>
            </a:p>
          </p:txBody>
        </p:sp>
        <p:sp>
          <p:nvSpPr>
            <p:cNvPr id="29" name="文本框 28">
              <a:extLst>
                <a:ext uri="{FF2B5EF4-FFF2-40B4-BE49-F238E27FC236}">
                  <a16:creationId xmlns:a16="http://schemas.microsoft.com/office/drawing/2014/main" id="{0579DEB9-5696-45D3-B945-C8E2E3CCC753}"/>
                </a:ext>
              </a:extLst>
            </p:cNvPr>
            <p:cNvSpPr txBox="1"/>
            <p:nvPr/>
          </p:nvSpPr>
          <p:spPr>
            <a:xfrm>
              <a:off x="8926784" y="2058265"/>
              <a:ext cx="2487983" cy="835293"/>
            </a:xfrm>
            <a:prstGeom prst="rect">
              <a:avLst/>
            </a:prstGeom>
            <a:noFill/>
          </p:spPr>
          <p:txBody>
            <a:bodyPr wrap="square" rtlCol="0">
              <a:spAutoFit/>
              <a:scene3d>
                <a:camera prst="orthographicFront"/>
                <a:lightRig rig="threePt" dir="t"/>
              </a:scene3d>
              <a:sp3d contourW="12700"/>
            </a:bodyPr>
            <a:lstStyle/>
            <a:p>
              <a:pPr>
                <a:lnSpc>
                  <a:spcPts val="2000"/>
                </a:lnSpc>
              </a:pPr>
              <a:r>
                <a:rPr lang="zh-CN" altLang="en-US" sz="11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sym typeface="Arial" panose="020B0604020202020204" pitchFamily="34" charset="0"/>
              </a:endParaRPr>
            </a:p>
          </p:txBody>
        </p:sp>
      </p:grpSp>
      <p:grpSp>
        <p:nvGrpSpPr>
          <p:cNvPr id="3" name="组合 2">
            <a:extLst>
              <a:ext uri="{FF2B5EF4-FFF2-40B4-BE49-F238E27FC236}">
                <a16:creationId xmlns:a16="http://schemas.microsoft.com/office/drawing/2014/main" id="{2FCA9048-1563-4835-AC28-997E3E84F316}"/>
              </a:ext>
            </a:extLst>
          </p:cNvPr>
          <p:cNvGrpSpPr/>
          <p:nvPr/>
        </p:nvGrpSpPr>
        <p:grpSpPr>
          <a:xfrm>
            <a:off x="8160837" y="3293553"/>
            <a:ext cx="3267458" cy="1071270"/>
            <a:chOff x="8160837" y="3293553"/>
            <a:chExt cx="3267458" cy="1071270"/>
          </a:xfrm>
        </p:grpSpPr>
        <p:sp>
          <p:nvSpPr>
            <p:cNvPr id="23" name="AutoShape 21">
              <a:extLst>
                <a:ext uri="{FF2B5EF4-FFF2-40B4-BE49-F238E27FC236}">
                  <a16:creationId xmlns:a16="http://schemas.microsoft.com/office/drawing/2014/main" id="{C0605428-51A5-4171-A5EA-318FAB588FE3}"/>
                </a:ext>
              </a:extLst>
            </p:cNvPr>
            <p:cNvSpPr/>
            <p:nvPr/>
          </p:nvSpPr>
          <p:spPr bwMode="auto">
            <a:xfrm>
              <a:off x="8160837" y="3463225"/>
              <a:ext cx="666214" cy="6670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3200">
                <a:solidFill>
                  <a:schemeClr val="tx1">
                    <a:lumMod val="85000"/>
                    <a:lumOff val="15000"/>
                  </a:schemeClr>
                </a:solidFill>
                <a:ea typeface="方正黑体简体" panose="03000509000000000000" pitchFamily="65" charset="-122"/>
                <a:sym typeface="Gill Sans" charset="0"/>
              </a:endParaRPr>
            </a:p>
          </p:txBody>
        </p:sp>
        <p:sp>
          <p:nvSpPr>
            <p:cNvPr id="27" name="Freeform 24">
              <a:extLst>
                <a:ext uri="{FF2B5EF4-FFF2-40B4-BE49-F238E27FC236}">
                  <a16:creationId xmlns:a16="http://schemas.microsoft.com/office/drawing/2014/main" id="{AFFAB894-FFA9-4D4C-8DC0-FC22D462E42B}"/>
                </a:ext>
              </a:extLst>
            </p:cNvPr>
            <p:cNvSpPr>
              <a:spLocks noChangeArrowheads="1"/>
            </p:cNvSpPr>
            <p:nvPr/>
          </p:nvSpPr>
          <p:spPr bwMode="auto">
            <a:xfrm>
              <a:off x="8322639" y="3660667"/>
              <a:ext cx="342610" cy="272214"/>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rgbClr val="5E368F"/>
            </a:solidFill>
            <a:ln>
              <a:noFill/>
            </a:ln>
            <a:effectLst/>
          </p:spPr>
          <p:txBody>
            <a:bodyPr wrap="none" lIns="91424" tIns="45712" rIns="91424" bIns="45712" anchor="ctr"/>
            <a:lstStyle/>
            <a:p>
              <a:pPr>
                <a:defRPr/>
              </a:pPr>
              <a:endParaRPr lang="en-US" dirty="0">
                <a:solidFill>
                  <a:schemeClr val="tx1">
                    <a:lumMod val="85000"/>
                    <a:lumOff val="15000"/>
                  </a:schemeClr>
                </a:solidFill>
                <a:latin typeface="+mn-lt"/>
                <a:ea typeface="方正黑体简体" panose="03000509000000000000" pitchFamily="65" charset="-122"/>
                <a:cs typeface="+mn-cs"/>
              </a:endParaRPr>
            </a:p>
          </p:txBody>
        </p:sp>
        <p:sp>
          <p:nvSpPr>
            <p:cNvPr id="30" name="文本框 29">
              <a:extLst>
                <a:ext uri="{FF2B5EF4-FFF2-40B4-BE49-F238E27FC236}">
                  <a16:creationId xmlns:a16="http://schemas.microsoft.com/office/drawing/2014/main" id="{4F67C308-A0EC-4015-9C70-DAAFF32E5B95}"/>
                </a:ext>
              </a:extLst>
            </p:cNvPr>
            <p:cNvSpPr txBox="1"/>
            <p:nvPr/>
          </p:nvSpPr>
          <p:spPr>
            <a:xfrm>
              <a:off x="8926784" y="3293553"/>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85000"/>
                      <a:lumOff val="15000"/>
                    </a:schemeClr>
                  </a:solidFill>
                  <a:latin typeface="+mn-ea"/>
                  <a:cs typeface="+mn-ea"/>
                  <a:sym typeface="+mn-lt"/>
                </a:rPr>
                <a:t>Add text</a:t>
              </a:r>
            </a:p>
          </p:txBody>
        </p:sp>
        <p:sp>
          <p:nvSpPr>
            <p:cNvPr id="31" name="文本框 30">
              <a:extLst>
                <a:ext uri="{FF2B5EF4-FFF2-40B4-BE49-F238E27FC236}">
                  <a16:creationId xmlns:a16="http://schemas.microsoft.com/office/drawing/2014/main" id="{45FDB8BB-5F14-46E3-88F3-62381CEC0991}"/>
                </a:ext>
              </a:extLst>
            </p:cNvPr>
            <p:cNvSpPr txBox="1"/>
            <p:nvPr/>
          </p:nvSpPr>
          <p:spPr>
            <a:xfrm>
              <a:off x="8940313" y="3529530"/>
              <a:ext cx="2487982" cy="835293"/>
            </a:xfrm>
            <a:prstGeom prst="rect">
              <a:avLst/>
            </a:prstGeom>
            <a:noFill/>
          </p:spPr>
          <p:txBody>
            <a:bodyPr wrap="square" rtlCol="0">
              <a:spAutoFit/>
              <a:scene3d>
                <a:camera prst="orthographicFront"/>
                <a:lightRig rig="threePt" dir="t"/>
              </a:scene3d>
              <a:sp3d contourW="12700"/>
            </a:bodyPr>
            <a:lstStyle>
              <a:defPPr>
                <a:defRPr lang="zh-CN"/>
              </a:defPPr>
              <a:lvl1pPr>
                <a:lnSpc>
                  <a:spcPts val="2000"/>
                </a:lnSpc>
                <a:defRPr sz="11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grpSp>
        <p:nvGrpSpPr>
          <p:cNvPr id="5" name="组合 4">
            <a:extLst>
              <a:ext uri="{FF2B5EF4-FFF2-40B4-BE49-F238E27FC236}">
                <a16:creationId xmlns:a16="http://schemas.microsoft.com/office/drawing/2014/main" id="{CCDCF4B2-59F3-4F9C-8EAD-E7CD8E8AB2C9}"/>
              </a:ext>
            </a:extLst>
          </p:cNvPr>
          <p:cNvGrpSpPr/>
          <p:nvPr/>
        </p:nvGrpSpPr>
        <p:grpSpPr>
          <a:xfrm>
            <a:off x="8160837" y="4769074"/>
            <a:ext cx="3253929" cy="1240742"/>
            <a:chOff x="8160837" y="4769074"/>
            <a:chExt cx="3253929" cy="1240742"/>
          </a:xfrm>
        </p:grpSpPr>
        <p:sp>
          <p:nvSpPr>
            <p:cNvPr id="24" name="AutoShape 22">
              <a:extLst>
                <a:ext uri="{FF2B5EF4-FFF2-40B4-BE49-F238E27FC236}">
                  <a16:creationId xmlns:a16="http://schemas.microsoft.com/office/drawing/2014/main" id="{AC4F75D8-96C7-4842-B899-9A59362ACB9D}"/>
                </a:ext>
              </a:extLst>
            </p:cNvPr>
            <p:cNvSpPr/>
            <p:nvPr/>
          </p:nvSpPr>
          <p:spPr bwMode="auto">
            <a:xfrm>
              <a:off x="8160837" y="4900715"/>
              <a:ext cx="666214" cy="6670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3200">
                <a:solidFill>
                  <a:schemeClr val="tx1">
                    <a:lumMod val="85000"/>
                    <a:lumOff val="15000"/>
                  </a:schemeClr>
                </a:solidFill>
                <a:ea typeface="方正黑体简体" panose="03000509000000000000" pitchFamily="65" charset="-122"/>
                <a:sym typeface="Gill Sans" charset="0"/>
              </a:endParaRPr>
            </a:p>
          </p:txBody>
        </p:sp>
        <p:sp>
          <p:nvSpPr>
            <p:cNvPr id="26" name="Freeform 67">
              <a:extLst>
                <a:ext uri="{FF2B5EF4-FFF2-40B4-BE49-F238E27FC236}">
                  <a16:creationId xmlns:a16="http://schemas.microsoft.com/office/drawing/2014/main" id="{BADA0403-35C7-4126-A976-BF91FAA3B13E}"/>
                </a:ext>
              </a:extLst>
            </p:cNvPr>
            <p:cNvSpPr>
              <a:spLocks noChangeArrowheads="1"/>
            </p:cNvSpPr>
            <p:nvPr/>
          </p:nvSpPr>
          <p:spPr bwMode="auto">
            <a:xfrm>
              <a:off x="8312585" y="5023326"/>
              <a:ext cx="362719" cy="421877"/>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rgbClr val="5E368F"/>
            </a:solidFill>
            <a:ln>
              <a:noFill/>
            </a:ln>
            <a:effectLst/>
          </p:spPr>
          <p:txBody>
            <a:bodyPr wrap="none" lIns="91424" tIns="45712" rIns="91424" bIns="45712" anchor="ctr"/>
            <a:lstStyle/>
            <a:p>
              <a:pPr>
                <a:defRPr/>
              </a:pPr>
              <a:endParaRPr lang="en-US" dirty="0">
                <a:solidFill>
                  <a:schemeClr val="tx1">
                    <a:lumMod val="85000"/>
                    <a:lumOff val="15000"/>
                  </a:schemeClr>
                </a:solidFill>
                <a:latin typeface="+mn-lt"/>
                <a:ea typeface="方正黑体简体" panose="03000509000000000000" pitchFamily="65" charset="-122"/>
                <a:cs typeface="+mn-cs"/>
              </a:endParaRPr>
            </a:p>
          </p:txBody>
        </p:sp>
        <p:sp>
          <p:nvSpPr>
            <p:cNvPr id="32" name="文本框 31">
              <a:extLst>
                <a:ext uri="{FF2B5EF4-FFF2-40B4-BE49-F238E27FC236}">
                  <a16:creationId xmlns:a16="http://schemas.microsoft.com/office/drawing/2014/main" id="{AFC2BBDE-5C47-4446-A03B-E742CCAED368}"/>
                </a:ext>
              </a:extLst>
            </p:cNvPr>
            <p:cNvSpPr txBox="1"/>
            <p:nvPr/>
          </p:nvSpPr>
          <p:spPr>
            <a:xfrm>
              <a:off x="8926784" y="4769074"/>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85000"/>
                      <a:lumOff val="15000"/>
                    </a:schemeClr>
                  </a:solidFill>
                  <a:latin typeface="+mn-ea"/>
                  <a:cs typeface="+mn-ea"/>
                  <a:sym typeface="+mn-lt"/>
                </a:rPr>
                <a:t>Add text</a:t>
              </a:r>
            </a:p>
          </p:txBody>
        </p:sp>
        <p:sp>
          <p:nvSpPr>
            <p:cNvPr id="33" name="文本框 32">
              <a:extLst>
                <a:ext uri="{FF2B5EF4-FFF2-40B4-BE49-F238E27FC236}">
                  <a16:creationId xmlns:a16="http://schemas.microsoft.com/office/drawing/2014/main" id="{52096A07-6FA6-489F-8E3E-1CE136B06ECC}"/>
                </a:ext>
              </a:extLst>
            </p:cNvPr>
            <p:cNvSpPr txBox="1"/>
            <p:nvPr/>
          </p:nvSpPr>
          <p:spPr>
            <a:xfrm>
              <a:off x="8926784" y="5174523"/>
              <a:ext cx="2487982" cy="835293"/>
            </a:xfrm>
            <a:prstGeom prst="rect">
              <a:avLst/>
            </a:prstGeom>
            <a:noFill/>
          </p:spPr>
          <p:txBody>
            <a:bodyPr wrap="square" rtlCol="0">
              <a:spAutoFit/>
              <a:scene3d>
                <a:camera prst="orthographicFront"/>
                <a:lightRig rig="threePt" dir="t"/>
              </a:scene3d>
              <a:sp3d contourW="12700"/>
            </a:bodyPr>
            <a:lstStyle>
              <a:defPPr>
                <a:defRPr lang="zh-CN"/>
              </a:defPPr>
              <a:lvl1pPr>
                <a:lnSpc>
                  <a:spcPts val="2000"/>
                </a:lnSpc>
                <a:defRPr sz="11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grpSp>
        <p:nvGrpSpPr>
          <p:cNvPr id="8" name="组合 7">
            <a:extLst>
              <a:ext uri="{FF2B5EF4-FFF2-40B4-BE49-F238E27FC236}">
                <a16:creationId xmlns:a16="http://schemas.microsoft.com/office/drawing/2014/main" id="{0337889C-6EC1-4E0C-85C8-DB717F6938C7}"/>
              </a:ext>
            </a:extLst>
          </p:cNvPr>
          <p:cNvGrpSpPr/>
          <p:nvPr/>
        </p:nvGrpSpPr>
        <p:grpSpPr>
          <a:xfrm>
            <a:off x="667823" y="1818032"/>
            <a:ext cx="3181388" cy="1104954"/>
            <a:chOff x="667823" y="1818032"/>
            <a:chExt cx="3181388" cy="1104954"/>
          </a:xfrm>
        </p:grpSpPr>
        <p:sp>
          <p:nvSpPr>
            <p:cNvPr id="13" name="AutoShape 19">
              <a:extLst>
                <a:ext uri="{FF2B5EF4-FFF2-40B4-BE49-F238E27FC236}">
                  <a16:creationId xmlns:a16="http://schemas.microsoft.com/office/drawing/2014/main" id="{C6898C80-BB0D-4F56-A3B7-AF9026ED2A7D}"/>
                </a:ext>
              </a:extLst>
            </p:cNvPr>
            <p:cNvSpPr/>
            <p:nvPr/>
          </p:nvSpPr>
          <p:spPr bwMode="auto">
            <a:xfrm>
              <a:off x="3182997" y="1951000"/>
              <a:ext cx="666214" cy="6670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3200">
                <a:solidFill>
                  <a:schemeClr val="tx1">
                    <a:lumMod val="85000"/>
                    <a:lumOff val="15000"/>
                  </a:schemeClr>
                </a:solidFill>
                <a:ea typeface="方正黑体简体" panose="03000509000000000000" pitchFamily="65" charset="-122"/>
                <a:sym typeface="Gill Sans" charset="0"/>
              </a:endParaRPr>
            </a:p>
          </p:txBody>
        </p:sp>
        <p:sp>
          <p:nvSpPr>
            <p:cNvPr id="16" name="Freeform 9">
              <a:extLst>
                <a:ext uri="{FF2B5EF4-FFF2-40B4-BE49-F238E27FC236}">
                  <a16:creationId xmlns:a16="http://schemas.microsoft.com/office/drawing/2014/main" id="{26A9C90D-5304-445D-8A0F-E56CF1CF77C7}"/>
                </a:ext>
              </a:extLst>
            </p:cNvPr>
            <p:cNvSpPr>
              <a:spLocks noChangeArrowheads="1"/>
            </p:cNvSpPr>
            <p:nvPr/>
          </p:nvSpPr>
          <p:spPr bwMode="auto">
            <a:xfrm>
              <a:off x="3348895" y="2117297"/>
              <a:ext cx="334418" cy="334504"/>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5E368F"/>
            </a:solidFill>
            <a:ln>
              <a:noFill/>
            </a:ln>
            <a:effectLst/>
          </p:spPr>
          <p:txBody>
            <a:bodyPr wrap="none" lIns="91424" tIns="45712" rIns="91424" bIns="45712" anchor="ctr"/>
            <a:lstStyle/>
            <a:p>
              <a:pPr>
                <a:defRPr/>
              </a:pPr>
              <a:endParaRPr lang="en-US" dirty="0">
                <a:solidFill>
                  <a:schemeClr val="tx1">
                    <a:lumMod val="85000"/>
                    <a:lumOff val="15000"/>
                  </a:schemeClr>
                </a:solidFill>
                <a:latin typeface="+mn-lt"/>
                <a:ea typeface="方正黑体简体" panose="03000509000000000000" pitchFamily="65" charset="-122"/>
                <a:cs typeface="+mn-cs"/>
              </a:endParaRPr>
            </a:p>
          </p:txBody>
        </p:sp>
        <p:sp>
          <p:nvSpPr>
            <p:cNvPr id="34" name="文本框 33">
              <a:extLst>
                <a:ext uri="{FF2B5EF4-FFF2-40B4-BE49-F238E27FC236}">
                  <a16:creationId xmlns:a16="http://schemas.microsoft.com/office/drawing/2014/main" id="{9405E932-2A2B-4692-A677-153A077DF07D}"/>
                </a:ext>
              </a:extLst>
            </p:cNvPr>
            <p:cNvSpPr txBox="1"/>
            <p:nvPr/>
          </p:nvSpPr>
          <p:spPr>
            <a:xfrm>
              <a:off x="966852" y="1818032"/>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85000"/>
                      <a:lumOff val="15000"/>
                    </a:schemeClr>
                  </a:solidFill>
                  <a:latin typeface="+mn-ea"/>
                  <a:cs typeface="+mn-ea"/>
                  <a:sym typeface="+mn-lt"/>
                </a:rPr>
                <a:t>Add text</a:t>
              </a:r>
            </a:p>
          </p:txBody>
        </p:sp>
        <p:sp>
          <p:nvSpPr>
            <p:cNvPr id="35" name="文本框 34">
              <a:extLst>
                <a:ext uri="{FF2B5EF4-FFF2-40B4-BE49-F238E27FC236}">
                  <a16:creationId xmlns:a16="http://schemas.microsoft.com/office/drawing/2014/main" id="{9BE80526-3EC9-48BC-9E9D-A2DD18D6A6F1}"/>
                </a:ext>
              </a:extLst>
            </p:cNvPr>
            <p:cNvSpPr txBox="1"/>
            <p:nvPr/>
          </p:nvSpPr>
          <p:spPr>
            <a:xfrm>
              <a:off x="667823" y="2087693"/>
              <a:ext cx="2446656" cy="835293"/>
            </a:xfrm>
            <a:prstGeom prst="rect">
              <a:avLst/>
            </a:prstGeom>
            <a:noFill/>
          </p:spPr>
          <p:txBody>
            <a:bodyPr wrap="square" rtlCol="0">
              <a:spAutoFit/>
              <a:scene3d>
                <a:camera prst="orthographicFront"/>
                <a:lightRig rig="threePt" dir="t"/>
              </a:scene3d>
              <a:sp3d contourW="12700"/>
            </a:bodyPr>
            <a:lstStyle>
              <a:defPPr>
                <a:defRPr lang="zh-CN"/>
              </a:defPPr>
              <a:lvl1pPr>
                <a:lnSpc>
                  <a:spcPts val="2000"/>
                </a:lnSpc>
                <a:defRPr sz="1100">
                  <a:solidFill>
                    <a:schemeClr val="tx1">
                      <a:lumMod val="85000"/>
                      <a:lumOff val="15000"/>
                    </a:schemeClr>
                  </a:solidFill>
                  <a:latin typeface="+mn-ea"/>
                </a:defRPr>
              </a:lvl1pPr>
            </a:lstStyle>
            <a:p>
              <a:pPr algn="r"/>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grpSp>
        <p:nvGrpSpPr>
          <p:cNvPr id="7" name="组合 6">
            <a:extLst>
              <a:ext uri="{FF2B5EF4-FFF2-40B4-BE49-F238E27FC236}">
                <a16:creationId xmlns:a16="http://schemas.microsoft.com/office/drawing/2014/main" id="{CC5E28D4-1BA1-48E2-AA4F-6537E723302F}"/>
              </a:ext>
            </a:extLst>
          </p:cNvPr>
          <p:cNvGrpSpPr/>
          <p:nvPr/>
        </p:nvGrpSpPr>
        <p:grpSpPr>
          <a:xfrm>
            <a:off x="624228" y="3344864"/>
            <a:ext cx="3195234" cy="1039968"/>
            <a:chOff x="653977" y="3293553"/>
            <a:chExt cx="3195234" cy="1039968"/>
          </a:xfrm>
        </p:grpSpPr>
        <p:sp>
          <p:nvSpPr>
            <p:cNvPr id="14" name="AutoShape 21">
              <a:extLst>
                <a:ext uri="{FF2B5EF4-FFF2-40B4-BE49-F238E27FC236}">
                  <a16:creationId xmlns:a16="http://schemas.microsoft.com/office/drawing/2014/main" id="{BF238F43-6B53-43DD-88EB-F0512D258D5A}"/>
                </a:ext>
              </a:extLst>
            </p:cNvPr>
            <p:cNvSpPr/>
            <p:nvPr/>
          </p:nvSpPr>
          <p:spPr bwMode="auto">
            <a:xfrm>
              <a:off x="3182997" y="3463225"/>
              <a:ext cx="666214" cy="6670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3200">
                <a:solidFill>
                  <a:schemeClr val="tx1">
                    <a:lumMod val="85000"/>
                    <a:lumOff val="15000"/>
                  </a:schemeClr>
                </a:solidFill>
                <a:ea typeface="方正黑体简体" panose="03000509000000000000" pitchFamily="65" charset="-122"/>
                <a:sym typeface="Gill Sans" charset="0"/>
              </a:endParaRPr>
            </a:p>
          </p:txBody>
        </p:sp>
        <p:sp>
          <p:nvSpPr>
            <p:cNvPr id="18" name="Freeform 24">
              <a:extLst>
                <a:ext uri="{FF2B5EF4-FFF2-40B4-BE49-F238E27FC236}">
                  <a16:creationId xmlns:a16="http://schemas.microsoft.com/office/drawing/2014/main" id="{FE1F2875-1C38-4015-941B-62877659E7DC}"/>
                </a:ext>
              </a:extLst>
            </p:cNvPr>
            <p:cNvSpPr>
              <a:spLocks noChangeArrowheads="1"/>
            </p:cNvSpPr>
            <p:nvPr/>
          </p:nvSpPr>
          <p:spPr bwMode="auto">
            <a:xfrm>
              <a:off x="3344799" y="3660667"/>
              <a:ext cx="342610" cy="272214"/>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rgbClr val="5E368F"/>
            </a:solidFill>
            <a:ln>
              <a:noFill/>
            </a:ln>
            <a:effectLst/>
          </p:spPr>
          <p:txBody>
            <a:bodyPr wrap="none" lIns="91424" tIns="45712" rIns="91424" bIns="45712" anchor="ctr"/>
            <a:lstStyle/>
            <a:p>
              <a:pPr>
                <a:defRPr/>
              </a:pPr>
              <a:endParaRPr lang="en-US" dirty="0">
                <a:solidFill>
                  <a:schemeClr val="tx1">
                    <a:lumMod val="85000"/>
                    <a:lumOff val="15000"/>
                  </a:schemeClr>
                </a:solidFill>
                <a:latin typeface="+mn-lt"/>
                <a:ea typeface="方正黑体简体" panose="03000509000000000000" pitchFamily="65" charset="-122"/>
                <a:cs typeface="+mn-cs"/>
              </a:endParaRPr>
            </a:p>
          </p:txBody>
        </p:sp>
        <p:sp>
          <p:nvSpPr>
            <p:cNvPr id="36" name="文本框 35">
              <a:extLst>
                <a:ext uri="{FF2B5EF4-FFF2-40B4-BE49-F238E27FC236}">
                  <a16:creationId xmlns:a16="http://schemas.microsoft.com/office/drawing/2014/main" id="{9E107F8C-70EA-4C7F-9B23-5DE673B7410B}"/>
                </a:ext>
              </a:extLst>
            </p:cNvPr>
            <p:cNvSpPr txBox="1"/>
            <p:nvPr/>
          </p:nvSpPr>
          <p:spPr>
            <a:xfrm>
              <a:off x="966852" y="3293553"/>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85000"/>
                      <a:lumOff val="15000"/>
                    </a:schemeClr>
                  </a:solidFill>
                  <a:latin typeface="+mn-ea"/>
                  <a:cs typeface="+mn-ea"/>
                  <a:sym typeface="+mn-lt"/>
                </a:rPr>
                <a:t>Add text</a:t>
              </a:r>
            </a:p>
          </p:txBody>
        </p:sp>
        <p:sp>
          <p:nvSpPr>
            <p:cNvPr id="37" name="文本框 36">
              <a:extLst>
                <a:ext uri="{FF2B5EF4-FFF2-40B4-BE49-F238E27FC236}">
                  <a16:creationId xmlns:a16="http://schemas.microsoft.com/office/drawing/2014/main" id="{688E6C5A-7662-4ACE-AFDC-6894CDC2544B}"/>
                </a:ext>
              </a:extLst>
            </p:cNvPr>
            <p:cNvSpPr txBox="1"/>
            <p:nvPr/>
          </p:nvSpPr>
          <p:spPr>
            <a:xfrm>
              <a:off x="653977" y="3498228"/>
              <a:ext cx="2446656" cy="835293"/>
            </a:xfrm>
            <a:prstGeom prst="rect">
              <a:avLst/>
            </a:prstGeom>
            <a:noFill/>
          </p:spPr>
          <p:txBody>
            <a:bodyPr wrap="square" rtlCol="0">
              <a:spAutoFit/>
              <a:scene3d>
                <a:camera prst="orthographicFront"/>
                <a:lightRig rig="threePt" dir="t"/>
              </a:scene3d>
              <a:sp3d contourW="12700"/>
            </a:bodyPr>
            <a:lstStyle>
              <a:defPPr>
                <a:defRPr lang="zh-CN"/>
              </a:defPPr>
              <a:lvl1pPr algn="r">
                <a:lnSpc>
                  <a:spcPts val="2000"/>
                </a:lnSpc>
                <a:defRPr sz="11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beautiful layoutDegree.</a:t>
              </a:r>
              <a:endParaRPr lang="en-US" altLang="zh-CN" dirty="0">
                <a:sym typeface="Arial" panose="020B0604020202020204" pitchFamily="34" charset="0"/>
              </a:endParaRPr>
            </a:p>
          </p:txBody>
        </p:sp>
      </p:grpSp>
      <p:grpSp>
        <p:nvGrpSpPr>
          <p:cNvPr id="6" name="组合 5">
            <a:extLst>
              <a:ext uri="{FF2B5EF4-FFF2-40B4-BE49-F238E27FC236}">
                <a16:creationId xmlns:a16="http://schemas.microsoft.com/office/drawing/2014/main" id="{29F1D251-C6AC-41F9-8A8D-16F9026EA44D}"/>
              </a:ext>
            </a:extLst>
          </p:cNvPr>
          <p:cNvGrpSpPr/>
          <p:nvPr/>
        </p:nvGrpSpPr>
        <p:grpSpPr>
          <a:xfrm>
            <a:off x="653977" y="4838660"/>
            <a:ext cx="3195234" cy="1171156"/>
            <a:chOff x="653977" y="4838660"/>
            <a:chExt cx="3195234" cy="1171156"/>
          </a:xfrm>
        </p:grpSpPr>
        <p:sp>
          <p:nvSpPr>
            <p:cNvPr id="15" name="AutoShape 22">
              <a:extLst>
                <a:ext uri="{FF2B5EF4-FFF2-40B4-BE49-F238E27FC236}">
                  <a16:creationId xmlns:a16="http://schemas.microsoft.com/office/drawing/2014/main" id="{EAA057EB-05DD-481D-B140-B8EB731C88C4}"/>
                </a:ext>
              </a:extLst>
            </p:cNvPr>
            <p:cNvSpPr/>
            <p:nvPr/>
          </p:nvSpPr>
          <p:spPr bwMode="auto">
            <a:xfrm>
              <a:off x="3182997" y="4900715"/>
              <a:ext cx="666214" cy="6670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3200">
                <a:solidFill>
                  <a:schemeClr val="tx1">
                    <a:lumMod val="85000"/>
                    <a:lumOff val="15000"/>
                  </a:schemeClr>
                </a:solidFill>
                <a:ea typeface="方正黑体简体" panose="03000509000000000000" pitchFamily="65" charset="-122"/>
                <a:sym typeface="Gill Sans" charset="0"/>
              </a:endParaRPr>
            </a:p>
          </p:txBody>
        </p:sp>
        <p:sp>
          <p:nvSpPr>
            <p:cNvPr id="17" name="Freeform 67">
              <a:extLst>
                <a:ext uri="{FF2B5EF4-FFF2-40B4-BE49-F238E27FC236}">
                  <a16:creationId xmlns:a16="http://schemas.microsoft.com/office/drawing/2014/main" id="{F408F98E-18DC-4082-B491-290C4E58212A}"/>
                </a:ext>
              </a:extLst>
            </p:cNvPr>
            <p:cNvSpPr>
              <a:spLocks noChangeArrowheads="1"/>
            </p:cNvSpPr>
            <p:nvPr/>
          </p:nvSpPr>
          <p:spPr bwMode="auto">
            <a:xfrm>
              <a:off x="3334745" y="5023326"/>
              <a:ext cx="362719" cy="421877"/>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rgbClr val="5E368F"/>
            </a:solidFill>
            <a:ln>
              <a:noFill/>
            </a:ln>
            <a:effectLst/>
          </p:spPr>
          <p:txBody>
            <a:bodyPr wrap="none" lIns="91424" tIns="45712" rIns="91424" bIns="45712" anchor="ctr"/>
            <a:lstStyle/>
            <a:p>
              <a:pPr>
                <a:defRPr/>
              </a:pPr>
              <a:endParaRPr lang="en-US" dirty="0">
                <a:solidFill>
                  <a:schemeClr val="tx1">
                    <a:lumMod val="85000"/>
                    <a:lumOff val="15000"/>
                  </a:schemeClr>
                </a:solidFill>
                <a:latin typeface="+mn-lt"/>
                <a:ea typeface="方正黑体简体" panose="03000509000000000000" pitchFamily="65" charset="-122"/>
                <a:cs typeface="+mn-cs"/>
              </a:endParaRPr>
            </a:p>
          </p:txBody>
        </p:sp>
        <p:sp>
          <p:nvSpPr>
            <p:cNvPr id="38" name="文本框 37">
              <a:extLst>
                <a:ext uri="{FF2B5EF4-FFF2-40B4-BE49-F238E27FC236}">
                  <a16:creationId xmlns:a16="http://schemas.microsoft.com/office/drawing/2014/main" id="{1B2F45BB-3624-4AAB-A8E5-0B136155F49C}"/>
                </a:ext>
              </a:extLst>
            </p:cNvPr>
            <p:cNvSpPr txBox="1"/>
            <p:nvPr/>
          </p:nvSpPr>
          <p:spPr>
            <a:xfrm>
              <a:off x="897469" y="4838660"/>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85000"/>
                      <a:lumOff val="15000"/>
                    </a:schemeClr>
                  </a:solidFill>
                  <a:latin typeface="+mn-ea"/>
                  <a:cs typeface="+mn-ea"/>
                  <a:sym typeface="+mn-lt"/>
                </a:rPr>
                <a:t>Add text</a:t>
              </a:r>
            </a:p>
          </p:txBody>
        </p:sp>
        <p:sp>
          <p:nvSpPr>
            <p:cNvPr id="39" name="文本框 38">
              <a:extLst>
                <a:ext uri="{FF2B5EF4-FFF2-40B4-BE49-F238E27FC236}">
                  <a16:creationId xmlns:a16="http://schemas.microsoft.com/office/drawing/2014/main" id="{C4430DD7-4FCC-45E4-912A-4BF6B3E38305}"/>
                </a:ext>
              </a:extLst>
            </p:cNvPr>
            <p:cNvSpPr txBox="1"/>
            <p:nvPr/>
          </p:nvSpPr>
          <p:spPr>
            <a:xfrm>
              <a:off x="653977" y="5174523"/>
              <a:ext cx="2446656" cy="835293"/>
            </a:xfrm>
            <a:prstGeom prst="rect">
              <a:avLst/>
            </a:prstGeom>
            <a:noFill/>
          </p:spPr>
          <p:txBody>
            <a:bodyPr wrap="square" rtlCol="0">
              <a:spAutoFit/>
              <a:scene3d>
                <a:camera prst="orthographicFront"/>
                <a:lightRig rig="threePt" dir="t"/>
              </a:scene3d>
              <a:sp3d contourW="12700"/>
            </a:bodyPr>
            <a:lstStyle>
              <a:defPPr>
                <a:defRPr lang="zh-CN"/>
              </a:defPPr>
              <a:lvl1pPr algn="r">
                <a:lnSpc>
                  <a:spcPts val="2000"/>
                </a:lnSpc>
                <a:defRPr sz="11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sp>
        <p:nvSpPr>
          <p:cNvPr id="41" name="任意多边形 21">
            <a:extLst>
              <a:ext uri="{FF2B5EF4-FFF2-40B4-BE49-F238E27FC236}">
                <a16:creationId xmlns:a16="http://schemas.microsoft.com/office/drawing/2014/main" id="{3A692610-BFD6-451C-9420-607D3344DF43}"/>
              </a:ext>
            </a:extLst>
          </p:cNvPr>
          <p:cNvSpPr/>
          <p:nvPr/>
        </p:nvSpPr>
        <p:spPr>
          <a:xfrm rot="8017353">
            <a:off x="5363379" y="2681982"/>
            <a:ext cx="1094750" cy="1054318"/>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FFFFFF">
                  <a:lumMod val="95000"/>
                </a:srgbClr>
              </a:solidFill>
              <a:effectLst/>
              <a:uLnTx/>
              <a:uFillTx/>
              <a:latin typeface="方正黑体简体" panose="02010601030101010101" pitchFamily="2" charset="-122"/>
              <a:ea typeface="方正黑体简体" panose="02010601030101010101" pitchFamily="2" charset="-122"/>
              <a:cs typeface="方正黑体简体" panose="02010601030101010101" pitchFamily="2" charset="-122"/>
              <a:sym typeface="方正黑体简体" panose="02010601030101010101" pitchFamily="2" charset="-122"/>
            </a:endParaRPr>
          </a:p>
        </p:txBody>
      </p:sp>
      <p:sp>
        <p:nvSpPr>
          <p:cNvPr id="42" name="任意多边形 22">
            <a:extLst>
              <a:ext uri="{FF2B5EF4-FFF2-40B4-BE49-F238E27FC236}">
                <a16:creationId xmlns:a16="http://schemas.microsoft.com/office/drawing/2014/main" id="{70D9F9DF-BF66-4CA5-996A-3336A9F359FC}"/>
              </a:ext>
            </a:extLst>
          </p:cNvPr>
          <p:cNvSpPr/>
          <p:nvPr/>
        </p:nvSpPr>
        <p:spPr>
          <a:xfrm rot="13330866">
            <a:off x="4600867" y="3440218"/>
            <a:ext cx="1095146" cy="105393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FFFFFF">
                  <a:lumMod val="95000"/>
                </a:srgbClr>
              </a:solidFill>
              <a:effectLst/>
              <a:uLnTx/>
              <a:uFillTx/>
              <a:latin typeface="方正黑体简体" panose="02010601030101010101" pitchFamily="2" charset="-122"/>
              <a:ea typeface="方正黑体简体" panose="02010601030101010101" pitchFamily="2" charset="-122"/>
              <a:cs typeface="方正黑体简体" panose="02010601030101010101" pitchFamily="2" charset="-122"/>
              <a:sym typeface="方正黑体简体" panose="02010601030101010101" pitchFamily="2" charset="-122"/>
            </a:endParaRPr>
          </a:p>
        </p:txBody>
      </p:sp>
      <p:sp>
        <p:nvSpPr>
          <p:cNvPr id="43" name="任意多边形 23">
            <a:extLst>
              <a:ext uri="{FF2B5EF4-FFF2-40B4-BE49-F238E27FC236}">
                <a16:creationId xmlns:a16="http://schemas.microsoft.com/office/drawing/2014/main" id="{2A5263FF-848E-4BBF-91DE-99208F691DBF}"/>
              </a:ext>
            </a:extLst>
          </p:cNvPr>
          <p:cNvSpPr/>
          <p:nvPr/>
        </p:nvSpPr>
        <p:spPr>
          <a:xfrm rot="2853042">
            <a:off x="4695869" y="1924641"/>
            <a:ext cx="1094750" cy="1054318"/>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FFFFFF">
                  <a:lumMod val="95000"/>
                </a:srgbClr>
              </a:solidFill>
              <a:effectLst/>
              <a:uLnTx/>
              <a:uFillTx/>
              <a:latin typeface="方正黑体简体" panose="02010601030101010101" pitchFamily="2" charset="-122"/>
              <a:ea typeface="方正黑体简体" panose="02010601030101010101" pitchFamily="2" charset="-122"/>
              <a:cs typeface="方正黑体简体" panose="02010601030101010101" pitchFamily="2" charset="-122"/>
              <a:sym typeface="方正黑体简体" panose="02010601030101010101" pitchFamily="2" charset="-122"/>
            </a:endParaRPr>
          </a:p>
        </p:txBody>
      </p:sp>
      <p:sp>
        <p:nvSpPr>
          <p:cNvPr id="44" name="任意多边形 24">
            <a:extLst>
              <a:ext uri="{FF2B5EF4-FFF2-40B4-BE49-F238E27FC236}">
                <a16:creationId xmlns:a16="http://schemas.microsoft.com/office/drawing/2014/main" id="{A2BE23A6-D58D-4746-8D64-B873968A27EF}"/>
              </a:ext>
            </a:extLst>
          </p:cNvPr>
          <p:cNvSpPr/>
          <p:nvPr/>
        </p:nvSpPr>
        <p:spPr>
          <a:xfrm rot="18918822">
            <a:off x="5622335" y="3802091"/>
            <a:ext cx="1095146" cy="105393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FFFFFF">
                  <a:lumMod val="95000"/>
                </a:srgbClr>
              </a:solidFill>
              <a:effectLst/>
              <a:uLnTx/>
              <a:uFillTx/>
              <a:latin typeface="方正黑体简体" panose="02010601030101010101" pitchFamily="2" charset="-122"/>
              <a:ea typeface="方正黑体简体" panose="02010601030101010101" pitchFamily="2" charset="-122"/>
              <a:cs typeface="方正黑体简体" panose="02010601030101010101" pitchFamily="2" charset="-122"/>
              <a:sym typeface="方正黑体简体" panose="02010601030101010101" pitchFamily="2" charset="-122"/>
            </a:endParaRPr>
          </a:p>
        </p:txBody>
      </p:sp>
      <p:sp>
        <p:nvSpPr>
          <p:cNvPr id="45" name="任意多边形 25">
            <a:extLst>
              <a:ext uri="{FF2B5EF4-FFF2-40B4-BE49-F238E27FC236}">
                <a16:creationId xmlns:a16="http://schemas.microsoft.com/office/drawing/2014/main" id="{2B26D2CA-E0FB-4B34-BF3F-B8B4906C508F}"/>
              </a:ext>
            </a:extLst>
          </p:cNvPr>
          <p:cNvSpPr/>
          <p:nvPr/>
        </p:nvSpPr>
        <p:spPr>
          <a:xfrm rot="13330866">
            <a:off x="6327864" y="4580156"/>
            <a:ext cx="1095146" cy="105393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FFFFFF">
                  <a:lumMod val="95000"/>
                </a:srgbClr>
              </a:solidFill>
              <a:effectLst/>
              <a:uLnTx/>
              <a:uFillTx/>
              <a:latin typeface="方正黑体简体" panose="02010601030101010101" pitchFamily="2" charset="-122"/>
              <a:ea typeface="方正黑体简体" panose="02010601030101010101" pitchFamily="2" charset="-122"/>
              <a:cs typeface="方正黑体简体" panose="02010601030101010101" pitchFamily="2" charset="-122"/>
              <a:sym typeface="方正黑体简体" panose="02010601030101010101" pitchFamily="2" charset="-122"/>
            </a:endParaRPr>
          </a:p>
        </p:txBody>
      </p:sp>
      <p:sp>
        <p:nvSpPr>
          <p:cNvPr id="46" name="任意多边形 26">
            <a:extLst>
              <a:ext uri="{FF2B5EF4-FFF2-40B4-BE49-F238E27FC236}">
                <a16:creationId xmlns:a16="http://schemas.microsoft.com/office/drawing/2014/main" id="{CF01BB79-87AF-4903-86A9-E82F136D3457}"/>
              </a:ext>
            </a:extLst>
          </p:cNvPr>
          <p:cNvSpPr/>
          <p:nvPr/>
        </p:nvSpPr>
        <p:spPr>
          <a:xfrm rot="2853042">
            <a:off x="6358925" y="3155521"/>
            <a:ext cx="1094750" cy="1054318"/>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FFFFFF">
                  <a:lumMod val="95000"/>
                </a:srgbClr>
              </a:solidFill>
              <a:effectLst/>
              <a:uLnTx/>
              <a:uFillTx/>
              <a:latin typeface="方正黑体简体" panose="02010601030101010101" pitchFamily="2" charset="-122"/>
              <a:ea typeface="方正黑体简体" panose="02010601030101010101" pitchFamily="2" charset="-122"/>
              <a:cs typeface="方正黑体简体" panose="02010601030101010101" pitchFamily="2" charset="-122"/>
              <a:sym typeface="方正黑体简体" panose="02010601030101010101" pitchFamily="2" charset="-122"/>
            </a:endParaRPr>
          </a:p>
        </p:txBody>
      </p:sp>
    </p:spTree>
    <p:extLst>
      <p:ext uri="{BB962C8B-B14F-4D97-AF65-F5344CB8AC3E}">
        <p14:creationId xmlns:p14="http://schemas.microsoft.com/office/powerpoint/2010/main" val="1712151155"/>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randombar(horizontal)">
                                      <p:cBhvr>
                                        <p:cTn id="23" dur="500"/>
                                        <p:tgtEl>
                                          <p:spTgt spid="4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randombar(horizontal)">
                                      <p:cBhvr>
                                        <p:cTn id="26" dur="500"/>
                                        <p:tgtEl>
                                          <p:spTgt spid="4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randombar(horizontal)">
                                      <p:cBhvr>
                                        <p:cTn id="29" dur="500"/>
                                        <p:tgtEl>
                                          <p:spTgt spid="4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randombar(horizontal)">
                                      <p:cBhvr>
                                        <p:cTn id="32" dur="500"/>
                                        <p:tgtEl>
                                          <p:spTgt spid="4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randombar(horizontal)">
                                      <p:cBhvr>
                                        <p:cTn id="35" dur="500"/>
                                        <p:tgtEl>
                                          <p:spTgt spid="46"/>
                                        </p:tgtEl>
                                      </p:cBhvr>
                                    </p:animEffect>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1" grpId="0" bldLvl="0" animBg="1"/>
      <p:bldP spid="42" grpId="0" bldLvl="0" animBg="1"/>
      <p:bldP spid="43" grpId="0" bldLvl="0" animBg="1"/>
      <p:bldP spid="44" grpId="0" bldLvl="0" animBg="1"/>
      <p:bldP spid="45" grpId="0" bldLvl="0" animBg="1"/>
      <p:bldP spid="4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565908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02 </a:t>
            </a:r>
            <a:r>
              <a:rPr lang="zh-CN" altLang="en-US" sz="3000" dirty="0">
                <a:solidFill>
                  <a:srgbClr val="323037"/>
                </a:solidFill>
                <a:latin typeface="方正黑体简体" panose="03000509000000000000" pitchFamily="65" charset="-122"/>
                <a:ea typeface="方正黑体简体" panose="03000509000000000000" pitchFamily="65" charset="-122"/>
              </a:rPr>
              <a:t>Team communication</a:t>
            </a:r>
          </a:p>
        </p:txBody>
      </p:sp>
      <p:sp>
        <p:nvSpPr>
          <p:cNvPr id="16" name="文本框 15">
            <a:extLst>
              <a:ext uri="{FF2B5EF4-FFF2-40B4-BE49-F238E27FC236}">
                <a16:creationId xmlns:a16="http://schemas.microsoft.com/office/drawing/2014/main" id="{CB48144F-1B1B-45D1-BF2B-CEFAAE3F3CC8}"/>
              </a:ext>
            </a:extLst>
          </p:cNvPr>
          <p:cNvSpPr txBox="1"/>
          <p:nvPr/>
        </p:nvSpPr>
        <p:spPr>
          <a:xfrm>
            <a:off x="9146602" y="4076238"/>
            <a:ext cx="2432818" cy="838756"/>
          </a:xfrm>
          <a:prstGeom prst="rect">
            <a:avLst/>
          </a:prstGeom>
          <a:noFill/>
        </p:spPr>
        <p:txBody>
          <a:bodyPr wrap="square" rtlCol="0">
            <a:spAutoFit/>
          </a:bodyPr>
          <a:lstStyle/>
          <a:p>
            <a:pPr>
              <a:lnSpc>
                <a:spcPts val="2000"/>
              </a:lnSpc>
            </a:pPr>
            <a:r>
              <a:rPr lang="zh-CN" altLang="en-US" sz="12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200" dirty="0">
              <a:solidFill>
                <a:schemeClr val="tx1">
                  <a:lumMod val="85000"/>
                  <a:lumOff val="15000"/>
                </a:schemeClr>
              </a:solidFill>
              <a:latin typeface="+mn-ea"/>
              <a:sym typeface="Arial" panose="020B0604020202020204" pitchFamily="34" charset="0"/>
            </a:endParaRPr>
          </a:p>
        </p:txBody>
      </p:sp>
      <p:sp>
        <p:nvSpPr>
          <p:cNvPr id="17" name="Rectangle 24">
            <a:extLst>
              <a:ext uri="{FF2B5EF4-FFF2-40B4-BE49-F238E27FC236}">
                <a16:creationId xmlns:a16="http://schemas.microsoft.com/office/drawing/2014/main" id="{DF09BF9D-9A11-4AE0-A0A4-02A2D478BF57}"/>
              </a:ext>
            </a:extLst>
          </p:cNvPr>
          <p:cNvSpPr>
            <a:spLocks noChangeArrowheads="1"/>
          </p:cNvSpPr>
          <p:nvPr/>
        </p:nvSpPr>
        <p:spPr bwMode="auto">
          <a:xfrm>
            <a:off x="9196474" y="3696286"/>
            <a:ext cx="2620388" cy="3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Click to fill in the title</a:t>
            </a:r>
          </a:p>
        </p:txBody>
      </p:sp>
      <p:sp>
        <p:nvSpPr>
          <p:cNvPr id="18" name="文本框 17">
            <a:extLst>
              <a:ext uri="{FF2B5EF4-FFF2-40B4-BE49-F238E27FC236}">
                <a16:creationId xmlns:a16="http://schemas.microsoft.com/office/drawing/2014/main" id="{B7ABDF67-055C-475B-9738-60ED9BE3D20F}"/>
              </a:ext>
            </a:extLst>
          </p:cNvPr>
          <p:cNvSpPr txBox="1"/>
          <p:nvPr/>
        </p:nvSpPr>
        <p:spPr>
          <a:xfrm>
            <a:off x="1300402" y="4139444"/>
            <a:ext cx="2432818" cy="838756"/>
          </a:xfrm>
          <a:prstGeom prst="rect">
            <a:avLst/>
          </a:prstGeom>
          <a:noFill/>
        </p:spPr>
        <p:txBody>
          <a:bodyPr wrap="square" rtlCol="0">
            <a:spAutoFit/>
          </a:bodyPr>
          <a:lstStyle/>
          <a:p>
            <a:pPr algn="r">
              <a:lnSpc>
                <a:spcPts val="2000"/>
              </a:lnSpc>
            </a:pPr>
            <a:r>
              <a:rPr lang="zh-CN" altLang="en-US" sz="12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200" dirty="0">
              <a:solidFill>
                <a:schemeClr val="tx1">
                  <a:lumMod val="85000"/>
                  <a:lumOff val="15000"/>
                </a:schemeClr>
              </a:solidFill>
              <a:latin typeface="+mn-ea"/>
              <a:sym typeface="Arial" panose="020B0604020202020204" pitchFamily="34" charset="0"/>
            </a:endParaRPr>
          </a:p>
        </p:txBody>
      </p:sp>
      <p:sp>
        <p:nvSpPr>
          <p:cNvPr id="19" name="Rectangle 24">
            <a:extLst>
              <a:ext uri="{FF2B5EF4-FFF2-40B4-BE49-F238E27FC236}">
                <a16:creationId xmlns:a16="http://schemas.microsoft.com/office/drawing/2014/main" id="{9A879965-FCEE-418F-878E-A159DC3261A3}"/>
              </a:ext>
            </a:extLst>
          </p:cNvPr>
          <p:cNvSpPr>
            <a:spLocks noChangeArrowheads="1"/>
          </p:cNvSpPr>
          <p:nvPr/>
        </p:nvSpPr>
        <p:spPr bwMode="auto">
          <a:xfrm>
            <a:off x="811494" y="3731455"/>
            <a:ext cx="2787491" cy="3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Click to fill in the title</a:t>
            </a:r>
          </a:p>
        </p:txBody>
      </p:sp>
      <p:sp>
        <p:nvSpPr>
          <p:cNvPr id="20" name="文本框 19">
            <a:extLst>
              <a:ext uri="{FF2B5EF4-FFF2-40B4-BE49-F238E27FC236}">
                <a16:creationId xmlns:a16="http://schemas.microsoft.com/office/drawing/2014/main" id="{B8B6DD11-2097-433B-A3BD-7002CDBA9EDC}"/>
              </a:ext>
            </a:extLst>
          </p:cNvPr>
          <p:cNvSpPr txBox="1"/>
          <p:nvPr/>
        </p:nvSpPr>
        <p:spPr>
          <a:xfrm>
            <a:off x="5092397" y="2456822"/>
            <a:ext cx="2432818" cy="838756"/>
          </a:xfrm>
          <a:prstGeom prst="rect">
            <a:avLst/>
          </a:prstGeom>
          <a:noFill/>
        </p:spPr>
        <p:txBody>
          <a:bodyPr wrap="square" rtlCol="0">
            <a:spAutoFit/>
          </a:bodyPr>
          <a:lstStyle/>
          <a:p>
            <a:pPr>
              <a:lnSpc>
                <a:spcPts val="2000"/>
              </a:lnSpc>
            </a:pPr>
            <a:r>
              <a:rPr lang="zh-CN" altLang="en-US" sz="12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200" dirty="0">
              <a:solidFill>
                <a:schemeClr val="tx1">
                  <a:lumMod val="85000"/>
                  <a:lumOff val="15000"/>
                </a:schemeClr>
              </a:solidFill>
              <a:latin typeface="+mn-ea"/>
              <a:sym typeface="Arial" panose="020B0604020202020204" pitchFamily="34" charset="0"/>
            </a:endParaRPr>
          </a:p>
        </p:txBody>
      </p:sp>
      <p:sp>
        <p:nvSpPr>
          <p:cNvPr id="21" name="Rectangle 24">
            <a:extLst>
              <a:ext uri="{FF2B5EF4-FFF2-40B4-BE49-F238E27FC236}">
                <a16:creationId xmlns:a16="http://schemas.microsoft.com/office/drawing/2014/main" id="{2507386A-8649-426B-8985-995C8C30C3F4}"/>
              </a:ext>
            </a:extLst>
          </p:cNvPr>
          <p:cNvSpPr>
            <a:spLocks noChangeArrowheads="1"/>
          </p:cNvSpPr>
          <p:nvPr/>
        </p:nvSpPr>
        <p:spPr bwMode="auto">
          <a:xfrm>
            <a:off x="4715060" y="2110210"/>
            <a:ext cx="3415212" cy="3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Click to fill in the title</a:t>
            </a:r>
          </a:p>
        </p:txBody>
      </p:sp>
      <p:grpSp>
        <p:nvGrpSpPr>
          <p:cNvPr id="22" name="组合 21">
            <a:extLst>
              <a:ext uri="{FF2B5EF4-FFF2-40B4-BE49-F238E27FC236}">
                <a16:creationId xmlns:a16="http://schemas.microsoft.com/office/drawing/2014/main" id="{D355A46B-C489-438E-93E7-34225DC0BCA2}"/>
              </a:ext>
            </a:extLst>
          </p:cNvPr>
          <p:cNvGrpSpPr/>
          <p:nvPr/>
        </p:nvGrpSpPr>
        <p:grpSpPr>
          <a:xfrm>
            <a:off x="3524779" y="3519048"/>
            <a:ext cx="5795774" cy="5795774"/>
            <a:chOff x="2733676" y="-3284219"/>
            <a:chExt cx="6772274" cy="6772274"/>
          </a:xfrm>
        </p:grpSpPr>
        <p:pic>
          <p:nvPicPr>
            <p:cNvPr id="23" name="图片 22">
              <a:extLst>
                <a:ext uri="{FF2B5EF4-FFF2-40B4-BE49-F238E27FC236}">
                  <a16:creationId xmlns:a16="http://schemas.microsoft.com/office/drawing/2014/main" id="{371C582A-A0C6-4576-B54A-9CB0C250F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24" name="图片 23">
              <a:extLst>
                <a:ext uri="{FF2B5EF4-FFF2-40B4-BE49-F238E27FC236}">
                  <a16:creationId xmlns:a16="http://schemas.microsoft.com/office/drawing/2014/main" id="{34BD2F99-67D9-4D68-A05E-32FC063E85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25" name="图片 24">
              <a:extLst>
                <a:ext uri="{FF2B5EF4-FFF2-40B4-BE49-F238E27FC236}">
                  <a16:creationId xmlns:a16="http://schemas.microsoft.com/office/drawing/2014/main" id="{871DECF7-CC3D-47F3-92AC-2EBC8CB446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26" name="图片 25">
              <a:extLst>
                <a:ext uri="{FF2B5EF4-FFF2-40B4-BE49-F238E27FC236}">
                  <a16:creationId xmlns:a16="http://schemas.microsoft.com/office/drawing/2014/main" id="{6608FE42-B5A3-4619-95C8-28270E3165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27" name="图片 26">
              <a:extLst>
                <a:ext uri="{FF2B5EF4-FFF2-40B4-BE49-F238E27FC236}">
                  <a16:creationId xmlns:a16="http://schemas.microsoft.com/office/drawing/2014/main" id="{3E1DD74F-DA39-4E79-BCF1-C7A6C41F3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28" name="图片 27">
              <a:extLst>
                <a:ext uri="{FF2B5EF4-FFF2-40B4-BE49-F238E27FC236}">
                  <a16:creationId xmlns:a16="http://schemas.microsoft.com/office/drawing/2014/main" id="{33509D89-7752-48DC-8797-823F6958BA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29" name="图片 28">
              <a:extLst>
                <a:ext uri="{FF2B5EF4-FFF2-40B4-BE49-F238E27FC236}">
                  <a16:creationId xmlns:a16="http://schemas.microsoft.com/office/drawing/2014/main" id="{AD199622-74B0-4B8C-8793-8991F163B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30" name="图片 29">
              <a:extLst>
                <a:ext uri="{FF2B5EF4-FFF2-40B4-BE49-F238E27FC236}">
                  <a16:creationId xmlns:a16="http://schemas.microsoft.com/office/drawing/2014/main" id="{C874A1AD-6F4A-4478-B067-3601BDAB970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Tree>
    <p:extLst>
      <p:ext uri="{BB962C8B-B14F-4D97-AF65-F5344CB8AC3E}">
        <p14:creationId xmlns:p14="http://schemas.microsoft.com/office/powerpoint/2010/main" val="87458779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DBC84D0-C8D0-40EA-86CF-6A703D31C72A}"/>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3287F38A-8BF9-4E86-BE96-F957BB162298}"/>
              </a:ext>
            </a:extLst>
          </p:cNvPr>
          <p:cNvSpPr txBox="1"/>
          <p:nvPr/>
        </p:nvSpPr>
        <p:spPr>
          <a:xfrm>
            <a:off x="1897640" y="280336"/>
            <a:ext cx="1873665" cy="5477510"/>
          </a:xfrm>
          <a:prstGeom prst="rect">
            <a:avLst/>
          </a:prstGeom>
          <a:noFill/>
        </p:spPr>
        <p:txBody>
          <a:bodyPr wrap="square" rtlCol="0">
            <a:spAutoFit/>
          </a:bodyPr>
          <a:lstStyle/>
          <a:p>
            <a:r>
              <a:rPr lang="en-US" altLang="zh-CN" sz="35000" kern="800" spc="800" dirty="0">
                <a:gradFill flip="none" rotWithShape="1">
                  <a:gsLst>
                    <a:gs pos="100000">
                      <a:srgbClr val="9E9EF8"/>
                    </a:gs>
                    <a:gs pos="0">
                      <a:srgbClr val="5E368F"/>
                    </a:gs>
                  </a:gsLst>
                  <a:lin ang="16200000" scaled="1"/>
                  <a:tileRect/>
                </a:gradFill>
                <a:latin typeface="Aharoni" panose="02010803020104030203" pitchFamily="2" charset="-79"/>
                <a:ea typeface="方正黑体简体" panose="03000509000000000000" pitchFamily="65" charset="-122"/>
                <a:cs typeface="Aharoni" panose="02010803020104030203" pitchFamily="2" charset="-79"/>
              </a:rPr>
              <a:t>3</a:t>
            </a:r>
            <a:endParaRPr lang="zh-CN" altLang="en-US" sz="35000" kern="800" spc="800" dirty="0">
              <a:gradFill flip="none" rotWithShape="1">
                <a:gsLst>
                  <a:gs pos="100000">
                    <a:srgbClr val="9E9EF8"/>
                  </a:gs>
                  <a:gs pos="0">
                    <a:srgbClr val="5E368F"/>
                  </a:gs>
                </a:gsLst>
                <a:lin ang="16200000" scaled="1"/>
                <a:tileRect/>
              </a:gradFill>
              <a:latin typeface="Aharoni" panose="02010803020104030203" pitchFamily="2" charset="-79"/>
              <a:ea typeface="方正黑体简体" panose="03000509000000000000" pitchFamily="65" charset="-122"/>
              <a:cs typeface="Aharoni" panose="02010803020104030203" pitchFamily="2" charset="-79"/>
            </a:endParaRPr>
          </a:p>
        </p:txBody>
      </p:sp>
      <p:sp>
        <p:nvSpPr>
          <p:cNvPr id="6" name="文本框 5">
            <a:extLst>
              <a:ext uri="{FF2B5EF4-FFF2-40B4-BE49-F238E27FC236}">
                <a16:creationId xmlns:a16="http://schemas.microsoft.com/office/drawing/2014/main" id="{FE668732-105B-402A-9D7B-DCFE34717B43}"/>
              </a:ext>
            </a:extLst>
          </p:cNvPr>
          <p:cNvSpPr txBox="1"/>
          <p:nvPr/>
        </p:nvSpPr>
        <p:spPr>
          <a:xfrm>
            <a:off x="1377130" y="4718175"/>
            <a:ext cx="3131554" cy="584775"/>
          </a:xfrm>
          <a:prstGeom prst="rect">
            <a:avLst/>
          </a:prstGeom>
          <a:noFill/>
        </p:spPr>
        <p:txBody>
          <a:bodyPr wrap="square" rtlCol="0">
            <a:spAutoFit/>
          </a:bodyPr>
          <a:lstStyle/>
          <a:p>
            <a:r>
              <a:rPr lang="zh-CN" altLang="en-US" sz="3200" dirty="0">
                <a:solidFill>
                  <a:srgbClr val="323037"/>
                </a:solidFill>
                <a:ea typeface="方正黑体简体" panose="03000509000000000000" pitchFamily="65" charset="-122"/>
              </a:rPr>
              <a:t>Team conflict</a:t>
            </a:r>
          </a:p>
        </p:txBody>
      </p:sp>
      <p:sp>
        <p:nvSpPr>
          <p:cNvPr id="7" name="文本框 6">
            <a:extLst>
              <a:ext uri="{FF2B5EF4-FFF2-40B4-BE49-F238E27FC236}">
                <a16:creationId xmlns:a16="http://schemas.microsoft.com/office/drawing/2014/main" id="{794B7B4D-B868-45DF-8110-311344D5EBDF}"/>
              </a:ext>
            </a:extLst>
          </p:cNvPr>
          <p:cNvSpPr txBox="1"/>
          <p:nvPr/>
        </p:nvSpPr>
        <p:spPr>
          <a:xfrm>
            <a:off x="389890" y="5385435"/>
            <a:ext cx="5106035" cy="511810"/>
          </a:xfrm>
          <a:prstGeom prst="rect">
            <a:avLst/>
          </a:prstGeom>
          <a:noFill/>
        </p:spPr>
        <p:txBody>
          <a:bodyPr wrap="square" rtlCol="0">
            <a:spAutoFit/>
            <a:scene3d>
              <a:camera prst="orthographicFront"/>
              <a:lightRig rig="threePt" dir="t"/>
            </a:scene3d>
            <a:sp3d contourW="12700"/>
          </a:bodyPr>
          <a:lstStyle/>
          <a:p>
            <a:pPr algn="ctr" defTabSz="457200">
              <a:lnSpc>
                <a:spcPct val="114000"/>
              </a:lnSpc>
            </a:pPr>
            <a:r>
              <a:rPr lang="en-US" altLang="zh-CN" sz="1200" dirty="0">
                <a:solidFill>
                  <a:srgbClr val="323037"/>
                </a:solidFill>
                <a:latin typeface="Century Gothic" panose="020B0502020202020204" pitchFamily="34" charset="0"/>
                <a:ea typeface="方正黑体简体" panose="03000509000000000000" pitchFamily="65" charset="-122"/>
              </a:rPr>
              <a:t>The user-document can on a project or or </a:t>
            </a:r>
            <a:r>
              <a:rPr lang="en-US" altLang="zh-CN" sz="1200" dirty="0" err="1">
                <a:solidFill>
                  <a:srgbClr val="323037"/>
                </a:solidFill>
                <a:latin typeface="Century Gothic" panose="020B0502020202020204" pitchFamily="34" charset="0"/>
                <a:ea typeface="方正黑体简体" panose="03000509000000000000" pitchFamily="65" charset="-122"/>
              </a:rPr>
              <a:t>computer.or</a:t>
            </a:r>
            <a:r>
              <a:rPr lang="en-US" altLang="zh-CN" sz="1200" dirty="0">
                <a:solidFill>
                  <a:srgbClr val="323037"/>
                </a:solidFill>
                <a:latin typeface="Century Gothic" panose="020B0502020202020204" pitchFamily="34" charset="0"/>
                <a:ea typeface="方正黑体简体" panose="03000509000000000000" pitchFamily="65" charset="-122"/>
              </a:rPr>
              <a:t> presentation and make it film</a:t>
            </a:r>
          </a:p>
        </p:txBody>
      </p:sp>
      <p:grpSp>
        <p:nvGrpSpPr>
          <p:cNvPr id="8" name="组合 7">
            <a:extLst>
              <a:ext uri="{FF2B5EF4-FFF2-40B4-BE49-F238E27FC236}">
                <a16:creationId xmlns:a16="http://schemas.microsoft.com/office/drawing/2014/main" id="{4CBFBD24-A93C-4609-9865-748783976F32}"/>
              </a:ext>
            </a:extLst>
          </p:cNvPr>
          <p:cNvGrpSpPr/>
          <p:nvPr/>
        </p:nvGrpSpPr>
        <p:grpSpPr>
          <a:xfrm>
            <a:off x="6216398" y="988656"/>
            <a:ext cx="4880688" cy="4880688"/>
            <a:chOff x="2733676" y="-3284219"/>
            <a:chExt cx="6772274" cy="6772274"/>
          </a:xfrm>
        </p:grpSpPr>
        <p:pic>
          <p:nvPicPr>
            <p:cNvPr id="9" name="图片 8">
              <a:extLst>
                <a:ext uri="{FF2B5EF4-FFF2-40B4-BE49-F238E27FC236}">
                  <a16:creationId xmlns:a16="http://schemas.microsoft.com/office/drawing/2014/main" id="{C9AA3E82-6E3C-4384-B421-86A59316A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10" name="图片 9">
              <a:extLst>
                <a:ext uri="{FF2B5EF4-FFF2-40B4-BE49-F238E27FC236}">
                  <a16:creationId xmlns:a16="http://schemas.microsoft.com/office/drawing/2014/main" id="{72E93588-8370-41BC-A472-480BBFAEE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11" name="图片 10">
              <a:extLst>
                <a:ext uri="{FF2B5EF4-FFF2-40B4-BE49-F238E27FC236}">
                  <a16:creationId xmlns:a16="http://schemas.microsoft.com/office/drawing/2014/main" id="{19EDC528-AA1B-43F8-BF7E-46D3AABE0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12" name="图片 11">
              <a:extLst>
                <a:ext uri="{FF2B5EF4-FFF2-40B4-BE49-F238E27FC236}">
                  <a16:creationId xmlns:a16="http://schemas.microsoft.com/office/drawing/2014/main" id="{562BE346-F0BB-45A5-81F3-7295D6195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13" name="图片 12">
              <a:extLst>
                <a:ext uri="{FF2B5EF4-FFF2-40B4-BE49-F238E27FC236}">
                  <a16:creationId xmlns:a16="http://schemas.microsoft.com/office/drawing/2014/main" id="{85D4F66E-566E-4B4F-98A9-B8BB1C266A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14" name="图片 13">
              <a:extLst>
                <a:ext uri="{FF2B5EF4-FFF2-40B4-BE49-F238E27FC236}">
                  <a16:creationId xmlns:a16="http://schemas.microsoft.com/office/drawing/2014/main" id="{87AAAF82-EF81-4417-9D95-697A368419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15" name="图片 14">
              <a:extLst>
                <a:ext uri="{FF2B5EF4-FFF2-40B4-BE49-F238E27FC236}">
                  <a16:creationId xmlns:a16="http://schemas.microsoft.com/office/drawing/2014/main" id="{5B7D6BA0-671A-4B1E-8483-F944FD760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16" name="图片 15">
              <a:extLst>
                <a:ext uri="{FF2B5EF4-FFF2-40B4-BE49-F238E27FC236}">
                  <a16:creationId xmlns:a16="http://schemas.microsoft.com/office/drawing/2014/main" id="{0CEFB83A-0E81-400B-ABD2-8ACCF5ACD98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Tree>
    <p:extLst>
      <p:ext uri="{BB962C8B-B14F-4D97-AF65-F5344CB8AC3E}">
        <p14:creationId xmlns:p14="http://schemas.microsoft.com/office/powerpoint/2010/main" val="1312585757"/>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03 </a:t>
            </a:r>
            <a:r>
              <a:rPr lang="zh-CN" altLang="en-US" sz="3000" dirty="0">
                <a:solidFill>
                  <a:srgbClr val="323037"/>
                </a:solidFill>
                <a:latin typeface="方正黑体简体" panose="03000509000000000000" pitchFamily="65" charset="-122"/>
                <a:ea typeface="方正黑体简体" panose="03000509000000000000" pitchFamily="65" charset="-122"/>
              </a:rPr>
              <a:t>Team conflict</a:t>
            </a:r>
          </a:p>
        </p:txBody>
      </p:sp>
      <p:grpSp>
        <p:nvGrpSpPr>
          <p:cNvPr id="2" name="组合 1">
            <a:extLst>
              <a:ext uri="{FF2B5EF4-FFF2-40B4-BE49-F238E27FC236}">
                <a16:creationId xmlns:a16="http://schemas.microsoft.com/office/drawing/2014/main" id="{5993A825-FB13-41F4-9623-1838B4E5FC01}"/>
              </a:ext>
            </a:extLst>
          </p:cNvPr>
          <p:cNvGrpSpPr/>
          <p:nvPr/>
        </p:nvGrpSpPr>
        <p:grpSpPr>
          <a:xfrm>
            <a:off x="512924" y="1630528"/>
            <a:ext cx="10789175" cy="4478438"/>
            <a:chOff x="512924" y="1630528"/>
            <a:chExt cx="10789175" cy="4478438"/>
          </a:xfrm>
        </p:grpSpPr>
        <p:sp>
          <p:nvSpPr>
            <p:cNvPr id="13" name="Arc 30">
              <a:extLst>
                <a:ext uri="{FF2B5EF4-FFF2-40B4-BE49-F238E27FC236}">
                  <a16:creationId xmlns:a16="http://schemas.microsoft.com/office/drawing/2014/main" id="{46DD0C3D-2A31-47FF-8B95-E38D69B763E1}"/>
                </a:ext>
              </a:extLst>
            </p:cNvPr>
            <p:cNvSpPr/>
            <p:nvPr/>
          </p:nvSpPr>
          <p:spPr>
            <a:xfrm>
              <a:off x="2590775" y="2067131"/>
              <a:ext cx="1611792" cy="1611792"/>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14" name="Oval 15">
              <a:extLst>
                <a:ext uri="{FF2B5EF4-FFF2-40B4-BE49-F238E27FC236}">
                  <a16:creationId xmlns:a16="http://schemas.microsoft.com/office/drawing/2014/main" id="{0624FB8F-9B2B-4CC1-83A2-E97F673C6B41}"/>
                </a:ext>
              </a:extLst>
            </p:cNvPr>
            <p:cNvSpPr/>
            <p:nvPr/>
          </p:nvSpPr>
          <p:spPr>
            <a:xfrm>
              <a:off x="3448030" y="2949466"/>
              <a:ext cx="1473027" cy="1473026"/>
            </a:xfrm>
            <a:prstGeom prst="ellipse">
              <a:avLst/>
            </a:prstGeom>
            <a:solidFill>
              <a:srgbClr val="FFFFFF"/>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15" name="Freeform 26">
              <a:extLst>
                <a:ext uri="{FF2B5EF4-FFF2-40B4-BE49-F238E27FC236}">
                  <a16:creationId xmlns:a16="http://schemas.microsoft.com/office/drawing/2014/main" id="{32F5DDF1-2FC4-4D05-B007-11C1F8E87487}"/>
                </a:ext>
              </a:extLst>
            </p:cNvPr>
            <p:cNvSpPr>
              <a:spLocks noEditPoints="1"/>
            </p:cNvSpPr>
            <p:nvPr/>
          </p:nvSpPr>
          <p:spPr bwMode="auto">
            <a:xfrm>
              <a:off x="3859850" y="3431458"/>
              <a:ext cx="506064" cy="506064"/>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rgbClr val="5E368F"/>
            </a:solidFill>
            <a:ln>
              <a:noFill/>
            </a:ln>
          </p:spPr>
          <p:txBody>
            <a:bodyPr vert="horz" wrap="square" lIns="121920" tIns="60960" rIns="121920" bIns="60960" numCol="1" anchor="t" anchorCtr="0" compatLnSpc="1"/>
            <a:lstStyle/>
            <a:p>
              <a:endParaRPr lang="en-US" sz="3200" dirty="0">
                <a:solidFill>
                  <a:schemeClr val="tx1">
                    <a:lumMod val="85000"/>
                    <a:lumOff val="15000"/>
                  </a:schemeClr>
                </a:solidFill>
                <a:ea typeface="方正黑体简体" panose="03000509000000000000" pitchFamily="65" charset="-122"/>
              </a:endParaRPr>
            </a:p>
          </p:txBody>
        </p:sp>
        <p:sp>
          <p:nvSpPr>
            <p:cNvPr id="16" name="Arc 31">
              <a:extLst>
                <a:ext uri="{FF2B5EF4-FFF2-40B4-BE49-F238E27FC236}">
                  <a16:creationId xmlns:a16="http://schemas.microsoft.com/office/drawing/2014/main" id="{3BA5437E-1173-4405-AD09-0AE739BF6A93}"/>
                </a:ext>
              </a:extLst>
            </p:cNvPr>
            <p:cNvSpPr/>
            <p:nvPr/>
          </p:nvSpPr>
          <p:spPr>
            <a:xfrm flipH="1">
              <a:off x="7924811" y="2067131"/>
              <a:ext cx="1611792" cy="1611792"/>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17" name="Arc 33">
              <a:extLst>
                <a:ext uri="{FF2B5EF4-FFF2-40B4-BE49-F238E27FC236}">
                  <a16:creationId xmlns:a16="http://schemas.microsoft.com/office/drawing/2014/main" id="{C6C9F809-8128-469C-A44D-36EC590E182A}"/>
                </a:ext>
              </a:extLst>
            </p:cNvPr>
            <p:cNvSpPr/>
            <p:nvPr/>
          </p:nvSpPr>
          <p:spPr>
            <a:xfrm flipV="1">
              <a:off x="3829033" y="3686392"/>
              <a:ext cx="1611792" cy="1611792"/>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18" name="Oval 22">
              <a:extLst>
                <a:ext uri="{FF2B5EF4-FFF2-40B4-BE49-F238E27FC236}">
                  <a16:creationId xmlns:a16="http://schemas.microsoft.com/office/drawing/2014/main" id="{19EDF709-E59E-4DC8-8BD7-C0D151AD2380}"/>
                </a:ext>
              </a:extLst>
            </p:cNvPr>
            <p:cNvSpPr/>
            <p:nvPr/>
          </p:nvSpPr>
          <p:spPr>
            <a:xfrm>
              <a:off x="4686288" y="2949465"/>
              <a:ext cx="1473027" cy="1473027"/>
            </a:xfrm>
            <a:prstGeom prst="ellipse">
              <a:avLst/>
            </a:prstGeom>
            <a:solidFill>
              <a:schemeClr val="bg1"/>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19" name="Freeform 28">
              <a:extLst>
                <a:ext uri="{FF2B5EF4-FFF2-40B4-BE49-F238E27FC236}">
                  <a16:creationId xmlns:a16="http://schemas.microsoft.com/office/drawing/2014/main" id="{DC0216A4-0096-46B3-A161-5D5D2D71BAE8}"/>
                </a:ext>
              </a:extLst>
            </p:cNvPr>
            <p:cNvSpPr/>
            <p:nvPr/>
          </p:nvSpPr>
          <p:spPr bwMode="auto">
            <a:xfrm>
              <a:off x="5185225" y="3436664"/>
              <a:ext cx="569944" cy="465171"/>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rgbClr val="5E368F"/>
            </a:solidFill>
            <a:ln>
              <a:noFill/>
            </a:ln>
          </p:spPr>
          <p:txBody>
            <a:bodyPr vert="horz" wrap="square" lIns="121920" tIns="60960" rIns="121920" bIns="60960" numCol="1" anchor="t" anchorCtr="0" compatLnSpc="1"/>
            <a:lstStyle/>
            <a:p>
              <a:endParaRPr lang="en-US" sz="3200" dirty="0">
                <a:solidFill>
                  <a:schemeClr val="tx1">
                    <a:lumMod val="85000"/>
                    <a:lumOff val="15000"/>
                  </a:schemeClr>
                </a:solidFill>
                <a:ea typeface="方正黑体简体" panose="03000509000000000000" pitchFamily="65" charset="-122"/>
              </a:endParaRPr>
            </a:p>
          </p:txBody>
        </p:sp>
        <p:sp>
          <p:nvSpPr>
            <p:cNvPr id="20" name="Arc 32">
              <a:extLst>
                <a:ext uri="{FF2B5EF4-FFF2-40B4-BE49-F238E27FC236}">
                  <a16:creationId xmlns:a16="http://schemas.microsoft.com/office/drawing/2014/main" id="{0F60A99A-C9FE-4A26-A8CB-607919BF345B}"/>
                </a:ext>
              </a:extLst>
            </p:cNvPr>
            <p:cNvSpPr/>
            <p:nvPr/>
          </p:nvSpPr>
          <p:spPr>
            <a:xfrm flipH="1" flipV="1">
              <a:off x="6686553" y="3686392"/>
              <a:ext cx="1611792" cy="1611792"/>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21" name="Oval 23">
              <a:extLst>
                <a:ext uri="{FF2B5EF4-FFF2-40B4-BE49-F238E27FC236}">
                  <a16:creationId xmlns:a16="http://schemas.microsoft.com/office/drawing/2014/main" id="{BA0B9164-4751-4E02-8052-055EF6FB2CFD}"/>
                </a:ext>
              </a:extLst>
            </p:cNvPr>
            <p:cNvSpPr/>
            <p:nvPr/>
          </p:nvSpPr>
          <p:spPr>
            <a:xfrm>
              <a:off x="5924548" y="2949465"/>
              <a:ext cx="1473027" cy="1473027"/>
            </a:xfrm>
            <a:prstGeom prst="ellipse">
              <a:avLst/>
            </a:prstGeom>
            <a:solidFill>
              <a:schemeClr val="bg1"/>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22" name="Freeform 16">
              <a:extLst>
                <a:ext uri="{FF2B5EF4-FFF2-40B4-BE49-F238E27FC236}">
                  <a16:creationId xmlns:a16="http://schemas.microsoft.com/office/drawing/2014/main" id="{89AE6BE2-450D-45EA-B83E-603D596F2EBF}"/>
                </a:ext>
              </a:extLst>
            </p:cNvPr>
            <p:cNvSpPr/>
            <p:nvPr/>
          </p:nvSpPr>
          <p:spPr bwMode="auto">
            <a:xfrm>
              <a:off x="6429427" y="3441748"/>
              <a:ext cx="523283" cy="42524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5E368F"/>
            </a:solidFill>
            <a:ln>
              <a:noFill/>
            </a:ln>
          </p:spPr>
          <p:txBody>
            <a:bodyPr vert="horz" wrap="square" lIns="121920" tIns="60960" rIns="121920" bIns="60960" numCol="1" anchor="t" anchorCtr="0" compatLnSpc="1"/>
            <a:lstStyle/>
            <a:p>
              <a:endParaRPr lang="en-US" sz="3200" dirty="0">
                <a:solidFill>
                  <a:schemeClr val="tx1">
                    <a:lumMod val="85000"/>
                    <a:lumOff val="15000"/>
                  </a:schemeClr>
                </a:solidFill>
                <a:ea typeface="方正黑体简体" panose="03000509000000000000" pitchFamily="65" charset="-122"/>
              </a:endParaRPr>
            </a:p>
          </p:txBody>
        </p:sp>
        <p:sp>
          <p:nvSpPr>
            <p:cNvPr id="23" name="Oval 24">
              <a:extLst>
                <a:ext uri="{FF2B5EF4-FFF2-40B4-BE49-F238E27FC236}">
                  <a16:creationId xmlns:a16="http://schemas.microsoft.com/office/drawing/2014/main" id="{F0680886-9E4D-46DF-9B80-80B41D9B7E92}"/>
                </a:ext>
              </a:extLst>
            </p:cNvPr>
            <p:cNvSpPr/>
            <p:nvPr/>
          </p:nvSpPr>
          <p:spPr>
            <a:xfrm>
              <a:off x="7162806" y="2949466"/>
              <a:ext cx="1473027" cy="1473026"/>
            </a:xfrm>
            <a:prstGeom prst="ellipse">
              <a:avLst/>
            </a:prstGeom>
            <a:solidFill>
              <a:schemeClr val="bg1"/>
            </a:solidFill>
            <a:ln w="952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24" name="Freeform 21">
              <a:extLst>
                <a:ext uri="{FF2B5EF4-FFF2-40B4-BE49-F238E27FC236}">
                  <a16:creationId xmlns:a16="http://schemas.microsoft.com/office/drawing/2014/main" id="{FD2355A7-9762-4B83-8BD3-51F8BCA23329}"/>
                </a:ext>
              </a:extLst>
            </p:cNvPr>
            <p:cNvSpPr/>
            <p:nvPr/>
          </p:nvSpPr>
          <p:spPr bwMode="auto">
            <a:xfrm>
              <a:off x="7720246" y="3364554"/>
              <a:ext cx="450413" cy="569064"/>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rgbClr val="5E368F"/>
            </a:solidFill>
            <a:ln>
              <a:noFill/>
            </a:ln>
          </p:spPr>
          <p:txBody>
            <a:bodyPr vert="horz" wrap="square" lIns="121920" tIns="60960" rIns="121920" bIns="60960" numCol="1" anchor="t" anchorCtr="0" compatLnSpc="1"/>
            <a:lstStyle/>
            <a:p>
              <a:endParaRPr lang="en-US" sz="3200" dirty="0">
                <a:solidFill>
                  <a:schemeClr val="tx1">
                    <a:lumMod val="85000"/>
                    <a:lumOff val="15000"/>
                  </a:schemeClr>
                </a:solidFill>
                <a:ea typeface="方正黑体简体" panose="03000509000000000000" pitchFamily="65" charset="-122"/>
              </a:endParaRPr>
            </a:p>
          </p:txBody>
        </p:sp>
        <p:grpSp>
          <p:nvGrpSpPr>
            <p:cNvPr id="25" name="组合 24">
              <a:extLst>
                <a:ext uri="{FF2B5EF4-FFF2-40B4-BE49-F238E27FC236}">
                  <a16:creationId xmlns:a16="http://schemas.microsoft.com/office/drawing/2014/main" id="{4DDA63E0-1E31-418F-B6EE-34C4D8C68D93}"/>
                </a:ext>
              </a:extLst>
            </p:cNvPr>
            <p:cNvGrpSpPr/>
            <p:nvPr/>
          </p:nvGrpSpPr>
          <p:grpSpPr>
            <a:xfrm>
              <a:off x="512924" y="1630528"/>
              <a:ext cx="2763739" cy="1240742"/>
              <a:chOff x="647417" y="3807909"/>
              <a:chExt cx="2133781" cy="1240742"/>
            </a:xfrm>
          </p:grpSpPr>
          <p:sp>
            <p:nvSpPr>
              <p:cNvPr id="26" name="文本框 25">
                <a:extLst>
                  <a:ext uri="{FF2B5EF4-FFF2-40B4-BE49-F238E27FC236}">
                    <a16:creationId xmlns:a16="http://schemas.microsoft.com/office/drawing/2014/main" id="{3B49DE45-6172-4519-A42E-B2AA1C1FC7BF}"/>
                  </a:ext>
                </a:extLst>
              </p:cNvPr>
              <p:cNvSpPr txBox="1"/>
              <p:nvPr/>
            </p:nvSpPr>
            <p:spPr>
              <a:xfrm>
                <a:off x="647417" y="380790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85000"/>
                        <a:lumOff val="15000"/>
                      </a:schemeClr>
                    </a:solidFill>
                    <a:latin typeface="+mn-ea"/>
                    <a:cs typeface="+mn-ea"/>
                    <a:sym typeface="+mn-lt"/>
                  </a:rPr>
                  <a:t>Add text</a:t>
                </a:r>
              </a:p>
            </p:txBody>
          </p:sp>
          <p:sp>
            <p:nvSpPr>
              <p:cNvPr id="27" name="文本框 26">
                <a:extLst>
                  <a:ext uri="{FF2B5EF4-FFF2-40B4-BE49-F238E27FC236}">
                    <a16:creationId xmlns:a16="http://schemas.microsoft.com/office/drawing/2014/main" id="{507E0821-68AA-4BD9-8D74-4B9EEBDA2007}"/>
                  </a:ext>
                </a:extLst>
              </p:cNvPr>
              <p:cNvSpPr txBox="1"/>
              <p:nvPr/>
            </p:nvSpPr>
            <p:spPr>
              <a:xfrm>
                <a:off x="719050" y="4213358"/>
                <a:ext cx="2062148" cy="835293"/>
              </a:xfrm>
              <a:prstGeom prst="rect">
                <a:avLst/>
              </a:prstGeom>
              <a:noFill/>
            </p:spPr>
            <p:txBody>
              <a:bodyPr wrap="square" rtlCol="0">
                <a:spAutoFit/>
                <a:scene3d>
                  <a:camera prst="orthographicFront"/>
                  <a:lightRig rig="threePt" dir="t"/>
                </a:scene3d>
                <a:sp3d contourW="12700"/>
              </a:bodyPr>
              <a:lstStyle/>
              <a:p>
                <a:pPr algn="r">
                  <a:lnSpc>
                    <a:spcPts val="2000"/>
                  </a:lnSpc>
                </a:pPr>
                <a:r>
                  <a:rPr lang="zh-CN" altLang="en-US" sz="11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sym typeface="Arial" panose="020B0604020202020204" pitchFamily="34" charset="0"/>
                </a:endParaRPr>
              </a:p>
            </p:txBody>
          </p:sp>
        </p:grpSp>
        <p:grpSp>
          <p:nvGrpSpPr>
            <p:cNvPr id="28" name="组合 27">
              <a:extLst>
                <a:ext uri="{FF2B5EF4-FFF2-40B4-BE49-F238E27FC236}">
                  <a16:creationId xmlns:a16="http://schemas.microsoft.com/office/drawing/2014/main" id="{E433031C-4D9F-452C-8DCD-CBBE34F3DCAE}"/>
                </a:ext>
              </a:extLst>
            </p:cNvPr>
            <p:cNvGrpSpPr/>
            <p:nvPr/>
          </p:nvGrpSpPr>
          <p:grpSpPr>
            <a:xfrm>
              <a:off x="1822433" y="4861581"/>
              <a:ext cx="2763739" cy="1240742"/>
              <a:chOff x="647417" y="3807909"/>
              <a:chExt cx="2133781" cy="1240742"/>
            </a:xfrm>
          </p:grpSpPr>
          <p:sp>
            <p:nvSpPr>
              <p:cNvPr id="29" name="文本框 28">
                <a:extLst>
                  <a:ext uri="{FF2B5EF4-FFF2-40B4-BE49-F238E27FC236}">
                    <a16:creationId xmlns:a16="http://schemas.microsoft.com/office/drawing/2014/main" id="{3B2C0EDC-5DDB-47F9-82C9-D0B1EC01C7A1}"/>
                  </a:ext>
                </a:extLst>
              </p:cNvPr>
              <p:cNvSpPr txBox="1"/>
              <p:nvPr/>
            </p:nvSpPr>
            <p:spPr>
              <a:xfrm>
                <a:off x="647417" y="380790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85000"/>
                        <a:lumOff val="15000"/>
                      </a:schemeClr>
                    </a:solidFill>
                    <a:latin typeface="+mn-ea"/>
                    <a:cs typeface="+mn-ea"/>
                    <a:sym typeface="+mn-lt"/>
                  </a:rPr>
                  <a:t>Add text</a:t>
                </a:r>
              </a:p>
            </p:txBody>
          </p:sp>
          <p:sp>
            <p:nvSpPr>
              <p:cNvPr id="30" name="文本框 29">
                <a:extLst>
                  <a:ext uri="{FF2B5EF4-FFF2-40B4-BE49-F238E27FC236}">
                    <a16:creationId xmlns:a16="http://schemas.microsoft.com/office/drawing/2014/main" id="{A9313DC2-F7C3-485F-8D3E-85EE1B799A65}"/>
                  </a:ext>
                </a:extLst>
              </p:cNvPr>
              <p:cNvSpPr txBox="1"/>
              <p:nvPr/>
            </p:nvSpPr>
            <p:spPr>
              <a:xfrm>
                <a:off x="719050" y="4213358"/>
                <a:ext cx="2062148" cy="835293"/>
              </a:xfrm>
              <a:prstGeom prst="rect">
                <a:avLst/>
              </a:prstGeom>
              <a:noFill/>
            </p:spPr>
            <p:txBody>
              <a:bodyPr wrap="square" rtlCol="0">
                <a:spAutoFit/>
                <a:scene3d>
                  <a:camera prst="orthographicFront"/>
                  <a:lightRig rig="threePt" dir="t"/>
                </a:scene3d>
                <a:sp3d contourW="12700"/>
              </a:bodyPr>
              <a:lstStyle/>
              <a:p>
                <a:pPr algn="r">
                  <a:lnSpc>
                    <a:spcPts val="2000"/>
                  </a:lnSpc>
                </a:pPr>
                <a:r>
                  <a:rPr lang="zh-CN" altLang="en-US" sz="11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sym typeface="Arial" panose="020B0604020202020204" pitchFamily="34" charset="0"/>
                </a:endParaRPr>
              </a:p>
            </p:txBody>
          </p:sp>
        </p:grpSp>
        <p:grpSp>
          <p:nvGrpSpPr>
            <p:cNvPr id="31" name="组合 30">
              <a:extLst>
                <a:ext uri="{FF2B5EF4-FFF2-40B4-BE49-F238E27FC236}">
                  <a16:creationId xmlns:a16="http://schemas.microsoft.com/office/drawing/2014/main" id="{C021494A-9B2D-4D5A-A3CB-43276845E7BE}"/>
                </a:ext>
              </a:extLst>
            </p:cNvPr>
            <p:cNvGrpSpPr/>
            <p:nvPr/>
          </p:nvGrpSpPr>
          <p:grpSpPr>
            <a:xfrm>
              <a:off x="8806907" y="1630528"/>
              <a:ext cx="2495192" cy="1240742"/>
              <a:chOff x="647417" y="3807909"/>
              <a:chExt cx="2495192" cy="1240742"/>
            </a:xfrm>
          </p:grpSpPr>
          <p:sp>
            <p:nvSpPr>
              <p:cNvPr id="32" name="文本框 31">
                <a:extLst>
                  <a:ext uri="{FF2B5EF4-FFF2-40B4-BE49-F238E27FC236}">
                    <a16:creationId xmlns:a16="http://schemas.microsoft.com/office/drawing/2014/main" id="{BE6A9AEB-8F89-4BCA-9526-A397A1A2B8F0}"/>
                  </a:ext>
                </a:extLst>
              </p:cNvPr>
              <p:cNvSpPr txBox="1"/>
              <p:nvPr/>
            </p:nvSpPr>
            <p:spPr>
              <a:xfrm>
                <a:off x="647417" y="380790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85000"/>
                        <a:lumOff val="15000"/>
                      </a:schemeClr>
                    </a:solidFill>
                    <a:latin typeface="+mn-ea"/>
                    <a:cs typeface="+mn-ea"/>
                    <a:sym typeface="+mn-lt"/>
                  </a:rPr>
                  <a:t>Add text</a:t>
                </a:r>
              </a:p>
            </p:txBody>
          </p:sp>
          <p:sp>
            <p:nvSpPr>
              <p:cNvPr id="33" name="文本框 32">
                <a:extLst>
                  <a:ext uri="{FF2B5EF4-FFF2-40B4-BE49-F238E27FC236}">
                    <a16:creationId xmlns:a16="http://schemas.microsoft.com/office/drawing/2014/main" id="{89608D39-6C1F-4897-9471-78455EE391EA}"/>
                  </a:ext>
                </a:extLst>
              </p:cNvPr>
              <p:cNvSpPr txBox="1"/>
              <p:nvPr/>
            </p:nvSpPr>
            <p:spPr>
              <a:xfrm>
                <a:off x="647417" y="4213358"/>
                <a:ext cx="2495192" cy="835293"/>
              </a:xfrm>
              <a:prstGeom prst="rect">
                <a:avLst/>
              </a:prstGeom>
              <a:noFill/>
            </p:spPr>
            <p:txBody>
              <a:bodyPr wrap="square" rtlCol="0">
                <a:spAutoFit/>
                <a:scene3d>
                  <a:camera prst="orthographicFront"/>
                  <a:lightRig rig="threePt" dir="t"/>
                </a:scene3d>
                <a:sp3d contourW="12700"/>
              </a:bodyPr>
              <a:lstStyle/>
              <a:p>
                <a:pPr>
                  <a:lnSpc>
                    <a:spcPts val="2000"/>
                  </a:lnSpc>
                </a:pPr>
                <a:r>
                  <a:rPr lang="zh-CN" altLang="en-US" sz="11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sym typeface="Arial" panose="020B0604020202020204" pitchFamily="34" charset="0"/>
                </a:endParaRPr>
              </a:p>
            </p:txBody>
          </p:sp>
        </p:grpSp>
        <p:grpSp>
          <p:nvGrpSpPr>
            <p:cNvPr id="34" name="组合 33">
              <a:extLst>
                <a:ext uri="{FF2B5EF4-FFF2-40B4-BE49-F238E27FC236}">
                  <a16:creationId xmlns:a16="http://schemas.microsoft.com/office/drawing/2014/main" id="{81980A5F-A49B-484E-9BBD-FAE3BAD9A8DF}"/>
                </a:ext>
              </a:extLst>
            </p:cNvPr>
            <p:cNvGrpSpPr/>
            <p:nvPr/>
          </p:nvGrpSpPr>
          <p:grpSpPr>
            <a:xfrm>
              <a:off x="7568942" y="4868224"/>
              <a:ext cx="2616458" cy="1240742"/>
              <a:chOff x="647417" y="3807909"/>
              <a:chExt cx="2616458" cy="1240742"/>
            </a:xfrm>
          </p:grpSpPr>
          <p:sp>
            <p:nvSpPr>
              <p:cNvPr id="35" name="文本框 34">
                <a:extLst>
                  <a:ext uri="{FF2B5EF4-FFF2-40B4-BE49-F238E27FC236}">
                    <a16:creationId xmlns:a16="http://schemas.microsoft.com/office/drawing/2014/main" id="{198B269D-0C05-41F6-948F-FC6EB6120CE7}"/>
                  </a:ext>
                </a:extLst>
              </p:cNvPr>
              <p:cNvSpPr txBox="1"/>
              <p:nvPr/>
            </p:nvSpPr>
            <p:spPr>
              <a:xfrm>
                <a:off x="647417" y="380790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85000"/>
                        <a:lumOff val="15000"/>
                      </a:schemeClr>
                    </a:solidFill>
                    <a:latin typeface="+mn-ea"/>
                    <a:cs typeface="+mn-ea"/>
                    <a:sym typeface="+mn-lt"/>
                  </a:rPr>
                  <a:t>Add text</a:t>
                </a:r>
              </a:p>
            </p:txBody>
          </p:sp>
          <p:sp>
            <p:nvSpPr>
              <p:cNvPr id="36" name="文本框 35">
                <a:extLst>
                  <a:ext uri="{FF2B5EF4-FFF2-40B4-BE49-F238E27FC236}">
                    <a16:creationId xmlns:a16="http://schemas.microsoft.com/office/drawing/2014/main" id="{6A09781B-4EE3-4BD4-865F-813D31E03016}"/>
                  </a:ext>
                </a:extLst>
              </p:cNvPr>
              <p:cNvSpPr txBox="1"/>
              <p:nvPr/>
            </p:nvSpPr>
            <p:spPr>
              <a:xfrm>
                <a:off x="647417" y="4213358"/>
                <a:ext cx="2616458" cy="835293"/>
              </a:xfrm>
              <a:prstGeom prst="rect">
                <a:avLst/>
              </a:prstGeom>
              <a:noFill/>
            </p:spPr>
            <p:txBody>
              <a:bodyPr wrap="square" rtlCol="0">
                <a:spAutoFit/>
                <a:scene3d>
                  <a:camera prst="orthographicFront"/>
                  <a:lightRig rig="threePt" dir="t"/>
                </a:scene3d>
                <a:sp3d contourW="12700"/>
              </a:bodyPr>
              <a:lstStyle>
                <a:defPPr>
                  <a:defRPr lang="zh-CN"/>
                </a:defPPr>
                <a:lvl1pPr>
                  <a:lnSpc>
                    <a:spcPts val="2000"/>
                  </a:lnSpc>
                  <a:defRPr sz="11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grpSp>
    </p:spTree>
    <p:extLst>
      <p:ext uri="{BB962C8B-B14F-4D97-AF65-F5344CB8AC3E}">
        <p14:creationId xmlns:p14="http://schemas.microsoft.com/office/powerpoint/2010/main" val="323628620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03 </a:t>
            </a:r>
            <a:r>
              <a:rPr lang="zh-CN" altLang="en-US" sz="3000" dirty="0">
                <a:solidFill>
                  <a:srgbClr val="323037"/>
                </a:solidFill>
                <a:latin typeface="方正黑体简体" panose="03000509000000000000" pitchFamily="65" charset="-122"/>
                <a:ea typeface="方正黑体简体" panose="03000509000000000000" pitchFamily="65" charset="-122"/>
              </a:rPr>
              <a:t>Team conflict</a:t>
            </a:r>
          </a:p>
        </p:txBody>
      </p:sp>
      <p:grpSp>
        <p:nvGrpSpPr>
          <p:cNvPr id="13" name="组合 12">
            <a:extLst>
              <a:ext uri="{FF2B5EF4-FFF2-40B4-BE49-F238E27FC236}">
                <a16:creationId xmlns:a16="http://schemas.microsoft.com/office/drawing/2014/main" id="{77BA6768-E3DC-4115-9FE3-A27E07057112}"/>
              </a:ext>
            </a:extLst>
          </p:cNvPr>
          <p:cNvGrpSpPr/>
          <p:nvPr/>
        </p:nvGrpSpPr>
        <p:grpSpPr>
          <a:xfrm>
            <a:off x="1232383" y="2029481"/>
            <a:ext cx="10042358" cy="2799126"/>
            <a:chOff x="1232383" y="2263943"/>
            <a:chExt cx="10042358" cy="2799126"/>
          </a:xfrm>
        </p:grpSpPr>
        <p:sp>
          <p:nvSpPr>
            <p:cNvPr id="14" name="任意多边形: 形状 13">
              <a:extLst>
                <a:ext uri="{FF2B5EF4-FFF2-40B4-BE49-F238E27FC236}">
                  <a16:creationId xmlns:a16="http://schemas.microsoft.com/office/drawing/2014/main" id="{5D5CDF06-1FDD-4216-846C-D19A321E3D13}"/>
                </a:ext>
              </a:extLst>
            </p:cNvPr>
            <p:cNvSpPr/>
            <p:nvPr/>
          </p:nvSpPr>
          <p:spPr>
            <a:xfrm>
              <a:off x="1232383" y="3153674"/>
              <a:ext cx="10042358" cy="1909395"/>
            </a:xfrm>
            <a:custGeom>
              <a:avLst/>
              <a:gdLst>
                <a:gd name="connsiteX0" fmla="*/ 0 w 10042358"/>
                <a:gd name="connsiteY0" fmla="*/ 1909395 h 1909395"/>
                <a:gd name="connsiteX1" fmla="*/ 1395663 w 10042358"/>
                <a:gd name="connsiteY1" fmla="*/ 128721 h 1909395"/>
                <a:gd name="connsiteX2" fmla="*/ 3433010 w 10042358"/>
                <a:gd name="connsiteY2" fmla="*/ 1893353 h 1909395"/>
                <a:gd name="connsiteX3" fmla="*/ 5069305 w 10042358"/>
                <a:gd name="connsiteY3" fmla="*/ 384 h 1909395"/>
                <a:gd name="connsiteX4" fmla="*/ 6593305 w 10042358"/>
                <a:gd name="connsiteY4" fmla="*/ 1765016 h 1909395"/>
                <a:gd name="connsiteX5" fmla="*/ 8149389 w 10042358"/>
                <a:gd name="connsiteY5" fmla="*/ 384 h 1909395"/>
                <a:gd name="connsiteX6" fmla="*/ 9256295 w 10042358"/>
                <a:gd name="connsiteY6" fmla="*/ 1604595 h 1909395"/>
                <a:gd name="connsiteX7" fmla="*/ 10042358 w 10042358"/>
                <a:gd name="connsiteY7" fmla="*/ 1540426 h 190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2358" h="1909395">
                  <a:moveTo>
                    <a:pt x="0" y="1909395"/>
                  </a:moveTo>
                  <a:cubicBezTo>
                    <a:pt x="411747" y="1020395"/>
                    <a:pt x="823495" y="131395"/>
                    <a:pt x="1395663" y="128721"/>
                  </a:cubicBezTo>
                  <a:cubicBezTo>
                    <a:pt x="1967831" y="126047"/>
                    <a:pt x="2820736" y="1914742"/>
                    <a:pt x="3433010" y="1893353"/>
                  </a:cubicBezTo>
                  <a:cubicBezTo>
                    <a:pt x="4045284" y="1871964"/>
                    <a:pt x="4542589" y="21773"/>
                    <a:pt x="5069305" y="384"/>
                  </a:cubicBezTo>
                  <a:cubicBezTo>
                    <a:pt x="5596021" y="-21006"/>
                    <a:pt x="6079958" y="1765016"/>
                    <a:pt x="6593305" y="1765016"/>
                  </a:cubicBezTo>
                  <a:cubicBezTo>
                    <a:pt x="7106652" y="1765016"/>
                    <a:pt x="7705557" y="27121"/>
                    <a:pt x="8149389" y="384"/>
                  </a:cubicBezTo>
                  <a:cubicBezTo>
                    <a:pt x="8593221" y="-26353"/>
                    <a:pt x="8940800" y="1347921"/>
                    <a:pt x="9256295" y="1604595"/>
                  </a:cubicBezTo>
                  <a:cubicBezTo>
                    <a:pt x="9571790" y="1861269"/>
                    <a:pt x="9807074" y="1700847"/>
                    <a:pt x="10042358" y="1540426"/>
                  </a:cubicBezTo>
                </a:path>
              </a:pathLst>
            </a:custGeom>
            <a:noFill/>
            <a:ln>
              <a:gradFill>
                <a:gsLst>
                  <a:gs pos="1000">
                    <a:srgbClr val="5E368F"/>
                  </a:gs>
                  <a:gs pos="100000">
                    <a:srgbClr val="E1C1E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Calibri"/>
                <a:ea typeface="宋体" panose="02010600030101010101" pitchFamily="2" charset="-122"/>
                <a:cs typeface="+mn-cs"/>
              </a:endParaRPr>
            </a:p>
          </p:txBody>
        </p:sp>
        <p:sp>
          <p:nvSpPr>
            <p:cNvPr id="15" name="对话气泡: 圆角矩形 14">
              <a:extLst>
                <a:ext uri="{FF2B5EF4-FFF2-40B4-BE49-F238E27FC236}">
                  <a16:creationId xmlns:a16="http://schemas.microsoft.com/office/drawing/2014/main" id="{B82FB8C1-B423-4B70-9CD2-E4CE37637C4D}"/>
                </a:ext>
              </a:extLst>
            </p:cNvPr>
            <p:cNvSpPr/>
            <p:nvPr/>
          </p:nvSpPr>
          <p:spPr>
            <a:xfrm>
              <a:off x="2341550" y="2464469"/>
              <a:ext cx="642854" cy="386348"/>
            </a:xfrm>
            <a:prstGeom prst="wedgeRoundRectCallout">
              <a:avLst/>
            </a:prstGeom>
            <a:gradFill flip="none" rotWithShape="1">
              <a:gsLst>
                <a:gs pos="0">
                  <a:srgbClr val="5E368F"/>
                </a:gs>
                <a:gs pos="100000">
                  <a:srgbClr val="E1C1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solidFill>
                  <a:schemeClr val="tx1">
                    <a:lumMod val="85000"/>
                    <a:lumOff val="15000"/>
                  </a:schemeClr>
                </a:solidFill>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16" name="对话气泡: 圆角矩形 15">
              <a:extLst>
                <a:ext uri="{FF2B5EF4-FFF2-40B4-BE49-F238E27FC236}">
                  <a16:creationId xmlns:a16="http://schemas.microsoft.com/office/drawing/2014/main" id="{59A625F9-C756-4D03-A6FC-025ED0B24FE1}"/>
                </a:ext>
              </a:extLst>
            </p:cNvPr>
            <p:cNvSpPr/>
            <p:nvPr/>
          </p:nvSpPr>
          <p:spPr>
            <a:xfrm>
              <a:off x="4322750" y="4060658"/>
              <a:ext cx="642854" cy="386348"/>
            </a:xfrm>
            <a:prstGeom prst="wedgeRoundRectCallout">
              <a:avLst/>
            </a:prstGeom>
            <a:gradFill flip="none" rotWithShape="1">
              <a:gsLst>
                <a:gs pos="0">
                  <a:srgbClr val="5E368F"/>
                </a:gs>
                <a:gs pos="100000">
                  <a:srgbClr val="E1C1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方正黑体简体" panose="02010601030101010101" pitchFamily="2" charset="-122"/>
                <a:ea typeface="方正黑体简体" panose="02010601030101010101" pitchFamily="2" charset="-122"/>
                <a:cs typeface="方正黑体简体" panose="02010601030101010101" pitchFamily="2" charset="-122"/>
                <a:sym typeface="方正黑体简体" panose="02010601030101010101" pitchFamily="2" charset="-122"/>
              </a:endParaRPr>
            </a:p>
          </p:txBody>
        </p:sp>
        <p:sp>
          <p:nvSpPr>
            <p:cNvPr id="17" name="对话气泡: 圆角矩形 16">
              <a:extLst>
                <a:ext uri="{FF2B5EF4-FFF2-40B4-BE49-F238E27FC236}">
                  <a16:creationId xmlns:a16="http://schemas.microsoft.com/office/drawing/2014/main" id="{D7F4F0B2-4293-4DD9-8A29-1D9D2172D9F4}"/>
                </a:ext>
              </a:extLst>
            </p:cNvPr>
            <p:cNvSpPr/>
            <p:nvPr/>
          </p:nvSpPr>
          <p:spPr>
            <a:xfrm>
              <a:off x="6039255" y="2263943"/>
              <a:ext cx="642854" cy="386348"/>
            </a:xfrm>
            <a:prstGeom prst="wedgeRoundRectCallout">
              <a:avLst/>
            </a:prstGeom>
            <a:gradFill flip="none" rotWithShape="1">
              <a:gsLst>
                <a:gs pos="0">
                  <a:srgbClr val="5E368F"/>
                </a:gs>
                <a:gs pos="100000">
                  <a:srgbClr val="E1C1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solidFill>
                  <a:schemeClr val="tx1">
                    <a:lumMod val="85000"/>
                    <a:lumOff val="15000"/>
                  </a:schemeClr>
                </a:solidFill>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18" name="对话气泡: 圆角矩形 17">
              <a:extLst>
                <a:ext uri="{FF2B5EF4-FFF2-40B4-BE49-F238E27FC236}">
                  <a16:creationId xmlns:a16="http://schemas.microsoft.com/office/drawing/2014/main" id="{7BC91E64-9D85-450B-BDA7-FD8358AB2228}"/>
                </a:ext>
              </a:extLst>
            </p:cNvPr>
            <p:cNvSpPr/>
            <p:nvPr/>
          </p:nvSpPr>
          <p:spPr>
            <a:xfrm>
              <a:off x="7627423" y="3980448"/>
              <a:ext cx="642854" cy="386348"/>
            </a:xfrm>
            <a:prstGeom prst="wedgeRoundRectCallout">
              <a:avLst/>
            </a:prstGeom>
            <a:gradFill flip="none" rotWithShape="1">
              <a:gsLst>
                <a:gs pos="0">
                  <a:srgbClr val="5E368F"/>
                </a:gs>
                <a:gs pos="100000">
                  <a:srgbClr val="E1C1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solidFill>
                  <a:schemeClr val="tx1">
                    <a:lumMod val="85000"/>
                    <a:lumOff val="15000"/>
                  </a:schemeClr>
                </a:solidFill>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19" name="对话气泡: 圆角矩形 18">
              <a:extLst>
                <a:ext uri="{FF2B5EF4-FFF2-40B4-BE49-F238E27FC236}">
                  <a16:creationId xmlns:a16="http://schemas.microsoft.com/office/drawing/2014/main" id="{09D429AF-1B84-447F-9B57-D84BFEFE7111}"/>
                </a:ext>
              </a:extLst>
            </p:cNvPr>
            <p:cNvSpPr/>
            <p:nvPr/>
          </p:nvSpPr>
          <p:spPr>
            <a:xfrm>
              <a:off x="9191528" y="2336132"/>
              <a:ext cx="642854" cy="386348"/>
            </a:xfrm>
            <a:prstGeom prst="wedgeRoundRectCallout">
              <a:avLst/>
            </a:prstGeom>
            <a:gradFill flip="none" rotWithShape="1">
              <a:gsLst>
                <a:gs pos="0">
                  <a:srgbClr val="5E368F"/>
                </a:gs>
                <a:gs pos="100000">
                  <a:srgbClr val="E1C1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solidFill>
                  <a:schemeClr val="tx1">
                    <a:lumMod val="85000"/>
                    <a:lumOff val="15000"/>
                  </a:schemeClr>
                </a:solidFill>
                <a:latin typeface="方正黑体简体" panose="02010601030101010101" pitchFamily="2" charset="-122"/>
                <a:ea typeface="方正黑体简体" panose="02010601030101010101" pitchFamily="2" charset="-122"/>
                <a:sym typeface="方正黑体简体" panose="02010601030101010101" pitchFamily="2" charset="-122"/>
              </a:endParaRPr>
            </a:p>
          </p:txBody>
        </p:sp>
        <p:sp>
          <p:nvSpPr>
            <p:cNvPr id="20" name="文本框 19">
              <a:extLst>
                <a:ext uri="{FF2B5EF4-FFF2-40B4-BE49-F238E27FC236}">
                  <a16:creationId xmlns:a16="http://schemas.microsoft.com/office/drawing/2014/main" id="{94C658FD-EA89-4DCE-80CF-EE254889A4DE}"/>
                </a:ext>
              </a:extLst>
            </p:cNvPr>
            <p:cNvSpPr txBox="1"/>
            <p:nvPr/>
          </p:nvSpPr>
          <p:spPr>
            <a:xfrm>
              <a:off x="2228905" y="2932331"/>
              <a:ext cx="785900"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rPr>
                <a:t>2018</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endParaRPr>
            </a:p>
          </p:txBody>
        </p:sp>
        <p:sp>
          <p:nvSpPr>
            <p:cNvPr id="21" name="文本框 20">
              <a:extLst>
                <a:ext uri="{FF2B5EF4-FFF2-40B4-BE49-F238E27FC236}">
                  <a16:creationId xmlns:a16="http://schemas.microsoft.com/office/drawing/2014/main" id="{AAE51C7F-2315-45D0-B54A-5B8C6D00DB94}"/>
                </a:ext>
              </a:extLst>
            </p:cNvPr>
            <p:cNvSpPr txBox="1"/>
            <p:nvPr/>
          </p:nvSpPr>
          <p:spPr>
            <a:xfrm>
              <a:off x="4210105" y="4569499"/>
              <a:ext cx="785900"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rPr>
                <a:t>2018</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endParaRPr>
            </a:p>
          </p:txBody>
        </p:sp>
        <p:sp>
          <p:nvSpPr>
            <p:cNvPr id="22" name="文本框 21">
              <a:extLst>
                <a:ext uri="{FF2B5EF4-FFF2-40B4-BE49-F238E27FC236}">
                  <a16:creationId xmlns:a16="http://schemas.microsoft.com/office/drawing/2014/main" id="{6237E69F-564D-4F14-B1C9-084EBFA3AF31}"/>
                </a:ext>
              </a:extLst>
            </p:cNvPr>
            <p:cNvSpPr txBox="1"/>
            <p:nvPr/>
          </p:nvSpPr>
          <p:spPr>
            <a:xfrm>
              <a:off x="5948370" y="2722593"/>
              <a:ext cx="785900"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rPr>
                <a:t>2018</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endParaRPr>
            </a:p>
          </p:txBody>
        </p:sp>
        <p:sp>
          <p:nvSpPr>
            <p:cNvPr id="23" name="文本框 22">
              <a:extLst>
                <a:ext uri="{FF2B5EF4-FFF2-40B4-BE49-F238E27FC236}">
                  <a16:creationId xmlns:a16="http://schemas.microsoft.com/office/drawing/2014/main" id="{97FF6124-1CF5-460C-866B-E5D864406519}"/>
                </a:ext>
              </a:extLst>
            </p:cNvPr>
            <p:cNvSpPr txBox="1"/>
            <p:nvPr/>
          </p:nvSpPr>
          <p:spPr>
            <a:xfrm>
              <a:off x="7433139" y="4415590"/>
              <a:ext cx="785900"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rPr>
                <a:t>2018</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endParaRPr>
            </a:p>
          </p:txBody>
        </p:sp>
        <p:sp>
          <p:nvSpPr>
            <p:cNvPr id="24" name="文本框 23">
              <a:extLst>
                <a:ext uri="{FF2B5EF4-FFF2-40B4-BE49-F238E27FC236}">
                  <a16:creationId xmlns:a16="http://schemas.microsoft.com/office/drawing/2014/main" id="{F9F6DD7A-1BF0-429C-B6F2-8871B193CC53}"/>
                </a:ext>
              </a:extLst>
            </p:cNvPr>
            <p:cNvSpPr txBox="1"/>
            <p:nvPr/>
          </p:nvSpPr>
          <p:spPr>
            <a:xfrm>
              <a:off x="9080870" y="2776913"/>
              <a:ext cx="785900"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rPr>
                <a:t>2018</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mn-cs"/>
              </a:endParaRPr>
            </a:p>
          </p:txBody>
        </p:sp>
      </p:grpSp>
      <p:sp>
        <p:nvSpPr>
          <p:cNvPr id="25" name="文本框 24">
            <a:extLst>
              <a:ext uri="{FF2B5EF4-FFF2-40B4-BE49-F238E27FC236}">
                <a16:creationId xmlns:a16="http://schemas.microsoft.com/office/drawing/2014/main" id="{E9D6645F-B608-4318-AFB0-AEE203CEA43E}"/>
              </a:ext>
            </a:extLst>
          </p:cNvPr>
          <p:cNvSpPr txBox="1"/>
          <p:nvPr/>
        </p:nvSpPr>
        <p:spPr>
          <a:xfrm>
            <a:off x="1267119" y="5299074"/>
            <a:ext cx="9987035" cy="595997"/>
          </a:xfrm>
          <a:prstGeom prst="rect">
            <a:avLst/>
          </a:prstGeom>
          <a:noFill/>
        </p:spPr>
        <p:txBody>
          <a:bodyPr wrap="square" rtlCol="0" anchor="t">
            <a:spAutoFit/>
            <a:scene3d>
              <a:camera prst="orthographicFront"/>
              <a:lightRig rig="threePt" dir="t"/>
            </a:scene3d>
          </a:bodyPr>
          <a:lstStyle/>
          <a:p>
            <a:pPr algn="ctr">
              <a:lnSpc>
                <a:spcPts val="2000"/>
              </a:lnSpc>
            </a:pPr>
            <a:r>
              <a:rPr lang="zh-CN" altLang="en-US" sz="12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 Please add specific content here, the text as concise as possible, simple instructions can be, do not have to be too cumbersome, pay attention to the appearance of the layout.</a:t>
            </a:r>
            <a:endParaRPr lang="en-US" altLang="zh-CN" sz="1200" dirty="0">
              <a:solidFill>
                <a:schemeClr val="tx1">
                  <a:lumMod val="85000"/>
                  <a:lumOff val="15000"/>
                </a:schemeClr>
              </a:solidFill>
              <a:latin typeface="+mn-ea"/>
              <a:sym typeface="Arial" panose="020B0604020202020204" pitchFamily="34" charset="0"/>
            </a:endParaRPr>
          </a:p>
        </p:txBody>
      </p:sp>
    </p:spTree>
    <p:extLst>
      <p:ext uri="{BB962C8B-B14F-4D97-AF65-F5344CB8AC3E}">
        <p14:creationId xmlns:p14="http://schemas.microsoft.com/office/powerpoint/2010/main" val="3025019051"/>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4"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03 </a:t>
            </a:r>
            <a:r>
              <a:rPr lang="zh-CN" altLang="en-US" sz="3000" dirty="0">
                <a:solidFill>
                  <a:srgbClr val="323037"/>
                </a:solidFill>
                <a:latin typeface="方正黑体简体" panose="03000509000000000000" pitchFamily="65" charset="-122"/>
                <a:ea typeface="方正黑体简体" panose="03000509000000000000" pitchFamily="65" charset="-122"/>
              </a:rPr>
              <a:t>Team conflict</a:t>
            </a:r>
          </a:p>
        </p:txBody>
      </p:sp>
      <p:grpSp>
        <p:nvGrpSpPr>
          <p:cNvPr id="34" name="组合 33">
            <a:extLst>
              <a:ext uri="{FF2B5EF4-FFF2-40B4-BE49-F238E27FC236}">
                <a16:creationId xmlns:a16="http://schemas.microsoft.com/office/drawing/2014/main" id="{9173C423-A762-4C22-956A-6D2F3710B740}"/>
              </a:ext>
            </a:extLst>
          </p:cNvPr>
          <p:cNvGrpSpPr/>
          <p:nvPr/>
        </p:nvGrpSpPr>
        <p:grpSpPr>
          <a:xfrm>
            <a:off x="4461643" y="1976923"/>
            <a:ext cx="3286695" cy="3232752"/>
            <a:chOff x="6400" y="2488"/>
            <a:chExt cx="6435" cy="6435"/>
          </a:xfrm>
        </p:grpSpPr>
        <p:sp>
          <p:nvSpPr>
            <p:cNvPr id="35" name="Freeform 3">
              <a:extLst>
                <a:ext uri="{FF2B5EF4-FFF2-40B4-BE49-F238E27FC236}">
                  <a16:creationId xmlns:a16="http://schemas.microsoft.com/office/drawing/2014/main" id="{E7461843-BA6E-43C2-83A2-9F3E093E78EA}"/>
                </a:ext>
              </a:extLst>
            </p:cNvPr>
            <p:cNvSpPr/>
            <p:nvPr/>
          </p:nvSpPr>
          <p:spPr bwMode="auto">
            <a:xfrm rot="13978264">
              <a:off x="6425" y="4828"/>
              <a:ext cx="3285" cy="3335"/>
            </a:xfrm>
            <a:custGeom>
              <a:avLst/>
              <a:gdLst>
                <a:gd name="T0" fmla="*/ 2147483647 w 10688"/>
                <a:gd name="T1" fmla="*/ 2147483647 h 10844"/>
                <a:gd name="T2" fmla="*/ 2147483647 w 10688"/>
                <a:gd name="T3" fmla="*/ 2147483647 h 10844"/>
                <a:gd name="T4" fmla="*/ 2147483647 w 10688"/>
                <a:gd name="T5" fmla="*/ 2147483647 h 10844"/>
                <a:gd name="T6" fmla="*/ 2147483647 w 10688"/>
                <a:gd name="T7" fmla="*/ 2147483647 h 10844"/>
                <a:gd name="T8" fmla="*/ 2147483647 w 10688"/>
                <a:gd name="T9" fmla="*/ 2147483647 h 10844"/>
                <a:gd name="T10" fmla="*/ 2147483647 w 10688"/>
                <a:gd name="T11" fmla="*/ 2147483647 h 10844"/>
                <a:gd name="T12" fmla="*/ 0 w 10688"/>
                <a:gd name="T13" fmla="*/ 2147483647 h 10844"/>
                <a:gd name="T14" fmla="*/ 2147483647 w 10688"/>
                <a:gd name="T15" fmla="*/ 2147483647 h 10844"/>
                <a:gd name="T16" fmla="*/ 0 60000 65536"/>
                <a:gd name="T17" fmla="*/ 0 60000 65536"/>
                <a:gd name="T18" fmla="*/ 0 60000 65536"/>
                <a:gd name="T19" fmla="*/ 0 60000 65536"/>
                <a:gd name="T20" fmla="*/ 0 60000 65536"/>
                <a:gd name="T21" fmla="*/ 0 60000 65536"/>
                <a:gd name="T22" fmla="*/ 0 60000 65536"/>
                <a:gd name="T23" fmla="*/ 0 60000 65536"/>
                <a:gd name="T24" fmla="*/ 0 w 10688"/>
                <a:gd name="T25" fmla="*/ 0 h 10844"/>
                <a:gd name="T26" fmla="*/ 10688 w 10688"/>
                <a:gd name="T27" fmla="*/ 10844 h 10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adFill flip="none" rotWithShape="1">
              <a:gsLst>
                <a:gs pos="0">
                  <a:srgbClr val="5E368F"/>
                </a:gs>
                <a:gs pos="100000">
                  <a:srgbClr val="E1C1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solidFill>
                  <a:schemeClr val="bg1"/>
                </a:solidFill>
                <a:latin typeface="+mn-ea"/>
                <a:sym typeface="方正黑体简体" panose="02010601030101010101" pitchFamily="2" charset="-122"/>
              </a:endParaRPr>
            </a:p>
          </p:txBody>
        </p:sp>
        <p:sp>
          <p:nvSpPr>
            <p:cNvPr id="36" name="Freeform 3">
              <a:extLst>
                <a:ext uri="{FF2B5EF4-FFF2-40B4-BE49-F238E27FC236}">
                  <a16:creationId xmlns:a16="http://schemas.microsoft.com/office/drawing/2014/main" id="{1C98AEF7-E397-4B21-83FF-7E61213DBBE6}"/>
                </a:ext>
              </a:extLst>
            </p:cNvPr>
            <p:cNvSpPr/>
            <p:nvPr/>
          </p:nvSpPr>
          <p:spPr bwMode="auto">
            <a:xfrm rot="19397468">
              <a:off x="7205" y="2488"/>
              <a:ext cx="3288" cy="3335"/>
            </a:xfrm>
            <a:custGeom>
              <a:avLst/>
              <a:gdLst>
                <a:gd name="T0" fmla="*/ 2147483647 w 10688"/>
                <a:gd name="T1" fmla="*/ 2147483647 h 10844"/>
                <a:gd name="T2" fmla="*/ 2147483647 w 10688"/>
                <a:gd name="T3" fmla="*/ 2147483647 h 10844"/>
                <a:gd name="T4" fmla="*/ 2147483647 w 10688"/>
                <a:gd name="T5" fmla="*/ 2147483647 h 10844"/>
                <a:gd name="T6" fmla="*/ 2147483647 w 10688"/>
                <a:gd name="T7" fmla="*/ 2147483647 h 10844"/>
                <a:gd name="T8" fmla="*/ 2147483647 w 10688"/>
                <a:gd name="T9" fmla="*/ 2147483647 h 10844"/>
                <a:gd name="T10" fmla="*/ 2147483647 w 10688"/>
                <a:gd name="T11" fmla="*/ 2147483647 h 10844"/>
                <a:gd name="T12" fmla="*/ 0 w 10688"/>
                <a:gd name="T13" fmla="*/ 2147483647 h 10844"/>
                <a:gd name="T14" fmla="*/ 2147483647 w 10688"/>
                <a:gd name="T15" fmla="*/ 2147483647 h 10844"/>
                <a:gd name="T16" fmla="*/ 0 60000 65536"/>
                <a:gd name="T17" fmla="*/ 0 60000 65536"/>
                <a:gd name="T18" fmla="*/ 0 60000 65536"/>
                <a:gd name="T19" fmla="*/ 0 60000 65536"/>
                <a:gd name="T20" fmla="*/ 0 60000 65536"/>
                <a:gd name="T21" fmla="*/ 0 60000 65536"/>
                <a:gd name="T22" fmla="*/ 0 60000 65536"/>
                <a:gd name="T23" fmla="*/ 0 60000 65536"/>
                <a:gd name="T24" fmla="*/ 0 w 10688"/>
                <a:gd name="T25" fmla="*/ 0 h 10844"/>
                <a:gd name="T26" fmla="*/ 10688 w 10688"/>
                <a:gd name="T27" fmla="*/ 10844 h 10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adFill flip="none" rotWithShape="1">
              <a:gsLst>
                <a:gs pos="0">
                  <a:srgbClr val="5E368F"/>
                </a:gs>
                <a:gs pos="100000">
                  <a:srgbClr val="E1C1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solidFill>
                  <a:schemeClr val="bg1"/>
                </a:solidFill>
                <a:latin typeface="+mn-ea"/>
                <a:sym typeface="方正黑体简体" panose="02010601030101010101" pitchFamily="2" charset="-122"/>
              </a:endParaRPr>
            </a:p>
          </p:txBody>
        </p:sp>
        <p:sp>
          <p:nvSpPr>
            <p:cNvPr id="37" name="Freeform 3">
              <a:extLst>
                <a:ext uri="{FF2B5EF4-FFF2-40B4-BE49-F238E27FC236}">
                  <a16:creationId xmlns:a16="http://schemas.microsoft.com/office/drawing/2014/main" id="{F9E9084C-B1B9-4176-B353-73F89525ACC4}"/>
                </a:ext>
              </a:extLst>
            </p:cNvPr>
            <p:cNvSpPr/>
            <p:nvPr/>
          </p:nvSpPr>
          <p:spPr bwMode="auto">
            <a:xfrm rot="3202081">
              <a:off x="9526" y="3266"/>
              <a:ext cx="3285" cy="3332"/>
            </a:xfrm>
            <a:custGeom>
              <a:avLst/>
              <a:gdLst>
                <a:gd name="T0" fmla="*/ 2147483647 w 10688"/>
                <a:gd name="T1" fmla="*/ 2147483647 h 10844"/>
                <a:gd name="T2" fmla="*/ 2147483647 w 10688"/>
                <a:gd name="T3" fmla="*/ 2147483647 h 10844"/>
                <a:gd name="T4" fmla="*/ 2147483647 w 10688"/>
                <a:gd name="T5" fmla="*/ 2147483647 h 10844"/>
                <a:gd name="T6" fmla="*/ 2147483647 w 10688"/>
                <a:gd name="T7" fmla="*/ 2147483647 h 10844"/>
                <a:gd name="T8" fmla="*/ 2147483647 w 10688"/>
                <a:gd name="T9" fmla="*/ 2147483647 h 10844"/>
                <a:gd name="T10" fmla="*/ 2147483647 w 10688"/>
                <a:gd name="T11" fmla="*/ 2147483647 h 10844"/>
                <a:gd name="T12" fmla="*/ 0 w 10688"/>
                <a:gd name="T13" fmla="*/ 2147483647 h 10844"/>
                <a:gd name="T14" fmla="*/ 2147483647 w 10688"/>
                <a:gd name="T15" fmla="*/ 2147483647 h 10844"/>
                <a:gd name="T16" fmla="*/ 0 60000 65536"/>
                <a:gd name="T17" fmla="*/ 0 60000 65536"/>
                <a:gd name="T18" fmla="*/ 0 60000 65536"/>
                <a:gd name="T19" fmla="*/ 0 60000 65536"/>
                <a:gd name="T20" fmla="*/ 0 60000 65536"/>
                <a:gd name="T21" fmla="*/ 0 60000 65536"/>
                <a:gd name="T22" fmla="*/ 0 60000 65536"/>
                <a:gd name="T23" fmla="*/ 0 60000 65536"/>
                <a:gd name="T24" fmla="*/ 0 w 10688"/>
                <a:gd name="T25" fmla="*/ 0 h 10844"/>
                <a:gd name="T26" fmla="*/ 10688 w 10688"/>
                <a:gd name="T27" fmla="*/ 10844 h 10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adFill flip="none" rotWithShape="1">
              <a:gsLst>
                <a:gs pos="0">
                  <a:srgbClr val="5E368F"/>
                </a:gs>
                <a:gs pos="100000">
                  <a:srgbClr val="E1C1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solidFill>
                  <a:schemeClr val="bg1"/>
                </a:solidFill>
                <a:latin typeface="+mn-ea"/>
                <a:sym typeface="方正黑体简体" panose="02010601030101010101" pitchFamily="2" charset="-122"/>
              </a:endParaRPr>
            </a:p>
          </p:txBody>
        </p:sp>
        <p:sp>
          <p:nvSpPr>
            <p:cNvPr id="38" name="Freeform 3">
              <a:extLst>
                <a:ext uri="{FF2B5EF4-FFF2-40B4-BE49-F238E27FC236}">
                  <a16:creationId xmlns:a16="http://schemas.microsoft.com/office/drawing/2014/main" id="{A80C27C4-C7A7-4F68-B370-C7DF33DC2AD0}"/>
                </a:ext>
              </a:extLst>
            </p:cNvPr>
            <p:cNvSpPr/>
            <p:nvPr/>
          </p:nvSpPr>
          <p:spPr bwMode="auto">
            <a:xfrm rot="8579122">
              <a:off x="8743" y="5588"/>
              <a:ext cx="3287" cy="3335"/>
            </a:xfrm>
            <a:custGeom>
              <a:avLst/>
              <a:gdLst>
                <a:gd name="T0" fmla="*/ 2147483647 w 10688"/>
                <a:gd name="T1" fmla="*/ 2147483647 h 10844"/>
                <a:gd name="T2" fmla="*/ 2147483647 w 10688"/>
                <a:gd name="T3" fmla="*/ 2147483647 h 10844"/>
                <a:gd name="T4" fmla="*/ 2147483647 w 10688"/>
                <a:gd name="T5" fmla="*/ 2147483647 h 10844"/>
                <a:gd name="T6" fmla="*/ 2147483647 w 10688"/>
                <a:gd name="T7" fmla="*/ 2147483647 h 10844"/>
                <a:gd name="T8" fmla="*/ 2147483647 w 10688"/>
                <a:gd name="T9" fmla="*/ 2147483647 h 10844"/>
                <a:gd name="T10" fmla="*/ 2147483647 w 10688"/>
                <a:gd name="T11" fmla="*/ 2147483647 h 10844"/>
                <a:gd name="T12" fmla="*/ 0 w 10688"/>
                <a:gd name="T13" fmla="*/ 2147483647 h 10844"/>
                <a:gd name="T14" fmla="*/ 2147483647 w 10688"/>
                <a:gd name="T15" fmla="*/ 2147483647 h 10844"/>
                <a:gd name="T16" fmla="*/ 0 60000 65536"/>
                <a:gd name="T17" fmla="*/ 0 60000 65536"/>
                <a:gd name="T18" fmla="*/ 0 60000 65536"/>
                <a:gd name="T19" fmla="*/ 0 60000 65536"/>
                <a:gd name="T20" fmla="*/ 0 60000 65536"/>
                <a:gd name="T21" fmla="*/ 0 60000 65536"/>
                <a:gd name="T22" fmla="*/ 0 60000 65536"/>
                <a:gd name="T23" fmla="*/ 0 60000 65536"/>
                <a:gd name="T24" fmla="*/ 0 w 10688"/>
                <a:gd name="T25" fmla="*/ 0 h 10844"/>
                <a:gd name="T26" fmla="*/ 10688 w 10688"/>
                <a:gd name="T27" fmla="*/ 10844 h 10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adFill flip="none" rotWithShape="1">
              <a:gsLst>
                <a:gs pos="0">
                  <a:srgbClr val="5E368F"/>
                </a:gs>
                <a:gs pos="100000">
                  <a:srgbClr val="E1C1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solidFill>
                  <a:schemeClr val="bg1"/>
                </a:solidFill>
                <a:latin typeface="+mn-ea"/>
                <a:sym typeface="方正黑体简体" panose="02010601030101010101" pitchFamily="2" charset="-122"/>
              </a:endParaRPr>
            </a:p>
          </p:txBody>
        </p:sp>
        <p:sp>
          <p:nvSpPr>
            <p:cNvPr id="39" name="TextBox 22">
              <a:extLst>
                <a:ext uri="{FF2B5EF4-FFF2-40B4-BE49-F238E27FC236}">
                  <a16:creationId xmlns:a16="http://schemas.microsoft.com/office/drawing/2014/main" id="{AF7AC00E-FA94-4E61-8676-EB62E9D1F297}"/>
                </a:ext>
              </a:extLst>
            </p:cNvPr>
            <p:cNvSpPr txBox="1">
              <a:spLocks noChangeArrowheads="1"/>
            </p:cNvSpPr>
            <p:nvPr/>
          </p:nvSpPr>
          <p:spPr bwMode="auto">
            <a:xfrm>
              <a:off x="7743" y="3260"/>
              <a:ext cx="2077" cy="1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lnSpc>
                  <a:spcPct val="120000"/>
                </a:lnSpc>
                <a:defRPr>
                  <a:solidFill>
                    <a:schemeClr val="tx1">
                      <a:lumMod val="85000"/>
                      <a:lumOff val="15000"/>
                    </a:schemeClr>
                  </a:solidFill>
                  <a:latin typeface="方正黑体简体" panose="02010601030101010101" pitchFamily="2" charset="-122"/>
                  <a:ea typeface="方正黑体简体" panose="02010601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a:solidFill>
                    <a:schemeClr val="bg1"/>
                  </a:solidFill>
                  <a:latin typeface="+mn-ea"/>
                  <a:ea typeface="+mn-ea"/>
                  <a:sym typeface="方正黑体简体" panose="02010601030101010101" pitchFamily="2" charset="-122"/>
                </a:rPr>
                <a:t>1</a:t>
              </a:r>
              <a:endParaRPr lang="ru-RU" altLang="en-US" sz="3600" dirty="0">
                <a:solidFill>
                  <a:schemeClr val="bg1"/>
                </a:solidFill>
                <a:latin typeface="+mn-ea"/>
                <a:ea typeface="+mn-ea"/>
                <a:sym typeface="方正黑体简体" panose="02010601030101010101" pitchFamily="2" charset="-122"/>
              </a:endParaRPr>
            </a:p>
          </p:txBody>
        </p:sp>
        <p:sp>
          <p:nvSpPr>
            <p:cNvPr id="40" name="TextBox 24">
              <a:extLst>
                <a:ext uri="{FF2B5EF4-FFF2-40B4-BE49-F238E27FC236}">
                  <a16:creationId xmlns:a16="http://schemas.microsoft.com/office/drawing/2014/main" id="{91524327-FBA3-422D-9454-6F43CD25CAB9}"/>
                </a:ext>
              </a:extLst>
            </p:cNvPr>
            <p:cNvSpPr txBox="1">
              <a:spLocks noChangeArrowheads="1"/>
            </p:cNvSpPr>
            <p:nvPr/>
          </p:nvSpPr>
          <p:spPr bwMode="auto">
            <a:xfrm>
              <a:off x="9320" y="6820"/>
              <a:ext cx="2078" cy="1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lnSpc>
                  <a:spcPct val="120000"/>
                </a:lnSpc>
                <a:defRPr>
                  <a:solidFill>
                    <a:schemeClr val="tx1">
                      <a:lumMod val="85000"/>
                      <a:lumOff val="15000"/>
                    </a:schemeClr>
                  </a:solidFill>
                  <a:latin typeface="方正黑体简体" panose="02010601030101010101" pitchFamily="2" charset="-122"/>
                  <a:ea typeface="方正黑体简体" panose="02010601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a:solidFill>
                    <a:schemeClr val="bg1"/>
                  </a:solidFill>
                  <a:latin typeface="+mn-ea"/>
                  <a:ea typeface="+mn-ea"/>
                  <a:sym typeface="方正黑体简体" panose="02010601030101010101" pitchFamily="2" charset="-122"/>
                </a:rPr>
                <a:t>4</a:t>
              </a:r>
              <a:endParaRPr lang="ru-RU" altLang="en-US" sz="3600" dirty="0">
                <a:solidFill>
                  <a:schemeClr val="bg1"/>
                </a:solidFill>
                <a:latin typeface="+mn-ea"/>
                <a:ea typeface="+mn-ea"/>
                <a:sym typeface="方正黑体简体" panose="02010601030101010101" pitchFamily="2" charset="-122"/>
              </a:endParaRPr>
            </a:p>
          </p:txBody>
        </p:sp>
        <p:sp>
          <p:nvSpPr>
            <p:cNvPr id="41" name="TextBox 25">
              <a:extLst>
                <a:ext uri="{FF2B5EF4-FFF2-40B4-BE49-F238E27FC236}">
                  <a16:creationId xmlns:a16="http://schemas.microsoft.com/office/drawing/2014/main" id="{23BF28D1-2F83-4B17-BB47-6AC284240464}"/>
                </a:ext>
              </a:extLst>
            </p:cNvPr>
            <p:cNvSpPr txBox="1">
              <a:spLocks noChangeArrowheads="1"/>
            </p:cNvSpPr>
            <p:nvPr/>
          </p:nvSpPr>
          <p:spPr bwMode="auto">
            <a:xfrm>
              <a:off x="10249" y="4137"/>
              <a:ext cx="2078" cy="1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lnSpc>
                  <a:spcPct val="120000"/>
                </a:lnSpc>
                <a:defRPr>
                  <a:solidFill>
                    <a:schemeClr val="tx1">
                      <a:lumMod val="85000"/>
                      <a:lumOff val="15000"/>
                    </a:schemeClr>
                  </a:solidFill>
                  <a:latin typeface="方正黑体简体" panose="02010601030101010101" pitchFamily="2" charset="-122"/>
                  <a:ea typeface="方正黑体简体" panose="02010601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a:solidFill>
                    <a:schemeClr val="bg1"/>
                  </a:solidFill>
                  <a:latin typeface="+mn-ea"/>
                  <a:ea typeface="+mn-ea"/>
                  <a:sym typeface="方正黑体简体" panose="02010601030101010101" pitchFamily="2" charset="-122"/>
                </a:rPr>
                <a:t>2</a:t>
              </a:r>
              <a:endParaRPr lang="ru-RU" altLang="en-US" sz="3600" dirty="0">
                <a:solidFill>
                  <a:schemeClr val="bg1"/>
                </a:solidFill>
                <a:latin typeface="+mn-ea"/>
                <a:ea typeface="+mn-ea"/>
                <a:sym typeface="方正黑体简体" panose="02010601030101010101" pitchFamily="2" charset="-122"/>
              </a:endParaRPr>
            </a:p>
          </p:txBody>
        </p:sp>
        <p:sp>
          <p:nvSpPr>
            <p:cNvPr id="42" name="TextBox 33">
              <a:extLst>
                <a:ext uri="{FF2B5EF4-FFF2-40B4-BE49-F238E27FC236}">
                  <a16:creationId xmlns:a16="http://schemas.microsoft.com/office/drawing/2014/main" id="{9F9A79BA-72A8-4B09-8CED-A187A26F7F46}"/>
                </a:ext>
              </a:extLst>
            </p:cNvPr>
            <p:cNvSpPr txBox="1">
              <a:spLocks noChangeArrowheads="1"/>
            </p:cNvSpPr>
            <p:nvPr/>
          </p:nvSpPr>
          <p:spPr bwMode="auto">
            <a:xfrm>
              <a:off x="6975" y="5795"/>
              <a:ext cx="2078" cy="1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lnSpc>
                  <a:spcPct val="120000"/>
                </a:lnSpc>
                <a:defRPr>
                  <a:solidFill>
                    <a:schemeClr val="tx1">
                      <a:lumMod val="85000"/>
                      <a:lumOff val="15000"/>
                    </a:schemeClr>
                  </a:solidFill>
                  <a:latin typeface="方正黑体简体" panose="02010601030101010101" pitchFamily="2" charset="-122"/>
                  <a:ea typeface="方正黑体简体" panose="02010601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3600">
                  <a:solidFill>
                    <a:schemeClr val="bg1"/>
                  </a:solidFill>
                  <a:latin typeface="+mn-ea"/>
                  <a:ea typeface="+mn-ea"/>
                  <a:sym typeface="方正黑体简体" panose="02010601030101010101" pitchFamily="2" charset="-122"/>
                </a:rPr>
                <a:t>3</a:t>
              </a:r>
              <a:endParaRPr lang="ru-RU" altLang="en-US" sz="3600" dirty="0">
                <a:solidFill>
                  <a:schemeClr val="bg1"/>
                </a:solidFill>
                <a:latin typeface="+mn-ea"/>
                <a:ea typeface="+mn-ea"/>
                <a:sym typeface="方正黑体简体" panose="02010601030101010101" pitchFamily="2" charset="-122"/>
              </a:endParaRPr>
            </a:p>
          </p:txBody>
        </p:sp>
      </p:grpSp>
      <p:sp>
        <p:nvSpPr>
          <p:cNvPr id="43" name="TextBox 50">
            <a:extLst>
              <a:ext uri="{FF2B5EF4-FFF2-40B4-BE49-F238E27FC236}">
                <a16:creationId xmlns:a16="http://schemas.microsoft.com/office/drawing/2014/main" id="{7FE2B005-C038-4A50-A27E-740F2350A8D3}"/>
              </a:ext>
            </a:extLst>
          </p:cNvPr>
          <p:cNvSpPr txBox="1"/>
          <p:nvPr/>
        </p:nvSpPr>
        <p:spPr>
          <a:xfrm>
            <a:off x="1860855" y="2794721"/>
            <a:ext cx="2886710" cy="589280"/>
          </a:xfrm>
          <a:prstGeom prst="rect">
            <a:avLst/>
          </a:prstGeom>
          <a:noFill/>
        </p:spPr>
        <p:txBody>
          <a:bodyPr wrap="square" lIns="96000" tIns="0" rIns="96000" bIns="0" anchor="ctr" anchorCtr="0">
            <a:noAutofit/>
          </a:bodyPr>
          <a:lstStyle/>
          <a:p>
            <a:pPr>
              <a:lnSpc>
                <a:spcPts val="2000"/>
              </a:lnSpc>
            </a:pPr>
            <a:r>
              <a:rPr lang="zh-CN" altLang="en-US" sz="12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200" dirty="0">
              <a:solidFill>
                <a:schemeClr val="tx1">
                  <a:lumMod val="85000"/>
                  <a:lumOff val="15000"/>
                </a:schemeClr>
              </a:solidFill>
              <a:latin typeface="+mn-ea"/>
              <a:sym typeface="Arial" panose="020B0604020202020204" pitchFamily="34" charset="0"/>
            </a:endParaRPr>
          </a:p>
        </p:txBody>
      </p:sp>
      <p:sp>
        <p:nvSpPr>
          <p:cNvPr id="44" name="Rectangle 51">
            <a:extLst>
              <a:ext uri="{FF2B5EF4-FFF2-40B4-BE49-F238E27FC236}">
                <a16:creationId xmlns:a16="http://schemas.microsoft.com/office/drawing/2014/main" id="{3E70B38C-6CFF-476A-8610-AC0812C14C1D}"/>
              </a:ext>
            </a:extLst>
          </p:cNvPr>
          <p:cNvSpPr/>
          <p:nvPr/>
        </p:nvSpPr>
        <p:spPr>
          <a:xfrm>
            <a:off x="1872948" y="1907941"/>
            <a:ext cx="2886710" cy="246380"/>
          </a:xfrm>
          <a:prstGeom prst="rect">
            <a:avLst/>
          </a:prstGeom>
        </p:spPr>
        <p:txBody>
          <a:bodyPr wrap="none" lIns="96000" tIns="0" rIns="96000" bIns="0"/>
          <a:lstStyle/>
          <a:p>
            <a:pPr marL="0" marR="0" lvl="0" indent="0" algn="l" defTabSz="913765" rtl="0" eaLnBrk="1" fontAlgn="auto" latinLnBrk="0" hangingPunct="1">
              <a:lnSpc>
                <a:spcPct val="13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Title text presets</a:t>
            </a:r>
          </a:p>
        </p:txBody>
      </p:sp>
      <p:sp>
        <p:nvSpPr>
          <p:cNvPr id="45" name="TextBox 50">
            <a:extLst>
              <a:ext uri="{FF2B5EF4-FFF2-40B4-BE49-F238E27FC236}">
                <a16:creationId xmlns:a16="http://schemas.microsoft.com/office/drawing/2014/main" id="{661C5271-8C3F-48A5-B02F-01B8E956EF97}"/>
              </a:ext>
            </a:extLst>
          </p:cNvPr>
          <p:cNvSpPr txBox="1"/>
          <p:nvPr/>
        </p:nvSpPr>
        <p:spPr>
          <a:xfrm>
            <a:off x="1438792" y="4867167"/>
            <a:ext cx="2886710" cy="589280"/>
          </a:xfrm>
          <a:prstGeom prst="rect">
            <a:avLst/>
          </a:prstGeom>
          <a:noFill/>
        </p:spPr>
        <p:txBody>
          <a:bodyPr wrap="square" lIns="96000" tIns="0" rIns="96000" bIns="0" anchor="ctr" anchorCtr="0">
            <a:noAutofit/>
          </a:bodyPr>
          <a:lstStyle/>
          <a:p>
            <a:pPr>
              <a:lnSpc>
                <a:spcPts val="2000"/>
              </a:lnSpc>
            </a:pPr>
            <a:r>
              <a:rPr lang="zh-CN" altLang="en-US" sz="12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200" dirty="0">
              <a:solidFill>
                <a:schemeClr val="tx1">
                  <a:lumMod val="85000"/>
                  <a:lumOff val="15000"/>
                </a:schemeClr>
              </a:solidFill>
              <a:latin typeface="+mn-ea"/>
              <a:sym typeface="Arial" panose="020B0604020202020204" pitchFamily="34" charset="0"/>
            </a:endParaRPr>
          </a:p>
        </p:txBody>
      </p:sp>
      <p:sp>
        <p:nvSpPr>
          <p:cNvPr id="46" name="Rectangle 51">
            <a:extLst>
              <a:ext uri="{FF2B5EF4-FFF2-40B4-BE49-F238E27FC236}">
                <a16:creationId xmlns:a16="http://schemas.microsoft.com/office/drawing/2014/main" id="{2A54E2B9-9918-4454-A66B-6DAC5CF1C8AB}"/>
              </a:ext>
            </a:extLst>
          </p:cNvPr>
          <p:cNvSpPr/>
          <p:nvPr/>
        </p:nvSpPr>
        <p:spPr>
          <a:xfrm>
            <a:off x="1378283" y="3949466"/>
            <a:ext cx="2886710" cy="246380"/>
          </a:xfrm>
          <a:prstGeom prst="rect">
            <a:avLst/>
          </a:prstGeom>
        </p:spPr>
        <p:txBody>
          <a:bodyPr wrap="none" lIns="96000" tIns="0" rIns="96000" bIns="0"/>
          <a:lstStyle/>
          <a:p>
            <a:pPr marL="0" marR="0" lvl="0" indent="0" algn="l" defTabSz="913765" rtl="0" eaLnBrk="1" fontAlgn="auto" latinLnBrk="0" hangingPunct="1">
              <a:lnSpc>
                <a:spcPct val="13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Title text presets</a:t>
            </a:r>
          </a:p>
        </p:txBody>
      </p:sp>
      <p:sp>
        <p:nvSpPr>
          <p:cNvPr id="47" name="TextBox 50">
            <a:extLst>
              <a:ext uri="{FF2B5EF4-FFF2-40B4-BE49-F238E27FC236}">
                <a16:creationId xmlns:a16="http://schemas.microsoft.com/office/drawing/2014/main" id="{7457A0B3-3769-4D4B-9DF4-38F26B8ABB86}"/>
              </a:ext>
            </a:extLst>
          </p:cNvPr>
          <p:cNvSpPr txBox="1"/>
          <p:nvPr/>
        </p:nvSpPr>
        <p:spPr>
          <a:xfrm>
            <a:off x="8402210" y="3013676"/>
            <a:ext cx="2886710" cy="589280"/>
          </a:xfrm>
          <a:prstGeom prst="rect">
            <a:avLst/>
          </a:prstGeom>
          <a:noFill/>
        </p:spPr>
        <p:txBody>
          <a:bodyPr wrap="square" lIns="96000" tIns="0" rIns="96000" bIns="0" anchor="ctr" anchorCtr="0">
            <a:noAutofit/>
          </a:bodyPr>
          <a:lstStyle/>
          <a:p>
            <a:pPr>
              <a:lnSpc>
                <a:spcPts val="2000"/>
              </a:lnSpc>
            </a:pPr>
            <a:r>
              <a:rPr lang="zh-CN" altLang="en-US" sz="12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200" dirty="0">
              <a:solidFill>
                <a:schemeClr val="tx1">
                  <a:lumMod val="85000"/>
                  <a:lumOff val="15000"/>
                </a:schemeClr>
              </a:solidFill>
              <a:latin typeface="+mn-ea"/>
              <a:sym typeface="Arial" panose="020B0604020202020204" pitchFamily="34" charset="0"/>
            </a:endParaRPr>
          </a:p>
        </p:txBody>
      </p:sp>
      <p:sp>
        <p:nvSpPr>
          <p:cNvPr id="48" name="Rectangle 51">
            <a:extLst>
              <a:ext uri="{FF2B5EF4-FFF2-40B4-BE49-F238E27FC236}">
                <a16:creationId xmlns:a16="http://schemas.microsoft.com/office/drawing/2014/main" id="{64C54816-FB7B-4D1B-906A-204657CD76C9}"/>
              </a:ext>
            </a:extLst>
          </p:cNvPr>
          <p:cNvSpPr/>
          <p:nvPr/>
        </p:nvSpPr>
        <p:spPr>
          <a:xfrm>
            <a:off x="8368630" y="2282190"/>
            <a:ext cx="2886710" cy="246380"/>
          </a:xfrm>
          <a:prstGeom prst="rect">
            <a:avLst/>
          </a:prstGeom>
        </p:spPr>
        <p:txBody>
          <a:bodyPr wrap="none" lIns="96000" tIns="0" rIns="96000" bIns="0"/>
          <a:lstStyle/>
          <a:p>
            <a:pPr marL="0" marR="0" lvl="0" indent="0" algn="l" defTabSz="913765" rtl="0" eaLnBrk="1" fontAlgn="auto" latinLnBrk="0" hangingPunct="1">
              <a:lnSpc>
                <a:spcPct val="13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Title text presets</a:t>
            </a:r>
          </a:p>
        </p:txBody>
      </p:sp>
      <p:sp>
        <p:nvSpPr>
          <p:cNvPr id="49" name="TextBox 50">
            <a:extLst>
              <a:ext uri="{FF2B5EF4-FFF2-40B4-BE49-F238E27FC236}">
                <a16:creationId xmlns:a16="http://schemas.microsoft.com/office/drawing/2014/main" id="{584960D9-2339-4A13-B206-2E7FE409FCDB}"/>
              </a:ext>
            </a:extLst>
          </p:cNvPr>
          <p:cNvSpPr txBox="1"/>
          <p:nvPr/>
        </p:nvSpPr>
        <p:spPr>
          <a:xfrm>
            <a:off x="7739936" y="4765857"/>
            <a:ext cx="2886710" cy="589280"/>
          </a:xfrm>
          <a:prstGeom prst="rect">
            <a:avLst/>
          </a:prstGeom>
          <a:noFill/>
        </p:spPr>
        <p:txBody>
          <a:bodyPr wrap="square" lIns="96000" tIns="0" rIns="96000" bIns="0" anchor="ctr" anchorCtr="0">
            <a:noAutofit/>
          </a:bodyPr>
          <a:lstStyle/>
          <a:p>
            <a:pPr>
              <a:lnSpc>
                <a:spcPts val="2000"/>
              </a:lnSpc>
            </a:pPr>
            <a:r>
              <a:rPr lang="zh-CN" altLang="en-US" sz="12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200" dirty="0">
              <a:solidFill>
                <a:schemeClr val="tx1">
                  <a:lumMod val="85000"/>
                  <a:lumOff val="15000"/>
                </a:schemeClr>
              </a:solidFill>
              <a:latin typeface="+mn-ea"/>
              <a:sym typeface="Arial" panose="020B0604020202020204" pitchFamily="34" charset="0"/>
            </a:endParaRPr>
          </a:p>
        </p:txBody>
      </p:sp>
      <p:sp>
        <p:nvSpPr>
          <p:cNvPr id="50" name="Rectangle 51">
            <a:extLst>
              <a:ext uri="{FF2B5EF4-FFF2-40B4-BE49-F238E27FC236}">
                <a16:creationId xmlns:a16="http://schemas.microsoft.com/office/drawing/2014/main" id="{F0643258-B0C6-4447-A2D0-6FDEEBA0A0FD}"/>
              </a:ext>
            </a:extLst>
          </p:cNvPr>
          <p:cNvSpPr/>
          <p:nvPr/>
        </p:nvSpPr>
        <p:spPr>
          <a:xfrm>
            <a:off x="7677750" y="3865245"/>
            <a:ext cx="2886710" cy="246380"/>
          </a:xfrm>
          <a:prstGeom prst="rect">
            <a:avLst/>
          </a:prstGeom>
        </p:spPr>
        <p:txBody>
          <a:bodyPr wrap="none" lIns="96000" tIns="0" rIns="96000" bIns="0"/>
          <a:lstStyle/>
          <a:p>
            <a:pPr marL="0" marR="0" lvl="0" indent="0" algn="l" defTabSz="913765" rtl="0" eaLnBrk="1" fontAlgn="auto" latinLnBrk="0" hangingPunct="1">
              <a:lnSpc>
                <a:spcPct val="13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Title text presets</a:t>
            </a:r>
          </a:p>
        </p:txBody>
      </p:sp>
    </p:spTree>
    <p:extLst>
      <p:ext uri="{BB962C8B-B14F-4D97-AF65-F5344CB8AC3E}">
        <p14:creationId xmlns:p14="http://schemas.microsoft.com/office/powerpoint/2010/main" val="1362993099"/>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9" presetClass="entr" presetSubtype="0" decel="10000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 calcmode="lin" valueType="num">
                                      <p:cBhvr>
                                        <p:cTn id="22" dur="500" fill="hold"/>
                                        <p:tgtEl>
                                          <p:spTgt spid="34"/>
                                        </p:tgtEl>
                                        <p:attrNameLst>
                                          <p:attrName>style.rotation</p:attrName>
                                        </p:attrNameLst>
                                      </p:cBhvr>
                                      <p:tavLst>
                                        <p:tav tm="0">
                                          <p:val>
                                            <p:fltVal val="360"/>
                                          </p:val>
                                        </p:tav>
                                        <p:tav tm="100000">
                                          <p:val>
                                            <p:fltVal val="0"/>
                                          </p:val>
                                        </p:tav>
                                      </p:tavLst>
                                    </p:anim>
                                    <p:animEffect transition="in" filter="fade">
                                      <p:cBhvr>
                                        <p:cTn id="23" dur="500"/>
                                        <p:tgtEl>
                                          <p:spTgt spid="34"/>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3" grpId="0"/>
      <p:bldP spid="44" grpId="0"/>
      <p:bldP spid="45" grpId="0"/>
      <p:bldP spid="46" grpId="0"/>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03 </a:t>
            </a:r>
            <a:r>
              <a:rPr lang="zh-CN" altLang="en-US" sz="3000" dirty="0">
                <a:solidFill>
                  <a:srgbClr val="323037"/>
                </a:solidFill>
                <a:latin typeface="方正黑体简体" panose="03000509000000000000" pitchFamily="65" charset="-122"/>
                <a:ea typeface="方正黑体简体" panose="03000509000000000000" pitchFamily="65" charset="-122"/>
              </a:rPr>
              <a:t>Team conflict</a:t>
            </a:r>
          </a:p>
        </p:txBody>
      </p:sp>
      <p:grpSp>
        <p:nvGrpSpPr>
          <p:cNvPr id="2" name="组合 1">
            <a:extLst>
              <a:ext uri="{FF2B5EF4-FFF2-40B4-BE49-F238E27FC236}">
                <a16:creationId xmlns:a16="http://schemas.microsoft.com/office/drawing/2014/main" id="{D95976CA-EB82-4AC5-8E12-D1EF5C7ADF1F}"/>
              </a:ext>
            </a:extLst>
          </p:cNvPr>
          <p:cNvGrpSpPr/>
          <p:nvPr/>
        </p:nvGrpSpPr>
        <p:grpSpPr>
          <a:xfrm>
            <a:off x="1155528" y="1963174"/>
            <a:ext cx="10328031" cy="4039339"/>
            <a:chOff x="1155528" y="1963174"/>
            <a:chExt cx="10328031" cy="4039339"/>
          </a:xfrm>
        </p:grpSpPr>
        <p:sp>
          <p:nvSpPr>
            <p:cNvPr id="13" name="箭头1">
              <a:extLst>
                <a:ext uri="{FF2B5EF4-FFF2-40B4-BE49-F238E27FC236}">
                  <a16:creationId xmlns:a16="http://schemas.microsoft.com/office/drawing/2014/main" id="{53A4B22A-2C82-4265-801D-F3807ADA46F2}"/>
                </a:ext>
              </a:extLst>
            </p:cNvPr>
            <p:cNvSpPr>
              <a:spLocks noChangeAspect="1"/>
            </p:cNvSpPr>
            <p:nvPr/>
          </p:nvSpPr>
          <p:spPr bwMode="auto">
            <a:xfrm>
              <a:off x="6249843" y="2338805"/>
              <a:ext cx="1496406" cy="1723351"/>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latin typeface="+mn-ea"/>
              </a:endParaRPr>
            </a:p>
          </p:txBody>
        </p:sp>
        <p:sp>
          <p:nvSpPr>
            <p:cNvPr id="14" name="箭头4">
              <a:extLst>
                <a:ext uri="{FF2B5EF4-FFF2-40B4-BE49-F238E27FC236}">
                  <a16:creationId xmlns:a16="http://schemas.microsoft.com/office/drawing/2014/main" id="{F1B53021-7C4A-453A-9858-62510ADF9E79}"/>
                </a:ext>
              </a:extLst>
            </p:cNvPr>
            <p:cNvSpPr>
              <a:spLocks noChangeAspect="1"/>
            </p:cNvSpPr>
            <p:nvPr/>
          </p:nvSpPr>
          <p:spPr bwMode="auto">
            <a:xfrm>
              <a:off x="4703794" y="2340579"/>
              <a:ext cx="1698527" cy="1572646"/>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latin typeface="+mn-ea"/>
              </a:endParaRPr>
            </a:p>
          </p:txBody>
        </p:sp>
        <p:sp>
          <p:nvSpPr>
            <p:cNvPr id="15" name="箭头3">
              <a:extLst>
                <a:ext uri="{FF2B5EF4-FFF2-40B4-BE49-F238E27FC236}">
                  <a16:creationId xmlns:a16="http://schemas.microsoft.com/office/drawing/2014/main" id="{DE1FC318-D404-4C36-9AD5-C1CA8D6A9FE7}"/>
                </a:ext>
              </a:extLst>
            </p:cNvPr>
            <p:cNvSpPr>
              <a:spLocks noChangeAspect="1"/>
            </p:cNvSpPr>
            <p:nvPr/>
          </p:nvSpPr>
          <p:spPr bwMode="auto">
            <a:xfrm>
              <a:off x="4709113" y="3760748"/>
              <a:ext cx="1538958" cy="1620516"/>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latin typeface="+mn-ea"/>
              </a:endParaRPr>
            </a:p>
          </p:txBody>
        </p:sp>
        <p:sp>
          <p:nvSpPr>
            <p:cNvPr id="16" name="箭头2">
              <a:extLst>
                <a:ext uri="{FF2B5EF4-FFF2-40B4-BE49-F238E27FC236}">
                  <a16:creationId xmlns:a16="http://schemas.microsoft.com/office/drawing/2014/main" id="{B7E03673-DC9B-4D74-8524-EDC6D724F7D7}"/>
                </a:ext>
              </a:extLst>
            </p:cNvPr>
            <p:cNvSpPr>
              <a:spLocks noChangeAspect="1"/>
            </p:cNvSpPr>
            <p:nvPr/>
          </p:nvSpPr>
          <p:spPr bwMode="auto">
            <a:xfrm>
              <a:off x="6099139" y="3913225"/>
              <a:ext cx="1645338" cy="146449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latin typeface="+mn-ea"/>
              </a:endParaRPr>
            </a:p>
          </p:txBody>
        </p:sp>
        <p:sp>
          <p:nvSpPr>
            <p:cNvPr id="17" name="中心文本">
              <a:extLst>
                <a:ext uri="{FF2B5EF4-FFF2-40B4-BE49-F238E27FC236}">
                  <a16:creationId xmlns:a16="http://schemas.microsoft.com/office/drawing/2014/main" id="{01D60B92-CED7-499B-8DEA-70EE3C9C0E0A}"/>
                </a:ext>
              </a:extLst>
            </p:cNvPr>
            <p:cNvSpPr txBox="1">
              <a:spLocks noChangeArrowheads="1"/>
            </p:cNvSpPr>
            <p:nvPr/>
          </p:nvSpPr>
          <p:spPr bwMode="auto">
            <a:xfrm>
              <a:off x="5503414" y="3485181"/>
              <a:ext cx="1446762" cy="8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a:spcBef>
                  <a:spcPct val="0"/>
                </a:spcBef>
                <a:buFontTx/>
                <a:buNone/>
                <a:defRPr/>
              </a:pPr>
              <a:r>
                <a:rPr lang="zh-CN" altLang="en-US" sz="2400" b="1" dirty="0">
                  <a:solidFill>
                    <a:schemeClr val="tx1">
                      <a:lumMod val="85000"/>
                      <a:lumOff val="15000"/>
                    </a:schemeClr>
                  </a:solidFill>
                  <a:latin typeface="+mn-ea"/>
                  <a:ea typeface="+mn-ea"/>
                </a:rPr>
                <a:t>Add to</a:t>
              </a:r>
              <a:endParaRPr lang="en-US" altLang="zh-CN" sz="2400" b="1" dirty="0">
                <a:solidFill>
                  <a:schemeClr val="tx1">
                    <a:lumMod val="85000"/>
                    <a:lumOff val="15000"/>
                  </a:schemeClr>
                </a:solidFill>
                <a:latin typeface="+mn-ea"/>
                <a:ea typeface="+mn-ea"/>
              </a:endParaRPr>
            </a:p>
            <a:p>
              <a:pPr algn="ctr">
                <a:spcBef>
                  <a:spcPct val="0"/>
                </a:spcBef>
                <a:buFontTx/>
                <a:buNone/>
                <a:defRPr/>
              </a:pPr>
              <a:r>
                <a:rPr lang="zh-CN" altLang="en-US" sz="2400" b="1" dirty="0">
                  <a:solidFill>
                    <a:schemeClr val="tx1">
                      <a:lumMod val="85000"/>
                      <a:lumOff val="15000"/>
                    </a:schemeClr>
                  </a:solidFill>
                  <a:latin typeface="+mn-ea"/>
                  <a:ea typeface="+mn-ea"/>
                </a:rPr>
                <a:t>Title</a:t>
              </a:r>
            </a:p>
          </p:txBody>
        </p:sp>
        <p:sp>
          <p:nvSpPr>
            <p:cNvPr id="18" name="Freeform 54">
              <a:extLst>
                <a:ext uri="{FF2B5EF4-FFF2-40B4-BE49-F238E27FC236}">
                  <a16:creationId xmlns:a16="http://schemas.microsoft.com/office/drawing/2014/main" id="{889A7EB7-DE67-40B8-8774-2A6620A6B7B4}"/>
                </a:ext>
              </a:extLst>
            </p:cNvPr>
            <p:cNvSpPr>
              <a:spLocks noEditPoints="1"/>
            </p:cNvSpPr>
            <p:nvPr/>
          </p:nvSpPr>
          <p:spPr bwMode="auto">
            <a:xfrm>
              <a:off x="6805773" y="4525628"/>
              <a:ext cx="232070" cy="429166"/>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rgbClr val="5E368F"/>
            </a:solidFill>
            <a:ln>
              <a:noFill/>
            </a:ln>
          </p:spPr>
          <p:txBody>
            <a:bodyPr vert="horz" wrap="square" lIns="91440" tIns="45720" rIns="91440" bIns="45720" numCol="1" anchor="t" anchorCtr="0" compatLnSpc="1"/>
            <a:lstStyle/>
            <a:p>
              <a:endParaRPr lang="zh-CN" altLang="en-US" sz="3200">
                <a:solidFill>
                  <a:schemeClr val="tx1">
                    <a:lumMod val="85000"/>
                    <a:lumOff val="15000"/>
                  </a:schemeClr>
                </a:solidFill>
                <a:latin typeface="+mn-ea"/>
              </a:endParaRPr>
            </a:p>
          </p:txBody>
        </p:sp>
        <p:grpSp>
          <p:nvGrpSpPr>
            <p:cNvPr id="19" name="组合 18">
              <a:extLst>
                <a:ext uri="{FF2B5EF4-FFF2-40B4-BE49-F238E27FC236}">
                  <a16:creationId xmlns:a16="http://schemas.microsoft.com/office/drawing/2014/main" id="{4245B5BD-8228-4022-AEC3-ED9F785E626E}"/>
                </a:ext>
              </a:extLst>
            </p:cNvPr>
            <p:cNvGrpSpPr/>
            <p:nvPr/>
          </p:nvGrpSpPr>
          <p:grpSpPr>
            <a:xfrm>
              <a:off x="6921808" y="2952796"/>
              <a:ext cx="432349" cy="349695"/>
              <a:chOff x="6921808" y="2952796"/>
              <a:chExt cx="432349" cy="349695"/>
            </a:xfrm>
            <a:solidFill>
              <a:srgbClr val="5E368F"/>
            </a:solidFill>
          </p:grpSpPr>
          <p:sp>
            <p:nvSpPr>
              <p:cNvPr id="20" name="Freeform 90">
                <a:extLst>
                  <a:ext uri="{FF2B5EF4-FFF2-40B4-BE49-F238E27FC236}">
                    <a16:creationId xmlns:a16="http://schemas.microsoft.com/office/drawing/2014/main" id="{03B61B19-1B0C-42B4-91EF-B381A97A32EE}"/>
                  </a:ext>
                </a:extLst>
              </p:cNvPr>
              <p:cNvSpPr>
                <a:spLocks noEditPoints="1"/>
              </p:cNvSpPr>
              <p:nvPr/>
            </p:nvSpPr>
            <p:spPr bwMode="auto">
              <a:xfrm>
                <a:off x="6921808" y="3178508"/>
                <a:ext cx="432349" cy="12398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sp>
            <p:nvSpPr>
              <p:cNvPr id="21" name="Freeform 91">
                <a:extLst>
                  <a:ext uri="{FF2B5EF4-FFF2-40B4-BE49-F238E27FC236}">
                    <a16:creationId xmlns:a16="http://schemas.microsoft.com/office/drawing/2014/main" id="{C30892E4-BEE7-41D9-9AC5-081DB8E013F0}"/>
                  </a:ext>
                </a:extLst>
              </p:cNvPr>
              <p:cNvSpPr/>
              <p:nvPr/>
            </p:nvSpPr>
            <p:spPr bwMode="auto">
              <a:xfrm>
                <a:off x="7115728" y="3235730"/>
                <a:ext cx="47687" cy="31790"/>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sp>
            <p:nvSpPr>
              <p:cNvPr id="22" name="Freeform 92">
                <a:extLst>
                  <a:ext uri="{FF2B5EF4-FFF2-40B4-BE49-F238E27FC236}">
                    <a16:creationId xmlns:a16="http://schemas.microsoft.com/office/drawing/2014/main" id="{F9B20D88-C5A9-4097-9D8E-9F23594C6071}"/>
                  </a:ext>
                </a:extLst>
              </p:cNvPr>
              <p:cNvSpPr>
                <a:spLocks noEditPoints="1"/>
              </p:cNvSpPr>
              <p:nvPr/>
            </p:nvSpPr>
            <p:spPr bwMode="auto">
              <a:xfrm>
                <a:off x="6988567" y="2952796"/>
                <a:ext cx="298829" cy="212996"/>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grpSp>
        <p:grpSp>
          <p:nvGrpSpPr>
            <p:cNvPr id="23" name="组合 22">
              <a:extLst>
                <a:ext uri="{FF2B5EF4-FFF2-40B4-BE49-F238E27FC236}">
                  <a16:creationId xmlns:a16="http://schemas.microsoft.com/office/drawing/2014/main" id="{F8F777CA-F541-4463-9DC9-641D9C44EFCC}"/>
                </a:ext>
              </a:extLst>
            </p:cNvPr>
            <p:cNvGrpSpPr/>
            <p:nvPr/>
          </p:nvGrpSpPr>
          <p:grpSpPr>
            <a:xfrm>
              <a:off x="5120709" y="4402501"/>
              <a:ext cx="432349" cy="378305"/>
              <a:chOff x="5120709" y="4402501"/>
              <a:chExt cx="432349" cy="378305"/>
            </a:xfrm>
            <a:solidFill>
              <a:srgbClr val="5E368F"/>
            </a:solidFill>
          </p:grpSpPr>
          <p:sp>
            <p:nvSpPr>
              <p:cNvPr id="24" name="Freeform 132">
                <a:extLst>
                  <a:ext uri="{FF2B5EF4-FFF2-40B4-BE49-F238E27FC236}">
                    <a16:creationId xmlns:a16="http://schemas.microsoft.com/office/drawing/2014/main" id="{A2B734CE-9620-4BFE-A19D-F59D1FD552A9}"/>
                  </a:ext>
                </a:extLst>
              </p:cNvPr>
              <p:cNvSpPr/>
              <p:nvPr/>
            </p:nvSpPr>
            <p:spPr bwMode="auto">
              <a:xfrm>
                <a:off x="5295555" y="4555094"/>
                <a:ext cx="92193" cy="31790"/>
              </a:xfrm>
              <a:custGeom>
                <a:avLst/>
                <a:gdLst>
                  <a:gd name="T0" fmla="*/ 57 w 57"/>
                  <a:gd name="T1" fmla="*/ 14 h 20"/>
                  <a:gd name="T2" fmla="*/ 57 w 57"/>
                  <a:gd name="T3" fmla="*/ 14 h 20"/>
                  <a:gd name="T4" fmla="*/ 57 w 57"/>
                  <a:gd name="T5" fmla="*/ 12 h 20"/>
                  <a:gd name="T6" fmla="*/ 57 w 57"/>
                  <a:gd name="T7" fmla="*/ 12 h 20"/>
                  <a:gd name="T8" fmla="*/ 56 w 57"/>
                  <a:gd name="T9" fmla="*/ 7 h 20"/>
                  <a:gd name="T10" fmla="*/ 54 w 57"/>
                  <a:gd name="T11" fmla="*/ 5 h 20"/>
                  <a:gd name="T12" fmla="*/ 53 w 57"/>
                  <a:gd name="T13" fmla="*/ 4 h 20"/>
                  <a:gd name="T14" fmla="*/ 53 w 57"/>
                  <a:gd name="T15" fmla="*/ 4 h 20"/>
                  <a:gd name="T16" fmla="*/ 41 w 57"/>
                  <a:gd name="T17" fmla="*/ 1 h 20"/>
                  <a:gd name="T18" fmla="*/ 28 w 57"/>
                  <a:gd name="T19" fmla="*/ 0 h 20"/>
                  <a:gd name="T20" fmla="*/ 28 w 57"/>
                  <a:gd name="T21" fmla="*/ 0 h 20"/>
                  <a:gd name="T22" fmla="*/ 16 w 57"/>
                  <a:gd name="T23" fmla="*/ 1 h 20"/>
                  <a:gd name="T24" fmla="*/ 5 w 57"/>
                  <a:gd name="T25" fmla="*/ 4 h 20"/>
                  <a:gd name="T26" fmla="*/ 5 w 57"/>
                  <a:gd name="T27" fmla="*/ 4 h 20"/>
                  <a:gd name="T28" fmla="*/ 2 w 57"/>
                  <a:gd name="T29" fmla="*/ 5 h 20"/>
                  <a:gd name="T30" fmla="*/ 1 w 57"/>
                  <a:gd name="T31" fmla="*/ 8 h 20"/>
                  <a:gd name="T32" fmla="*/ 0 w 57"/>
                  <a:gd name="T33" fmla="*/ 11 h 20"/>
                  <a:gd name="T34" fmla="*/ 1 w 57"/>
                  <a:gd name="T35" fmla="*/ 14 h 20"/>
                  <a:gd name="T36" fmla="*/ 1 w 57"/>
                  <a:gd name="T37" fmla="*/ 14 h 20"/>
                  <a:gd name="T38" fmla="*/ 1 w 57"/>
                  <a:gd name="T39" fmla="*/ 18 h 20"/>
                  <a:gd name="T40" fmla="*/ 2 w 57"/>
                  <a:gd name="T41" fmla="*/ 19 h 20"/>
                  <a:gd name="T42" fmla="*/ 5 w 57"/>
                  <a:gd name="T43" fmla="*/ 20 h 20"/>
                  <a:gd name="T44" fmla="*/ 8 w 57"/>
                  <a:gd name="T45" fmla="*/ 20 h 20"/>
                  <a:gd name="T46" fmla="*/ 8 w 57"/>
                  <a:gd name="T47" fmla="*/ 20 h 20"/>
                  <a:gd name="T48" fmla="*/ 8 w 57"/>
                  <a:gd name="T49" fmla="*/ 20 h 20"/>
                  <a:gd name="T50" fmla="*/ 17 w 57"/>
                  <a:gd name="T51" fmla="*/ 18 h 20"/>
                  <a:gd name="T52" fmla="*/ 28 w 57"/>
                  <a:gd name="T53" fmla="*/ 16 h 20"/>
                  <a:gd name="T54" fmla="*/ 28 w 57"/>
                  <a:gd name="T55" fmla="*/ 16 h 20"/>
                  <a:gd name="T56" fmla="*/ 39 w 57"/>
                  <a:gd name="T57" fmla="*/ 18 h 20"/>
                  <a:gd name="T58" fmla="*/ 50 w 57"/>
                  <a:gd name="T59" fmla="*/ 20 h 20"/>
                  <a:gd name="T60" fmla="*/ 50 w 57"/>
                  <a:gd name="T61" fmla="*/ 20 h 20"/>
                  <a:gd name="T62" fmla="*/ 53 w 57"/>
                  <a:gd name="T63" fmla="*/ 20 h 20"/>
                  <a:gd name="T64" fmla="*/ 54 w 57"/>
                  <a:gd name="T65" fmla="*/ 19 h 20"/>
                  <a:gd name="T66" fmla="*/ 56 w 57"/>
                  <a:gd name="T67" fmla="*/ 18 h 20"/>
                  <a:gd name="T68" fmla="*/ 57 w 57"/>
                  <a:gd name="T69" fmla="*/ 14 h 20"/>
                  <a:gd name="T70" fmla="*/ 57 w 57"/>
                  <a:gd name="T7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20">
                    <a:moveTo>
                      <a:pt x="57" y="14"/>
                    </a:moveTo>
                    <a:lnTo>
                      <a:pt x="57" y="14"/>
                    </a:lnTo>
                    <a:lnTo>
                      <a:pt x="57" y="12"/>
                    </a:lnTo>
                    <a:lnTo>
                      <a:pt x="57" y="12"/>
                    </a:lnTo>
                    <a:lnTo>
                      <a:pt x="56" y="7"/>
                    </a:lnTo>
                    <a:lnTo>
                      <a:pt x="54" y="5"/>
                    </a:lnTo>
                    <a:lnTo>
                      <a:pt x="53" y="4"/>
                    </a:lnTo>
                    <a:lnTo>
                      <a:pt x="53" y="4"/>
                    </a:lnTo>
                    <a:lnTo>
                      <a:pt x="41" y="1"/>
                    </a:lnTo>
                    <a:lnTo>
                      <a:pt x="28" y="0"/>
                    </a:lnTo>
                    <a:lnTo>
                      <a:pt x="28" y="0"/>
                    </a:lnTo>
                    <a:lnTo>
                      <a:pt x="16" y="1"/>
                    </a:lnTo>
                    <a:lnTo>
                      <a:pt x="5" y="4"/>
                    </a:lnTo>
                    <a:lnTo>
                      <a:pt x="5" y="4"/>
                    </a:lnTo>
                    <a:lnTo>
                      <a:pt x="2" y="5"/>
                    </a:lnTo>
                    <a:lnTo>
                      <a:pt x="1" y="8"/>
                    </a:lnTo>
                    <a:lnTo>
                      <a:pt x="0" y="11"/>
                    </a:lnTo>
                    <a:lnTo>
                      <a:pt x="1" y="14"/>
                    </a:lnTo>
                    <a:lnTo>
                      <a:pt x="1" y="14"/>
                    </a:lnTo>
                    <a:lnTo>
                      <a:pt x="1" y="18"/>
                    </a:lnTo>
                    <a:lnTo>
                      <a:pt x="2" y="19"/>
                    </a:lnTo>
                    <a:lnTo>
                      <a:pt x="5" y="20"/>
                    </a:lnTo>
                    <a:lnTo>
                      <a:pt x="8" y="20"/>
                    </a:lnTo>
                    <a:lnTo>
                      <a:pt x="8" y="20"/>
                    </a:lnTo>
                    <a:lnTo>
                      <a:pt x="8" y="20"/>
                    </a:lnTo>
                    <a:lnTo>
                      <a:pt x="17" y="18"/>
                    </a:lnTo>
                    <a:lnTo>
                      <a:pt x="28" y="16"/>
                    </a:lnTo>
                    <a:lnTo>
                      <a:pt x="28" y="16"/>
                    </a:lnTo>
                    <a:lnTo>
                      <a:pt x="39" y="18"/>
                    </a:lnTo>
                    <a:lnTo>
                      <a:pt x="50" y="20"/>
                    </a:lnTo>
                    <a:lnTo>
                      <a:pt x="50" y="20"/>
                    </a:lnTo>
                    <a:lnTo>
                      <a:pt x="53" y="20"/>
                    </a:lnTo>
                    <a:lnTo>
                      <a:pt x="54" y="19"/>
                    </a:lnTo>
                    <a:lnTo>
                      <a:pt x="56" y="18"/>
                    </a:lnTo>
                    <a:lnTo>
                      <a:pt x="57" y="14"/>
                    </a:lnTo>
                    <a:lnTo>
                      <a:pt x="57" y="14"/>
                    </a:lnTo>
                    <a:close/>
                  </a:path>
                </a:pathLst>
              </a:cu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sp>
            <p:nvSpPr>
              <p:cNvPr id="25" name="Freeform 133">
                <a:extLst>
                  <a:ext uri="{FF2B5EF4-FFF2-40B4-BE49-F238E27FC236}">
                    <a16:creationId xmlns:a16="http://schemas.microsoft.com/office/drawing/2014/main" id="{68915AAF-8F3F-4D47-B365-D58775123D39}"/>
                  </a:ext>
                </a:extLst>
              </p:cNvPr>
              <p:cNvSpPr/>
              <p:nvPr/>
            </p:nvSpPr>
            <p:spPr bwMode="auto">
              <a:xfrm>
                <a:off x="5212900" y="4402501"/>
                <a:ext cx="254323" cy="69939"/>
              </a:xfrm>
              <a:custGeom>
                <a:avLst/>
                <a:gdLst>
                  <a:gd name="T0" fmla="*/ 8 w 161"/>
                  <a:gd name="T1" fmla="*/ 41 h 42"/>
                  <a:gd name="T2" fmla="*/ 8 w 161"/>
                  <a:gd name="T3" fmla="*/ 41 h 42"/>
                  <a:gd name="T4" fmla="*/ 8 w 161"/>
                  <a:gd name="T5" fmla="*/ 41 h 42"/>
                  <a:gd name="T6" fmla="*/ 26 w 161"/>
                  <a:gd name="T7" fmla="*/ 30 h 42"/>
                  <a:gd name="T8" fmla="*/ 44 w 161"/>
                  <a:gd name="T9" fmla="*/ 23 h 42"/>
                  <a:gd name="T10" fmla="*/ 63 w 161"/>
                  <a:gd name="T11" fmla="*/ 19 h 42"/>
                  <a:gd name="T12" fmla="*/ 80 w 161"/>
                  <a:gd name="T13" fmla="*/ 18 h 42"/>
                  <a:gd name="T14" fmla="*/ 80 w 161"/>
                  <a:gd name="T15" fmla="*/ 18 h 42"/>
                  <a:gd name="T16" fmla="*/ 100 w 161"/>
                  <a:gd name="T17" fmla="*/ 19 h 42"/>
                  <a:gd name="T18" fmla="*/ 117 w 161"/>
                  <a:gd name="T19" fmla="*/ 23 h 42"/>
                  <a:gd name="T20" fmla="*/ 135 w 161"/>
                  <a:gd name="T21" fmla="*/ 30 h 42"/>
                  <a:gd name="T22" fmla="*/ 153 w 161"/>
                  <a:gd name="T23" fmla="*/ 41 h 42"/>
                  <a:gd name="T24" fmla="*/ 153 w 161"/>
                  <a:gd name="T25" fmla="*/ 41 h 42"/>
                  <a:gd name="T26" fmla="*/ 155 w 161"/>
                  <a:gd name="T27" fmla="*/ 42 h 42"/>
                  <a:gd name="T28" fmla="*/ 157 w 161"/>
                  <a:gd name="T29" fmla="*/ 41 h 42"/>
                  <a:gd name="T30" fmla="*/ 160 w 161"/>
                  <a:gd name="T31" fmla="*/ 39 h 42"/>
                  <a:gd name="T32" fmla="*/ 161 w 161"/>
                  <a:gd name="T33" fmla="*/ 37 h 42"/>
                  <a:gd name="T34" fmla="*/ 161 w 161"/>
                  <a:gd name="T35" fmla="*/ 37 h 42"/>
                  <a:gd name="T36" fmla="*/ 161 w 161"/>
                  <a:gd name="T37" fmla="*/ 34 h 42"/>
                  <a:gd name="T38" fmla="*/ 161 w 161"/>
                  <a:gd name="T39" fmla="*/ 34 h 42"/>
                  <a:gd name="T40" fmla="*/ 161 w 161"/>
                  <a:gd name="T41" fmla="*/ 29 h 42"/>
                  <a:gd name="T42" fmla="*/ 158 w 161"/>
                  <a:gd name="T43" fmla="*/ 26 h 42"/>
                  <a:gd name="T44" fmla="*/ 158 w 161"/>
                  <a:gd name="T45" fmla="*/ 26 h 42"/>
                  <a:gd name="T46" fmla="*/ 139 w 161"/>
                  <a:gd name="T47" fmla="*/ 15 h 42"/>
                  <a:gd name="T48" fmla="*/ 120 w 161"/>
                  <a:gd name="T49" fmla="*/ 7 h 42"/>
                  <a:gd name="T50" fmla="*/ 101 w 161"/>
                  <a:gd name="T51" fmla="*/ 1 h 42"/>
                  <a:gd name="T52" fmla="*/ 80 w 161"/>
                  <a:gd name="T53" fmla="*/ 0 h 42"/>
                  <a:gd name="T54" fmla="*/ 80 w 161"/>
                  <a:gd name="T55" fmla="*/ 0 h 42"/>
                  <a:gd name="T56" fmla="*/ 61 w 161"/>
                  <a:gd name="T57" fmla="*/ 1 h 42"/>
                  <a:gd name="T58" fmla="*/ 42 w 161"/>
                  <a:gd name="T59" fmla="*/ 7 h 42"/>
                  <a:gd name="T60" fmla="*/ 23 w 161"/>
                  <a:gd name="T61" fmla="*/ 15 h 42"/>
                  <a:gd name="T62" fmla="*/ 4 w 161"/>
                  <a:gd name="T63" fmla="*/ 26 h 42"/>
                  <a:gd name="T64" fmla="*/ 4 w 161"/>
                  <a:gd name="T65" fmla="*/ 26 h 42"/>
                  <a:gd name="T66" fmla="*/ 3 w 161"/>
                  <a:gd name="T67" fmla="*/ 27 h 42"/>
                  <a:gd name="T68" fmla="*/ 1 w 161"/>
                  <a:gd name="T69" fmla="*/ 30 h 42"/>
                  <a:gd name="T70" fmla="*/ 0 w 161"/>
                  <a:gd name="T71" fmla="*/ 34 h 42"/>
                  <a:gd name="T72" fmla="*/ 1 w 161"/>
                  <a:gd name="T73" fmla="*/ 37 h 42"/>
                  <a:gd name="T74" fmla="*/ 1 w 161"/>
                  <a:gd name="T75" fmla="*/ 37 h 42"/>
                  <a:gd name="T76" fmla="*/ 3 w 161"/>
                  <a:gd name="T77" fmla="*/ 39 h 42"/>
                  <a:gd name="T78" fmla="*/ 4 w 161"/>
                  <a:gd name="T79" fmla="*/ 41 h 42"/>
                  <a:gd name="T80" fmla="*/ 7 w 161"/>
                  <a:gd name="T81" fmla="*/ 42 h 42"/>
                  <a:gd name="T82" fmla="*/ 8 w 161"/>
                  <a:gd name="T83" fmla="*/ 41 h 42"/>
                  <a:gd name="T84" fmla="*/ 8 w 161"/>
                  <a:gd name="T8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42">
                    <a:moveTo>
                      <a:pt x="8" y="41"/>
                    </a:moveTo>
                    <a:lnTo>
                      <a:pt x="8" y="41"/>
                    </a:lnTo>
                    <a:lnTo>
                      <a:pt x="8" y="41"/>
                    </a:lnTo>
                    <a:lnTo>
                      <a:pt x="26" y="30"/>
                    </a:lnTo>
                    <a:lnTo>
                      <a:pt x="44" y="23"/>
                    </a:lnTo>
                    <a:lnTo>
                      <a:pt x="63" y="19"/>
                    </a:lnTo>
                    <a:lnTo>
                      <a:pt x="80" y="18"/>
                    </a:lnTo>
                    <a:lnTo>
                      <a:pt x="80" y="18"/>
                    </a:lnTo>
                    <a:lnTo>
                      <a:pt x="100" y="19"/>
                    </a:lnTo>
                    <a:lnTo>
                      <a:pt x="117" y="23"/>
                    </a:lnTo>
                    <a:lnTo>
                      <a:pt x="135" y="30"/>
                    </a:lnTo>
                    <a:lnTo>
                      <a:pt x="153" y="41"/>
                    </a:lnTo>
                    <a:lnTo>
                      <a:pt x="153" y="41"/>
                    </a:lnTo>
                    <a:lnTo>
                      <a:pt x="155" y="42"/>
                    </a:lnTo>
                    <a:lnTo>
                      <a:pt x="157" y="41"/>
                    </a:lnTo>
                    <a:lnTo>
                      <a:pt x="160" y="39"/>
                    </a:lnTo>
                    <a:lnTo>
                      <a:pt x="161" y="37"/>
                    </a:lnTo>
                    <a:lnTo>
                      <a:pt x="161" y="37"/>
                    </a:lnTo>
                    <a:lnTo>
                      <a:pt x="161" y="34"/>
                    </a:lnTo>
                    <a:lnTo>
                      <a:pt x="161" y="34"/>
                    </a:lnTo>
                    <a:lnTo>
                      <a:pt x="161" y="29"/>
                    </a:lnTo>
                    <a:lnTo>
                      <a:pt x="158" y="26"/>
                    </a:lnTo>
                    <a:lnTo>
                      <a:pt x="158" y="26"/>
                    </a:lnTo>
                    <a:lnTo>
                      <a:pt x="139" y="15"/>
                    </a:lnTo>
                    <a:lnTo>
                      <a:pt x="120" y="7"/>
                    </a:lnTo>
                    <a:lnTo>
                      <a:pt x="101" y="1"/>
                    </a:lnTo>
                    <a:lnTo>
                      <a:pt x="80" y="0"/>
                    </a:lnTo>
                    <a:lnTo>
                      <a:pt x="80" y="0"/>
                    </a:lnTo>
                    <a:lnTo>
                      <a:pt x="61" y="1"/>
                    </a:lnTo>
                    <a:lnTo>
                      <a:pt x="42" y="7"/>
                    </a:lnTo>
                    <a:lnTo>
                      <a:pt x="23" y="15"/>
                    </a:lnTo>
                    <a:lnTo>
                      <a:pt x="4" y="26"/>
                    </a:lnTo>
                    <a:lnTo>
                      <a:pt x="4" y="26"/>
                    </a:lnTo>
                    <a:lnTo>
                      <a:pt x="3" y="27"/>
                    </a:lnTo>
                    <a:lnTo>
                      <a:pt x="1" y="30"/>
                    </a:lnTo>
                    <a:lnTo>
                      <a:pt x="0" y="34"/>
                    </a:lnTo>
                    <a:lnTo>
                      <a:pt x="1" y="37"/>
                    </a:lnTo>
                    <a:lnTo>
                      <a:pt x="1" y="37"/>
                    </a:lnTo>
                    <a:lnTo>
                      <a:pt x="3" y="39"/>
                    </a:lnTo>
                    <a:lnTo>
                      <a:pt x="4" y="41"/>
                    </a:lnTo>
                    <a:lnTo>
                      <a:pt x="7" y="42"/>
                    </a:lnTo>
                    <a:lnTo>
                      <a:pt x="8" y="41"/>
                    </a:lnTo>
                    <a:lnTo>
                      <a:pt x="8" y="41"/>
                    </a:lnTo>
                    <a:close/>
                  </a:path>
                </a:pathLst>
              </a:cu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sp>
            <p:nvSpPr>
              <p:cNvPr id="26" name="Freeform 134">
                <a:extLst>
                  <a:ext uri="{FF2B5EF4-FFF2-40B4-BE49-F238E27FC236}">
                    <a16:creationId xmlns:a16="http://schemas.microsoft.com/office/drawing/2014/main" id="{2CD2210A-007A-42A4-ABAB-053C39516B8F}"/>
                  </a:ext>
                </a:extLst>
              </p:cNvPr>
              <p:cNvSpPr/>
              <p:nvPr/>
            </p:nvSpPr>
            <p:spPr bwMode="auto">
              <a:xfrm>
                <a:off x="5263765" y="4478798"/>
                <a:ext cx="155774" cy="44506"/>
              </a:xfrm>
              <a:custGeom>
                <a:avLst/>
                <a:gdLst>
                  <a:gd name="T0" fmla="*/ 96 w 100"/>
                  <a:gd name="T1" fmla="*/ 11 h 27"/>
                  <a:gd name="T2" fmla="*/ 96 w 100"/>
                  <a:gd name="T3" fmla="*/ 11 h 27"/>
                  <a:gd name="T4" fmla="*/ 85 w 100"/>
                  <a:gd name="T5" fmla="*/ 6 h 27"/>
                  <a:gd name="T6" fmla="*/ 73 w 100"/>
                  <a:gd name="T7" fmla="*/ 2 h 27"/>
                  <a:gd name="T8" fmla="*/ 62 w 100"/>
                  <a:gd name="T9" fmla="*/ 0 h 27"/>
                  <a:gd name="T10" fmla="*/ 49 w 100"/>
                  <a:gd name="T11" fmla="*/ 0 h 27"/>
                  <a:gd name="T12" fmla="*/ 49 w 100"/>
                  <a:gd name="T13" fmla="*/ 0 h 27"/>
                  <a:gd name="T14" fmla="*/ 38 w 100"/>
                  <a:gd name="T15" fmla="*/ 0 h 27"/>
                  <a:gd name="T16" fmla="*/ 26 w 100"/>
                  <a:gd name="T17" fmla="*/ 2 h 27"/>
                  <a:gd name="T18" fmla="*/ 15 w 100"/>
                  <a:gd name="T19" fmla="*/ 6 h 27"/>
                  <a:gd name="T20" fmla="*/ 4 w 100"/>
                  <a:gd name="T21" fmla="*/ 11 h 27"/>
                  <a:gd name="T22" fmla="*/ 4 w 100"/>
                  <a:gd name="T23" fmla="*/ 11 h 27"/>
                  <a:gd name="T24" fmla="*/ 2 w 100"/>
                  <a:gd name="T25" fmla="*/ 12 h 27"/>
                  <a:gd name="T26" fmla="*/ 0 w 100"/>
                  <a:gd name="T27" fmla="*/ 15 h 27"/>
                  <a:gd name="T28" fmla="*/ 0 w 100"/>
                  <a:gd name="T29" fmla="*/ 19 h 27"/>
                  <a:gd name="T30" fmla="*/ 0 w 100"/>
                  <a:gd name="T31" fmla="*/ 21 h 27"/>
                  <a:gd name="T32" fmla="*/ 0 w 100"/>
                  <a:gd name="T33" fmla="*/ 21 h 27"/>
                  <a:gd name="T34" fmla="*/ 2 w 100"/>
                  <a:gd name="T35" fmla="*/ 24 h 27"/>
                  <a:gd name="T36" fmla="*/ 3 w 100"/>
                  <a:gd name="T37" fmla="*/ 27 h 27"/>
                  <a:gd name="T38" fmla="*/ 6 w 100"/>
                  <a:gd name="T39" fmla="*/ 27 h 27"/>
                  <a:gd name="T40" fmla="*/ 7 w 100"/>
                  <a:gd name="T41" fmla="*/ 27 h 27"/>
                  <a:gd name="T42" fmla="*/ 7 w 100"/>
                  <a:gd name="T43" fmla="*/ 27 h 27"/>
                  <a:gd name="T44" fmla="*/ 18 w 100"/>
                  <a:gd name="T45" fmla="*/ 23 h 27"/>
                  <a:gd name="T46" fmla="*/ 29 w 100"/>
                  <a:gd name="T47" fmla="*/ 19 h 27"/>
                  <a:gd name="T48" fmla="*/ 38 w 100"/>
                  <a:gd name="T49" fmla="*/ 17 h 27"/>
                  <a:gd name="T50" fmla="*/ 49 w 100"/>
                  <a:gd name="T51" fmla="*/ 16 h 27"/>
                  <a:gd name="T52" fmla="*/ 49 w 100"/>
                  <a:gd name="T53" fmla="*/ 16 h 27"/>
                  <a:gd name="T54" fmla="*/ 60 w 100"/>
                  <a:gd name="T55" fmla="*/ 17 h 27"/>
                  <a:gd name="T56" fmla="*/ 71 w 100"/>
                  <a:gd name="T57" fmla="*/ 19 h 27"/>
                  <a:gd name="T58" fmla="*/ 82 w 100"/>
                  <a:gd name="T59" fmla="*/ 23 h 27"/>
                  <a:gd name="T60" fmla="*/ 92 w 100"/>
                  <a:gd name="T61" fmla="*/ 27 h 27"/>
                  <a:gd name="T62" fmla="*/ 92 w 100"/>
                  <a:gd name="T63" fmla="*/ 27 h 27"/>
                  <a:gd name="T64" fmla="*/ 94 w 100"/>
                  <a:gd name="T65" fmla="*/ 27 h 27"/>
                  <a:gd name="T66" fmla="*/ 97 w 100"/>
                  <a:gd name="T67" fmla="*/ 27 h 27"/>
                  <a:gd name="T68" fmla="*/ 99 w 100"/>
                  <a:gd name="T69" fmla="*/ 24 h 27"/>
                  <a:gd name="T70" fmla="*/ 100 w 100"/>
                  <a:gd name="T71" fmla="*/ 21 h 27"/>
                  <a:gd name="T72" fmla="*/ 100 w 100"/>
                  <a:gd name="T73" fmla="*/ 21 h 27"/>
                  <a:gd name="T74" fmla="*/ 100 w 100"/>
                  <a:gd name="T75" fmla="*/ 19 h 27"/>
                  <a:gd name="T76" fmla="*/ 100 w 100"/>
                  <a:gd name="T77" fmla="*/ 19 h 27"/>
                  <a:gd name="T78" fmla="*/ 99 w 100"/>
                  <a:gd name="T79" fmla="*/ 15 h 27"/>
                  <a:gd name="T80" fmla="*/ 96 w 100"/>
                  <a:gd name="T81" fmla="*/ 11 h 27"/>
                  <a:gd name="T82" fmla="*/ 96 w 100"/>
                  <a:gd name="T8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7">
                    <a:moveTo>
                      <a:pt x="96" y="11"/>
                    </a:moveTo>
                    <a:lnTo>
                      <a:pt x="96" y="11"/>
                    </a:lnTo>
                    <a:lnTo>
                      <a:pt x="85" y="6"/>
                    </a:lnTo>
                    <a:lnTo>
                      <a:pt x="73" y="2"/>
                    </a:lnTo>
                    <a:lnTo>
                      <a:pt x="62" y="0"/>
                    </a:lnTo>
                    <a:lnTo>
                      <a:pt x="49" y="0"/>
                    </a:lnTo>
                    <a:lnTo>
                      <a:pt x="49" y="0"/>
                    </a:lnTo>
                    <a:lnTo>
                      <a:pt x="38" y="0"/>
                    </a:lnTo>
                    <a:lnTo>
                      <a:pt x="26" y="2"/>
                    </a:lnTo>
                    <a:lnTo>
                      <a:pt x="15" y="6"/>
                    </a:lnTo>
                    <a:lnTo>
                      <a:pt x="4" y="11"/>
                    </a:lnTo>
                    <a:lnTo>
                      <a:pt x="4" y="11"/>
                    </a:lnTo>
                    <a:lnTo>
                      <a:pt x="2" y="12"/>
                    </a:lnTo>
                    <a:lnTo>
                      <a:pt x="0" y="15"/>
                    </a:lnTo>
                    <a:lnTo>
                      <a:pt x="0" y="19"/>
                    </a:lnTo>
                    <a:lnTo>
                      <a:pt x="0" y="21"/>
                    </a:lnTo>
                    <a:lnTo>
                      <a:pt x="0" y="21"/>
                    </a:lnTo>
                    <a:lnTo>
                      <a:pt x="2" y="24"/>
                    </a:lnTo>
                    <a:lnTo>
                      <a:pt x="3" y="27"/>
                    </a:lnTo>
                    <a:lnTo>
                      <a:pt x="6" y="27"/>
                    </a:lnTo>
                    <a:lnTo>
                      <a:pt x="7" y="27"/>
                    </a:lnTo>
                    <a:lnTo>
                      <a:pt x="7" y="27"/>
                    </a:lnTo>
                    <a:lnTo>
                      <a:pt x="18" y="23"/>
                    </a:lnTo>
                    <a:lnTo>
                      <a:pt x="29" y="19"/>
                    </a:lnTo>
                    <a:lnTo>
                      <a:pt x="38" y="17"/>
                    </a:lnTo>
                    <a:lnTo>
                      <a:pt x="49" y="16"/>
                    </a:lnTo>
                    <a:lnTo>
                      <a:pt x="49" y="16"/>
                    </a:lnTo>
                    <a:lnTo>
                      <a:pt x="60" y="17"/>
                    </a:lnTo>
                    <a:lnTo>
                      <a:pt x="71" y="19"/>
                    </a:lnTo>
                    <a:lnTo>
                      <a:pt x="82" y="23"/>
                    </a:lnTo>
                    <a:lnTo>
                      <a:pt x="92" y="27"/>
                    </a:lnTo>
                    <a:lnTo>
                      <a:pt x="92" y="27"/>
                    </a:lnTo>
                    <a:lnTo>
                      <a:pt x="94" y="27"/>
                    </a:lnTo>
                    <a:lnTo>
                      <a:pt x="97" y="27"/>
                    </a:lnTo>
                    <a:lnTo>
                      <a:pt x="99" y="24"/>
                    </a:lnTo>
                    <a:lnTo>
                      <a:pt x="100" y="21"/>
                    </a:lnTo>
                    <a:lnTo>
                      <a:pt x="100" y="21"/>
                    </a:lnTo>
                    <a:lnTo>
                      <a:pt x="100" y="19"/>
                    </a:lnTo>
                    <a:lnTo>
                      <a:pt x="100" y="19"/>
                    </a:lnTo>
                    <a:lnTo>
                      <a:pt x="99" y="15"/>
                    </a:lnTo>
                    <a:lnTo>
                      <a:pt x="96" y="11"/>
                    </a:lnTo>
                    <a:lnTo>
                      <a:pt x="96" y="11"/>
                    </a:lnTo>
                    <a:close/>
                  </a:path>
                </a:pathLst>
              </a:cu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sp>
            <p:nvSpPr>
              <p:cNvPr id="27" name="Freeform 135">
                <a:extLst>
                  <a:ext uri="{FF2B5EF4-FFF2-40B4-BE49-F238E27FC236}">
                    <a16:creationId xmlns:a16="http://schemas.microsoft.com/office/drawing/2014/main" id="{D5D5574D-9B4D-4688-9BDD-F0F36045D1A9}"/>
                  </a:ext>
                </a:extLst>
              </p:cNvPr>
              <p:cNvSpPr/>
              <p:nvPr/>
            </p:nvSpPr>
            <p:spPr bwMode="auto">
              <a:xfrm>
                <a:off x="5120709" y="4650465"/>
                <a:ext cx="171668" cy="130341"/>
              </a:xfrm>
              <a:custGeom>
                <a:avLst/>
                <a:gdLst>
                  <a:gd name="T0" fmla="*/ 76 w 107"/>
                  <a:gd name="T1" fmla="*/ 57 h 83"/>
                  <a:gd name="T2" fmla="*/ 76 w 107"/>
                  <a:gd name="T3" fmla="*/ 57 h 83"/>
                  <a:gd name="T4" fmla="*/ 62 w 107"/>
                  <a:gd name="T5" fmla="*/ 0 h 83"/>
                  <a:gd name="T6" fmla="*/ 45 w 107"/>
                  <a:gd name="T7" fmla="*/ 0 h 83"/>
                  <a:gd name="T8" fmla="*/ 31 w 107"/>
                  <a:gd name="T9" fmla="*/ 56 h 83"/>
                  <a:gd name="T10" fmla="*/ 31 w 107"/>
                  <a:gd name="T11" fmla="*/ 56 h 83"/>
                  <a:gd name="T12" fmla="*/ 17 w 107"/>
                  <a:gd name="T13" fmla="*/ 0 h 83"/>
                  <a:gd name="T14" fmla="*/ 0 w 107"/>
                  <a:gd name="T15" fmla="*/ 0 h 83"/>
                  <a:gd name="T16" fmla="*/ 21 w 107"/>
                  <a:gd name="T17" fmla="*/ 83 h 83"/>
                  <a:gd name="T18" fmla="*/ 39 w 107"/>
                  <a:gd name="T19" fmla="*/ 83 h 83"/>
                  <a:gd name="T20" fmla="*/ 53 w 107"/>
                  <a:gd name="T21" fmla="*/ 27 h 83"/>
                  <a:gd name="T22" fmla="*/ 53 w 107"/>
                  <a:gd name="T23" fmla="*/ 27 h 83"/>
                  <a:gd name="T24" fmla="*/ 68 w 107"/>
                  <a:gd name="T25" fmla="*/ 83 h 83"/>
                  <a:gd name="T26" fmla="*/ 86 w 107"/>
                  <a:gd name="T27" fmla="*/ 83 h 83"/>
                  <a:gd name="T28" fmla="*/ 107 w 107"/>
                  <a:gd name="T29" fmla="*/ 0 h 83"/>
                  <a:gd name="T30" fmla="*/ 90 w 107"/>
                  <a:gd name="T31" fmla="*/ 0 h 83"/>
                  <a:gd name="T32" fmla="*/ 76 w 107"/>
                  <a:gd name="T3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83">
                    <a:moveTo>
                      <a:pt x="76" y="57"/>
                    </a:moveTo>
                    <a:lnTo>
                      <a:pt x="76" y="57"/>
                    </a:lnTo>
                    <a:lnTo>
                      <a:pt x="62" y="0"/>
                    </a:lnTo>
                    <a:lnTo>
                      <a:pt x="45" y="0"/>
                    </a:lnTo>
                    <a:lnTo>
                      <a:pt x="31" y="56"/>
                    </a:lnTo>
                    <a:lnTo>
                      <a:pt x="31" y="56"/>
                    </a:lnTo>
                    <a:lnTo>
                      <a:pt x="17" y="0"/>
                    </a:lnTo>
                    <a:lnTo>
                      <a:pt x="0" y="0"/>
                    </a:lnTo>
                    <a:lnTo>
                      <a:pt x="21" y="83"/>
                    </a:lnTo>
                    <a:lnTo>
                      <a:pt x="39" y="83"/>
                    </a:lnTo>
                    <a:lnTo>
                      <a:pt x="53" y="27"/>
                    </a:lnTo>
                    <a:lnTo>
                      <a:pt x="53" y="27"/>
                    </a:lnTo>
                    <a:lnTo>
                      <a:pt x="68" y="83"/>
                    </a:lnTo>
                    <a:lnTo>
                      <a:pt x="86" y="83"/>
                    </a:lnTo>
                    <a:lnTo>
                      <a:pt x="107" y="0"/>
                    </a:lnTo>
                    <a:lnTo>
                      <a:pt x="90" y="0"/>
                    </a:lnTo>
                    <a:lnTo>
                      <a:pt x="76" y="57"/>
                    </a:lnTo>
                    <a:close/>
                  </a:path>
                </a:pathLst>
              </a:custGeom>
              <a:grpFill/>
              <a:ln>
                <a:noFill/>
              </a:ln>
            </p:spPr>
            <p:txBody>
              <a:bodyPr vert="horz" wrap="square" lIns="121920" tIns="60960" rIns="121920" bIns="60960" numCol="1" anchor="t" anchorCtr="0" compatLnSpc="1"/>
              <a:lstStyle/>
              <a:p>
                <a:endParaRPr lang="zh-CN" altLang="en-US" sz="3200" dirty="0">
                  <a:solidFill>
                    <a:schemeClr val="tx1">
                      <a:lumMod val="85000"/>
                      <a:lumOff val="15000"/>
                    </a:schemeClr>
                  </a:solidFill>
                  <a:latin typeface="+mn-ea"/>
                </a:endParaRPr>
              </a:p>
            </p:txBody>
          </p:sp>
          <p:sp>
            <p:nvSpPr>
              <p:cNvPr id="28" name="Rectangle 136">
                <a:extLst>
                  <a:ext uri="{FF2B5EF4-FFF2-40B4-BE49-F238E27FC236}">
                    <a16:creationId xmlns:a16="http://schemas.microsoft.com/office/drawing/2014/main" id="{46713E5F-D3F7-4C21-97F2-60ED81C58B2D}"/>
                  </a:ext>
                </a:extLst>
              </p:cNvPr>
              <p:cNvSpPr>
                <a:spLocks noChangeArrowheads="1"/>
              </p:cNvSpPr>
              <p:nvPr/>
            </p:nvSpPr>
            <p:spPr bwMode="auto">
              <a:xfrm>
                <a:off x="5301913" y="4650465"/>
                <a:ext cx="28612" cy="130341"/>
              </a:xfrm>
              <a:prstGeom prst="rect">
                <a:avLst/>
              </a:pr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sp>
            <p:nvSpPr>
              <p:cNvPr id="29" name="Rectangle 137">
                <a:extLst>
                  <a:ext uri="{FF2B5EF4-FFF2-40B4-BE49-F238E27FC236}">
                    <a16:creationId xmlns:a16="http://schemas.microsoft.com/office/drawing/2014/main" id="{CD76B9AD-8DB2-41A0-9C6C-A550DD21BC67}"/>
                  </a:ext>
                </a:extLst>
              </p:cNvPr>
              <p:cNvSpPr>
                <a:spLocks noChangeArrowheads="1"/>
              </p:cNvSpPr>
              <p:nvPr/>
            </p:nvSpPr>
            <p:spPr bwMode="auto">
              <a:xfrm>
                <a:off x="5346420" y="4717223"/>
                <a:ext cx="57223" cy="25432"/>
              </a:xfrm>
              <a:prstGeom prst="rect">
                <a:avLst/>
              </a:pr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sp>
            <p:nvSpPr>
              <p:cNvPr id="30" name="Freeform 138">
                <a:extLst>
                  <a:ext uri="{FF2B5EF4-FFF2-40B4-BE49-F238E27FC236}">
                    <a16:creationId xmlns:a16="http://schemas.microsoft.com/office/drawing/2014/main" id="{CA049959-0C5D-4189-A793-7445699D8976}"/>
                  </a:ext>
                </a:extLst>
              </p:cNvPr>
              <p:cNvSpPr/>
              <p:nvPr/>
            </p:nvSpPr>
            <p:spPr bwMode="auto">
              <a:xfrm>
                <a:off x="5419538" y="4650465"/>
                <a:ext cx="92193" cy="130341"/>
              </a:xfrm>
              <a:custGeom>
                <a:avLst/>
                <a:gdLst>
                  <a:gd name="T0" fmla="*/ 0 w 57"/>
                  <a:gd name="T1" fmla="*/ 83 h 83"/>
                  <a:gd name="T2" fmla="*/ 18 w 57"/>
                  <a:gd name="T3" fmla="*/ 83 h 83"/>
                  <a:gd name="T4" fmla="*/ 18 w 57"/>
                  <a:gd name="T5" fmla="*/ 49 h 83"/>
                  <a:gd name="T6" fmla="*/ 52 w 57"/>
                  <a:gd name="T7" fmla="*/ 49 h 83"/>
                  <a:gd name="T8" fmla="*/ 52 w 57"/>
                  <a:gd name="T9" fmla="*/ 34 h 83"/>
                  <a:gd name="T10" fmla="*/ 18 w 57"/>
                  <a:gd name="T11" fmla="*/ 34 h 83"/>
                  <a:gd name="T12" fmla="*/ 18 w 57"/>
                  <a:gd name="T13" fmla="*/ 15 h 83"/>
                  <a:gd name="T14" fmla="*/ 57 w 57"/>
                  <a:gd name="T15" fmla="*/ 15 h 83"/>
                  <a:gd name="T16" fmla="*/ 57 w 57"/>
                  <a:gd name="T17" fmla="*/ 0 h 83"/>
                  <a:gd name="T18" fmla="*/ 0 w 57"/>
                  <a:gd name="T19" fmla="*/ 0 h 83"/>
                  <a:gd name="T20" fmla="*/ 0 w 5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3">
                    <a:moveTo>
                      <a:pt x="0" y="83"/>
                    </a:moveTo>
                    <a:lnTo>
                      <a:pt x="18" y="83"/>
                    </a:lnTo>
                    <a:lnTo>
                      <a:pt x="18" y="49"/>
                    </a:lnTo>
                    <a:lnTo>
                      <a:pt x="52" y="49"/>
                    </a:lnTo>
                    <a:lnTo>
                      <a:pt x="52" y="34"/>
                    </a:lnTo>
                    <a:lnTo>
                      <a:pt x="18" y="34"/>
                    </a:lnTo>
                    <a:lnTo>
                      <a:pt x="18" y="15"/>
                    </a:lnTo>
                    <a:lnTo>
                      <a:pt x="57" y="15"/>
                    </a:lnTo>
                    <a:lnTo>
                      <a:pt x="57" y="0"/>
                    </a:lnTo>
                    <a:lnTo>
                      <a:pt x="0" y="0"/>
                    </a:lnTo>
                    <a:lnTo>
                      <a:pt x="0" y="83"/>
                    </a:lnTo>
                    <a:close/>
                  </a:path>
                </a:pathLst>
              </a:cu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sp>
            <p:nvSpPr>
              <p:cNvPr id="31" name="Rectangle 139">
                <a:extLst>
                  <a:ext uri="{FF2B5EF4-FFF2-40B4-BE49-F238E27FC236}">
                    <a16:creationId xmlns:a16="http://schemas.microsoft.com/office/drawing/2014/main" id="{383A9DBA-FD17-422D-99DD-F9D3354E984C}"/>
                  </a:ext>
                </a:extLst>
              </p:cNvPr>
              <p:cNvSpPr>
                <a:spLocks noChangeArrowheads="1"/>
              </p:cNvSpPr>
              <p:nvPr/>
            </p:nvSpPr>
            <p:spPr bwMode="auto">
              <a:xfrm>
                <a:off x="5524446" y="4650465"/>
                <a:ext cx="28612" cy="130341"/>
              </a:xfrm>
              <a:prstGeom prst="rect">
                <a:avLst/>
              </a:pr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grpSp>
        <p:grpSp>
          <p:nvGrpSpPr>
            <p:cNvPr id="32" name="组合 31">
              <a:extLst>
                <a:ext uri="{FF2B5EF4-FFF2-40B4-BE49-F238E27FC236}">
                  <a16:creationId xmlns:a16="http://schemas.microsoft.com/office/drawing/2014/main" id="{CD8F7637-9021-4E23-B318-78D149F8ED05}"/>
                </a:ext>
              </a:extLst>
            </p:cNvPr>
            <p:cNvGrpSpPr/>
            <p:nvPr/>
          </p:nvGrpSpPr>
          <p:grpSpPr>
            <a:xfrm>
              <a:off x="5228107" y="2838278"/>
              <a:ext cx="432349" cy="416454"/>
              <a:chOff x="5228107" y="2838278"/>
              <a:chExt cx="432349" cy="416454"/>
            </a:xfrm>
            <a:solidFill>
              <a:srgbClr val="5E368F"/>
            </a:solidFill>
          </p:grpSpPr>
          <p:sp>
            <p:nvSpPr>
              <p:cNvPr id="33" name="Freeform 226">
                <a:extLst>
                  <a:ext uri="{FF2B5EF4-FFF2-40B4-BE49-F238E27FC236}">
                    <a16:creationId xmlns:a16="http://schemas.microsoft.com/office/drawing/2014/main" id="{C9163D9A-DDED-4772-AD5A-06873854D0EE}"/>
                  </a:ext>
                </a:extLst>
              </p:cNvPr>
              <p:cNvSpPr>
                <a:spLocks noEditPoints="1"/>
              </p:cNvSpPr>
              <p:nvPr/>
            </p:nvSpPr>
            <p:spPr bwMode="auto">
              <a:xfrm>
                <a:off x="5272614" y="2838278"/>
                <a:ext cx="343336" cy="292471"/>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sp>
            <p:nvSpPr>
              <p:cNvPr id="34" name="Freeform 227">
                <a:extLst>
                  <a:ext uri="{FF2B5EF4-FFF2-40B4-BE49-F238E27FC236}">
                    <a16:creationId xmlns:a16="http://schemas.microsoft.com/office/drawing/2014/main" id="{8BF999C8-EE97-41F2-8AC7-7FEF729D8854}"/>
                  </a:ext>
                </a:extLst>
              </p:cNvPr>
              <p:cNvSpPr>
                <a:spLocks noEditPoints="1"/>
              </p:cNvSpPr>
              <p:nvPr/>
            </p:nvSpPr>
            <p:spPr bwMode="auto">
              <a:xfrm>
                <a:off x="5228107" y="3146645"/>
                <a:ext cx="432349" cy="108087"/>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p:spPr>
            <p:txBody>
              <a:bodyPr vert="horz" wrap="square" lIns="121920" tIns="60960" rIns="121920" bIns="60960" numCol="1" anchor="t" anchorCtr="0" compatLnSpc="1"/>
              <a:lstStyle/>
              <a:p>
                <a:endParaRPr lang="zh-CN" altLang="en-US" sz="3200">
                  <a:solidFill>
                    <a:schemeClr val="tx1">
                      <a:lumMod val="85000"/>
                      <a:lumOff val="15000"/>
                    </a:schemeClr>
                  </a:solidFill>
                  <a:latin typeface="+mn-ea"/>
                </a:endParaRPr>
              </a:p>
            </p:txBody>
          </p:sp>
        </p:grpSp>
        <p:sp>
          <p:nvSpPr>
            <p:cNvPr id="35" name="文本框 34">
              <a:extLst>
                <a:ext uri="{FF2B5EF4-FFF2-40B4-BE49-F238E27FC236}">
                  <a16:creationId xmlns:a16="http://schemas.microsoft.com/office/drawing/2014/main" id="{072D16E4-9A27-4972-BD44-F9A60D6F18C8}"/>
                </a:ext>
              </a:extLst>
            </p:cNvPr>
            <p:cNvSpPr txBox="1"/>
            <p:nvPr/>
          </p:nvSpPr>
          <p:spPr>
            <a:xfrm>
              <a:off x="8566729" y="1963174"/>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36" name="文本框 35">
              <a:extLst>
                <a:ext uri="{FF2B5EF4-FFF2-40B4-BE49-F238E27FC236}">
                  <a16:creationId xmlns:a16="http://schemas.microsoft.com/office/drawing/2014/main" id="{826D2D70-2CEF-4C51-BE2B-BAF44B518661}"/>
                </a:ext>
              </a:extLst>
            </p:cNvPr>
            <p:cNvSpPr txBox="1"/>
            <p:nvPr/>
          </p:nvSpPr>
          <p:spPr>
            <a:xfrm>
              <a:off x="8836188" y="2227369"/>
              <a:ext cx="2647371" cy="835293"/>
            </a:xfrm>
            <a:prstGeom prst="rect">
              <a:avLst/>
            </a:prstGeom>
            <a:noFill/>
          </p:spPr>
          <p:txBody>
            <a:bodyPr wrap="square" rtlCol="0">
              <a:spAutoFit/>
              <a:scene3d>
                <a:camera prst="orthographicFront"/>
                <a:lightRig rig="threePt" dir="t"/>
              </a:scene3d>
              <a:sp3d contourW="12700"/>
            </a:bodyPr>
            <a:lstStyle/>
            <a:p>
              <a:pPr>
                <a:lnSpc>
                  <a:spcPts val="2000"/>
                </a:lnSpc>
              </a:pPr>
              <a:r>
                <a:rPr lang="zh-CN" altLang="en-US" sz="11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sym typeface="Arial" panose="020B0604020202020204" pitchFamily="34" charset="0"/>
              </a:endParaRPr>
            </a:p>
          </p:txBody>
        </p:sp>
        <p:sp>
          <p:nvSpPr>
            <p:cNvPr id="37" name="文本框 36">
              <a:extLst>
                <a:ext uri="{FF2B5EF4-FFF2-40B4-BE49-F238E27FC236}">
                  <a16:creationId xmlns:a16="http://schemas.microsoft.com/office/drawing/2014/main" id="{8E4F11AF-66AC-41AF-BFB0-F62E03F970CB}"/>
                </a:ext>
              </a:extLst>
            </p:cNvPr>
            <p:cNvSpPr txBox="1"/>
            <p:nvPr/>
          </p:nvSpPr>
          <p:spPr>
            <a:xfrm>
              <a:off x="1774928" y="1963174"/>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38" name="文本框 37">
              <a:extLst>
                <a:ext uri="{FF2B5EF4-FFF2-40B4-BE49-F238E27FC236}">
                  <a16:creationId xmlns:a16="http://schemas.microsoft.com/office/drawing/2014/main" id="{D032C372-9B64-495C-81A1-5D5EB8C55E08}"/>
                </a:ext>
              </a:extLst>
            </p:cNvPr>
            <p:cNvSpPr txBox="1"/>
            <p:nvPr/>
          </p:nvSpPr>
          <p:spPr>
            <a:xfrm>
              <a:off x="1155528" y="2295456"/>
              <a:ext cx="2499009" cy="835293"/>
            </a:xfrm>
            <a:prstGeom prst="rect">
              <a:avLst/>
            </a:prstGeom>
            <a:noFill/>
          </p:spPr>
          <p:txBody>
            <a:bodyPr wrap="square" rtlCol="0">
              <a:spAutoFit/>
              <a:scene3d>
                <a:camera prst="orthographicFront"/>
                <a:lightRig rig="threePt" dir="t"/>
              </a:scene3d>
              <a:sp3d contourW="12700"/>
            </a:bodyPr>
            <a:lstStyle/>
            <a:p>
              <a:pPr algn="r">
                <a:lnSpc>
                  <a:spcPts val="2000"/>
                </a:lnSpc>
              </a:pPr>
              <a:r>
                <a:rPr lang="zh-CN" altLang="en-US" sz="11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sym typeface="Arial" panose="020B0604020202020204" pitchFamily="34" charset="0"/>
              </a:endParaRPr>
            </a:p>
          </p:txBody>
        </p:sp>
        <p:sp>
          <p:nvSpPr>
            <p:cNvPr id="39" name="文本框 38">
              <a:extLst>
                <a:ext uri="{FF2B5EF4-FFF2-40B4-BE49-F238E27FC236}">
                  <a16:creationId xmlns:a16="http://schemas.microsoft.com/office/drawing/2014/main" id="{56043147-1E48-487A-A7F8-8CB2CF0FAAA8}"/>
                </a:ext>
              </a:extLst>
            </p:cNvPr>
            <p:cNvSpPr txBox="1"/>
            <p:nvPr/>
          </p:nvSpPr>
          <p:spPr>
            <a:xfrm>
              <a:off x="8566729" y="4834938"/>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40" name="文本框 39">
              <a:extLst>
                <a:ext uri="{FF2B5EF4-FFF2-40B4-BE49-F238E27FC236}">
                  <a16:creationId xmlns:a16="http://schemas.microsoft.com/office/drawing/2014/main" id="{594C1A18-C320-442D-B645-87389CCF19D3}"/>
                </a:ext>
              </a:extLst>
            </p:cNvPr>
            <p:cNvSpPr txBox="1"/>
            <p:nvPr/>
          </p:nvSpPr>
          <p:spPr>
            <a:xfrm>
              <a:off x="8836188" y="5099133"/>
              <a:ext cx="2647371" cy="835293"/>
            </a:xfrm>
            <a:prstGeom prst="rect">
              <a:avLst/>
            </a:prstGeom>
            <a:noFill/>
          </p:spPr>
          <p:txBody>
            <a:bodyPr wrap="square" rtlCol="0">
              <a:spAutoFit/>
              <a:scene3d>
                <a:camera prst="orthographicFront"/>
                <a:lightRig rig="threePt" dir="t"/>
              </a:scene3d>
              <a:sp3d contourW="12700"/>
            </a:bodyPr>
            <a:lstStyle/>
            <a:p>
              <a:pPr>
                <a:lnSpc>
                  <a:spcPts val="2000"/>
                </a:lnSpc>
              </a:pPr>
              <a:r>
                <a:rPr lang="zh-CN" altLang="en-US" sz="11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sym typeface="Arial" panose="020B0604020202020204" pitchFamily="34" charset="0"/>
              </a:endParaRPr>
            </a:p>
          </p:txBody>
        </p:sp>
        <p:sp>
          <p:nvSpPr>
            <p:cNvPr id="41" name="文本框 40">
              <a:extLst>
                <a:ext uri="{FF2B5EF4-FFF2-40B4-BE49-F238E27FC236}">
                  <a16:creationId xmlns:a16="http://schemas.microsoft.com/office/drawing/2014/main" id="{D2F8296F-9BF0-4C52-B19C-52963593DD56}"/>
                </a:ext>
              </a:extLst>
            </p:cNvPr>
            <p:cNvSpPr txBox="1"/>
            <p:nvPr/>
          </p:nvSpPr>
          <p:spPr>
            <a:xfrm>
              <a:off x="1774928" y="4834938"/>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42" name="文本框 41">
              <a:extLst>
                <a:ext uri="{FF2B5EF4-FFF2-40B4-BE49-F238E27FC236}">
                  <a16:creationId xmlns:a16="http://schemas.microsoft.com/office/drawing/2014/main" id="{9984EC7E-057F-4CB4-B685-26A57C6958C8}"/>
                </a:ext>
              </a:extLst>
            </p:cNvPr>
            <p:cNvSpPr txBox="1"/>
            <p:nvPr/>
          </p:nvSpPr>
          <p:spPr>
            <a:xfrm>
              <a:off x="1155528" y="5167220"/>
              <a:ext cx="2499009" cy="835293"/>
            </a:xfrm>
            <a:prstGeom prst="rect">
              <a:avLst/>
            </a:prstGeom>
            <a:noFill/>
          </p:spPr>
          <p:txBody>
            <a:bodyPr wrap="square" rtlCol="0">
              <a:spAutoFit/>
              <a:scene3d>
                <a:camera prst="orthographicFront"/>
                <a:lightRig rig="threePt" dir="t"/>
              </a:scene3d>
              <a:sp3d contourW="12700"/>
            </a:bodyPr>
            <a:lstStyle/>
            <a:p>
              <a:pPr algn="r">
                <a:lnSpc>
                  <a:spcPts val="2000"/>
                </a:lnSpc>
              </a:pPr>
              <a:r>
                <a:rPr lang="zh-CN" altLang="en-US" sz="11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sym typeface="Arial" panose="020B0604020202020204" pitchFamily="34" charset="0"/>
              </a:endParaRPr>
            </a:p>
          </p:txBody>
        </p:sp>
        <p:cxnSp>
          <p:nvCxnSpPr>
            <p:cNvPr id="43" name="直接连接符 42">
              <a:extLst>
                <a:ext uri="{FF2B5EF4-FFF2-40B4-BE49-F238E27FC236}">
                  <a16:creationId xmlns:a16="http://schemas.microsoft.com/office/drawing/2014/main" id="{E9927F70-B9CC-4DBD-A4DF-F6804BEBAF40}"/>
                </a:ext>
              </a:extLst>
            </p:cNvPr>
            <p:cNvCxnSpPr>
              <a:endCxn id="14" idx="45"/>
            </p:cNvCxnSpPr>
            <p:nvPr/>
          </p:nvCxnSpPr>
          <p:spPr>
            <a:xfrm>
              <a:off x="4229100" y="2095500"/>
              <a:ext cx="831966" cy="785120"/>
            </a:xfrm>
            <a:prstGeom prst="line">
              <a:avLst/>
            </a:prstGeom>
            <a:ln>
              <a:solidFill>
                <a:srgbClr val="5E368F"/>
              </a:solidFill>
              <a:headEnd type="ova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CC1CD977-53B9-4AF6-B504-3568F7C193B1}"/>
                </a:ext>
              </a:extLst>
            </p:cNvPr>
            <p:cNvCxnSpPr/>
            <p:nvPr/>
          </p:nvCxnSpPr>
          <p:spPr>
            <a:xfrm flipH="1">
              <a:off x="7386215" y="2095500"/>
              <a:ext cx="831966" cy="785120"/>
            </a:xfrm>
            <a:prstGeom prst="line">
              <a:avLst/>
            </a:prstGeom>
            <a:ln>
              <a:solidFill>
                <a:srgbClr val="5E368F"/>
              </a:solidFill>
              <a:headEnd type="ova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D8585A27-7582-4123-B4B9-E25C65C837BF}"/>
                </a:ext>
              </a:extLst>
            </p:cNvPr>
            <p:cNvCxnSpPr/>
            <p:nvPr/>
          </p:nvCxnSpPr>
          <p:spPr>
            <a:xfrm flipV="1">
              <a:off x="4229100" y="4829152"/>
              <a:ext cx="831966" cy="785120"/>
            </a:xfrm>
            <a:prstGeom prst="line">
              <a:avLst/>
            </a:prstGeom>
            <a:ln>
              <a:solidFill>
                <a:srgbClr val="5E368F"/>
              </a:solidFill>
              <a:headEnd type="ova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980F91A-19F7-477F-B230-CA952174CFEA}"/>
                </a:ext>
              </a:extLst>
            </p:cNvPr>
            <p:cNvCxnSpPr/>
            <p:nvPr/>
          </p:nvCxnSpPr>
          <p:spPr>
            <a:xfrm flipH="1" flipV="1">
              <a:off x="7386215" y="4829152"/>
              <a:ext cx="831966" cy="785120"/>
            </a:xfrm>
            <a:prstGeom prst="line">
              <a:avLst/>
            </a:prstGeom>
            <a:ln>
              <a:solidFill>
                <a:srgbClr val="5E368F"/>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87626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DBC84D0-C8D0-40EA-86CF-6A703D31C72A}"/>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3287F38A-8BF9-4E86-BE96-F957BB162298}"/>
              </a:ext>
            </a:extLst>
          </p:cNvPr>
          <p:cNvSpPr txBox="1"/>
          <p:nvPr/>
        </p:nvSpPr>
        <p:spPr>
          <a:xfrm>
            <a:off x="1897640" y="280336"/>
            <a:ext cx="1873665" cy="5477510"/>
          </a:xfrm>
          <a:prstGeom prst="rect">
            <a:avLst/>
          </a:prstGeom>
          <a:noFill/>
        </p:spPr>
        <p:txBody>
          <a:bodyPr wrap="square" rtlCol="0">
            <a:spAutoFit/>
          </a:bodyPr>
          <a:lstStyle/>
          <a:p>
            <a:r>
              <a:rPr lang="en-US" altLang="zh-CN" sz="35000" kern="800" spc="800" dirty="0">
                <a:gradFill flip="none" rotWithShape="1">
                  <a:gsLst>
                    <a:gs pos="100000">
                      <a:srgbClr val="9E9EF8"/>
                    </a:gs>
                    <a:gs pos="0">
                      <a:srgbClr val="5E368F"/>
                    </a:gs>
                  </a:gsLst>
                  <a:lin ang="16200000" scaled="1"/>
                  <a:tileRect/>
                </a:gradFill>
                <a:latin typeface="Aharoni" panose="02010803020104030203" pitchFamily="2" charset="-79"/>
                <a:ea typeface="方正黑体简体" panose="03000509000000000000" pitchFamily="65" charset="-122"/>
                <a:cs typeface="Aharoni" panose="02010803020104030203" pitchFamily="2" charset="-79"/>
              </a:rPr>
              <a:t>4</a:t>
            </a:r>
            <a:endParaRPr lang="zh-CN" altLang="en-US" sz="35000" kern="800" spc="800" dirty="0">
              <a:gradFill flip="none" rotWithShape="1">
                <a:gsLst>
                  <a:gs pos="100000">
                    <a:srgbClr val="9E9EF8"/>
                  </a:gs>
                  <a:gs pos="0">
                    <a:srgbClr val="5E368F"/>
                  </a:gs>
                </a:gsLst>
                <a:lin ang="16200000" scaled="1"/>
                <a:tileRect/>
              </a:gradFill>
              <a:latin typeface="Aharoni" panose="02010803020104030203" pitchFamily="2" charset="-79"/>
              <a:ea typeface="方正黑体简体" panose="03000509000000000000" pitchFamily="65" charset="-122"/>
              <a:cs typeface="Aharoni" panose="02010803020104030203" pitchFamily="2" charset="-79"/>
            </a:endParaRPr>
          </a:p>
        </p:txBody>
      </p:sp>
      <p:sp>
        <p:nvSpPr>
          <p:cNvPr id="6" name="文本框 5">
            <a:extLst>
              <a:ext uri="{FF2B5EF4-FFF2-40B4-BE49-F238E27FC236}">
                <a16:creationId xmlns:a16="http://schemas.microsoft.com/office/drawing/2014/main" id="{FE668732-105B-402A-9D7B-DCFE34717B43}"/>
              </a:ext>
            </a:extLst>
          </p:cNvPr>
          <p:cNvSpPr txBox="1"/>
          <p:nvPr/>
        </p:nvSpPr>
        <p:spPr>
          <a:xfrm>
            <a:off x="1223888" y="4756361"/>
            <a:ext cx="4149969" cy="584775"/>
          </a:xfrm>
          <a:prstGeom prst="rect">
            <a:avLst/>
          </a:prstGeom>
          <a:noFill/>
        </p:spPr>
        <p:txBody>
          <a:bodyPr wrap="square" rtlCol="0">
            <a:spAutoFit/>
          </a:bodyPr>
          <a:lstStyle/>
          <a:p>
            <a:r>
              <a:rPr lang="zh-CN" altLang="en-US" sz="3200" dirty="0">
                <a:solidFill>
                  <a:srgbClr val="323037"/>
                </a:solidFill>
                <a:ea typeface="方正黑体简体" panose="03000509000000000000" pitchFamily="65" charset="-122"/>
              </a:rPr>
              <a:t>Team promotion</a:t>
            </a:r>
          </a:p>
        </p:txBody>
      </p:sp>
      <p:sp>
        <p:nvSpPr>
          <p:cNvPr id="7" name="文本框 6">
            <a:extLst>
              <a:ext uri="{FF2B5EF4-FFF2-40B4-BE49-F238E27FC236}">
                <a16:creationId xmlns:a16="http://schemas.microsoft.com/office/drawing/2014/main" id="{794B7B4D-B868-45DF-8110-311344D5EBDF}"/>
              </a:ext>
            </a:extLst>
          </p:cNvPr>
          <p:cNvSpPr txBox="1"/>
          <p:nvPr/>
        </p:nvSpPr>
        <p:spPr>
          <a:xfrm>
            <a:off x="389890" y="5385435"/>
            <a:ext cx="5106035" cy="511810"/>
          </a:xfrm>
          <a:prstGeom prst="rect">
            <a:avLst/>
          </a:prstGeom>
          <a:noFill/>
        </p:spPr>
        <p:txBody>
          <a:bodyPr wrap="square" rtlCol="0">
            <a:spAutoFit/>
            <a:scene3d>
              <a:camera prst="orthographicFront"/>
              <a:lightRig rig="threePt" dir="t"/>
            </a:scene3d>
            <a:sp3d contourW="12700"/>
          </a:bodyPr>
          <a:lstStyle/>
          <a:p>
            <a:pPr algn="ctr" defTabSz="457200">
              <a:lnSpc>
                <a:spcPct val="114000"/>
              </a:lnSpc>
            </a:pPr>
            <a:r>
              <a:rPr lang="en-US" altLang="zh-CN" sz="1200" dirty="0">
                <a:solidFill>
                  <a:srgbClr val="323037"/>
                </a:solidFill>
                <a:latin typeface="Century Gothic" panose="020B0502020202020204" pitchFamily="34" charset="0"/>
                <a:ea typeface="方正黑体简体" panose="03000509000000000000" pitchFamily="65" charset="-122"/>
              </a:rPr>
              <a:t>The user-document can on a project or or </a:t>
            </a:r>
            <a:r>
              <a:rPr lang="en-US" altLang="zh-CN" sz="1200" dirty="0" err="1">
                <a:solidFill>
                  <a:srgbClr val="323037"/>
                </a:solidFill>
                <a:latin typeface="Century Gothic" panose="020B0502020202020204" pitchFamily="34" charset="0"/>
                <a:ea typeface="方正黑体简体" panose="03000509000000000000" pitchFamily="65" charset="-122"/>
              </a:rPr>
              <a:t>computer.or</a:t>
            </a:r>
            <a:r>
              <a:rPr lang="en-US" altLang="zh-CN" sz="1200" dirty="0">
                <a:solidFill>
                  <a:srgbClr val="323037"/>
                </a:solidFill>
                <a:latin typeface="Century Gothic" panose="020B0502020202020204" pitchFamily="34" charset="0"/>
                <a:ea typeface="方正黑体简体" panose="03000509000000000000" pitchFamily="65" charset="-122"/>
              </a:rPr>
              <a:t> presentation and make it film</a:t>
            </a:r>
          </a:p>
        </p:txBody>
      </p:sp>
      <p:grpSp>
        <p:nvGrpSpPr>
          <p:cNvPr id="8" name="组合 7">
            <a:extLst>
              <a:ext uri="{FF2B5EF4-FFF2-40B4-BE49-F238E27FC236}">
                <a16:creationId xmlns:a16="http://schemas.microsoft.com/office/drawing/2014/main" id="{4CBFBD24-A93C-4609-9865-748783976F32}"/>
              </a:ext>
            </a:extLst>
          </p:cNvPr>
          <p:cNvGrpSpPr/>
          <p:nvPr/>
        </p:nvGrpSpPr>
        <p:grpSpPr>
          <a:xfrm>
            <a:off x="6216398" y="988656"/>
            <a:ext cx="4880688" cy="4880688"/>
            <a:chOff x="2733676" y="-3284219"/>
            <a:chExt cx="6772274" cy="6772274"/>
          </a:xfrm>
        </p:grpSpPr>
        <p:pic>
          <p:nvPicPr>
            <p:cNvPr id="9" name="图片 8">
              <a:extLst>
                <a:ext uri="{FF2B5EF4-FFF2-40B4-BE49-F238E27FC236}">
                  <a16:creationId xmlns:a16="http://schemas.microsoft.com/office/drawing/2014/main" id="{C9AA3E82-6E3C-4384-B421-86A59316A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10" name="图片 9">
              <a:extLst>
                <a:ext uri="{FF2B5EF4-FFF2-40B4-BE49-F238E27FC236}">
                  <a16:creationId xmlns:a16="http://schemas.microsoft.com/office/drawing/2014/main" id="{72E93588-8370-41BC-A472-480BBFAEE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11" name="图片 10">
              <a:extLst>
                <a:ext uri="{FF2B5EF4-FFF2-40B4-BE49-F238E27FC236}">
                  <a16:creationId xmlns:a16="http://schemas.microsoft.com/office/drawing/2014/main" id="{19EDC528-AA1B-43F8-BF7E-46D3AABE0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12" name="图片 11">
              <a:extLst>
                <a:ext uri="{FF2B5EF4-FFF2-40B4-BE49-F238E27FC236}">
                  <a16:creationId xmlns:a16="http://schemas.microsoft.com/office/drawing/2014/main" id="{562BE346-F0BB-45A5-81F3-7295D6195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13" name="图片 12">
              <a:extLst>
                <a:ext uri="{FF2B5EF4-FFF2-40B4-BE49-F238E27FC236}">
                  <a16:creationId xmlns:a16="http://schemas.microsoft.com/office/drawing/2014/main" id="{85D4F66E-566E-4B4F-98A9-B8BB1C266A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14" name="图片 13">
              <a:extLst>
                <a:ext uri="{FF2B5EF4-FFF2-40B4-BE49-F238E27FC236}">
                  <a16:creationId xmlns:a16="http://schemas.microsoft.com/office/drawing/2014/main" id="{87AAAF82-EF81-4417-9D95-697A368419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15" name="图片 14">
              <a:extLst>
                <a:ext uri="{FF2B5EF4-FFF2-40B4-BE49-F238E27FC236}">
                  <a16:creationId xmlns:a16="http://schemas.microsoft.com/office/drawing/2014/main" id="{5B7D6BA0-671A-4B1E-8483-F944FD760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16" name="图片 15">
              <a:extLst>
                <a:ext uri="{FF2B5EF4-FFF2-40B4-BE49-F238E27FC236}">
                  <a16:creationId xmlns:a16="http://schemas.microsoft.com/office/drawing/2014/main" id="{0CEFB83A-0E81-400B-ABD2-8ACCF5ACD98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Tree>
    <p:extLst>
      <p:ext uri="{BB962C8B-B14F-4D97-AF65-F5344CB8AC3E}">
        <p14:creationId xmlns:p14="http://schemas.microsoft.com/office/powerpoint/2010/main" val="417853358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04 </a:t>
            </a:r>
            <a:r>
              <a:rPr lang="zh-CN" altLang="en-US" sz="3000" dirty="0">
                <a:solidFill>
                  <a:srgbClr val="323037"/>
                </a:solidFill>
                <a:latin typeface="方正黑体简体" panose="03000509000000000000" pitchFamily="65" charset="-122"/>
                <a:ea typeface="方正黑体简体" panose="03000509000000000000" pitchFamily="65" charset="-122"/>
              </a:rPr>
              <a:t>Team promotion</a:t>
            </a:r>
          </a:p>
        </p:txBody>
      </p:sp>
      <p:grpSp>
        <p:nvGrpSpPr>
          <p:cNvPr id="2" name="组合 1">
            <a:extLst>
              <a:ext uri="{FF2B5EF4-FFF2-40B4-BE49-F238E27FC236}">
                <a16:creationId xmlns:a16="http://schemas.microsoft.com/office/drawing/2014/main" id="{19447B10-0907-4007-A4CB-CBC3E636E74C}"/>
              </a:ext>
            </a:extLst>
          </p:cNvPr>
          <p:cNvGrpSpPr/>
          <p:nvPr/>
        </p:nvGrpSpPr>
        <p:grpSpPr>
          <a:xfrm>
            <a:off x="341032" y="1977743"/>
            <a:ext cx="11406541" cy="3819405"/>
            <a:chOff x="341032" y="1977743"/>
            <a:chExt cx="11406541" cy="3819405"/>
          </a:xfrm>
        </p:grpSpPr>
        <p:cxnSp>
          <p:nvCxnSpPr>
            <p:cNvPr id="47" name="Straight Connector 7">
              <a:extLst>
                <a:ext uri="{FF2B5EF4-FFF2-40B4-BE49-F238E27FC236}">
                  <a16:creationId xmlns:a16="http://schemas.microsoft.com/office/drawing/2014/main" id="{26CF846E-6B7D-4265-B9B2-E9BECBE7B16F}"/>
                </a:ext>
              </a:extLst>
            </p:cNvPr>
            <p:cNvCxnSpPr>
              <a:stCxn id="48" idx="6"/>
              <a:endCxn id="50" idx="2"/>
            </p:cNvCxnSpPr>
            <p:nvPr/>
          </p:nvCxnSpPr>
          <p:spPr>
            <a:xfrm>
              <a:off x="1270000" y="5332664"/>
              <a:ext cx="9548605" cy="0"/>
            </a:xfrm>
            <a:prstGeom prst="line">
              <a:avLst/>
            </a:prstGeom>
            <a:ln w="12700" cap="flat">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48" name="Oval 9">
              <a:extLst>
                <a:ext uri="{FF2B5EF4-FFF2-40B4-BE49-F238E27FC236}">
                  <a16:creationId xmlns:a16="http://schemas.microsoft.com/office/drawing/2014/main" id="{999F546B-241E-447C-A981-BDD28F2CB970}"/>
                </a:ext>
              </a:extLst>
            </p:cNvPr>
            <p:cNvSpPr/>
            <p:nvPr/>
          </p:nvSpPr>
          <p:spPr>
            <a:xfrm>
              <a:off x="341032" y="4868180"/>
              <a:ext cx="928968" cy="928968"/>
            </a:xfrm>
            <a:prstGeom prst="ellipse">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49" name="Isosceles Triangle 40">
              <a:extLst>
                <a:ext uri="{FF2B5EF4-FFF2-40B4-BE49-F238E27FC236}">
                  <a16:creationId xmlns:a16="http://schemas.microsoft.com/office/drawing/2014/main" id="{9F34F9E8-EFD0-4283-B2D2-22A39971CC4B}"/>
                </a:ext>
              </a:extLst>
            </p:cNvPr>
            <p:cNvSpPr/>
            <p:nvPr/>
          </p:nvSpPr>
          <p:spPr>
            <a:xfrm rot="5400000">
              <a:off x="619218" y="5172062"/>
              <a:ext cx="372597" cy="3212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50" name="Oval 20">
              <a:extLst>
                <a:ext uri="{FF2B5EF4-FFF2-40B4-BE49-F238E27FC236}">
                  <a16:creationId xmlns:a16="http://schemas.microsoft.com/office/drawing/2014/main" id="{3A9179C9-4017-48CB-8E83-FD131F24595B}"/>
                </a:ext>
              </a:extLst>
            </p:cNvPr>
            <p:cNvSpPr/>
            <p:nvPr/>
          </p:nvSpPr>
          <p:spPr>
            <a:xfrm>
              <a:off x="10818605" y="4868180"/>
              <a:ext cx="928968" cy="928968"/>
            </a:xfrm>
            <a:prstGeom prst="ellipse">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51" name="Rectangle 42">
              <a:extLst>
                <a:ext uri="{FF2B5EF4-FFF2-40B4-BE49-F238E27FC236}">
                  <a16:creationId xmlns:a16="http://schemas.microsoft.com/office/drawing/2014/main" id="{925575F2-FCA8-4BBC-BFFF-2FF410C89F4A}"/>
                </a:ext>
              </a:extLst>
            </p:cNvPr>
            <p:cNvSpPr/>
            <p:nvPr/>
          </p:nvSpPr>
          <p:spPr>
            <a:xfrm>
              <a:off x="11124343" y="5173918"/>
              <a:ext cx="317493" cy="317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ea typeface="方正黑体简体" panose="03000509000000000000" pitchFamily="65" charset="-122"/>
              </a:endParaRPr>
            </a:p>
          </p:txBody>
        </p:sp>
        <p:sp>
          <p:nvSpPr>
            <p:cNvPr id="52" name="Rectangle 45">
              <a:extLst>
                <a:ext uri="{FF2B5EF4-FFF2-40B4-BE49-F238E27FC236}">
                  <a16:creationId xmlns:a16="http://schemas.microsoft.com/office/drawing/2014/main" id="{E7591B1B-5605-4718-B3B9-997150924F79}"/>
                </a:ext>
              </a:extLst>
            </p:cNvPr>
            <p:cNvSpPr/>
            <p:nvPr/>
          </p:nvSpPr>
          <p:spPr>
            <a:xfrm>
              <a:off x="1333467" y="5414026"/>
              <a:ext cx="741998" cy="338554"/>
            </a:xfrm>
            <a:prstGeom prst="rect">
              <a:avLst/>
            </a:prstGeom>
          </p:spPr>
          <p:txBody>
            <a:bodyPr wrap="none">
              <a:spAutoFit/>
            </a:bodyPr>
            <a:lstStyle/>
            <a:p>
              <a:r>
                <a:rPr lang="en-US" sz="1600" dirty="0">
                  <a:solidFill>
                    <a:schemeClr val="tx1">
                      <a:lumMod val="85000"/>
                      <a:lumOff val="15000"/>
                    </a:schemeClr>
                  </a:solidFill>
                  <a:latin typeface="Futura Md BT" panose="020B0602020204020303" pitchFamily="34" charset="0"/>
                  <a:ea typeface="方正黑体简体" panose="03000509000000000000" pitchFamily="65" charset="-122"/>
                  <a:cs typeface="Open Sans" panose="020B0606030504020204" pitchFamily="34" charset="0"/>
                </a:rPr>
                <a:t>START</a:t>
              </a:r>
            </a:p>
          </p:txBody>
        </p:sp>
        <p:sp>
          <p:nvSpPr>
            <p:cNvPr id="63" name="Rectangle 46">
              <a:extLst>
                <a:ext uri="{FF2B5EF4-FFF2-40B4-BE49-F238E27FC236}">
                  <a16:creationId xmlns:a16="http://schemas.microsoft.com/office/drawing/2014/main" id="{2E2658AB-216A-4989-9258-34FFC5EFD6C2}"/>
                </a:ext>
              </a:extLst>
            </p:cNvPr>
            <p:cNvSpPr/>
            <p:nvPr/>
          </p:nvSpPr>
          <p:spPr>
            <a:xfrm>
              <a:off x="10001277" y="5414026"/>
              <a:ext cx="841897" cy="338554"/>
            </a:xfrm>
            <a:prstGeom prst="rect">
              <a:avLst/>
            </a:prstGeom>
          </p:spPr>
          <p:txBody>
            <a:bodyPr wrap="none">
              <a:spAutoFit/>
            </a:bodyPr>
            <a:lstStyle/>
            <a:p>
              <a:r>
                <a:rPr lang="en-US" sz="1600" dirty="0">
                  <a:solidFill>
                    <a:schemeClr val="tx1">
                      <a:lumMod val="85000"/>
                      <a:lumOff val="15000"/>
                    </a:schemeClr>
                  </a:solidFill>
                  <a:latin typeface="Futura Md BT" panose="020B0602020204020303" pitchFamily="34" charset="0"/>
                  <a:ea typeface="方正黑体简体" panose="03000509000000000000" pitchFamily="65" charset="-122"/>
                  <a:cs typeface="Open Sans" panose="020B0606030504020204" pitchFamily="34" charset="0"/>
                </a:rPr>
                <a:t>FINISH</a:t>
              </a:r>
            </a:p>
          </p:txBody>
        </p:sp>
        <p:sp>
          <p:nvSpPr>
            <p:cNvPr id="64" name="Oval 12">
              <a:extLst>
                <a:ext uri="{FF2B5EF4-FFF2-40B4-BE49-F238E27FC236}">
                  <a16:creationId xmlns:a16="http://schemas.microsoft.com/office/drawing/2014/main" id="{A9CD71CD-C055-4F4B-88C3-00CE1C314CDC}"/>
                </a:ext>
              </a:extLst>
            </p:cNvPr>
            <p:cNvSpPr/>
            <p:nvPr/>
          </p:nvSpPr>
          <p:spPr>
            <a:xfrm>
              <a:off x="2815048" y="5193860"/>
              <a:ext cx="277608" cy="277608"/>
            </a:xfrm>
            <a:prstGeom prst="ellipse">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cxnSp>
          <p:nvCxnSpPr>
            <p:cNvPr id="65" name="Straight Connector 26">
              <a:extLst>
                <a:ext uri="{FF2B5EF4-FFF2-40B4-BE49-F238E27FC236}">
                  <a16:creationId xmlns:a16="http://schemas.microsoft.com/office/drawing/2014/main" id="{7BAD621B-DA35-4C08-917F-AA9D4FE5189C}"/>
                </a:ext>
              </a:extLst>
            </p:cNvPr>
            <p:cNvCxnSpPr/>
            <p:nvPr/>
          </p:nvCxnSpPr>
          <p:spPr>
            <a:xfrm>
              <a:off x="2952728" y="2842256"/>
              <a:ext cx="4417" cy="883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ardrop 25">
              <a:extLst>
                <a:ext uri="{FF2B5EF4-FFF2-40B4-BE49-F238E27FC236}">
                  <a16:creationId xmlns:a16="http://schemas.microsoft.com/office/drawing/2014/main" id="{C8F70B51-D519-4467-8DE5-4AF2C9E0A33E}"/>
                </a:ext>
              </a:extLst>
            </p:cNvPr>
            <p:cNvSpPr/>
            <p:nvPr/>
          </p:nvSpPr>
          <p:spPr>
            <a:xfrm rot="8100000">
              <a:off x="2674552" y="1977743"/>
              <a:ext cx="557707" cy="557707"/>
            </a:xfrm>
            <a:prstGeom prst="teardrop">
              <a:avLst>
                <a:gd name="adj" fmla="val 131619"/>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dirty="0">
                <a:solidFill>
                  <a:schemeClr val="tx1">
                    <a:lumMod val="85000"/>
                    <a:lumOff val="15000"/>
                  </a:schemeClr>
                </a:solidFill>
                <a:ea typeface="方正黑体简体" panose="03000509000000000000" pitchFamily="65" charset="-122"/>
              </a:endParaRPr>
            </a:p>
          </p:txBody>
        </p:sp>
        <p:sp>
          <p:nvSpPr>
            <p:cNvPr id="67" name="Freeform 63">
              <a:extLst>
                <a:ext uri="{FF2B5EF4-FFF2-40B4-BE49-F238E27FC236}">
                  <a16:creationId xmlns:a16="http://schemas.microsoft.com/office/drawing/2014/main" id="{D4D3192F-1E06-4E9A-8E3A-F7FBBA51CE85}"/>
                </a:ext>
              </a:extLst>
            </p:cNvPr>
            <p:cNvSpPr>
              <a:spLocks noEditPoints="1"/>
            </p:cNvSpPr>
            <p:nvPr/>
          </p:nvSpPr>
          <p:spPr bwMode="auto">
            <a:xfrm>
              <a:off x="2820543" y="2143838"/>
              <a:ext cx="266552" cy="228475"/>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ea typeface="方正黑体简体" panose="03000509000000000000" pitchFamily="65" charset="-122"/>
              </a:endParaRPr>
            </a:p>
          </p:txBody>
        </p:sp>
        <p:sp>
          <p:nvSpPr>
            <p:cNvPr id="68" name="Oval 16">
              <a:extLst>
                <a:ext uri="{FF2B5EF4-FFF2-40B4-BE49-F238E27FC236}">
                  <a16:creationId xmlns:a16="http://schemas.microsoft.com/office/drawing/2014/main" id="{9473E15D-C64E-4206-BAFA-6C296DA2F0B7}"/>
                </a:ext>
              </a:extLst>
            </p:cNvPr>
            <p:cNvSpPr/>
            <p:nvPr/>
          </p:nvSpPr>
          <p:spPr>
            <a:xfrm>
              <a:off x="6910827" y="5193860"/>
              <a:ext cx="277608" cy="277608"/>
            </a:xfrm>
            <a:prstGeom prst="ellipse">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cxnSp>
          <p:nvCxnSpPr>
            <p:cNvPr id="69" name="Straight Connector 38">
              <a:extLst>
                <a:ext uri="{FF2B5EF4-FFF2-40B4-BE49-F238E27FC236}">
                  <a16:creationId xmlns:a16="http://schemas.microsoft.com/office/drawing/2014/main" id="{4ED3E5F5-0868-4533-ACF2-FBDC8CFADDC0}"/>
                </a:ext>
              </a:extLst>
            </p:cNvPr>
            <p:cNvCxnSpPr/>
            <p:nvPr/>
          </p:nvCxnSpPr>
          <p:spPr>
            <a:xfrm>
              <a:off x="7048507" y="2842256"/>
              <a:ext cx="4531" cy="9067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Teardrop 37">
              <a:extLst>
                <a:ext uri="{FF2B5EF4-FFF2-40B4-BE49-F238E27FC236}">
                  <a16:creationId xmlns:a16="http://schemas.microsoft.com/office/drawing/2014/main" id="{93E4E4BE-73C8-4B6F-95F0-92CC2441A41B}"/>
                </a:ext>
              </a:extLst>
            </p:cNvPr>
            <p:cNvSpPr/>
            <p:nvPr/>
          </p:nvSpPr>
          <p:spPr>
            <a:xfrm rot="8100000">
              <a:off x="6770331" y="1977743"/>
              <a:ext cx="557707" cy="557707"/>
            </a:xfrm>
            <a:prstGeom prst="teardrop">
              <a:avLst>
                <a:gd name="adj" fmla="val 131619"/>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dirty="0">
                <a:solidFill>
                  <a:schemeClr val="tx1">
                    <a:lumMod val="85000"/>
                    <a:lumOff val="15000"/>
                  </a:schemeClr>
                </a:solidFill>
                <a:ea typeface="方正黑体简体" panose="03000509000000000000" pitchFamily="65" charset="-122"/>
              </a:endParaRPr>
            </a:p>
          </p:txBody>
        </p:sp>
        <p:sp>
          <p:nvSpPr>
            <p:cNvPr id="71" name="Freeform 100">
              <a:extLst>
                <a:ext uri="{FF2B5EF4-FFF2-40B4-BE49-F238E27FC236}">
                  <a16:creationId xmlns:a16="http://schemas.microsoft.com/office/drawing/2014/main" id="{19EAF860-DF9F-47AC-AE54-736614D7AF8B}"/>
                </a:ext>
              </a:extLst>
            </p:cNvPr>
            <p:cNvSpPr/>
            <p:nvPr/>
          </p:nvSpPr>
          <p:spPr bwMode="auto">
            <a:xfrm>
              <a:off x="6892855" y="2155247"/>
              <a:ext cx="235099" cy="264899"/>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ea typeface="方正黑体简体" panose="03000509000000000000" pitchFamily="65" charset="-122"/>
              </a:endParaRPr>
            </a:p>
          </p:txBody>
        </p:sp>
        <p:sp>
          <p:nvSpPr>
            <p:cNvPr id="72" name="Oval 14">
              <a:extLst>
                <a:ext uri="{FF2B5EF4-FFF2-40B4-BE49-F238E27FC236}">
                  <a16:creationId xmlns:a16="http://schemas.microsoft.com/office/drawing/2014/main" id="{13D9D1D9-4B88-4F21-8DCE-25DB9857DC7B}"/>
                </a:ext>
              </a:extLst>
            </p:cNvPr>
            <p:cNvSpPr/>
            <p:nvPr/>
          </p:nvSpPr>
          <p:spPr>
            <a:xfrm>
              <a:off x="4815313" y="5193860"/>
              <a:ext cx="277608" cy="277608"/>
            </a:xfrm>
            <a:prstGeom prst="ellipse">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cxnSp>
          <p:nvCxnSpPr>
            <p:cNvPr id="73" name="Straight Connector 34">
              <a:extLst>
                <a:ext uri="{FF2B5EF4-FFF2-40B4-BE49-F238E27FC236}">
                  <a16:creationId xmlns:a16="http://schemas.microsoft.com/office/drawing/2014/main" id="{3E416EC1-8C49-4E55-A312-E75718A19F72}"/>
                </a:ext>
              </a:extLst>
            </p:cNvPr>
            <p:cNvCxnSpPr/>
            <p:nvPr/>
          </p:nvCxnSpPr>
          <p:spPr>
            <a:xfrm flipH="1">
              <a:off x="4955110" y="3665818"/>
              <a:ext cx="1" cy="4644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Teardrop 33">
              <a:extLst>
                <a:ext uri="{FF2B5EF4-FFF2-40B4-BE49-F238E27FC236}">
                  <a16:creationId xmlns:a16="http://schemas.microsoft.com/office/drawing/2014/main" id="{26DCC74B-2F32-4A40-AF6A-F76C54FB9AEA}"/>
                </a:ext>
              </a:extLst>
            </p:cNvPr>
            <p:cNvSpPr/>
            <p:nvPr/>
          </p:nvSpPr>
          <p:spPr>
            <a:xfrm rot="8100000">
              <a:off x="4675749" y="2763693"/>
              <a:ext cx="557707" cy="557707"/>
            </a:xfrm>
            <a:prstGeom prst="teardrop">
              <a:avLst>
                <a:gd name="adj" fmla="val 131619"/>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dirty="0">
                <a:solidFill>
                  <a:schemeClr val="tx1">
                    <a:lumMod val="85000"/>
                    <a:lumOff val="15000"/>
                  </a:schemeClr>
                </a:solidFill>
                <a:ea typeface="方正黑体简体" panose="03000509000000000000" pitchFamily="65" charset="-122"/>
              </a:endParaRPr>
            </a:p>
          </p:txBody>
        </p:sp>
        <p:sp>
          <p:nvSpPr>
            <p:cNvPr id="75" name="Freeform 103">
              <a:extLst>
                <a:ext uri="{FF2B5EF4-FFF2-40B4-BE49-F238E27FC236}">
                  <a16:creationId xmlns:a16="http://schemas.microsoft.com/office/drawing/2014/main" id="{66B9F86F-B1A6-4A26-AE0C-48BFB3B23728}"/>
                </a:ext>
              </a:extLst>
            </p:cNvPr>
            <p:cNvSpPr/>
            <p:nvPr/>
          </p:nvSpPr>
          <p:spPr bwMode="auto">
            <a:xfrm>
              <a:off x="4837525" y="2977550"/>
              <a:ext cx="250000" cy="221853"/>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ea typeface="方正黑体简体" panose="03000509000000000000" pitchFamily="65" charset="-122"/>
              </a:endParaRPr>
            </a:p>
          </p:txBody>
        </p:sp>
        <p:sp>
          <p:nvSpPr>
            <p:cNvPr id="76" name="Oval 18">
              <a:extLst>
                <a:ext uri="{FF2B5EF4-FFF2-40B4-BE49-F238E27FC236}">
                  <a16:creationId xmlns:a16="http://schemas.microsoft.com/office/drawing/2014/main" id="{1869A43B-A79E-45E0-A8FD-E154B8BD2C81}"/>
                </a:ext>
              </a:extLst>
            </p:cNvPr>
            <p:cNvSpPr/>
            <p:nvPr/>
          </p:nvSpPr>
          <p:spPr>
            <a:xfrm>
              <a:off x="9006342" y="5193860"/>
              <a:ext cx="277608" cy="277608"/>
            </a:xfrm>
            <a:prstGeom prst="ellipse">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a:solidFill>
                  <a:schemeClr val="tx1">
                    <a:lumMod val="85000"/>
                    <a:lumOff val="15000"/>
                  </a:schemeClr>
                </a:solidFill>
                <a:ea typeface="方正黑体简体" panose="03000509000000000000" pitchFamily="65" charset="-122"/>
              </a:endParaRPr>
            </a:p>
          </p:txBody>
        </p:sp>
        <p:cxnSp>
          <p:nvCxnSpPr>
            <p:cNvPr id="77" name="Straight Connector 24">
              <a:extLst>
                <a:ext uri="{FF2B5EF4-FFF2-40B4-BE49-F238E27FC236}">
                  <a16:creationId xmlns:a16="http://schemas.microsoft.com/office/drawing/2014/main" id="{A9AA16DB-2497-4869-A05C-E5804E74FDCA}"/>
                </a:ext>
              </a:extLst>
            </p:cNvPr>
            <p:cNvCxnSpPr/>
            <p:nvPr/>
          </p:nvCxnSpPr>
          <p:spPr>
            <a:xfrm flipH="1">
              <a:off x="9146139" y="3592540"/>
              <a:ext cx="1" cy="4920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ardrop 21">
              <a:extLst>
                <a:ext uri="{FF2B5EF4-FFF2-40B4-BE49-F238E27FC236}">
                  <a16:creationId xmlns:a16="http://schemas.microsoft.com/office/drawing/2014/main" id="{8B1B4EC7-47EA-41ED-B6A6-E03DF540461E}"/>
                </a:ext>
              </a:extLst>
            </p:cNvPr>
            <p:cNvSpPr/>
            <p:nvPr/>
          </p:nvSpPr>
          <p:spPr>
            <a:xfrm rot="8100000">
              <a:off x="8866778" y="2763693"/>
              <a:ext cx="557707" cy="557707"/>
            </a:xfrm>
            <a:prstGeom prst="teardrop">
              <a:avLst>
                <a:gd name="adj" fmla="val 131619"/>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200" dirty="0">
                <a:solidFill>
                  <a:schemeClr val="tx1">
                    <a:lumMod val="85000"/>
                    <a:lumOff val="15000"/>
                  </a:schemeClr>
                </a:solidFill>
                <a:ea typeface="方正黑体简体" panose="03000509000000000000" pitchFamily="65" charset="-122"/>
              </a:endParaRPr>
            </a:p>
          </p:txBody>
        </p:sp>
        <p:grpSp>
          <p:nvGrpSpPr>
            <p:cNvPr id="79" name="Group 58">
              <a:extLst>
                <a:ext uri="{FF2B5EF4-FFF2-40B4-BE49-F238E27FC236}">
                  <a16:creationId xmlns:a16="http://schemas.microsoft.com/office/drawing/2014/main" id="{063A1B5A-3780-45D4-BFD9-C6E8A551F9B1}"/>
                </a:ext>
              </a:extLst>
            </p:cNvPr>
            <p:cNvGrpSpPr/>
            <p:nvPr/>
          </p:nvGrpSpPr>
          <p:grpSpPr>
            <a:xfrm>
              <a:off x="9013939" y="2923354"/>
              <a:ext cx="251653" cy="334435"/>
              <a:chOff x="8429652" y="3143254"/>
              <a:chExt cx="241300" cy="320675"/>
            </a:xfrm>
            <a:solidFill>
              <a:schemeClr val="bg1"/>
            </a:solidFill>
          </p:grpSpPr>
          <p:sp>
            <p:nvSpPr>
              <p:cNvPr id="80" name="Freeform 108">
                <a:extLst>
                  <a:ext uri="{FF2B5EF4-FFF2-40B4-BE49-F238E27FC236}">
                    <a16:creationId xmlns:a16="http://schemas.microsoft.com/office/drawing/2014/main" id="{2B7C8C1F-8B59-454E-9B7A-BDD322FA7AA2}"/>
                  </a:ext>
                </a:extLst>
              </p:cNvPr>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ea typeface="方正黑体简体" panose="03000509000000000000" pitchFamily="65" charset="-122"/>
                </a:endParaRPr>
              </a:p>
            </p:txBody>
          </p:sp>
          <p:sp>
            <p:nvSpPr>
              <p:cNvPr id="81" name="Freeform 109">
                <a:extLst>
                  <a:ext uri="{FF2B5EF4-FFF2-40B4-BE49-F238E27FC236}">
                    <a16:creationId xmlns:a16="http://schemas.microsoft.com/office/drawing/2014/main" id="{BA10BD40-B0C4-4E71-A94D-A5A428759D68}"/>
                  </a:ext>
                </a:extLst>
              </p:cNvPr>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ea typeface="方正黑体简体" panose="03000509000000000000" pitchFamily="65" charset="-122"/>
                </a:endParaRPr>
              </a:p>
            </p:txBody>
          </p:sp>
        </p:grpSp>
        <p:grpSp>
          <p:nvGrpSpPr>
            <p:cNvPr id="82" name="组合 81">
              <a:extLst>
                <a:ext uri="{FF2B5EF4-FFF2-40B4-BE49-F238E27FC236}">
                  <a16:creationId xmlns:a16="http://schemas.microsoft.com/office/drawing/2014/main" id="{39586A0D-8206-478F-9D35-B0CF6D5CF8D2}"/>
                </a:ext>
              </a:extLst>
            </p:cNvPr>
            <p:cNvGrpSpPr/>
            <p:nvPr/>
          </p:nvGrpSpPr>
          <p:grpSpPr>
            <a:xfrm>
              <a:off x="1870572" y="3681186"/>
              <a:ext cx="2133781" cy="1102466"/>
              <a:chOff x="647417" y="3807909"/>
              <a:chExt cx="2133781" cy="1102466"/>
            </a:xfrm>
          </p:grpSpPr>
          <p:sp>
            <p:nvSpPr>
              <p:cNvPr id="83" name="文本框 82">
                <a:extLst>
                  <a:ext uri="{FF2B5EF4-FFF2-40B4-BE49-F238E27FC236}">
                    <a16:creationId xmlns:a16="http://schemas.microsoft.com/office/drawing/2014/main" id="{CDFDD337-ECBC-4183-883E-D65AD3413127}"/>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84" name="文本框 83">
                <a:extLst>
                  <a:ext uri="{FF2B5EF4-FFF2-40B4-BE49-F238E27FC236}">
                    <a16:creationId xmlns:a16="http://schemas.microsoft.com/office/drawing/2014/main" id="{8EA9779E-69AA-48E1-8757-6753CB9E7F36}"/>
                  </a:ext>
                </a:extLst>
              </p:cNvPr>
              <p:cNvSpPr txBox="1"/>
              <p:nvPr/>
            </p:nvSpPr>
            <p:spPr>
              <a:xfrm>
                <a:off x="683233" y="4078481"/>
                <a:ext cx="2062148" cy="831894"/>
              </a:xfrm>
              <a:prstGeom prst="rect">
                <a:avLst/>
              </a:prstGeom>
              <a:noFill/>
            </p:spPr>
            <p:txBody>
              <a:bodyPr wrap="square" rtlCol="0">
                <a:spAutoFit/>
                <a:scene3d>
                  <a:camera prst="orthographicFront"/>
                  <a:lightRig rig="threePt" dir="t"/>
                </a:scene3d>
                <a:sp3d contourW="12700"/>
              </a:bodyPr>
              <a:lstStyle/>
              <a:p>
                <a:pPr algn="ctr">
                  <a:lnSpc>
                    <a:spcPts val="2000"/>
                  </a:lnSpc>
                </a:pPr>
                <a:r>
                  <a:rPr lang="zh-CN" altLang="en-US" sz="10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000" dirty="0">
                  <a:solidFill>
                    <a:schemeClr val="tx1">
                      <a:lumMod val="85000"/>
                      <a:lumOff val="15000"/>
                    </a:schemeClr>
                  </a:solidFill>
                  <a:latin typeface="+mn-ea"/>
                  <a:sym typeface="Arial" panose="020B0604020202020204" pitchFamily="34" charset="0"/>
                </a:endParaRPr>
              </a:p>
            </p:txBody>
          </p:sp>
        </p:grpSp>
        <p:grpSp>
          <p:nvGrpSpPr>
            <p:cNvPr id="85" name="组合 84">
              <a:extLst>
                <a:ext uri="{FF2B5EF4-FFF2-40B4-BE49-F238E27FC236}">
                  <a16:creationId xmlns:a16="http://schemas.microsoft.com/office/drawing/2014/main" id="{C3DA99D4-68AA-42EF-9C36-28C7AB298F48}"/>
                </a:ext>
              </a:extLst>
            </p:cNvPr>
            <p:cNvGrpSpPr/>
            <p:nvPr/>
          </p:nvGrpSpPr>
          <p:grpSpPr>
            <a:xfrm>
              <a:off x="3910521" y="4122228"/>
              <a:ext cx="2133781" cy="1082363"/>
              <a:chOff x="647417" y="3807909"/>
              <a:chExt cx="2133781" cy="1082363"/>
            </a:xfrm>
          </p:grpSpPr>
          <p:sp>
            <p:nvSpPr>
              <p:cNvPr id="86" name="文本框 85">
                <a:extLst>
                  <a:ext uri="{FF2B5EF4-FFF2-40B4-BE49-F238E27FC236}">
                    <a16:creationId xmlns:a16="http://schemas.microsoft.com/office/drawing/2014/main" id="{2BEC235E-4B1F-4DB1-9666-D2A8652A2764}"/>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87" name="文本框 86">
                <a:extLst>
                  <a:ext uri="{FF2B5EF4-FFF2-40B4-BE49-F238E27FC236}">
                    <a16:creationId xmlns:a16="http://schemas.microsoft.com/office/drawing/2014/main" id="{5BBB4361-0E49-4CD3-8ADC-B8134A590F69}"/>
                  </a:ext>
                </a:extLst>
              </p:cNvPr>
              <p:cNvSpPr txBox="1"/>
              <p:nvPr/>
            </p:nvSpPr>
            <p:spPr>
              <a:xfrm>
                <a:off x="683233" y="4058378"/>
                <a:ext cx="2062148" cy="831894"/>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defRPr sz="10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grpSp>
          <p:nvGrpSpPr>
            <p:cNvPr id="88" name="组合 87">
              <a:extLst>
                <a:ext uri="{FF2B5EF4-FFF2-40B4-BE49-F238E27FC236}">
                  <a16:creationId xmlns:a16="http://schemas.microsoft.com/office/drawing/2014/main" id="{9B4D8C7E-A498-4664-9506-DDD1CB8D8CE4}"/>
                </a:ext>
              </a:extLst>
            </p:cNvPr>
            <p:cNvGrpSpPr/>
            <p:nvPr/>
          </p:nvGrpSpPr>
          <p:grpSpPr>
            <a:xfrm>
              <a:off x="6015590" y="3682906"/>
              <a:ext cx="2133781" cy="1077265"/>
              <a:chOff x="647417" y="3807909"/>
              <a:chExt cx="2133781" cy="1077265"/>
            </a:xfrm>
          </p:grpSpPr>
          <p:sp>
            <p:nvSpPr>
              <p:cNvPr id="89" name="文本框 88">
                <a:extLst>
                  <a:ext uri="{FF2B5EF4-FFF2-40B4-BE49-F238E27FC236}">
                    <a16:creationId xmlns:a16="http://schemas.microsoft.com/office/drawing/2014/main" id="{C0519749-EE2C-4963-B6A6-FF7236A5FD08}"/>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90" name="文本框 89">
                <a:extLst>
                  <a:ext uri="{FF2B5EF4-FFF2-40B4-BE49-F238E27FC236}">
                    <a16:creationId xmlns:a16="http://schemas.microsoft.com/office/drawing/2014/main" id="{3E001870-E117-47DE-BB62-333BD8CB1BAB}"/>
                  </a:ext>
                </a:extLst>
              </p:cNvPr>
              <p:cNvSpPr txBox="1"/>
              <p:nvPr/>
            </p:nvSpPr>
            <p:spPr>
              <a:xfrm>
                <a:off x="682239" y="4053280"/>
                <a:ext cx="2062148" cy="831894"/>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defRPr sz="10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grpSp>
          <p:nvGrpSpPr>
            <p:cNvPr id="91" name="组合 90">
              <a:extLst>
                <a:ext uri="{FF2B5EF4-FFF2-40B4-BE49-F238E27FC236}">
                  <a16:creationId xmlns:a16="http://schemas.microsoft.com/office/drawing/2014/main" id="{4D85D7E0-9A59-4C86-BD8B-88A7927D4438}"/>
                </a:ext>
              </a:extLst>
            </p:cNvPr>
            <p:cNvGrpSpPr/>
            <p:nvPr/>
          </p:nvGrpSpPr>
          <p:grpSpPr>
            <a:xfrm>
              <a:off x="8072697" y="4090259"/>
              <a:ext cx="2133781" cy="1098131"/>
              <a:chOff x="647417" y="3807909"/>
              <a:chExt cx="2133781" cy="1098131"/>
            </a:xfrm>
          </p:grpSpPr>
          <p:sp>
            <p:nvSpPr>
              <p:cNvPr id="92" name="文本框 91">
                <a:extLst>
                  <a:ext uri="{FF2B5EF4-FFF2-40B4-BE49-F238E27FC236}">
                    <a16:creationId xmlns:a16="http://schemas.microsoft.com/office/drawing/2014/main" id="{58A9FB2D-2E15-4244-B4B2-0DF492176A92}"/>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93" name="文本框 92">
                <a:extLst>
                  <a:ext uri="{FF2B5EF4-FFF2-40B4-BE49-F238E27FC236}">
                    <a16:creationId xmlns:a16="http://schemas.microsoft.com/office/drawing/2014/main" id="{48ABEF9C-8D75-4CED-9FC4-448039BEF59E}"/>
                  </a:ext>
                </a:extLst>
              </p:cNvPr>
              <p:cNvSpPr txBox="1"/>
              <p:nvPr/>
            </p:nvSpPr>
            <p:spPr>
              <a:xfrm>
                <a:off x="683233" y="4074146"/>
                <a:ext cx="2062148" cy="831894"/>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defRPr sz="10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cxnSp>
          <p:nvCxnSpPr>
            <p:cNvPr id="94" name="Straight Connector 26">
              <a:extLst>
                <a:ext uri="{FF2B5EF4-FFF2-40B4-BE49-F238E27FC236}">
                  <a16:creationId xmlns:a16="http://schemas.microsoft.com/office/drawing/2014/main" id="{1BB96B64-E019-4A1E-B4ED-53D648ABCA5C}"/>
                </a:ext>
              </a:extLst>
            </p:cNvPr>
            <p:cNvCxnSpPr/>
            <p:nvPr/>
          </p:nvCxnSpPr>
          <p:spPr>
            <a:xfrm>
              <a:off x="2957145" y="4777740"/>
              <a:ext cx="0" cy="5593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38">
              <a:extLst>
                <a:ext uri="{FF2B5EF4-FFF2-40B4-BE49-F238E27FC236}">
                  <a16:creationId xmlns:a16="http://schemas.microsoft.com/office/drawing/2014/main" id="{4B93275C-0C46-4F60-A273-0E27D207AD8E}"/>
                </a:ext>
              </a:extLst>
            </p:cNvPr>
            <p:cNvCxnSpPr/>
            <p:nvPr/>
          </p:nvCxnSpPr>
          <p:spPr>
            <a:xfrm>
              <a:off x="7053038" y="4739640"/>
              <a:ext cx="0" cy="620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897307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D0C4714-A4F3-413D-B991-DA487751857A}"/>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641EA687-E9BE-45C6-BA96-38AECDB15813}"/>
              </a:ext>
            </a:extLst>
          </p:cNvPr>
          <p:cNvGrpSpPr/>
          <p:nvPr/>
        </p:nvGrpSpPr>
        <p:grpSpPr>
          <a:xfrm>
            <a:off x="807719" y="1763394"/>
            <a:ext cx="2446656" cy="2446656"/>
            <a:chOff x="2733676" y="-3284219"/>
            <a:chExt cx="6772274" cy="6772274"/>
          </a:xfrm>
        </p:grpSpPr>
        <p:pic>
          <p:nvPicPr>
            <p:cNvPr id="6" name="图片 5">
              <a:extLst>
                <a:ext uri="{FF2B5EF4-FFF2-40B4-BE49-F238E27FC236}">
                  <a16:creationId xmlns:a16="http://schemas.microsoft.com/office/drawing/2014/main" id="{BDC6CEC6-05E0-4A35-952B-8284B7935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7" name="图片 6">
              <a:extLst>
                <a:ext uri="{FF2B5EF4-FFF2-40B4-BE49-F238E27FC236}">
                  <a16:creationId xmlns:a16="http://schemas.microsoft.com/office/drawing/2014/main" id="{46F54748-CB69-46FA-A1C3-352FC800147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8" name="图片 7">
              <a:extLst>
                <a:ext uri="{FF2B5EF4-FFF2-40B4-BE49-F238E27FC236}">
                  <a16:creationId xmlns:a16="http://schemas.microsoft.com/office/drawing/2014/main" id="{4847AB7C-C244-4309-91CC-2BF149F1F1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9" name="图片 8">
              <a:extLst>
                <a:ext uri="{FF2B5EF4-FFF2-40B4-BE49-F238E27FC236}">
                  <a16:creationId xmlns:a16="http://schemas.microsoft.com/office/drawing/2014/main" id="{79B5830B-F587-4B72-B352-664BEE5B92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10" name="图片 9">
              <a:extLst>
                <a:ext uri="{FF2B5EF4-FFF2-40B4-BE49-F238E27FC236}">
                  <a16:creationId xmlns:a16="http://schemas.microsoft.com/office/drawing/2014/main" id="{F29C03C0-3DF8-4D57-B733-86B354C1E0F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11" name="图片 10">
              <a:extLst>
                <a:ext uri="{FF2B5EF4-FFF2-40B4-BE49-F238E27FC236}">
                  <a16:creationId xmlns:a16="http://schemas.microsoft.com/office/drawing/2014/main" id="{5DBE953F-09D9-4B25-8D72-E418AA64F2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12" name="图片 11">
              <a:extLst>
                <a:ext uri="{FF2B5EF4-FFF2-40B4-BE49-F238E27FC236}">
                  <a16:creationId xmlns:a16="http://schemas.microsoft.com/office/drawing/2014/main" id="{F7A66578-44B1-49FF-83E8-27A5D4D957A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13" name="图片 12">
              <a:extLst>
                <a:ext uri="{FF2B5EF4-FFF2-40B4-BE49-F238E27FC236}">
                  <a16:creationId xmlns:a16="http://schemas.microsoft.com/office/drawing/2014/main" id="{C50AC1FC-363F-41AC-9935-07AACE3AD13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grpSp>
        <p:nvGrpSpPr>
          <p:cNvPr id="14" name="组合 13">
            <a:extLst>
              <a:ext uri="{FF2B5EF4-FFF2-40B4-BE49-F238E27FC236}">
                <a16:creationId xmlns:a16="http://schemas.microsoft.com/office/drawing/2014/main" id="{19EE5AFD-11FE-4F78-8F76-ADCDE2B380E0}"/>
              </a:ext>
            </a:extLst>
          </p:cNvPr>
          <p:cNvGrpSpPr/>
          <p:nvPr/>
        </p:nvGrpSpPr>
        <p:grpSpPr>
          <a:xfrm>
            <a:off x="8862357" y="3563917"/>
            <a:ext cx="4880688" cy="4880688"/>
            <a:chOff x="2733676" y="-3284219"/>
            <a:chExt cx="6772274" cy="6772274"/>
          </a:xfrm>
        </p:grpSpPr>
        <p:pic>
          <p:nvPicPr>
            <p:cNvPr id="15" name="图片 14">
              <a:extLst>
                <a:ext uri="{FF2B5EF4-FFF2-40B4-BE49-F238E27FC236}">
                  <a16:creationId xmlns:a16="http://schemas.microsoft.com/office/drawing/2014/main" id="{560A72DB-A9B3-4920-9285-C9F8B8E91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16" name="图片 15">
              <a:extLst>
                <a:ext uri="{FF2B5EF4-FFF2-40B4-BE49-F238E27FC236}">
                  <a16:creationId xmlns:a16="http://schemas.microsoft.com/office/drawing/2014/main" id="{C51B2F61-E771-4C82-AA95-CE07415249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17" name="图片 16">
              <a:extLst>
                <a:ext uri="{FF2B5EF4-FFF2-40B4-BE49-F238E27FC236}">
                  <a16:creationId xmlns:a16="http://schemas.microsoft.com/office/drawing/2014/main" id="{DAD68298-3E60-4369-BABE-F0BDF06FD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18" name="图片 17">
              <a:extLst>
                <a:ext uri="{FF2B5EF4-FFF2-40B4-BE49-F238E27FC236}">
                  <a16:creationId xmlns:a16="http://schemas.microsoft.com/office/drawing/2014/main" id="{4A0EB4C1-A467-4C2A-8E7D-C133A1751C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19" name="图片 18">
              <a:extLst>
                <a:ext uri="{FF2B5EF4-FFF2-40B4-BE49-F238E27FC236}">
                  <a16:creationId xmlns:a16="http://schemas.microsoft.com/office/drawing/2014/main" id="{90E80A5E-C2EC-4199-93D2-5FC264E75E9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20" name="图片 19">
              <a:extLst>
                <a:ext uri="{FF2B5EF4-FFF2-40B4-BE49-F238E27FC236}">
                  <a16:creationId xmlns:a16="http://schemas.microsoft.com/office/drawing/2014/main" id="{CF596CC1-84B4-4652-9C7A-5C93AE7A99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21" name="图片 20">
              <a:extLst>
                <a:ext uri="{FF2B5EF4-FFF2-40B4-BE49-F238E27FC236}">
                  <a16:creationId xmlns:a16="http://schemas.microsoft.com/office/drawing/2014/main" id="{D36A1120-30F3-4FA5-98D9-5EC46B369B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22" name="图片 21">
              <a:extLst>
                <a:ext uri="{FF2B5EF4-FFF2-40B4-BE49-F238E27FC236}">
                  <a16:creationId xmlns:a16="http://schemas.microsoft.com/office/drawing/2014/main" id="{7B5B1BE4-BFA7-4E39-A309-D87B2B41FF4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23" name="文本框 22">
            <a:extLst>
              <a:ext uri="{FF2B5EF4-FFF2-40B4-BE49-F238E27FC236}">
                <a16:creationId xmlns:a16="http://schemas.microsoft.com/office/drawing/2014/main" id="{1E1F5978-9B18-4C32-AAA3-6AA865AFCEFC}"/>
              </a:ext>
            </a:extLst>
          </p:cNvPr>
          <p:cNvSpPr txBox="1"/>
          <p:nvPr/>
        </p:nvSpPr>
        <p:spPr>
          <a:xfrm>
            <a:off x="2462228" y="3039067"/>
            <a:ext cx="3633772"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4800" dirty="0">
                <a:solidFill>
                  <a:srgbClr val="323037"/>
                </a:solidFill>
                <a:latin typeface="方正黑体简体" panose="03000509000000000000" pitchFamily="65" charset="-122"/>
                <a:ea typeface="方正黑体简体" panose="03000509000000000000" pitchFamily="65" charset="-122"/>
              </a:rPr>
              <a:t>Listings</a:t>
            </a:r>
          </a:p>
        </p:txBody>
      </p:sp>
      <p:sp>
        <p:nvSpPr>
          <p:cNvPr id="24" name="Freeform: Shape 45">
            <a:extLst>
              <a:ext uri="{FF2B5EF4-FFF2-40B4-BE49-F238E27FC236}">
                <a16:creationId xmlns:a16="http://schemas.microsoft.com/office/drawing/2014/main" id="{67B333CC-9FD9-40B3-B009-333AE0013562}"/>
              </a:ext>
            </a:extLst>
          </p:cNvPr>
          <p:cNvSpPr/>
          <p:nvPr/>
        </p:nvSpPr>
        <p:spPr>
          <a:xfrm>
            <a:off x="4821265" y="2589911"/>
            <a:ext cx="2284612" cy="2284612"/>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3037"/>
              </a:solidFill>
              <a:ea typeface="方正黑体简体" panose="03000509000000000000" pitchFamily="65" charset="-122"/>
            </a:endParaRPr>
          </a:p>
        </p:txBody>
      </p:sp>
      <p:sp>
        <p:nvSpPr>
          <p:cNvPr id="25" name="椭圆 26">
            <a:extLst>
              <a:ext uri="{FF2B5EF4-FFF2-40B4-BE49-F238E27FC236}">
                <a16:creationId xmlns:a16="http://schemas.microsoft.com/office/drawing/2014/main" id="{A44F1883-D73E-4B05-B829-2814E24A0D60}"/>
              </a:ext>
            </a:extLst>
          </p:cNvPr>
          <p:cNvSpPr/>
          <p:nvPr/>
        </p:nvSpPr>
        <p:spPr>
          <a:xfrm>
            <a:off x="4653449" y="1660344"/>
            <a:ext cx="407695" cy="407159"/>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gradFill>
            <a:gsLst>
              <a:gs pos="100000">
                <a:srgbClr val="3CCDFD"/>
              </a:gs>
              <a:gs pos="0">
                <a:srgbClr val="B334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323037"/>
              </a:solidFill>
              <a:ea typeface="方正黑体简体" panose="03000509000000000000" pitchFamily="65" charset="-122"/>
            </a:endParaRPr>
          </a:p>
        </p:txBody>
      </p:sp>
      <p:sp>
        <p:nvSpPr>
          <p:cNvPr id="26" name="椭圆 27">
            <a:extLst>
              <a:ext uri="{FF2B5EF4-FFF2-40B4-BE49-F238E27FC236}">
                <a16:creationId xmlns:a16="http://schemas.microsoft.com/office/drawing/2014/main" id="{11BBD148-AFE3-4EBB-AF01-706DCEF1FAB8}"/>
              </a:ext>
            </a:extLst>
          </p:cNvPr>
          <p:cNvSpPr/>
          <p:nvPr/>
        </p:nvSpPr>
        <p:spPr>
          <a:xfrm>
            <a:off x="4653806" y="2856712"/>
            <a:ext cx="407695" cy="407080"/>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gradFill>
            <a:gsLst>
              <a:gs pos="100000">
                <a:srgbClr val="3CCDFD"/>
              </a:gs>
              <a:gs pos="0">
                <a:srgbClr val="B334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323037"/>
              </a:solidFill>
              <a:ea typeface="方正黑体简体" panose="03000509000000000000" pitchFamily="65" charset="-122"/>
            </a:endParaRPr>
          </a:p>
        </p:txBody>
      </p:sp>
      <p:sp>
        <p:nvSpPr>
          <p:cNvPr id="27" name="椭圆 28">
            <a:extLst>
              <a:ext uri="{FF2B5EF4-FFF2-40B4-BE49-F238E27FC236}">
                <a16:creationId xmlns:a16="http://schemas.microsoft.com/office/drawing/2014/main" id="{1F45F298-9A41-438A-BF2F-E46710AD8DA5}"/>
              </a:ext>
            </a:extLst>
          </p:cNvPr>
          <p:cNvSpPr/>
          <p:nvPr/>
        </p:nvSpPr>
        <p:spPr>
          <a:xfrm>
            <a:off x="4653806" y="4039529"/>
            <a:ext cx="407695" cy="399745"/>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gradFill>
            <a:gsLst>
              <a:gs pos="100000">
                <a:srgbClr val="3CCDFD"/>
              </a:gs>
              <a:gs pos="0">
                <a:srgbClr val="B334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323037"/>
              </a:solidFill>
              <a:ea typeface="方正黑体简体" panose="03000509000000000000" pitchFamily="65" charset="-122"/>
            </a:endParaRPr>
          </a:p>
        </p:txBody>
      </p:sp>
      <p:sp>
        <p:nvSpPr>
          <p:cNvPr id="28" name="椭圆 29">
            <a:extLst>
              <a:ext uri="{FF2B5EF4-FFF2-40B4-BE49-F238E27FC236}">
                <a16:creationId xmlns:a16="http://schemas.microsoft.com/office/drawing/2014/main" id="{20EF3CD5-4199-4A31-AF85-6EE844F3912C}"/>
              </a:ext>
            </a:extLst>
          </p:cNvPr>
          <p:cNvSpPr/>
          <p:nvPr/>
        </p:nvSpPr>
        <p:spPr>
          <a:xfrm>
            <a:off x="4657986" y="5256069"/>
            <a:ext cx="236783" cy="407695"/>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gradFill>
            <a:gsLst>
              <a:gs pos="100000">
                <a:srgbClr val="3CCDFD"/>
              </a:gs>
              <a:gs pos="0">
                <a:srgbClr val="B334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rgbClr val="323037"/>
              </a:solidFill>
              <a:ea typeface="方正黑体简体" panose="03000509000000000000" pitchFamily="65" charset="-122"/>
            </a:endParaRPr>
          </a:p>
        </p:txBody>
      </p:sp>
      <p:grpSp>
        <p:nvGrpSpPr>
          <p:cNvPr id="29" name="组合 28">
            <a:extLst>
              <a:ext uri="{FF2B5EF4-FFF2-40B4-BE49-F238E27FC236}">
                <a16:creationId xmlns:a16="http://schemas.microsoft.com/office/drawing/2014/main" id="{B730B7DA-82A5-46EC-808A-56649D73E30A}"/>
              </a:ext>
            </a:extLst>
          </p:cNvPr>
          <p:cNvGrpSpPr/>
          <p:nvPr/>
        </p:nvGrpSpPr>
        <p:grpSpPr>
          <a:xfrm>
            <a:off x="5140930" y="1423204"/>
            <a:ext cx="4468391" cy="753902"/>
            <a:chOff x="6151061" y="2917469"/>
            <a:chExt cx="4468391" cy="753902"/>
          </a:xfrm>
        </p:grpSpPr>
        <p:sp>
          <p:nvSpPr>
            <p:cNvPr id="30" name="文本框 29">
              <a:extLst>
                <a:ext uri="{FF2B5EF4-FFF2-40B4-BE49-F238E27FC236}">
                  <a16:creationId xmlns:a16="http://schemas.microsoft.com/office/drawing/2014/main" id="{8F522D68-7A81-4A3E-B931-C67F6C517218}"/>
                </a:ext>
              </a:extLst>
            </p:cNvPr>
            <p:cNvSpPr txBox="1"/>
            <p:nvPr/>
          </p:nvSpPr>
          <p:spPr>
            <a:xfrm>
              <a:off x="6151061" y="2917469"/>
              <a:ext cx="4468391" cy="461665"/>
            </a:xfrm>
            <a:prstGeom prst="rect">
              <a:avLst/>
            </a:prstGeom>
            <a:noFill/>
          </p:spPr>
          <p:txBody>
            <a:bodyPr wrap="square" rtlCol="0">
              <a:spAutoFit/>
            </a:bodyPr>
            <a:lstStyle>
              <a:defPPr>
                <a:defRPr lang="zh-CN"/>
              </a:defPPr>
              <a:lvl1pPr>
                <a:defRPr sz="2400">
                  <a:solidFill>
                    <a:srgbClr val="323037"/>
                  </a:solidFill>
                  <a:latin typeface="思源黑体 CN Regular" panose="020B0500000000000000" pitchFamily="34" charset="-122"/>
                  <a:ea typeface="方正黑体简体" panose="03000509000000000000" pitchFamily="65" charset="-122"/>
                </a:defRPr>
              </a:lvl1pPr>
            </a:lstStyle>
            <a:p>
              <a:r>
                <a:rPr lang="zh-CN" altLang="en-US" dirty="0"/>
                <a:t>Meet the team</a:t>
              </a:r>
            </a:p>
          </p:txBody>
        </p:sp>
        <p:sp>
          <p:nvSpPr>
            <p:cNvPr id="31" name="文本框 30">
              <a:extLst>
                <a:ext uri="{FF2B5EF4-FFF2-40B4-BE49-F238E27FC236}">
                  <a16:creationId xmlns:a16="http://schemas.microsoft.com/office/drawing/2014/main" id="{49BB7BDD-525A-4CD9-88EF-E2C2DBEBCCB2}"/>
                </a:ext>
              </a:extLst>
            </p:cNvPr>
            <p:cNvSpPr txBox="1"/>
            <p:nvPr/>
          </p:nvSpPr>
          <p:spPr>
            <a:xfrm>
              <a:off x="6168606" y="3303071"/>
              <a:ext cx="3319887" cy="368300"/>
            </a:xfrm>
            <a:prstGeom prst="rect">
              <a:avLst/>
            </a:prstGeom>
            <a:noFill/>
          </p:spPr>
          <p:txBody>
            <a:bodyPr wrap="square" rtlCol="0">
              <a:spAutoFit/>
              <a:scene3d>
                <a:camera prst="orthographicFront"/>
                <a:lightRig rig="threePt" dir="t"/>
              </a:scene3d>
              <a:sp3d contourW="12700"/>
            </a:bodyPr>
            <a:lstStyle/>
            <a:p>
              <a:r>
                <a:rPr lang="en-US" altLang="zh-CN" sz="900" dirty="0">
                  <a:solidFill>
                    <a:srgbClr val="323037"/>
                  </a:solidFill>
                  <a:latin typeface="Century Gothic" panose="020B0502020202020204" pitchFamily="34" charset="0"/>
                  <a:ea typeface="方正黑体简体" panose="03000509000000000000" pitchFamily="65" charset="-122"/>
                </a:rPr>
                <a:t>The user-document can on a project or or computer, or print the presentation and make it into</a:t>
              </a:r>
            </a:p>
          </p:txBody>
        </p:sp>
      </p:grpSp>
      <p:grpSp>
        <p:nvGrpSpPr>
          <p:cNvPr id="32" name="组合 31">
            <a:extLst>
              <a:ext uri="{FF2B5EF4-FFF2-40B4-BE49-F238E27FC236}">
                <a16:creationId xmlns:a16="http://schemas.microsoft.com/office/drawing/2014/main" id="{C0CE7144-1F7C-4127-9C18-74FAB4BB33E5}"/>
              </a:ext>
            </a:extLst>
          </p:cNvPr>
          <p:cNvGrpSpPr/>
          <p:nvPr/>
        </p:nvGrpSpPr>
        <p:grpSpPr>
          <a:xfrm>
            <a:off x="5218783" y="2616577"/>
            <a:ext cx="4468391" cy="740254"/>
            <a:chOff x="6151061" y="2931117"/>
            <a:chExt cx="4468391" cy="740254"/>
          </a:xfrm>
        </p:grpSpPr>
        <p:sp>
          <p:nvSpPr>
            <p:cNvPr id="33" name="文本框 32">
              <a:extLst>
                <a:ext uri="{FF2B5EF4-FFF2-40B4-BE49-F238E27FC236}">
                  <a16:creationId xmlns:a16="http://schemas.microsoft.com/office/drawing/2014/main" id="{F55BDEA7-26BE-4479-BDB0-FBD078AAA5CD}"/>
                </a:ext>
              </a:extLst>
            </p:cNvPr>
            <p:cNvSpPr txBox="1"/>
            <p:nvPr/>
          </p:nvSpPr>
          <p:spPr>
            <a:xfrm>
              <a:off x="6151061" y="2931117"/>
              <a:ext cx="4468391" cy="461665"/>
            </a:xfrm>
            <a:prstGeom prst="rect">
              <a:avLst/>
            </a:prstGeom>
            <a:noFill/>
          </p:spPr>
          <p:txBody>
            <a:bodyPr wrap="square" rtlCol="0">
              <a:spAutoFit/>
            </a:bodyPr>
            <a:lstStyle>
              <a:defPPr>
                <a:defRPr lang="zh-CN"/>
              </a:defPPr>
              <a:lvl1pPr>
                <a:defRPr sz="2400">
                  <a:solidFill>
                    <a:srgbClr val="3A455F"/>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323037"/>
                  </a:solidFill>
                  <a:ea typeface="方正黑体简体" panose="03000509000000000000" pitchFamily="65" charset="-122"/>
                </a:rPr>
                <a:t>Team communication</a:t>
              </a:r>
            </a:p>
          </p:txBody>
        </p:sp>
        <p:sp>
          <p:nvSpPr>
            <p:cNvPr id="34" name="文本框 33">
              <a:extLst>
                <a:ext uri="{FF2B5EF4-FFF2-40B4-BE49-F238E27FC236}">
                  <a16:creationId xmlns:a16="http://schemas.microsoft.com/office/drawing/2014/main" id="{FF725D49-DCAF-4C6D-9190-AE246D2F612E}"/>
                </a:ext>
              </a:extLst>
            </p:cNvPr>
            <p:cNvSpPr txBox="1"/>
            <p:nvPr/>
          </p:nvSpPr>
          <p:spPr>
            <a:xfrm>
              <a:off x="6168606" y="3303071"/>
              <a:ext cx="3242033" cy="368300"/>
            </a:xfrm>
            <a:prstGeom prst="rect">
              <a:avLst/>
            </a:prstGeom>
            <a:noFill/>
          </p:spPr>
          <p:txBody>
            <a:bodyPr wrap="square" rtlCol="0">
              <a:spAutoFit/>
              <a:scene3d>
                <a:camera prst="orthographicFront"/>
                <a:lightRig rig="threePt" dir="t"/>
              </a:scene3d>
              <a:sp3d contourW="12700"/>
            </a:bodyPr>
            <a:lstStyle/>
            <a:p>
              <a:r>
                <a:rPr lang="en-US" altLang="zh-CN" sz="900" dirty="0">
                  <a:solidFill>
                    <a:srgbClr val="323037"/>
                  </a:solidFill>
                  <a:latin typeface="Century Gothic" panose="020B0502020202020204" pitchFamily="34" charset="0"/>
                  <a:ea typeface="方正黑体简体" panose="03000509000000000000" pitchFamily="65" charset="-122"/>
                </a:rPr>
                <a:t>The user-document can on a project or or computer, or print the presentation and make it into</a:t>
              </a:r>
            </a:p>
          </p:txBody>
        </p:sp>
      </p:grpSp>
      <p:grpSp>
        <p:nvGrpSpPr>
          <p:cNvPr id="35" name="组合 34">
            <a:extLst>
              <a:ext uri="{FF2B5EF4-FFF2-40B4-BE49-F238E27FC236}">
                <a16:creationId xmlns:a16="http://schemas.microsoft.com/office/drawing/2014/main" id="{6AA0C13D-5852-4D6C-8CBD-B4335621ED76}"/>
              </a:ext>
            </a:extLst>
          </p:cNvPr>
          <p:cNvGrpSpPr/>
          <p:nvPr/>
        </p:nvGrpSpPr>
        <p:grpSpPr>
          <a:xfrm>
            <a:off x="5164394" y="3798752"/>
            <a:ext cx="4091591" cy="740254"/>
            <a:chOff x="6151060" y="2931117"/>
            <a:chExt cx="4091591" cy="740254"/>
          </a:xfrm>
        </p:grpSpPr>
        <p:sp>
          <p:nvSpPr>
            <p:cNvPr id="36" name="文本框 35">
              <a:extLst>
                <a:ext uri="{FF2B5EF4-FFF2-40B4-BE49-F238E27FC236}">
                  <a16:creationId xmlns:a16="http://schemas.microsoft.com/office/drawing/2014/main" id="{7434005B-1D66-4ABF-A7C4-0004176795BC}"/>
                </a:ext>
              </a:extLst>
            </p:cNvPr>
            <p:cNvSpPr txBox="1"/>
            <p:nvPr/>
          </p:nvSpPr>
          <p:spPr>
            <a:xfrm>
              <a:off x="6151060" y="2931117"/>
              <a:ext cx="4091591" cy="461665"/>
            </a:xfrm>
            <a:prstGeom prst="rect">
              <a:avLst/>
            </a:prstGeom>
            <a:noFill/>
          </p:spPr>
          <p:txBody>
            <a:bodyPr wrap="square" rtlCol="0">
              <a:spAutoFit/>
            </a:bodyPr>
            <a:lstStyle>
              <a:defPPr>
                <a:defRPr lang="zh-CN"/>
              </a:defPPr>
              <a:lvl1pPr>
                <a:defRPr sz="2400">
                  <a:solidFill>
                    <a:srgbClr val="3A455F"/>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323037"/>
                  </a:solidFill>
                  <a:ea typeface="方正黑体简体" panose="03000509000000000000" pitchFamily="65" charset="-122"/>
                </a:rPr>
                <a:t>Team conflict</a:t>
              </a:r>
            </a:p>
          </p:txBody>
        </p:sp>
        <p:sp>
          <p:nvSpPr>
            <p:cNvPr id="37" name="文本框 36">
              <a:extLst>
                <a:ext uri="{FF2B5EF4-FFF2-40B4-BE49-F238E27FC236}">
                  <a16:creationId xmlns:a16="http://schemas.microsoft.com/office/drawing/2014/main" id="{4F0FB5F7-415A-49EB-AC79-A02BA0B26B2A}"/>
                </a:ext>
              </a:extLst>
            </p:cNvPr>
            <p:cNvSpPr txBox="1"/>
            <p:nvPr/>
          </p:nvSpPr>
          <p:spPr>
            <a:xfrm>
              <a:off x="6168607" y="3303071"/>
              <a:ext cx="3296420" cy="368300"/>
            </a:xfrm>
            <a:prstGeom prst="rect">
              <a:avLst/>
            </a:prstGeom>
            <a:noFill/>
          </p:spPr>
          <p:txBody>
            <a:bodyPr wrap="square" rtlCol="0">
              <a:spAutoFit/>
              <a:scene3d>
                <a:camera prst="orthographicFront"/>
                <a:lightRig rig="threePt" dir="t"/>
              </a:scene3d>
              <a:sp3d contourW="12700"/>
            </a:bodyPr>
            <a:lstStyle/>
            <a:p>
              <a:r>
                <a:rPr lang="en-US" altLang="zh-CN" sz="900" dirty="0">
                  <a:solidFill>
                    <a:srgbClr val="323037"/>
                  </a:solidFill>
                  <a:latin typeface="Century Gothic" panose="020B0502020202020204" pitchFamily="34" charset="0"/>
                  <a:ea typeface="方正黑体简体" panose="03000509000000000000" pitchFamily="65" charset="-122"/>
                </a:rPr>
                <a:t>The user-document can on a project or or computer, or print the presentation and make it into</a:t>
              </a:r>
            </a:p>
          </p:txBody>
        </p:sp>
      </p:grpSp>
      <p:grpSp>
        <p:nvGrpSpPr>
          <p:cNvPr id="38" name="组合 37">
            <a:extLst>
              <a:ext uri="{FF2B5EF4-FFF2-40B4-BE49-F238E27FC236}">
                <a16:creationId xmlns:a16="http://schemas.microsoft.com/office/drawing/2014/main" id="{FEDD5F4E-89DC-44DE-9D6B-48516F5178FB}"/>
              </a:ext>
            </a:extLst>
          </p:cNvPr>
          <p:cNvGrpSpPr/>
          <p:nvPr/>
        </p:nvGrpSpPr>
        <p:grpSpPr>
          <a:xfrm>
            <a:off x="5144032" y="4977724"/>
            <a:ext cx="3718325" cy="753902"/>
            <a:chOff x="6151061" y="2917469"/>
            <a:chExt cx="3718325" cy="753902"/>
          </a:xfrm>
        </p:grpSpPr>
        <p:sp>
          <p:nvSpPr>
            <p:cNvPr id="39" name="文本框 38">
              <a:extLst>
                <a:ext uri="{FF2B5EF4-FFF2-40B4-BE49-F238E27FC236}">
                  <a16:creationId xmlns:a16="http://schemas.microsoft.com/office/drawing/2014/main" id="{EF27C24A-4A81-4F85-936D-D81F28ACF517}"/>
                </a:ext>
              </a:extLst>
            </p:cNvPr>
            <p:cNvSpPr txBox="1"/>
            <p:nvPr/>
          </p:nvSpPr>
          <p:spPr>
            <a:xfrm>
              <a:off x="6151061" y="2917469"/>
              <a:ext cx="3718325" cy="461665"/>
            </a:xfrm>
            <a:prstGeom prst="rect">
              <a:avLst/>
            </a:prstGeom>
            <a:noFill/>
          </p:spPr>
          <p:txBody>
            <a:bodyPr wrap="square" rtlCol="0">
              <a:spAutoFit/>
            </a:bodyPr>
            <a:lstStyle>
              <a:defPPr>
                <a:defRPr lang="zh-CN"/>
              </a:defPPr>
              <a:lvl1pPr>
                <a:defRPr sz="2400">
                  <a:solidFill>
                    <a:srgbClr val="3A455F"/>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323037"/>
                  </a:solidFill>
                  <a:ea typeface="方正黑体简体" panose="03000509000000000000" pitchFamily="65" charset="-122"/>
                </a:rPr>
                <a:t>Team promotion</a:t>
              </a:r>
            </a:p>
          </p:txBody>
        </p:sp>
        <p:sp>
          <p:nvSpPr>
            <p:cNvPr id="40" name="文本框 39">
              <a:extLst>
                <a:ext uri="{FF2B5EF4-FFF2-40B4-BE49-F238E27FC236}">
                  <a16:creationId xmlns:a16="http://schemas.microsoft.com/office/drawing/2014/main" id="{7072B4D7-6F7F-4F7C-B2AA-5A7156DEC768}"/>
                </a:ext>
              </a:extLst>
            </p:cNvPr>
            <p:cNvSpPr txBox="1"/>
            <p:nvPr/>
          </p:nvSpPr>
          <p:spPr>
            <a:xfrm>
              <a:off x="6168606" y="3303071"/>
              <a:ext cx="3316783" cy="368300"/>
            </a:xfrm>
            <a:prstGeom prst="rect">
              <a:avLst/>
            </a:prstGeom>
            <a:noFill/>
          </p:spPr>
          <p:txBody>
            <a:bodyPr wrap="square" rtlCol="0">
              <a:spAutoFit/>
              <a:scene3d>
                <a:camera prst="orthographicFront"/>
                <a:lightRig rig="threePt" dir="t"/>
              </a:scene3d>
              <a:sp3d contourW="12700"/>
            </a:bodyPr>
            <a:lstStyle/>
            <a:p>
              <a:r>
                <a:rPr lang="en-US" altLang="zh-CN" sz="900" dirty="0">
                  <a:solidFill>
                    <a:srgbClr val="323037"/>
                  </a:solidFill>
                  <a:latin typeface="Century Gothic" panose="020B0502020202020204" pitchFamily="34" charset="0"/>
                  <a:ea typeface="方正黑体简体" panose="03000509000000000000" pitchFamily="65" charset="-122"/>
                </a:rPr>
                <a:t>The user-document can on a project or or computer, or print the presentation and make it into</a:t>
              </a:r>
            </a:p>
          </p:txBody>
        </p:sp>
      </p:grpSp>
    </p:spTree>
    <p:extLst>
      <p:ext uri="{BB962C8B-B14F-4D97-AF65-F5344CB8AC3E}">
        <p14:creationId xmlns:p14="http://schemas.microsoft.com/office/powerpoint/2010/main" val="221154690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75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75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75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750"/>
                                        <p:tgtEl>
                                          <p:spTgt spid="28"/>
                                        </p:tgtEl>
                                      </p:cBhvr>
                                    </p:animEffect>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25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125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1250"/>
                                        <p:tgtEl>
                                          <p:spTgt spid="35"/>
                                        </p:tgtEl>
                                      </p:cBhvr>
                                    </p:animEffect>
                                  </p:childTnLst>
                                </p:cTn>
                              </p:par>
                              <p:par>
                                <p:cTn id="38" presetID="22" presetClass="entr" presetSubtype="8"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1250"/>
                                        <p:tgtEl>
                                          <p:spTgt spid="38"/>
                                        </p:tgtEl>
                                      </p:cBhvr>
                                    </p:animEffect>
                                  </p:childTnLst>
                                </p:cTn>
                              </p:par>
                            </p:childTnLst>
                          </p:cTn>
                        </p:par>
                        <p:par>
                          <p:cTn id="41" fill="hold">
                            <p:stCondLst>
                              <p:cond delay="3500"/>
                            </p:stCondLst>
                            <p:childTnLst>
                              <p:par>
                                <p:cTn id="42" presetID="31"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bldLvl="0" animBg="1"/>
      <p:bldP spid="26" grpId="0" bldLvl="0" animBg="1"/>
      <p:bldP spid="27" grpId="0" bldLvl="0" animBg="1"/>
      <p:bldP spid="2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04 </a:t>
            </a:r>
            <a:r>
              <a:rPr lang="zh-CN" altLang="en-US" sz="3000" dirty="0">
                <a:solidFill>
                  <a:srgbClr val="323037"/>
                </a:solidFill>
                <a:latin typeface="方正黑体简体" panose="03000509000000000000" pitchFamily="65" charset="-122"/>
                <a:ea typeface="方正黑体简体" panose="03000509000000000000" pitchFamily="65" charset="-122"/>
              </a:rPr>
              <a:t>Team promotion</a:t>
            </a:r>
          </a:p>
        </p:txBody>
      </p:sp>
      <p:sp>
        <p:nvSpPr>
          <p:cNvPr id="17" name="Rectangle 24">
            <a:extLst>
              <a:ext uri="{FF2B5EF4-FFF2-40B4-BE49-F238E27FC236}">
                <a16:creationId xmlns:a16="http://schemas.microsoft.com/office/drawing/2014/main" id="{A1818D4A-692A-443F-8771-3AE55F1BE04F}"/>
              </a:ext>
            </a:extLst>
          </p:cNvPr>
          <p:cNvSpPr>
            <a:spLocks noChangeArrowheads="1"/>
          </p:cNvSpPr>
          <p:nvPr/>
        </p:nvSpPr>
        <p:spPr bwMode="auto">
          <a:xfrm>
            <a:off x="1401589" y="3741255"/>
            <a:ext cx="2233930" cy="33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方正黑体简体" panose="02010601030101010101" pitchFamily="2" charset="-122"/>
                <a:sym typeface="方正黑体简体" panose="02010601030101010101" pitchFamily="2" charset="-122"/>
              </a:rPr>
              <a:t>Fill in the title</a:t>
            </a:r>
          </a:p>
        </p:txBody>
      </p:sp>
      <p:sp>
        <p:nvSpPr>
          <p:cNvPr id="18" name="Rectangle 24">
            <a:extLst>
              <a:ext uri="{FF2B5EF4-FFF2-40B4-BE49-F238E27FC236}">
                <a16:creationId xmlns:a16="http://schemas.microsoft.com/office/drawing/2014/main" id="{175F44B0-5B63-4E96-BE86-B531442E681D}"/>
              </a:ext>
            </a:extLst>
          </p:cNvPr>
          <p:cNvSpPr>
            <a:spLocks noChangeArrowheads="1"/>
          </p:cNvSpPr>
          <p:nvPr/>
        </p:nvSpPr>
        <p:spPr bwMode="auto">
          <a:xfrm>
            <a:off x="3922435" y="3741255"/>
            <a:ext cx="2233930" cy="33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方正黑体简体" panose="02010601030101010101" pitchFamily="2" charset="-122"/>
                <a:sym typeface="方正黑体简体" panose="02010601030101010101" pitchFamily="2" charset="-122"/>
              </a:rPr>
              <a:t>Fill in the title</a:t>
            </a:r>
          </a:p>
        </p:txBody>
      </p:sp>
      <p:sp>
        <p:nvSpPr>
          <p:cNvPr id="19" name="Rectangle 24">
            <a:extLst>
              <a:ext uri="{FF2B5EF4-FFF2-40B4-BE49-F238E27FC236}">
                <a16:creationId xmlns:a16="http://schemas.microsoft.com/office/drawing/2014/main" id="{F7A35EAD-B808-40F2-ACC3-51E373E31578}"/>
              </a:ext>
            </a:extLst>
          </p:cNvPr>
          <p:cNvSpPr>
            <a:spLocks noChangeArrowheads="1"/>
          </p:cNvSpPr>
          <p:nvPr/>
        </p:nvSpPr>
        <p:spPr bwMode="auto">
          <a:xfrm>
            <a:off x="6443281" y="3741255"/>
            <a:ext cx="2233930" cy="33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方正黑体简体" panose="02010601030101010101" pitchFamily="2" charset="-122"/>
                <a:sym typeface="方正黑体简体" panose="02010601030101010101" pitchFamily="2" charset="-122"/>
              </a:rPr>
              <a:t>Fill in the title</a:t>
            </a:r>
          </a:p>
        </p:txBody>
      </p:sp>
      <p:sp>
        <p:nvSpPr>
          <p:cNvPr id="20" name="Rectangle 24">
            <a:extLst>
              <a:ext uri="{FF2B5EF4-FFF2-40B4-BE49-F238E27FC236}">
                <a16:creationId xmlns:a16="http://schemas.microsoft.com/office/drawing/2014/main" id="{9476F731-6067-4698-BB8F-4AEFC474A173}"/>
              </a:ext>
            </a:extLst>
          </p:cNvPr>
          <p:cNvSpPr>
            <a:spLocks noChangeArrowheads="1"/>
          </p:cNvSpPr>
          <p:nvPr/>
        </p:nvSpPr>
        <p:spPr bwMode="auto">
          <a:xfrm>
            <a:off x="8964126" y="3741255"/>
            <a:ext cx="2233930" cy="33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Noto Sans S Chinese Thin" panose="020B0200000000000000" pitchFamily="34" charset="-122"/>
                <a:ea typeface="Noto Sans S Chinese Thin" panose="020B0200000000000000" pitchFamily="34" charset="-122"/>
                <a:cs typeface="方正黑体简体" panose="02010601030101010101" pitchFamily="2" charset="-122"/>
                <a:sym typeface="方正黑体简体" panose="02010601030101010101" pitchFamily="2" charset="-122"/>
              </a:rPr>
              <a:t>Fill in the title</a:t>
            </a:r>
          </a:p>
        </p:txBody>
      </p:sp>
      <p:sp>
        <p:nvSpPr>
          <p:cNvPr id="21" name="文本框 20">
            <a:extLst>
              <a:ext uri="{FF2B5EF4-FFF2-40B4-BE49-F238E27FC236}">
                <a16:creationId xmlns:a16="http://schemas.microsoft.com/office/drawing/2014/main" id="{0EB7C7F5-0F58-4486-BFD5-1DB80E025B4E}"/>
              </a:ext>
            </a:extLst>
          </p:cNvPr>
          <p:cNvSpPr txBox="1"/>
          <p:nvPr/>
        </p:nvSpPr>
        <p:spPr>
          <a:xfrm>
            <a:off x="1241694" y="4198729"/>
            <a:ext cx="2432818" cy="909288"/>
          </a:xfrm>
          <a:prstGeom prst="rect">
            <a:avLst/>
          </a:prstGeom>
          <a:noFill/>
        </p:spPr>
        <p:txBody>
          <a:bodyPr wrap="square" rtlCol="0">
            <a:spAutoFit/>
          </a:bodyPr>
          <a:lstStyle/>
          <a:p>
            <a:pPr algn="ctr">
              <a:lnSpc>
                <a:spcPts val="2200"/>
              </a:lnSpc>
            </a:pPr>
            <a:r>
              <a:rPr lang="zh-CN" altLang="en-US" sz="12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200" dirty="0">
              <a:solidFill>
                <a:schemeClr val="tx1">
                  <a:lumMod val="85000"/>
                  <a:lumOff val="15000"/>
                </a:schemeClr>
              </a:solidFill>
              <a:latin typeface="+mn-ea"/>
              <a:sym typeface="Arial" panose="020B0604020202020204" pitchFamily="34" charset="0"/>
            </a:endParaRPr>
          </a:p>
        </p:txBody>
      </p:sp>
      <p:sp>
        <p:nvSpPr>
          <p:cNvPr id="22" name="文本框 21">
            <a:extLst>
              <a:ext uri="{FF2B5EF4-FFF2-40B4-BE49-F238E27FC236}">
                <a16:creationId xmlns:a16="http://schemas.microsoft.com/office/drawing/2014/main" id="{C14E86C9-8010-409E-AFB9-4BC4D4E50EA1}"/>
              </a:ext>
            </a:extLst>
          </p:cNvPr>
          <p:cNvSpPr txBox="1"/>
          <p:nvPr/>
        </p:nvSpPr>
        <p:spPr>
          <a:xfrm>
            <a:off x="3790855" y="4198729"/>
            <a:ext cx="2432818" cy="909288"/>
          </a:xfrm>
          <a:prstGeom prst="rect">
            <a:avLst/>
          </a:prstGeom>
          <a:noFill/>
        </p:spPr>
        <p:txBody>
          <a:bodyPr wrap="square" rtlCol="0">
            <a:spAutoFit/>
          </a:bodyPr>
          <a:lstStyle>
            <a:defPPr>
              <a:defRPr lang="zh-CN"/>
            </a:defPPr>
            <a:lvl1pPr algn="ctr">
              <a:lnSpc>
                <a:spcPts val="2200"/>
              </a:lnSpc>
              <a:defRPr sz="12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sp>
        <p:nvSpPr>
          <p:cNvPr id="23" name="文本框 22">
            <a:extLst>
              <a:ext uri="{FF2B5EF4-FFF2-40B4-BE49-F238E27FC236}">
                <a16:creationId xmlns:a16="http://schemas.microsoft.com/office/drawing/2014/main" id="{EF8B67C3-BB51-41C0-8BA8-97F9305F0540}"/>
              </a:ext>
            </a:extLst>
          </p:cNvPr>
          <p:cNvSpPr txBox="1"/>
          <p:nvPr/>
        </p:nvSpPr>
        <p:spPr>
          <a:xfrm>
            <a:off x="6340016" y="4198729"/>
            <a:ext cx="2432818" cy="909288"/>
          </a:xfrm>
          <a:prstGeom prst="rect">
            <a:avLst/>
          </a:prstGeom>
          <a:noFill/>
        </p:spPr>
        <p:txBody>
          <a:bodyPr wrap="square" rtlCol="0">
            <a:spAutoFit/>
          </a:bodyPr>
          <a:lstStyle>
            <a:defPPr>
              <a:defRPr lang="zh-CN"/>
            </a:defPPr>
            <a:lvl1pPr algn="ctr">
              <a:lnSpc>
                <a:spcPts val="2200"/>
              </a:lnSpc>
              <a:defRPr sz="12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sp>
        <p:nvSpPr>
          <p:cNvPr id="24" name="文本框 23">
            <a:extLst>
              <a:ext uri="{FF2B5EF4-FFF2-40B4-BE49-F238E27FC236}">
                <a16:creationId xmlns:a16="http://schemas.microsoft.com/office/drawing/2014/main" id="{49D84458-2B85-4296-A0DC-6713B1E0B8C7}"/>
              </a:ext>
            </a:extLst>
          </p:cNvPr>
          <p:cNvSpPr txBox="1"/>
          <p:nvPr/>
        </p:nvSpPr>
        <p:spPr>
          <a:xfrm>
            <a:off x="8889176" y="4198729"/>
            <a:ext cx="2432818" cy="909288"/>
          </a:xfrm>
          <a:prstGeom prst="rect">
            <a:avLst/>
          </a:prstGeom>
          <a:noFill/>
        </p:spPr>
        <p:txBody>
          <a:bodyPr wrap="square" rtlCol="0">
            <a:spAutoFit/>
          </a:bodyPr>
          <a:lstStyle>
            <a:defPPr>
              <a:defRPr lang="zh-CN"/>
            </a:defPPr>
            <a:lvl1pPr algn="ctr">
              <a:lnSpc>
                <a:spcPts val="2200"/>
              </a:lnSpc>
              <a:defRPr sz="1200">
                <a:solidFill>
                  <a:schemeClr val="tx1">
                    <a:lumMod val="85000"/>
                    <a:lumOff val="15000"/>
                  </a:schemeClr>
                </a:solidFill>
                <a:latin typeface="+mn-ea"/>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nvGrpSpPr>
          <p:cNvPr id="25" name="组合 24">
            <a:extLst>
              <a:ext uri="{FF2B5EF4-FFF2-40B4-BE49-F238E27FC236}">
                <a16:creationId xmlns:a16="http://schemas.microsoft.com/office/drawing/2014/main" id="{4CF88761-38AA-43CC-A897-AD83590E6B2C}"/>
              </a:ext>
            </a:extLst>
          </p:cNvPr>
          <p:cNvGrpSpPr/>
          <p:nvPr/>
        </p:nvGrpSpPr>
        <p:grpSpPr>
          <a:xfrm>
            <a:off x="1655210" y="1831735"/>
            <a:ext cx="1770162" cy="1770162"/>
            <a:chOff x="2733676" y="-3284219"/>
            <a:chExt cx="6772274" cy="6772274"/>
          </a:xfrm>
        </p:grpSpPr>
        <p:pic>
          <p:nvPicPr>
            <p:cNvPr id="26" name="图片 25">
              <a:extLst>
                <a:ext uri="{FF2B5EF4-FFF2-40B4-BE49-F238E27FC236}">
                  <a16:creationId xmlns:a16="http://schemas.microsoft.com/office/drawing/2014/main" id="{A742F7AF-4FBD-4A89-B5F9-89F4F163D4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27" name="图片 26">
              <a:extLst>
                <a:ext uri="{FF2B5EF4-FFF2-40B4-BE49-F238E27FC236}">
                  <a16:creationId xmlns:a16="http://schemas.microsoft.com/office/drawing/2014/main" id="{C0997621-7CCB-4C13-8DC3-91A8F43D851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28" name="图片 27">
              <a:extLst>
                <a:ext uri="{FF2B5EF4-FFF2-40B4-BE49-F238E27FC236}">
                  <a16:creationId xmlns:a16="http://schemas.microsoft.com/office/drawing/2014/main" id="{8DCA8A70-0F40-42A0-8217-073A7EDA743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29" name="图片 28">
              <a:extLst>
                <a:ext uri="{FF2B5EF4-FFF2-40B4-BE49-F238E27FC236}">
                  <a16:creationId xmlns:a16="http://schemas.microsoft.com/office/drawing/2014/main" id="{006B3E07-B031-4BE9-B39E-E7469963CBC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30" name="图片 29">
              <a:extLst>
                <a:ext uri="{FF2B5EF4-FFF2-40B4-BE49-F238E27FC236}">
                  <a16:creationId xmlns:a16="http://schemas.microsoft.com/office/drawing/2014/main" id="{D944CF9A-27CE-4296-8B84-2B17E03D8A46}"/>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31" name="图片 30">
              <a:extLst>
                <a:ext uri="{FF2B5EF4-FFF2-40B4-BE49-F238E27FC236}">
                  <a16:creationId xmlns:a16="http://schemas.microsoft.com/office/drawing/2014/main" id="{C2259680-CE38-4A4E-87B6-53777F3BA7FE}"/>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32" name="图片 31">
              <a:extLst>
                <a:ext uri="{FF2B5EF4-FFF2-40B4-BE49-F238E27FC236}">
                  <a16:creationId xmlns:a16="http://schemas.microsoft.com/office/drawing/2014/main" id="{0FD64C77-A30E-4634-8746-8839A8BD2053}"/>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33" name="图片 32">
              <a:extLst>
                <a:ext uri="{FF2B5EF4-FFF2-40B4-BE49-F238E27FC236}">
                  <a16:creationId xmlns:a16="http://schemas.microsoft.com/office/drawing/2014/main" id="{13BB1101-CBAA-42F1-B7E5-21C58AE9C30D}"/>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grpSp>
        <p:nvGrpSpPr>
          <p:cNvPr id="34" name="组合 33">
            <a:extLst>
              <a:ext uri="{FF2B5EF4-FFF2-40B4-BE49-F238E27FC236}">
                <a16:creationId xmlns:a16="http://schemas.microsoft.com/office/drawing/2014/main" id="{2446B61C-B753-4CA4-9956-D076B9EFB863}"/>
              </a:ext>
            </a:extLst>
          </p:cNvPr>
          <p:cNvGrpSpPr/>
          <p:nvPr/>
        </p:nvGrpSpPr>
        <p:grpSpPr>
          <a:xfrm rot="18370135">
            <a:off x="4122183" y="1831735"/>
            <a:ext cx="1770162" cy="1770162"/>
            <a:chOff x="2733676" y="-3284219"/>
            <a:chExt cx="6772274" cy="6772274"/>
          </a:xfrm>
        </p:grpSpPr>
        <p:pic>
          <p:nvPicPr>
            <p:cNvPr id="35" name="图片 34">
              <a:extLst>
                <a:ext uri="{FF2B5EF4-FFF2-40B4-BE49-F238E27FC236}">
                  <a16:creationId xmlns:a16="http://schemas.microsoft.com/office/drawing/2014/main" id="{4BEDD571-14CE-4B3E-8B7E-4116DB1783B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36" name="图片 35">
              <a:extLst>
                <a:ext uri="{FF2B5EF4-FFF2-40B4-BE49-F238E27FC236}">
                  <a16:creationId xmlns:a16="http://schemas.microsoft.com/office/drawing/2014/main" id="{42B907C1-FC2D-40CA-AE71-5CFA7D992F5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37" name="图片 36">
              <a:extLst>
                <a:ext uri="{FF2B5EF4-FFF2-40B4-BE49-F238E27FC236}">
                  <a16:creationId xmlns:a16="http://schemas.microsoft.com/office/drawing/2014/main" id="{B0BE71E8-BD00-4865-BEF8-59C71B1EAFC3}"/>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38" name="图片 37">
              <a:extLst>
                <a:ext uri="{FF2B5EF4-FFF2-40B4-BE49-F238E27FC236}">
                  <a16:creationId xmlns:a16="http://schemas.microsoft.com/office/drawing/2014/main" id="{DEF3FC72-1800-4F23-893C-44D9BC773B1C}"/>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39" name="图片 38">
              <a:extLst>
                <a:ext uri="{FF2B5EF4-FFF2-40B4-BE49-F238E27FC236}">
                  <a16:creationId xmlns:a16="http://schemas.microsoft.com/office/drawing/2014/main" id="{4EBE31F9-4AB8-47D7-8EF5-334CAAC1016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40" name="图片 39">
              <a:extLst>
                <a:ext uri="{FF2B5EF4-FFF2-40B4-BE49-F238E27FC236}">
                  <a16:creationId xmlns:a16="http://schemas.microsoft.com/office/drawing/2014/main" id="{A092B576-D838-4299-9FC4-DAF486E20310}"/>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41" name="图片 40">
              <a:extLst>
                <a:ext uri="{FF2B5EF4-FFF2-40B4-BE49-F238E27FC236}">
                  <a16:creationId xmlns:a16="http://schemas.microsoft.com/office/drawing/2014/main" id="{88690781-1557-48D6-AB64-1D74423B7E12}"/>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42" name="图片 41">
              <a:extLst>
                <a:ext uri="{FF2B5EF4-FFF2-40B4-BE49-F238E27FC236}">
                  <a16:creationId xmlns:a16="http://schemas.microsoft.com/office/drawing/2014/main" id="{976103BB-444F-4851-B670-4DD1B8B428F8}"/>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grpSp>
        <p:nvGrpSpPr>
          <p:cNvPr id="43" name="组合 42">
            <a:extLst>
              <a:ext uri="{FF2B5EF4-FFF2-40B4-BE49-F238E27FC236}">
                <a16:creationId xmlns:a16="http://schemas.microsoft.com/office/drawing/2014/main" id="{C4282D17-6297-469A-9393-F1FEA0252897}"/>
              </a:ext>
            </a:extLst>
          </p:cNvPr>
          <p:cNvGrpSpPr/>
          <p:nvPr/>
        </p:nvGrpSpPr>
        <p:grpSpPr>
          <a:xfrm rot="15639642">
            <a:off x="6646432" y="1826819"/>
            <a:ext cx="1770162" cy="1770162"/>
            <a:chOff x="2733676" y="-3284219"/>
            <a:chExt cx="6772274" cy="6772274"/>
          </a:xfrm>
        </p:grpSpPr>
        <p:pic>
          <p:nvPicPr>
            <p:cNvPr id="44" name="图片 43">
              <a:extLst>
                <a:ext uri="{FF2B5EF4-FFF2-40B4-BE49-F238E27FC236}">
                  <a16:creationId xmlns:a16="http://schemas.microsoft.com/office/drawing/2014/main" id="{E12CFF84-56B4-46D5-9164-8AA38AD097F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45" name="图片 44">
              <a:extLst>
                <a:ext uri="{FF2B5EF4-FFF2-40B4-BE49-F238E27FC236}">
                  <a16:creationId xmlns:a16="http://schemas.microsoft.com/office/drawing/2014/main" id="{E0DCE507-8855-484A-BAA6-4054FE7D270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46" name="图片 45">
              <a:extLst>
                <a:ext uri="{FF2B5EF4-FFF2-40B4-BE49-F238E27FC236}">
                  <a16:creationId xmlns:a16="http://schemas.microsoft.com/office/drawing/2014/main" id="{CEAEED55-55F7-4D55-BC92-75755AD80737}"/>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47" name="图片 46">
              <a:extLst>
                <a:ext uri="{FF2B5EF4-FFF2-40B4-BE49-F238E27FC236}">
                  <a16:creationId xmlns:a16="http://schemas.microsoft.com/office/drawing/2014/main" id="{F13C3C6A-307B-415E-A884-CE5AC1433292}"/>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48" name="图片 47">
              <a:extLst>
                <a:ext uri="{FF2B5EF4-FFF2-40B4-BE49-F238E27FC236}">
                  <a16:creationId xmlns:a16="http://schemas.microsoft.com/office/drawing/2014/main" id="{8CEC368B-5903-4B17-966A-985B423769DD}"/>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49" name="图片 48">
              <a:extLst>
                <a:ext uri="{FF2B5EF4-FFF2-40B4-BE49-F238E27FC236}">
                  <a16:creationId xmlns:a16="http://schemas.microsoft.com/office/drawing/2014/main" id="{AD797EFC-E2E0-45E4-9E8C-A21CED4D5671}"/>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50" name="图片 49">
              <a:extLst>
                <a:ext uri="{FF2B5EF4-FFF2-40B4-BE49-F238E27FC236}">
                  <a16:creationId xmlns:a16="http://schemas.microsoft.com/office/drawing/2014/main" id="{39E43EA6-3ECE-458F-BEFE-10D56972262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51" name="图片 50">
              <a:extLst>
                <a:ext uri="{FF2B5EF4-FFF2-40B4-BE49-F238E27FC236}">
                  <a16:creationId xmlns:a16="http://schemas.microsoft.com/office/drawing/2014/main" id="{4197FD80-F12A-4BBA-9C17-0369E493E067}"/>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grpSp>
        <p:nvGrpSpPr>
          <p:cNvPr id="52" name="组合 51">
            <a:extLst>
              <a:ext uri="{FF2B5EF4-FFF2-40B4-BE49-F238E27FC236}">
                <a16:creationId xmlns:a16="http://schemas.microsoft.com/office/drawing/2014/main" id="{276E67E0-9600-4C80-998D-2266261C7A07}"/>
              </a:ext>
            </a:extLst>
          </p:cNvPr>
          <p:cNvGrpSpPr/>
          <p:nvPr/>
        </p:nvGrpSpPr>
        <p:grpSpPr>
          <a:xfrm rot="6889850">
            <a:off x="9178440" y="1857338"/>
            <a:ext cx="1770162" cy="1770162"/>
            <a:chOff x="2733676" y="-3284219"/>
            <a:chExt cx="6772274" cy="6772274"/>
          </a:xfrm>
        </p:grpSpPr>
        <p:pic>
          <p:nvPicPr>
            <p:cNvPr id="63" name="图片 62">
              <a:extLst>
                <a:ext uri="{FF2B5EF4-FFF2-40B4-BE49-F238E27FC236}">
                  <a16:creationId xmlns:a16="http://schemas.microsoft.com/office/drawing/2014/main" id="{82374863-3CEB-4D90-9CB0-8C83F8E0D9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64" name="图片 63">
              <a:extLst>
                <a:ext uri="{FF2B5EF4-FFF2-40B4-BE49-F238E27FC236}">
                  <a16:creationId xmlns:a16="http://schemas.microsoft.com/office/drawing/2014/main" id="{DA5248AF-1C2B-4F73-BC3A-012DD6A9F56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65" name="图片 64">
              <a:extLst>
                <a:ext uri="{FF2B5EF4-FFF2-40B4-BE49-F238E27FC236}">
                  <a16:creationId xmlns:a16="http://schemas.microsoft.com/office/drawing/2014/main" id="{E2CB1C3C-BD5D-4956-BFF8-4CC5D1CFA1D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66" name="图片 65">
              <a:extLst>
                <a:ext uri="{FF2B5EF4-FFF2-40B4-BE49-F238E27FC236}">
                  <a16:creationId xmlns:a16="http://schemas.microsoft.com/office/drawing/2014/main" id="{65F8098C-D93E-452A-BCBB-3FC63BCC3D9C}"/>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67" name="图片 66">
              <a:extLst>
                <a:ext uri="{FF2B5EF4-FFF2-40B4-BE49-F238E27FC236}">
                  <a16:creationId xmlns:a16="http://schemas.microsoft.com/office/drawing/2014/main" id="{76512997-D53B-45BA-832E-6B03A73EE6BD}"/>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68" name="图片 67">
              <a:extLst>
                <a:ext uri="{FF2B5EF4-FFF2-40B4-BE49-F238E27FC236}">
                  <a16:creationId xmlns:a16="http://schemas.microsoft.com/office/drawing/2014/main" id="{0FF0AD9F-DC8A-4657-A4F3-E40B23D6C428}"/>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9" name="图片 68">
              <a:extLst>
                <a:ext uri="{FF2B5EF4-FFF2-40B4-BE49-F238E27FC236}">
                  <a16:creationId xmlns:a16="http://schemas.microsoft.com/office/drawing/2014/main" id="{97FEB611-D510-4012-8E2E-01FFCDF9D16B}"/>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70" name="图片 69">
              <a:extLst>
                <a:ext uri="{FF2B5EF4-FFF2-40B4-BE49-F238E27FC236}">
                  <a16:creationId xmlns:a16="http://schemas.microsoft.com/office/drawing/2014/main" id="{0CE6A7E2-3F0B-4426-820A-E508155E42AD}"/>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Tree>
    <p:extLst>
      <p:ext uri="{BB962C8B-B14F-4D97-AF65-F5344CB8AC3E}">
        <p14:creationId xmlns:p14="http://schemas.microsoft.com/office/powerpoint/2010/main" val="2135855224"/>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par>
                          <p:cTn id="55" fill="hold">
                            <p:stCondLst>
                              <p:cond delay="6000"/>
                            </p:stCondLst>
                            <p:childTnLst>
                              <p:par>
                                <p:cTn id="56" presetID="22" presetClass="entr" presetSubtype="4"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childTnLst>
                          </p:cTn>
                        </p:par>
                        <p:par>
                          <p:cTn id="59" fill="hold">
                            <p:stCondLst>
                              <p:cond delay="65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7000"/>
                            </p:stCondLst>
                            <p:childTnLst>
                              <p:par>
                                <p:cTn id="66" presetID="22" presetClass="entr" presetSubtype="4"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par>
                          <p:cTn id="69" fill="hold">
                            <p:stCondLst>
                              <p:cond delay="7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7" grpId="0"/>
      <p:bldP spid="18" grpId="0"/>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04 </a:t>
            </a:r>
            <a:r>
              <a:rPr lang="zh-CN" altLang="en-US" sz="3000" dirty="0">
                <a:solidFill>
                  <a:srgbClr val="323037"/>
                </a:solidFill>
                <a:latin typeface="方正黑体简体" panose="03000509000000000000" pitchFamily="65" charset="-122"/>
                <a:ea typeface="方正黑体简体" panose="03000509000000000000" pitchFamily="65" charset="-122"/>
              </a:rPr>
              <a:t>Team promotion</a:t>
            </a:r>
          </a:p>
        </p:txBody>
      </p:sp>
      <p:cxnSp>
        <p:nvCxnSpPr>
          <p:cNvPr id="13" name="直接连接符 12">
            <a:extLst>
              <a:ext uri="{FF2B5EF4-FFF2-40B4-BE49-F238E27FC236}">
                <a16:creationId xmlns:a16="http://schemas.microsoft.com/office/drawing/2014/main" id="{9A79B9B9-D21A-468E-A917-18DAD32C547A}"/>
              </a:ext>
            </a:extLst>
          </p:cNvPr>
          <p:cNvCxnSpPr/>
          <p:nvPr/>
        </p:nvCxnSpPr>
        <p:spPr>
          <a:xfrm>
            <a:off x="887659" y="3085830"/>
            <a:ext cx="10555030" cy="0"/>
          </a:xfrm>
          <a:prstGeom prst="line">
            <a:avLst/>
          </a:prstGeom>
          <a:ln>
            <a:solidFill>
              <a:schemeClr val="bg1">
                <a:lumMod val="75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4B671CA7-FFEB-4E67-ADEB-A589F2B36344}"/>
              </a:ext>
            </a:extLst>
          </p:cNvPr>
          <p:cNvGrpSpPr/>
          <p:nvPr/>
        </p:nvGrpSpPr>
        <p:grpSpPr>
          <a:xfrm>
            <a:off x="1162070" y="2310860"/>
            <a:ext cx="1920864" cy="3485938"/>
            <a:chOff x="1162070" y="2310860"/>
            <a:chExt cx="1920864" cy="3485938"/>
          </a:xfrm>
        </p:grpSpPr>
        <p:grpSp>
          <p:nvGrpSpPr>
            <p:cNvPr id="29" name="组合 28">
              <a:extLst>
                <a:ext uri="{FF2B5EF4-FFF2-40B4-BE49-F238E27FC236}">
                  <a16:creationId xmlns:a16="http://schemas.microsoft.com/office/drawing/2014/main" id="{4D812619-2B95-4CA2-8DAE-8B6B44F7B9B3}"/>
                </a:ext>
              </a:extLst>
            </p:cNvPr>
            <p:cNvGrpSpPr/>
            <p:nvPr/>
          </p:nvGrpSpPr>
          <p:grpSpPr>
            <a:xfrm>
              <a:off x="1399707" y="2310860"/>
              <a:ext cx="1372167" cy="1549940"/>
              <a:chOff x="924032" y="2241010"/>
              <a:chExt cx="1050395" cy="1186480"/>
            </a:xfrm>
          </p:grpSpPr>
          <p:sp>
            <p:nvSpPr>
              <p:cNvPr id="30" name="任意多边形 44">
                <a:extLst>
                  <a:ext uri="{FF2B5EF4-FFF2-40B4-BE49-F238E27FC236}">
                    <a16:creationId xmlns:a16="http://schemas.microsoft.com/office/drawing/2014/main" id="{732A0C66-1120-41CD-9318-69BB31C64460}"/>
                  </a:ext>
                </a:extLst>
              </p:cNvPr>
              <p:cNvSpPr/>
              <p:nvPr/>
            </p:nvSpPr>
            <p:spPr>
              <a:xfrm>
                <a:off x="924032" y="2241010"/>
                <a:ext cx="1050395" cy="1186480"/>
              </a:xfrm>
              <a:custGeom>
                <a:avLst/>
                <a:gdLst>
                  <a:gd name="connsiteX0" fmla="*/ 1876058 w 3765895"/>
                  <a:gd name="connsiteY0" fmla="*/ 0 h 4253792"/>
                  <a:gd name="connsiteX1" fmla="*/ 1879626 w 3765895"/>
                  <a:gd name="connsiteY1" fmla="*/ 270 h 4253792"/>
                  <a:gd name="connsiteX2" fmla="*/ 1889842 w 3765895"/>
                  <a:gd name="connsiteY2" fmla="*/ 1 h 4253792"/>
                  <a:gd name="connsiteX3" fmla="*/ 1901142 w 3765895"/>
                  <a:gd name="connsiteY3" fmla="*/ 1897 h 4253792"/>
                  <a:gd name="connsiteX4" fmla="*/ 1953715 w 3765895"/>
                  <a:gd name="connsiteY4" fmla="*/ 5873 h 4253792"/>
                  <a:gd name="connsiteX5" fmla="*/ 2028805 w 3765895"/>
                  <a:gd name="connsiteY5" fmla="*/ 35305 h 4253792"/>
                  <a:gd name="connsiteX6" fmla="*/ 3621922 w 3765895"/>
                  <a:gd name="connsiteY6" fmla="*/ 955091 h 4253792"/>
                  <a:gd name="connsiteX7" fmla="*/ 3728871 w 3765895"/>
                  <a:gd name="connsiteY7" fmla="*/ 1069722 h 4253792"/>
                  <a:gd name="connsiteX8" fmla="*/ 3733197 w 3765895"/>
                  <a:gd name="connsiteY8" fmla="*/ 1081308 h 4253792"/>
                  <a:gd name="connsiteX9" fmla="*/ 3744821 w 3765895"/>
                  <a:gd name="connsiteY9" fmla="*/ 1102725 h 4253792"/>
                  <a:gd name="connsiteX10" fmla="*/ 3765895 w 3765895"/>
                  <a:gd name="connsiteY10" fmla="*/ 1207108 h 4253792"/>
                  <a:gd name="connsiteX11" fmla="*/ 3765895 w 3765895"/>
                  <a:gd name="connsiteY11" fmla="*/ 3046682 h 4253792"/>
                  <a:gd name="connsiteX12" fmla="*/ 3720097 w 3765895"/>
                  <a:gd name="connsiteY12" fmla="*/ 3196617 h 4253792"/>
                  <a:gd name="connsiteX13" fmla="*/ 3712918 w 3765895"/>
                  <a:gd name="connsiteY13" fmla="*/ 3205318 h 4253792"/>
                  <a:gd name="connsiteX14" fmla="*/ 3693636 w 3765895"/>
                  <a:gd name="connsiteY14" fmla="*/ 3238505 h 4253792"/>
                  <a:gd name="connsiteX15" fmla="*/ 3621920 w 3765895"/>
                  <a:gd name="connsiteY15" fmla="*/ 3298699 h 4253792"/>
                  <a:gd name="connsiteX16" fmla="*/ 2028804 w 3765895"/>
                  <a:gd name="connsiteY16" fmla="*/ 4218487 h 4253792"/>
                  <a:gd name="connsiteX17" fmla="*/ 1927869 w 3765895"/>
                  <a:gd name="connsiteY17" fmla="*/ 4252428 h 4253792"/>
                  <a:gd name="connsiteX18" fmla="*/ 1892411 w 3765895"/>
                  <a:gd name="connsiteY18" fmla="*/ 4253361 h 4253792"/>
                  <a:gd name="connsiteX19" fmla="*/ 1889840 w 3765895"/>
                  <a:gd name="connsiteY19" fmla="*/ 4253792 h 4253792"/>
                  <a:gd name="connsiteX20" fmla="*/ 1882931 w 3765895"/>
                  <a:gd name="connsiteY20" fmla="*/ 4253611 h 4253792"/>
                  <a:gd name="connsiteX21" fmla="*/ 1876057 w 3765895"/>
                  <a:gd name="connsiteY21" fmla="*/ 4253792 h 4253792"/>
                  <a:gd name="connsiteX22" fmla="*/ 1873500 w 3765895"/>
                  <a:gd name="connsiteY22" fmla="*/ 4253362 h 4253792"/>
                  <a:gd name="connsiteX23" fmla="*/ 1838029 w 3765895"/>
                  <a:gd name="connsiteY23" fmla="*/ 4252429 h 4253792"/>
                  <a:gd name="connsiteX24" fmla="*/ 1737093 w 3765895"/>
                  <a:gd name="connsiteY24" fmla="*/ 4218488 h 4253792"/>
                  <a:gd name="connsiteX25" fmla="*/ 143977 w 3765895"/>
                  <a:gd name="connsiteY25" fmla="*/ 3298700 h 4253792"/>
                  <a:gd name="connsiteX26" fmla="*/ 72261 w 3765895"/>
                  <a:gd name="connsiteY26" fmla="*/ 3238506 h 4253792"/>
                  <a:gd name="connsiteX27" fmla="*/ 52980 w 3765895"/>
                  <a:gd name="connsiteY27" fmla="*/ 3205320 h 4253792"/>
                  <a:gd name="connsiteX28" fmla="*/ 45799 w 3765895"/>
                  <a:gd name="connsiteY28" fmla="*/ 3196617 h 4253792"/>
                  <a:gd name="connsiteX29" fmla="*/ 1 w 3765895"/>
                  <a:gd name="connsiteY29" fmla="*/ 3046682 h 4253792"/>
                  <a:gd name="connsiteX30" fmla="*/ 0 w 3765895"/>
                  <a:gd name="connsiteY30" fmla="*/ 1207109 h 4253792"/>
                  <a:gd name="connsiteX31" fmla="*/ 21074 w 3765895"/>
                  <a:gd name="connsiteY31" fmla="*/ 1102726 h 4253792"/>
                  <a:gd name="connsiteX32" fmla="*/ 32712 w 3765895"/>
                  <a:gd name="connsiteY32" fmla="*/ 1081285 h 4253792"/>
                  <a:gd name="connsiteX33" fmla="*/ 37029 w 3765895"/>
                  <a:gd name="connsiteY33" fmla="*/ 1069723 h 4253792"/>
                  <a:gd name="connsiteX34" fmla="*/ 143977 w 3765895"/>
                  <a:gd name="connsiteY34" fmla="*/ 955093 h 4253792"/>
                  <a:gd name="connsiteX35" fmla="*/ 1737095 w 3765895"/>
                  <a:gd name="connsiteY35" fmla="*/ 35306 h 4253792"/>
                  <a:gd name="connsiteX36" fmla="*/ 1838030 w 3765895"/>
                  <a:gd name="connsiteY36" fmla="*/ 1365 h 4253792"/>
                  <a:gd name="connsiteX37" fmla="*/ 1873486 w 3765895"/>
                  <a:gd name="connsiteY37" fmla="*/ 431 h 42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65895" h="4253792">
                    <a:moveTo>
                      <a:pt x="1876058" y="0"/>
                    </a:moveTo>
                    <a:lnTo>
                      <a:pt x="1879626" y="270"/>
                    </a:lnTo>
                    <a:lnTo>
                      <a:pt x="1889842" y="1"/>
                    </a:lnTo>
                    <a:lnTo>
                      <a:pt x="1901142" y="1897"/>
                    </a:lnTo>
                    <a:lnTo>
                      <a:pt x="1953715" y="5873"/>
                    </a:lnTo>
                    <a:cubicBezTo>
                      <a:pt x="1979450" y="11683"/>
                      <a:pt x="2004755" y="21420"/>
                      <a:pt x="2028805" y="35305"/>
                    </a:cubicBezTo>
                    <a:lnTo>
                      <a:pt x="3621922" y="955091"/>
                    </a:lnTo>
                    <a:cubicBezTo>
                      <a:pt x="3670021" y="982861"/>
                      <a:pt x="3706262" y="1023281"/>
                      <a:pt x="3728871" y="1069722"/>
                    </a:cubicBezTo>
                    <a:lnTo>
                      <a:pt x="3733197" y="1081308"/>
                    </a:lnTo>
                    <a:lnTo>
                      <a:pt x="3744821" y="1102725"/>
                    </a:lnTo>
                    <a:cubicBezTo>
                      <a:pt x="3758391" y="1134808"/>
                      <a:pt x="3765895" y="1170082"/>
                      <a:pt x="3765895" y="1207108"/>
                    </a:cubicBezTo>
                    <a:lnTo>
                      <a:pt x="3765895" y="3046682"/>
                    </a:lnTo>
                    <a:cubicBezTo>
                      <a:pt x="3765895" y="3102221"/>
                      <a:pt x="3749012" y="3153817"/>
                      <a:pt x="3720097" y="3196617"/>
                    </a:cubicBezTo>
                    <a:lnTo>
                      <a:pt x="3712918" y="3205318"/>
                    </a:lnTo>
                    <a:lnTo>
                      <a:pt x="3693636" y="3238505"/>
                    </a:lnTo>
                    <a:cubicBezTo>
                      <a:pt x="3674001" y="3261997"/>
                      <a:pt x="3649978" y="3282500"/>
                      <a:pt x="3621920" y="3298699"/>
                    </a:cubicBezTo>
                    <a:lnTo>
                      <a:pt x="2028804" y="4218487"/>
                    </a:lnTo>
                    <a:cubicBezTo>
                      <a:pt x="1996739" y="4237000"/>
                      <a:pt x="1962439" y="4248138"/>
                      <a:pt x="1927869" y="4252428"/>
                    </a:cubicBezTo>
                    <a:lnTo>
                      <a:pt x="1892411" y="4253361"/>
                    </a:lnTo>
                    <a:lnTo>
                      <a:pt x="1889840" y="4253792"/>
                    </a:lnTo>
                    <a:lnTo>
                      <a:pt x="1882931" y="4253611"/>
                    </a:lnTo>
                    <a:lnTo>
                      <a:pt x="1876057" y="4253792"/>
                    </a:lnTo>
                    <a:lnTo>
                      <a:pt x="1873500" y="4253362"/>
                    </a:lnTo>
                    <a:lnTo>
                      <a:pt x="1838029" y="4252429"/>
                    </a:lnTo>
                    <a:cubicBezTo>
                      <a:pt x="1803459" y="4248139"/>
                      <a:pt x="1769159" y="4237001"/>
                      <a:pt x="1737093" y="4218488"/>
                    </a:cubicBezTo>
                    <a:lnTo>
                      <a:pt x="143977" y="3298700"/>
                    </a:lnTo>
                    <a:cubicBezTo>
                      <a:pt x="115919" y="3282501"/>
                      <a:pt x="91896" y="3261998"/>
                      <a:pt x="72261" y="3238506"/>
                    </a:cubicBezTo>
                    <a:lnTo>
                      <a:pt x="52980" y="3205320"/>
                    </a:lnTo>
                    <a:lnTo>
                      <a:pt x="45799" y="3196617"/>
                    </a:lnTo>
                    <a:cubicBezTo>
                      <a:pt x="16885" y="3153817"/>
                      <a:pt x="1" y="3102222"/>
                      <a:pt x="1" y="3046682"/>
                    </a:cubicBezTo>
                    <a:lnTo>
                      <a:pt x="0" y="1207109"/>
                    </a:lnTo>
                    <a:cubicBezTo>
                      <a:pt x="0" y="1170083"/>
                      <a:pt x="7504" y="1134809"/>
                      <a:pt x="21074" y="1102726"/>
                    </a:cubicBezTo>
                    <a:lnTo>
                      <a:pt x="32712" y="1081285"/>
                    </a:lnTo>
                    <a:lnTo>
                      <a:pt x="37029" y="1069723"/>
                    </a:lnTo>
                    <a:cubicBezTo>
                      <a:pt x="59637" y="1023282"/>
                      <a:pt x="95878" y="982863"/>
                      <a:pt x="143977" y="955093"/>
                    </a:cubicBezTo>
                    <a:lnTo>
                      <a:pt x="1737095" y="35306"/>
                    </a:lnTo>
                    <a:cubicBezTo>
                      <a:pt x="1769161" y="16792"/>
                      <a:pt x="1803460" y="5654"/>
                      <a:pt x="1838030" y="1365"/>
                    </a:cubicBezTo>
                    <a:lnTo>
                      <a:pt x="1873486" y="431"/>
                    </a:lnTo>
                    <a:close/>
                  </a:path>
                </a:pathLst>
              </a:cu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sp>
            <p:nvSpPr>
              <p:cNvPr id="31" name="Freeform 41">
                <a:extLst>
                  <a:ext uri="{FF2B5EF4-FFF2-40B4-BE49-F238E27FC236}">
                    <a16:creationId xmlns:a16="http://schemas.microsoft.com/office/drawing/2014/main" id="{E3072C37-6CB7-49F7-80C3-453AB7E06E18}"/>
                  </a:ext>
                </a:extLst>
              </p:cNvPr>
              <p:cNvSpPr>
                <a:spLocks noEditPoints="1"/>
              </p:cNvSpPr>
              <p:nvPr/>
            </p:nvSpPr>
            <p:spPr bwMode="auto">
              <a:xfrm>
                <a:off x="1207110" y="2643786"/>
                <a:ext cx="484237" cy="400583"/>
              </a:xfrm>
              <a:custGeom>
                <a:avLst/>
                <a:gdLst>
                  <a:gd name="T0" fmla="*/ 124 w 136"/>
                  <a:gd name="T1" fmla="*/ 0 h 112"/>
                  <a:gd name="T2" fmla="*/ 96 w 136"/>
                  <a:gd name="T3" fmla="*/ 0 h 112"/>
                  <a:gd name="T4" fmla="*/ 76 w 136"/>
                  <a:gd name="T5" fmla="*/ 8 h 112"/>
                  <a:gd name="T6" fmla="*/ 28 w 136"/>
                  <a:gd name="T7" fmla="*/ 56 h 112"/>
                  <a:gd name="T8" fmla="*/ 28 w 136"/>
                  <a:gd name="T9" fmla="*/ 72 h 112"/>
                  <a:gd name="T10" fmla="*/ 64 w 136"/>
                  <a:gd name="T11" fmla="*/ 108 h 112"/>
                  <a:gd name="T12" fmla="*/ 80 w 136"/>
                  <a:gd name="T13" fmla="*/ 108 h 112"/>
                  <a:gd name="T14" fmla="*/ 128 w 136"/>
                  <a:gd name="T15" fmla="*/ 60 h 112"/>
                  <a:gd name="T16" fmla="*/ 136 w 136"/>
                  <a:gd name="T17" fmla="*/ 40 h 112"/>
                  <a:gd name="T18" fmla="*/ 136 w 136"/>
                  <a:gd name="T19" fmla="*/ 12 h 112"/>
                  <a:gd name="T20" fmla="*/ 124 w 136"/>
                  <a:gd name="T21" fmla="*/ 0 h 112"/>
                  <a:gd name="T22" fmla="*/ 108 w 136"/>
                  <a:gd name="T23" fmla="*/ 40 h 112"/>
                  <a:gd name="T24" fmla="*/ 96 w 136"/>
                  <a:gd name="T25" fmla="*/ 28 h 112"/>
                  <a:gd name="T26" fmla="*/ 108 w 136"/>
                  <a:gd name="T27" fmla="*/ 16 h 112"/>
                  <a:gd name="T28" fmla="*/ 120 w 136"/>
                  <a:gd name="T29" fmla="*/ 28 h 112"/>
                  <a:gd name="T30" fmla="*/ 108 w 136"/>
                  <a:gd name="T31" fmla="*/ 40 h 112"/>
                  <a:gd name="T32" fmla="*/ 11 w 136"/>
                  <a:gd name="T33" fmla="*/ 67 h 112"/>
                  <a:gd name="T34" fmla="*/ 54 w 136"/>
                  <a:gd name="T35" fmla="*/ 110 h 112"/>
                  <a:gd name="T36" fmla="*/ 40 w 136"/>
                  <a:gd name="T37" fmla="*/ 108 h 112"/>
                  <a:gd name="T38" fmla="*/ 4 w 136"/>
                  <a:gd name="T39" fmla="*/ 72 h 112"/>
                  <a:gd name="T40" fmla="*/ 4 w 136"/>
                  <a:gd name="T41" fmla="*/ 56 h 112"/>
                  <a:gd name="T42" fmla="*/ 52 w 136"/>
                  <a:gd name="T43" fmla="*/ 8 h 112"/>
                  <a:gd name="T44" fmla="*/ 72 w 136"/>
                  <a:gd name="T45" fmla="*/ 0 h 112"/>
                  <a:gd name="T46" fmla="*/ 11 w 136"/>
                  <a:gd name="T47" fmla="*/ 61 h 112"/>
                  <a:gd name="T48" fmla="*/ 11 w 136"/>
                  <a:gd name="T49"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24" y="0"/>
                    </a:moveTo>
                    <a:cubicBezTo>
                      <a:pt x="96" y="0"/>
                      <a:pt x="96" y="0"/>
                      <a:pt x="96" y="0"/>
                    </a:cubicBezTo>
                    <a:cubicBezTo>
                      <a:pt x="89" y="0"/>
                      <a:pt x="80" y="4"/>
                      <a:pt x="76" y="8"/>
                    </a:cubicBezTo>
                    <a:cubicBezTo>
                      <a:pt x="28" y="56"/>
                      <a:pt x="28" y="56"/>
                      <a:pt x="28" y="56"/>
                    </a:cubicBezTo>
                    <a:cubicBezTo>
                      <a:pt x="24" y="60"/>
                      <a:pt x="24" y="68"/>
                      <a:pt x="28" y="72"/>
                    </a:cubicBezTo>
                    <a:cubicBezTo>
                      <a:pt x="64" y="108"/>
                      <a:pt x="64" y="108"/>
                      <a:pt x="64" y="108"/>
                    </a:cubicBezTo>
                    <a:cubicBezTo>
                      <a:pt x="68" y="112"/>
                      <a:pt x="76" y="112"/>
                      <a:pt x="80" y="108"/>
                    </a:cubicBezTo>
                    <a:cubicBezTo>
                      <a:pt x="128" y="60"/>
                      <a:pt x="128" y="60"/>
                      <a:pt x="128" y="60"/>
                    </a:cubicBezTo>
                    <a:cubicBezTo>
                      <a:pt x="132" y="56"/>
                      <a:pt x="136" y="47"/>
                      <a:pt x="136" y="40"/>
                    </a:cubicBezTo>
                    <a:cubicBezTo>
                      <a:pt x="136" y="12"/>
                      <a:pt x="136" y="12"/>
                      <a:pt x="136" y="12"/>
                    </a:cubicBezTo>
                    <a:cubicBezTo>
                      <a:pt x="136" y="5"/>
                      <a:pt x="131" y="0"/>
                      <a:pt x="124" y="0"/>
                    </a:cubicBezTo>
                    <a:close/>
                    <a:moveTo>
                      <a:pt x="108" y="40"/>
                    </a:moveTo>
                    <a:cubicBezTo>
                      <a:pt x="101" y="40"/>
                      <a:pt x="96" y="35"/>
                      <a:pt x="96" y="28"/>
                    </a:cubicBezTo>
                    <a:cubicBezTo>
                      <a:pt x="96" y="21"/>
                      <a:pt x="101" y="16"/>
                      <a:pt x="108" y="16"/>
                    </a:cubicBezTo>
                    <a:cubicBezTo>
                      <a:pt x="115" y="16"/>
                      <a:pt x="120" y="21"/>
                      <a:pt x="120" y="28"/>
                    </a:cubicBezTo>
                    <a:cubicBezTo>
                      <a:pt x="120" y="35"/>
                      <a:pt x="115" y="40"/>
                      <a:pt x="108" y="40"/>
                    </a:cubicBezTo>
                    <a:close/>
                    <a:moveTo>
                      <a:pt x="11" y="67"/>
                    </a:moveTo>
                    <a:cubicBezTo>
                      <a:pt x="54" y="110"/>
                      <a:pt x="54" y="110"/>
                      <a:pt x="54" y="110"/>
                    </a:cubicBezTo>
                    <a:cubicBezTo>
                      <a:pt x="49" y="112"/>
                      <a:pt x="43" y="111"/>
                      <a:pt x="40" y="108"/>
                    </a:cubicBezTo>
                    <a:cubicBezTo>
                      <a:pt x="4" y="72"/>
                      <a:pt x="4" y="72"/>
                      <a:pt x="4" y="72"/>
                    </a:cubicBezTo>
                    <a:cubicBezTo>
                      <a:pt x="0" y="68"/>
                      <a:pt x="0" y="60"/>
                      <a:pt x="4" y="56"/>
                    </a:cubicBezTo>
                    <a:cubicBezTo>
                      <a:pt x="52" y="8"/>
                      <a:pt x="52" y="8"/>
                      <a:pt x="52" y="8"/>
                    </a:cubicBezTo>
                    <a:cubicBezTo>
                      <a:pt x="56" y="4"/>
                      <a:pt x="65" y="0"/>
                      <a:pt x="72" y="0"/>
                    </a:cubicBezTo>
                    <a:cubicBezTo>
                      <a:pt x="11" y="61"/>
                      <a:pt x="11" y="61"/>
                      <a:pt x="11" y="61"/>
                    </a:cubicBezTo>
                    <a:cubicBezTo>
                      <a:pt x="9" y="63"/>
                      <a:pt x="9" y="65"/>
                      <a:pt x="11" y="67"/>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grpSp>
        <p:sp>
          <p:nvSpPr>
            <p:cNvPr id="32" name="Shape 15572">
              <a:extLst>
                <a:ext uri="{FF2B5EF4-FFF2-40B4-BE49-F238E27FC236}">
                  <a16:creationId xmlns:a16="http://schemas.microsoft.com/office/drawing/2014/main" id="{3F460C6B-D3F4-47AE-9880-71D3C6533D6E}"/>
                </a:ext>
              </a:extLst>
            </p:cNvPr>
            <p:cNvSpPr/>
            <p:nvPr/>
          </p:nvSpPr>
          <p:spPr>
            <a:xfrm>
              <a:off x="1352449" y="4215385"/>
              <a:ext cx="1511411" cy="400108"/>
            </a:xfrm>
            <a:prstGeom prst="rect">
              <a:avLst/>
            </a:prstGeom>
            <a:noFill/>
            <a:ln w="12700" cap="flat">
              <a:noFill/>
              <a:miter lim="400000"/>
            </a:ln>
            <a:effectLst/>
          </p:spPr>
          <p:txBody>
            <a:bodyPr wrap="square" lIns="60959" tIns="60959" rIns="60959" bIns="60959" numCol="1" anchor="t">
              <a:spAutoFit/>
            </a:bodyPr>
            <a:lstStyle>
              <a:lvl1pPr algn="ctr">
                <a:lnSpc>
                  <a:spcPct val="90000"/>
                </a:lnSpc>
                <a:defRPr sz="1400">
                  <a:solidFill>
                    <a:srgbClr val="3194C6"/>
                  </a:solidFill>
                  <a:uFill>
                    <a:solidFill>
                      <a:srgbClr val="3194C6"/>
                    </a:solidFill>
                  </a:uFill>
                  <a:latin typeface="+mn-lt"/>
                  <a:ea typeface="+mn-ea"/>
                  <a:cs typeface="+mn-cs"/>
                  <a:sym typeface="Bebas Neue"/>
                </a:defRPr>
              </a:lvl1pPr>
            </a:lstStyle>
            <a:p>
              <a:pPr marL="0" marR="0" lvl="0" indent="0" algn="ctr" defTabSz="914400" rtl="0" eaLnBrk="1" fontAlgn="auto" latinLnBrk="0" hangingPunct="1">
                <a:lnSpc>
                  <a:spcPct val="90000"/>
                </a:lnSpc>
                <a:spcBef>
                  <a:spcPts val="0"/>
                </a:spcBef>
                <a:spcAft>
                  <a:spcPts val="0"/>
                </a:spcAft>
                <a:buClrTx/>
                <a:buSzTx/>
                <a:buFontTx/>
                <a:buNone/>
                <a:tabLst/>
                <a:defRPr sz="1800">
                  <a:solidFill>
                    <a:srgbClr val="000000"/>
                  </a:solidFill>
                  <a:uFillTx/>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mn-ea"/>
                  <a:sym typeface="+mn-lt"/>
                </a:rPr>
                <a:t>Add a title</a:t>
              </a:r>
              <a:endParaRPr kumimoji="0" sz="2000" b="1" i="0" u="none" strike="noStrike" kern="1200" cap="none" spc="0" normalizeH="0" baseline="0" noProof="0" dirty="0">
                <a:ln>
                  <a:noFill/>
                </a:ln>
                <a:solidFill>
                  <a:schemeClr val="tx1">
                    <a:lumMod val="85000"/>
                    <a:lumOff val="15000"/>
                  </a:schemeClr>
                </a:solidFill>
                <a:effectLst/>
                <a:uLnTx/>
                <a:uFillTx/>
                <a:latin typeface="+mn-ea"/>
                <a:cs typeface="+mn-ea"/>
                <a:sym typeface="+mn-lt"/>
              </a:endParaRPr>
            </a:p>
          </p:txBody>
        </p:sp>
        <p:sp>
          <p:nvSpPr>
            <p:cNvPr id="33" name="Shape 15573">
              <a:extLst>
                <a:ext uri="{FF2B5EF4-FFF2-40B4-BE49-F238E27FC236}">
                  <a16:creationId xmlns:a16="http://schemas.microsoft.com/office/drawing/2014/main" id="{603EE363-FF0F-4B2B-96D1-1C9CEFF31E48}"/>
                </a:ext>
              </a:extLst>
            </p:cNvPr>
            <p:cNvSpPr/>
            <p:nvPr/>
          </p:nvSpPr>
          <p:spPr>
            <a:xfrm>
              <a:off x="1162070" y="4698677"/>
              <a:ext cx="1920864" cy="1098121"/>
            </a:xfrm>
            <a:prstGeom prst="rect">
              <a:avLst/>
            </a:prstGeom>
            <a:noFill/>
            <a:ln w="12700" cap="flat">
              <a:noFill/>
              <a:miter lim="400000"/>
            </a:ln>
            <a:effectLst/>
          </p:spPr>
          <p:txBody>
            <a:bodyPr wrap="square" lIns="0" tIns="0" rIns="0" bIns="0" numCol="1" anchor="t">
              <a:spAutoFit/>
            </a:bodyPr>
            <a:lstStyle>
              <a:lvl1pPr algn="ctr">
                <a:lnSpc>
                  <a:spcPct val="140000"/>
                </a:lnSpc>
                <a:defRPr sz="8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a:lnSpc>
                  <a:spcPts val="2200"/>
                </a:lnSpc>
              </a:pPr>
              <a:r>
                <a:rPr lang="zh-CN" altLang="en-US" sz="1100" dirty="0">
                  <a:solidFill>
                    <a:schemeClr val="tx1">
                      <a:lumMod val="85000"/>
                      <a:lumOff val="15000"/>
                    </a:schemeClr>
                  </a:solidFill>
                  <a:latin typeface="+mn-ea"/>
                  <a:ea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ea typeface="+mn-ea"/>
                <a:sym typeface="Arial" panose="020B0604020202020204" pitchFamily="34" charset="0"/>
              </a:endParaRPr>
            </a:p>
          </p:txBody>
        </p:sp>
      </p:grpSp>
      <p:grpSp>
        <p:nvGrpSpPr>
          <p:cNvPr id="3" name="组合 2">
            <a:extLst>
              <a:ext uri="{FF2B5EF4-FFF2-40B4-BE49-F238E27FC236}">
                <a16:creationId xmlns:a16="http://schemas.microsoft.com/office/drawing/2014/main" id="{D588419A-1033-4B60-B1AA-A730E4A9CAA7}"/>
              </a:ext>
            </a:extLst>
          </p:cNvPr>
          <p:cNvGrpSpPr/>
          <p:nvPr/>
        </p:nvGrpSpPr>
        <p:grpSpPr>
          <a:xfrm>
            <a:off x="3801924" y="2310860"/>
            <a:ext cx="1920864" cy="3485938"/>
            <a:chOff x="3801924" y="2310860"/>
            <a:chExt cx="1920864" cy="3485938"/>
          </a:xfrm>
        </p:grpSpPr>
        <p:grpSp>
          <p:nvGrpSpPr>
            <p:cNvPr id="14" name="组合 13">
              <a:extLst>
                <a:ext uri="{FF2B5EF4-FFF2-40B4-BE49-F238E27FC236}">
                  <a16:creationId xmlns:a16="http://schemas.microsoft.com/office/drawing/2014/main" id="{713CF736-408B-4FE3-9268-F24076D4F310}"/>
                </a:ext>
              </a:extLst>
            </p:cNvPr>
            <p:cNvGrpSpPr/>
            <p:nvPr/>
          </p:nvGrpSpPr>
          <p:grpSpPr>
            <a:xfrm>
              <a:off x="4008350" y="2310860"/>
              <a:ext cx="1372167" cy="1549940"/>
              <a:chOff x="2485418" y="2241010"/>
              <a:chExt cx="1050395" cy="1186480"/>
            </a:xfrm>
          </p:grpSpPr>
          <p:sp>
            <p:nvSpPr>
              <p:cNvPr id="15" name="任意多边形 26">
                <a:extLst>
                  <a:ext uri="{FF2B5EF4-FFF2-40B4-BE49-F238E27FC236}">
                    <a16:creationId xmlns:a16="http://schemas.microsoft.com/office/drawing/2014/main" id="{ADA37026-08DE-48B5-A835-FF3CA9F000A0}"/>
                  </a:ext>
                </a:extLst>
              </p:cNvPr>
              <p:cNvSpPr/>
              <p:nvPr/>
            </p:nvSpPr>
            <p:spPr>
              <a:xfrm>
                <a:off x="2485418" y="2241010"/>
                <a:ext cx="1050395" cy="1186480"/>
              </a:xfrm>
              <a:custGeom>
                <a:avLst/>
                <a:gdLst>
                  <a:gd name="connsiteX0" fmla="*/ 1876058 w 3765895"/>
                  <a:gd name="connsiteY0" fmla="*/ 0 h 4253792"/>
                  <a:gd name="connsiteX1" fmla="*/ 1879626 w 3765895"/>
                  <a:gd name="connsiteY1" fmla="*/ 270 h 4253792"/>
                  <a:gd name="connsiteX2" fmla="*/ 1889842 w 3765895"/>
                  <a:gd name="connsiteY2" fmla="*/ 1 h 4253792"/>
                  <a:gd name="connsiteX3" fmla="*/ 1901142 w 3765895"/>
                  <a:gd name="connsiteY3" fmla="*/ 1897 h 4253792"/>
                  <a:gd name="connsiteX4" fmla="*/ 1953715 w 3765895"/>
                  <a:gd name="connsiteY4" fmla="*/ 5873 h 4253792"/>
                  <a:gd name="connsiteX5" fmla="*/ 2028805 w 3765895"/>
                  <a:gd name="connsiteY5" fmla="*/ 35305 h 4253792"/>
                  <a:gd name="connsiteX6" fmla="*/ 3621922 w 3765895"/>
                  <a:gd name="connsiteY6" fmla="*/ 955091 h 4253792"/>
                  <a:gd name="connsiteX7" fmla="*/ 3728871 w 3765895"/>
                  <a:gd name="connsiteY7" fmla="*/ 1069722 h 4253792"/>
                  <a:gd name="connsiteX8" fmla="*/ 3733197 w 3765895"/>
                  <a:gd name="connsiteY8" fmla="*/ 1081308 h 4253792"/>
                  <a:gd name="connsiteX9" fmla="*/ 3744821 w 3765895"/>
                  <a:gd name="connsiteY9" fmla="*/ 1102725 h 4253792"/>
                  <a:gd name="connsiteX10" fmla="*/ 3765895 w 3765895"/>
                  <a:gd name="connsiteY10" fmla="*/ 1207108 h 4253792"/>
                  <a:gd name="connsiteX11" fmla="*/ 3765895 w 3765895"/>
                  <a:gd name="connsiteY11" fmla="*/ 3046682 h 4253792"/>
                  <a:gd name="connsiteX12" fmla="*/ 3720097 w 3765895"/>
                  <a:gd name="connsiteY12" fmla="*/ 3196617 h 4253792"/>
                  <a:gd name="connsiteX13" fmla="*/ 3712918 w 3765895"/>
                  <a:gd name="connsiteY13" fmla="*/ 3205318 h 4253792"/>
                  <a:gd name="connsiteX14" fmla="*/ 3693636 w 3765895"/>
                  <a:gd name="connsiteY14" fmla="*/ 3238505 h 4253792"/>
                  <a:gd name="connsiteX15" fmla="*/ 3621920 w 3765895"/>
                  <a:gd name="connsiteY15" fmla="*/ 3298699 h 4253792"/>
                  <a:gd name="connsiteX16" fmla="*/ 2028804 w 3765895"/>
                  <a:gd name="connsiteY16" fmla="*/ 4218487 h 4253792"/>
                  <a:gd name="connsiteX17" fmla="*/ 1927869 w 3765895"/>
                  <a:gd name="connsiteY17" fmla="*/ 4252428 h 4253792"/>
                  <a:gd name="connsiteX18" fmla="*/ 1892411 w 3765895"/>
                  <a:gd name="connsiteY18" fmla="*/ 4253361 h 4253792"/>
                  <a:gd name="connsiteX19" fmla="*/ 1889840 w 3765895"/>
                  <a:gd name="connsiteY19" fmla="*/ 4253792 h 4253792"/>
                  <a:gd name="connsiteX20" fmla="*/ 1882931 w 3765895"/>
                  <a:gd name="connsiteY20" fmla="*/ 4253611 h 4253792"/>
                  <a:gd name="connsiteX21" fmla="*/ 1876057 w 3765895"/>
                  <a:gd name="connsiteY21" fmla="*/ 4253792 h 4253792"/>
                  <a:gd name="connsiteX22" fmla="*/ 1873500 w 3765895"/>
                  <a:gd name="connsiteY22" fmla="*/ 4253362 h 4253792"/>
                  <a:gd name="connsiteX23" fmla="*/ 1838029 w 3765895"/>
                  <a:gd name="connsiteY23" fmla="*/ 4252429 h 4253792"/>
                  <a:gd name="connsiteX24" fmla="*/ 1737093 w 3765895"/>
                  <a:gd name="connsiteY24" fmla="*/ 4218488 h 4253792"/>
                  <a:gd name="connsiteX25" fmla="*/ 143977 w 3765895"/>
                  <a:gd name="connsiteY25" fmla="*/ 3298700 h 4253792"/>
                  <a:gd name="connsiteX26" fmla="*/ 72261 w 3765895"/>
                  <a:gd name="connsiteY26" fmla="*/ 3238506 h 4253792"/>
                  <a:gd name="connsiteX27" fmla="*/ 52980 w 3765895"/>
                  <a:gd name="connsiteY27" fmla="*/ 3205320 h 4253792"/>
                  <a:gd name="connsiteX28" fmla="*/ 45799 w 3765895"/>
                  <a:gd name="connsiteY28" fmla="*/ 3196617 h 4253792"/>
                  <a:gd name="connsiteX29" fmla="*/ 1 w 3765895"/>
                  <a:gd name="connsiteY29" fmla="*/ 3046682 h 4253792"/>
                  <a:gd name="connsiteX30" fmla="*/ 0 w 3765895"/>
                  <a:gd name="connsiteY30" fmla="*/ 1207109 h 4253792"/>
                  <a:gd name="connsiteX31" fmla="*/ 21074 w 3765895"/>
                  <a:gd name="connsiteY31" fmla="*/ 1102726 h 4253792"/>
                  <a:gd name="connsiteX32" fmla="*/ 32712 w 3765895"/>
                  <a:gd name="connsiteY32" fmla="*/ 1081285 h 4253792"/>
                  <a:gd name="connsiteX33" fmla="*/ 37029 w 3765895"/>
                  <a:gd name="connsiteY33" fmla="*/ 1069723 h 4253792"/>
                  <a:gd name="connsiteX34" fmla="*/ 143977 w 3765895"/>
                  <a:gd name="connsiteY34" fmla="*/ 955093 h 4253792"/>
                  <a:gd name="connsiteX35" fmla="*/ 1737095 w 3765895"/>
                  <a:gd name="connsiteY35" fmla="*/ 35306 h 4253792"/>
                  <a:gd name="connsiteX36" fmla="*/ 1838030 w 3765895"/>
                  <a:gd name="connsiteY36" fmla="*/ 1365 h 4253792"/>
                  <a:gd name="connsiteX37" fmla="*/ 1873486 w 3765895"/>
                  <a:gd name="connsiteY37" fmla="*/ 431 h 42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65895" h="4253792">
                    <a:moveTo>
                      <a:pt x="1876058" y="0"/>
                    </a:moveTo>
                    <a:lnTo>
                      <a:pt x="1879626" y="270"/>
                    </a:lnTo>
                    <a:lnTo>
                      <a:pt x="1889842" y="1"/>
                    </a:lnTo>
                    <a:lnTo>
                      <a:pt x="1901142" y="1897"/>
                    </a:lnTo>
                    <a:lnTo>
                      <a:pt x="1953715" y="5873"/>
                    </a:lnTo>
                    <a:cubicBezTo>
                      <a:pt x="1979450" y="11683"/>
                      <a:pt x="2004755" y="21420"/>
                      <a:pt x="2028805" y="35305"/>
                    </a:cubicBezTo>
                    <a:lnTo>
                      <a:pt x="3621922" y="955091"/>
                    </a:lnTo>
                    <a:cubicBezTo>
                      <a:pt x="3670021" y="982861"/>
                      <a:pt x="3706262" y="1023281"/>
                      <a:pt x="3728871" y="1069722"/>
                    </a:cubicBezTo>
                    <a:lnTo>
                      <a:pt x="3733197" y="1081308"/>
                    </a:lnTo>
                    <a:lnTo>
                      <a:pt x="3744821" y="1102725"/>
                    </a:lnTo>
                    <a:cubicBezTo>
                      <a:pt x="3758391" y="1134808"/>
                      <a:pt x="3765895" y="1170082"/>
                      <a:pt x="3765895" y="1207108"/>
                    </a:cubicBezTo>
                    <a:lnTo>
                      <a:pt x="3765895" y="3046682"/>
                    </a:lnTo>
                    <a:cubicBezTo>
                      <a:pt x="3765895" y="3102221"/>
                      <a:pt x="3749012" y="3153817"/>
                      <a:pt x="3720097" y="3196617"/>
                    </a:cubicBezTo>
                    <a:lnTo>
                      <a:pt x="3712918" y="3205318"/>
                    </a:lnTo>
                    <a:lnTo>
                      <a:pt x="3693636" y="3238505"/>
                    </a:lnTo>
                    <a:cubicBezTo>
                      <a:pt x="3674001" y="3261997"/>
                      <a:pt x="3649978" y="3282500"/>
                      <a:pt x="3621920" y="3298699"/>
                    </a:cubicBezTo>
                    <a:lnTo>
                      <a:pt x="2028804" y="4218487"/>
                    </a:lnTo>
                    <a:cubicBezTo>
                      <a:pt x="1996739" y="4237000"/>
                      <a:pt x="1962439" y="4248138"/>
                      <a:pt x="1927869" y="4252428"/>
                    </a:cubicBezTo>
                    <a:lnTo>
                      <a:pt x="1892411" y="4253361"/>
                    </a:lnTo>
                    <a:lnTo>
                      <a:pt x="1889840" y="4253792"/>
                    </a:lnTo>
                    <a:lnTo>
                      <a:pt x="1882931" y="4253611"/>
                    </a:lnTo>
                    <a:lnTo>
                      <a:pt x="1876057" y="4253792"/>
                    </a:lnTo>
                    <a:lnTo>
                      <a:pt x="1873500" y="4253362"/>
                    </a:lnTo>
                    <a:lnTo>
                      <a:pt x="1838029" y="4252429"/>
                    </a:lnTo>
                    <a:cubicBezTo>
                      <a:pt x="1803459" y="4248139"/>
                      <a:pt x="1769159" y="4237001"/>
                      <a:pt x="1737093" y="4218488"/>
                    </a:cubicBezTo>
                    <a:lnTo>
                      <a:pt x="143977" y="3298700"/>
                    </a:lnTo>
                    <a:cubicBezTo>
                      <a:pt x="115919" y="3282501"/>
                      <a:pt x="91896" y="3261998"/>
                      <a:pt x="72261" y="3238506"/>
                    </a:cubicBezTo>
                    <a:lnTo>
                      <a:pt x="52980" y="3205320"/>
                    </a:lnTo>
                    <a:lnTo>
                      <a:pt x="45799" y="3196617"/>
                    </a:lnTo>
                    <a:cubicBezTo>
                      <a:pt x="16885" y="3153817"/>
                      <a:pt x="1" y="3102222"/>
                      <a:pt x="1" y="3046682"/>
                    </a:cubicBezTo>
                    <a:lnTo>
                      <a:pt x="0" y="1207109"/>
                    </a:lnTo>
                    <a:cubicBezTo>
                      <a:pt x="0" y="1170083"/>
                      <a:pt x="7504" y="1134809"/>
                      <a:pt x="21074" y="1102726"/>
                    </a:cubicBezTo>
                    <a:lnTo>
                      <a:pt x="32712" y="1081285"/>
                    </a:lnTo>
                    <a:lnTo>
                      <a:pt x="37029" y="1069723"/>
                    </a:lnTo>
                    <a:cubicBezTo>
                      <a:pt x="59637" y="1023282"/>
                      <a:pt x="95878" y="982863"/>
                      <a:pt x="143977" y="955093"/>
                    </a:cubicBezTo>
                    <a:lnTo>
                      <a:pt x="1737095" y="35306"/>
                    </a:lnTo>
                    <a:cubicBezTo>
                      <a:pt x="1769161" y="16792"/>
                      <a:pt x="1803460" y="5654"/>
                      <a:pt x="1838030" y="1365"/>
                    </a:cubicBezTo>
                    <a:lnTo>
                      <a:pt x="1873486" y="431"/>
                    </a:lnTo>
                    <a:close/>
                  </a:path>
                </a:pathLst>
              </a:cu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grpSp>
            <p:nvGrpSpPr>
              <p:cNvPr id="16" name="组合 15">
                <a:extLst>
                  <a:ext uri="{FF2B5EF4-FFF2-40B4-BE49-F238E27FC236}">
                    <a16:creationId xmlns:a16="http://schemas.microsoft.com/office/drawing/2014/main" id="{254C74B0-3B18-42AF-87E6-ECF3D60CEAE7}"/>
                  </a:ext>
                </a:extLst>
              </p:cNvPr>
              <p:cNvGrpSpPr/>
              <p:nvPr/>
            </p:nvGrpSpPr>
            <p:grpSpPr>
              <a:xfrm>
                <a:off x="2737192" y="2643786"/>
                <a:ext cx="546845" cy="335470"/>
                <a:chOff x="-334881" y="3275153"/>
                <a:chExt cx="5877611" cy="3605707"/>
              </a:xfrm>
              <a:solidFill>
                <a:schemeClr val="bg1"/>
              </a:solidFill>
            </p:grpSpPr>
            <p:sp>
              <p:nvSpPr>
                <p:cNvPr id="17" name="椭圆 16">
                  <a:extLst>
                    <a:ext uri="{FF2B5EF4-FFF2-40B4-BE49-F238E27FC236}">
                      <a16:creationId xmlns:a16="http://schemas.microsoft.com/office/drawing/2014/main" id="{C134D67B-34CD-4043-8C4C-7454110979BB}"/>
                    </a:ext>
                  </a:extLst>
                </p:cNvPr>
                <p:cNvSpPr/>
                <p:nvPr/>
              </p:nvSpPr>
              <p:spPr>
                <a:xfrm>
                  <a:off x="654266" y="5935980"/>
                  <a:ext cx="944882" cy="944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sp>
              <p:nvSpPr>
                <p:cNvPr id="18" name="椭圆 17">
                  <a:extLst>
                    <a:ext uri="{FF2B5EF4-FFF2-40B4-BE49-F238E27FC236}">
                      <a16:creationId xmlns:a16="http://schemas.microsoft.com/office/drawing/2014/main" id="{F6F93339-592B-4A67-B17E-E964C9666300}"/>
                    </a:ext>
                  </a:extLst>
                </p:cNvPr>
                <p:cNvSpPr/>
                <p:nvPr/>
              </p:nvSpPr>
              <p:spPr>
                <a:xfrm>
                  <a:off x="3788343" y="5935980"/>
                  <a:ext cx="944882" cy="944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sp>
              <p:nvSpPr>
                <p:cNvPr id="19" name="任意多边形 30">
                  <a:extLst>
                    <a:ext uri="{FF2B5EF4-FFF2-40B4-BE49-F238E27FC236}">
                      <a16:creationId xmlns:a16="http://schemas.microsoft.com/office/drawing/2014/main" id="{CF7981EB-A3C3-4D95-96DF-1182F4C15CA8}"/>
                    </a:ext>
                  </a:extLst>
                </p:cNvPr>
                <p:cNvSpPr/>
                <p:nvPr/>
              </p:nvSpPr>
              <p:spPr>
                <a:xfrm>
                  <a:off x="-334881" y="3275153"/>
                  <a:ext cx="5877611" cy="3134636"/>
                </a:xfrm>
                <a:custGeom>
                  <a:avLst/>
                  <a:gdLst>
                    <a:gd name="connsiteX0" fmla="*/ 3894357 w 5869991"/>
                    <a:gd name="connsiteY0" fmla="*/ 1242005 h 3133266"/>
                    <a:gd name="connsiteX1" fmla="*/ 3534379 w 5869991"/>
                    <a:gd name="connsiteY1" fmla="*/ 1258747 h 3133266"/>
                    <a:gd name="connsiteX2" fmla="*/ 3539141 w 5869991"/>
                    <a:gd name="connsiteY2" fmla="*/ 1944547 h 3133266"/>
                    <a:gd name="connsiteX3" fmla="*/ 4501167 w 5869991"/>
                    <a:gd name="connsiteY3" fmla="*/ 1930260 h 3133266"/>
                    <a:gd name="connsiteX4" fmla="*/ 4601179 w 5869991"/>
                    <a:gd name="connsiteY4" fmla="*/ 1806435 h 3133266"/>
                    <a:gd name="connsiteX5" fmla="*/ 4101117 w 5869991"/>
                    <a:gd name="connsiteY5" fmla="*/ 1311135 h 3133266"/>
                    <a:gd name="connsiteX6" fmla="*/ 3982054 w 5869991"/>
                    <a:gd name="connsiteY6" fmla="*/ 1244460 h 3133266"/>
                    <a:gd name="connsiteX7" fmla="*/ 3894357 w 5869991"/>
                    <a:gd name="connsiteY7" fmla="*/ 1242005 h 3133266"/>
                    <a:gd name="connsiteX8" fmla="*/ 263132 w 5869991"/>
                    <a:gd name="connsiteY8" fmla="*/ 0 h 3133266"/>
                    <a:gd name="connsiteX9" fmla="*/ 3248386 w 5869991"/>
                    <a:gd name="connsiteY9" fmla="*/ 0 h 3133266"/>
                    <a:gd name="connsiteX10" fmla="*/ 3511518 w 5869991"/>
                    <a:gd name="connsiteY10" fmla="*/ 263132 h 3133266"/>
                    <a:gd name="connsiteX11" fmla="*/ 3511518 w 5869991"/>
                    <a:gd name="connsiteY11" fmla="*/ 978097 h 3133266"/>
                    <a:gd name="connsiteX12" fmla="*/ 3593552 w 5869991"/>
                    <a:gd name="connsiteY12" fmla="*/ 976092 h 3133266"/>
                    <a:gd name="connsiteX13" fmla="*/ 3884898 w 5869991"/>
                    <a:gd name="connsiteY13" fmla="*/ 984426 h 3133266"/>
                    <a:gd name="connsiteX14" fmla="*/ 4220178 w 5869991"/>
                    <a:gd name="connsiteY14" fmla="*/ 1091106 h 3133266"/>
                    <a:gd name="connsiteX15" fmla="*/ 4784058 w 5869991"/>
                    <a:gd name="connsiteY15" fmla="*/ 1662606 h 3133266"/>
                    <a:gd name="connsiteX16" fmla="*/ 5134578 w 5869991"/>
                    <a:gd name="connsiteY16" fmla="*/ 1838819 h 3133266"/>
                    <a:gd name="connsiteX17" fmla="*/ 5457476 w 5869991"/>
                    <a:gd name="connsiteY17" fmla="*/ 1956929 h 3133266"/>
                    <a:gd name="connsiteX18" fmla="*/ 5614638 w 5869991"/>
                    <a:gd name="connsiteY18" fmla="*/ 2234106 h 3133266"/>
                    <a:gd name="connsiteX19" fmla="*/ 5634931 w 5869991"/>
                    <a:gd name="connsiteY19" fmla="*/ 2561714 h 3133266"/>
                    <a:gd name="connsiteX20" fmla="*/ 5635698 w 5869991"/>
                    <a:gd name="connsiteY20" fmla="*/ 2595897 h 3133266"/>
                    <a:gd name="connsiteX21" fmla="*/ 5653998 w 5869991"/>
                    <a:gd name="connsiteY21" fmla="*/ 2597742 h 3133266"/>
                    <a:gd name="connsiteX22" fmla="*/ 5869991 w 5869991"/>
                    <a:gd name="connsiteY22" fmla="*/ 2862756 h 3133266"/>
                    <a:gd name="connsiteX23" fmla="*/ 5599481 w 5869991"/>
                    <a:gd name="connsiteY23" fmla="*/ 3133266 h 3133266"/>
                    <a:gd name="connsiteX24" fmla="*/ 5236905 w 5869991"/>
                    <a:gd name="connsiteY24" fmla="*/ 3133266 h 3133266"/>
                    <a:gd name="connsiteX25" fmla="*/ 5223546 w 5869991"/>
                    <a:gd name="connsiteY25" fmla="*/ 3000751 h 3133266"/>
                    <a:gd name="connsiteX26" fmla="*/ 4579368 w 5869991"/>
                    <a:gd name="connsiteY26" fmla="*/ 2475732 h 3133266"/>
                    <a:gd name="connsiteX27" fmla="*/ 3935190 w 5869991"/>
                    <a:gd name="connsiteY27" fmla="*/ 3000751 h 3133266"/>
                    <a:gd name="connsiteX28" fmla="*/ 3921831 w 5869991"/>
                    <a:gd name="connsiteY28" fmla="*/ 3133266 h 3133266"/>
                    <a:gd name="connsiteX29" fmla="*/ 3303096 w 5869991"/>
                    <a:gd name="connsiteY29" fmla="*/ 3133266 h 3133266"/>
                    <a:gd name="connsiteX30" fmla="*/ 3275741 w 5869991"/>
                    <a:gd name="connsiteY30" fmla="*/ 3130509 h 3133266"/>
                    <a:gd name="connsiteX31" fmla="*/ 3248386 w 5869991"/>
                    <a:gd name="connsiteY31" fmla="*/ 3133266 h 3133266"/>
                    <a:gd name="connsiteX32" fmla="*/ 2119125 w 5869991"/>
                    <a:gd name="connsiteY32" fmla="*/ 3133266 h 3133266"/>
                    <a:gd name="connsiteX33" fmla="*/ 2105766 w 5869991"/>
                    <a:gd name="connsiteY33" fmla="*/ 3000751 h 3133266"/>
                    <a:gd name="connsiteX34" fmla="*/ 1461588 w 5869991"/>
                    <a:gd name="connsiteY34" fmla="*/ 2475732 h 3133266"/>
                    <a:gd name="connsiteX35" fmla="*/ 817410 w 5869991"/>
                    <a:gd name="connsiteY35" fmla="*/ 3000751 h 3133266"/>
                    <a:gd name="connsiteX36" fmla="*/ 804051 w 5869991"/>
                    <a:gd name="connsiteY36" fmla="*/ 3133266 h 3133266"/>
                    <a:gd name="connsiteX37" fmla="*/ 263132 w 5869991"/>
                    <a:gd name="connsiteY37" fmla="*/ 3133266 h 3133266"/>
                    <a:gd name="connsiteX38" fmla="*/ 0 w 5869991"/>
                    <a:gd name="connsiteY38" fmla="*/ 2870134 h 3133266"/>
                    <a:gd name="connsiteX39" fmla="*/ 0 w 5869991"/>
                    <a:gd name="connsiteY39" fmla="*/ 263132 h 3133266"/>
                    <a:gd name="connsiteX40" fmla="*/ 263132 w 5869991"/>
                    <a:gd name="connsiteY40" fmla="*/ 0 h 3133266"/>
                    <a:gd name="connsiteX0-1" fmla="*/ 3894357 w 5869991"/>
                    <a:gd name="connsiteY0-2" fmla="*/ 1242005 h 3133266"/>
                    <a:gd name="connsiteX1-3" fmla="*/ 3534379 w 5869991"/>
                    <a:gd name="connsiteY1-4" fmla="*/ 1258747 h 3133266"/>
                    <a:gd name="connsiteX2-5" fmla="*/ 3539141 w 5869991"/>
                    <a:gd name="connsiteY2-6" fmla="*/ 1944547 h 3133266"/>
                    <a:gd name="connsiteX3-7" fmla="*/ 4498786 w 5869991"/>
                    <a:gd name="connsiteY3-8" fmla="*/ 1942166 h 3133266"/>
                    <a:gd name="connsiteX4-9" fmla="*/ 4601179 w 5869991"/>
                    <a:gd name="connsiteY4-10" fmla="*/ 1806435 h 3133266"/>
                    <a:gd name="connsiteX5-11" fmla="*/ 4101117 w 5869991"/>
                    <a:gd name="connsiteY5-12" fmla="*/ 1311135 h 3133266"/>
                    <a:gd name="connsiteX6-13" fmla="*/ 3982054 w 5869991"/>
                    <a:gd name="connsiteY6-14" fmla="*/ 1244460 h 3133266"/>
                    <a:gd name="connsiteX7-15" fmla="*/ 3894357 w 5869991"/>
                    <a:gd name="connsiteY7-16" fmla="*/ 1242005 h 3133266"/>
                    <a:gd name="connsiteX8-17" fmla="*/ 263132 w 5869991"/>
                    <a:gd name="connsiteY8-18" fmla="*/ 0 h 3133266"/>
                    <a:gd name="connsiteX9-19" fmla="*/ 3248386 w 5869991"/>
                    <a:gd name="connsiteY9-20" fmla="*/ 0 h 3133266"/>
                    <a:gd name="connsiteX10-21" fmla="*/ 3511518 w 5869991"/>
                    <a:gd name="connsiteY10-22" fmla="*/ 263132 h 3133266"/>
                    <a:gd name="connsiteX11-23" fmla="*/ 3511518 w 5869991"/>
                    <a:gd name="connsiteY11-24" fmla="*/ 978097 h 3133266"/>
                    <a:gd name="connsiteX12-25" fmla="*/ 3593552 w 5869991"/>
                    <a:gd name="connsiteY12-26" fmla="*/ 976092 h 3133266"/>
                    <a:gd name="connsiteX13-27" fmla="*/ 3884898 w 5869991"/>
                    <a:gd name="connsiteY13-28" fmla="*/ 984426 h 3133266"/>
                    <a:gd name="connsiteX14-29" fmla="*/ 4220178 w 5869991"/>
                    <a:gd name="connsiteY14-30" fmla="*/ 1091106 h 3133266"/>
                    <a:gd name="connsiteX15-31" fmla="*/ 4784058 w 5869991"/>
                    <a:gd name="connsiteY15-32" fmla="*/ 1662606 h 3133266"/>
                    <a:gd name="connsiteX16-33" fmla="*/ 5134578 w 5869991"/>
                    <a:gd name="connsiteY16-34" fmla="*/ 1838819 h 3133266"/>
                    <a:gd name="connsiteX17-35" fmla="*/ 5457476 w 5869991"/>
                    <a:gd name="connsiteY17-36" fmla="*/ 1956929 h 3133266"/>
                    <a:gd name="connsiteX18-37" fmla="*/ 5614638 w 5869991"/>
                    <a:gd name="connsiteY18-38" fmla="*/ 2234106 h 3133266"/>
                    <a:gd name="connsiteX19-39" fmla="*/ 5634931 w 5869991"/>
                    <a:gd name="connsiteY19-40" fmla="*/ 2561714 h 3133266"/>
                    <a:gd name="connsiteX20-41" fmla="*/ 5635698 w 5869991"/>
                    <a:gd name="connsiteY20-42" fmla="*/ 2595897 h 3133266"/>
                    <a:gd name="connsiteX21-43" fmla="*/ 5653998 w 5869991"/>
                    <a:gd name="connsiteY21-44" fmla="*/ 2597742 h 3133266"/>
                    <a:gd name="connsiteX22-45" fmla="*/ 5869991 w 5869991"/>
                    <a:gd name="connsiteY22-46" fmla="*/ 2862756 h 3133266"/>
                    <a:gd name="connsiteX23-47" fmla="*/ 5599481 w 5869991"/>
                    <a:gd name="connsiteY23-48" fmla="*/ 3133266 h 3133266"/>
                    <a:gd name="connsiteX24-49" fmla="*/ 5236905 w 5869991"/>
                    <a:gd name="connsiteY24-50" fmla="*/ 3133266 h 3133266"/>
                    <a:gd name="connsiteX25-51" fmla="*/ 5223546 w 5869991"/>
                    <a:gd name="connsiteY25-52" fmla="*/ 3000751 h 3133266"/>
                    <a:gd name="connsiteX26-53" fmla="*/ 4579368 w 5869991"/>
                    <a:gd name="connsiteY26-54" fmla="*/ 2475732 h 3133266"/>
                    <a:gd name="connsiteX27-55" fmla="*/ 3935190 w 5869991"/>
                    <a:gd name="connsiteY27-56" fmla="*/ 3000751 h 3133266"/>
                    <a:gd name="connsiteX28-57" fmla="*/ 3921831 w 5869991"/>
                    <a:gd name="connsiteY28-58" fmla="*/ 3133266 h 3133266"/>
                    <a:gd name="connsiteX29-59" fmla="*/ 3303096 w 5869991"/>
                    <a:gd name="connsiteY29-60" fmla="*/ 3133266 h 3133266"/>
                    <a:gd name="connsiteX30-61" fmla="*/ 3275741 w 5869991"/>
                    <a:gd name="connsiteY30-62" fmla="*/ 3130509 h 3133266"/>
                    <a:gd name="connsiteX31-63" fmla="*/ 3248386 w 5869991"/>
                    <a:gd name="connsiteY31-64" fmla="*/ 3133266 h 3133266"/>
                    <a:gd name="connsiteX32-65" fmla="*/ 2119125 w 5869991"/>
                    <a:gd name="connsiteY32-66" fmla="*/ 3133266 h 3133266"/>
                    <a:gd name="connsiteX33-67" fmla="*/ 2105766 w 5869991"/>
                    <a:gd name="connsiteY33-68" fmla="*/ 3000751 h 3133266"/>
                    <a:gd name="connsiteX34-69" fmla="*/ 1461588 w 5869991"/>
                    <a:gd name="connsiteY34-70" fmla="*/ 2475732 h 3133266"/>
                    <a:gd name="connsiteX35-71" fmla="*/ 817410 w 5869991"/>
                    <a:gd name="connsiteY35-72" fmla="*/ 3000751 h 3133266"/>
                    <a:gd name="connsiteX36-73" fmla="*/ 804051 w 5869991"/>
                    <a:gd name="connsiteY36-74" fmla="*/ 3133266 h 3133266"/>
                    <a:gd name="connsiteX37-75" fmla="*/ 263132 w 5869991"/>
                    <a:gd name="connsiteY37-76" fmla="*/ 3133266 h 3133266"/>
                    <a:gd name="connsiteX38-77" fmla="*/ 0 w 5869991"/>
                    <a:gd name="connsiteY38-78" fmla="*/ 2870134 h 3133266"/>
                    <a:gd name="connsiteX39-79" fmla="*/ 0 w 5869991"/>
                    <a:gd name="connsiteY39-80" fmla="*/ 263132 h 3133266"/>
                    <a:gd name="connsiteX40-81" fmla="*/ 263132 w 5869991"/>
                    <a:gd name="connsiteY40-82" fmla="*/ 0 h 3133266"/>
                    <a:gd name="connsiteX0-83" fmla="*/ 3894357 w 5869991"/>
                    <a:gd name="connsiteY0-84" fmla="*/ 1242005 h 3133266"/>
                    <a:gd name="connsiteX1-85" fmla="*/ 3534379 w 5869991"/>
                    <a:gd name="connsiteY1-86" fmla="*/ 1258747 h 3133266"/>
                    <a:gd name="connsiteX2-87" fmla="*/ 3539141 w 5869991"/>
                    <a:gd name="connsiteY2-88" fmla="*/ 1944547 h 3133266"/>
                    <a:gd name="connsiteX3-89" fmla="*/ 4498786 w 5869991"/>
                    <a:gd name="connsiteY3-90" fmla="*/ 1942166 h 3133266"/>
                    <a:gd name="connsiteX4-91" fmla="*/ 4601179 w 5869991"/>
                    <a:gd name="connsiteY4-92" fmla="*/ 1806435 h 3133266"/>
                    <a:gd name="connsiteX5-93" fmla="*/ 4101117 w 5869991"/>
                    <a:gd name="connsiteY5-94" fmla="*/ 1311135 h 3133266"/>
                    <a:gd name="connsiteX6-95" fmla="*/ 3982054 w 5869991"/>
                    <a:gd name="connsiteY6-96" fmla="*/ 1244460 h 3133266"/>
                    <a:gd name="connsiteX7-97" fmla="*/ 3894357 w 5869991"/>
                    <a:gd name="connsiteY7-98" fmla="*/ 1242005 h 3133266"/>
                    <a:gd name="connsiteX8-99" fmla="*/ 263132 w 5869991"/>
                    <a:gd name="connsiteY8-100" fmla="*/ 0 h 3133266"/>
                    <a:gd name="connsiteX9-101" fmla="*/ 3248386 w 5869991"/>
                    <a:gd name="connsiteY9-102" fmla="*/ 0 h 3133266"/>
                    <a:gd name="connsiteX10-103" fmla="*/ 3511518 w 5869991"/>
                    <a:gd name="connsiteY10-104" fmla="*/ 263132 h 3133266"/>
                    <a:gd name="connsiteX11-105" fmla="*/ 3511518 w 5869991"/>
                    <a:gd name="connsiteY11-106" fmla="*/ 978097 h 3133266"/>
                    <a:gd name="connsiteX12-107" fmla="*/ 3593552 w 5869991"/>
                    <a:gd name="connsiteY12-108" fmla="*/ 976092 h 3133266"/>
                    <a:gd name="connsiteX13-109" fmla="*/ 3884898 w 5869991"/>
                    <a:gd name="connsiteY13-110" fmla="*/ 984426 h 3133266"/>
                    <a:gd name="connsiteX14-111" fmla="*/ 4220178 w 5869991"/>
                    <a:gd name="connsiteY14-112" fmla="*/ 1091106 h 3133266"/>
                    <a:gd name="connsiteX15-113" fmla="*/ 4784058 w 5869991"/>
                    <a:gd name="connsiteY15-114" fmla="*/ 1662606 h 3133266"/>
                    <a:gd name="connsiteX16-115" fmla="*/ 5134578 w 5869991"/>
                    <a:gd name="connsiteY16-116" fmla="*/ 1838819 h 3133266"/>
                    <a:gd name="connsiteX17-117" fmla="*/ 5457476 w 5869991"/>
                    <a:gd name="connsiteY17-118" fmla="*/ 1956929 h 3133266"/>
                    <a:gd name="connsiteX18-119" fmla="*/ 5614638 w 5869991"/>
                    <a:gd name="connsiteY18-120" fmla="*/ 2234106 h 3133266"/>
                    <a:gd name="connsiteX19-121" fmla="*/ 5634931 w 5869991"/>
                    <a:gd name="connsiteY19-122" fmla="*/ 2561714 h 3133266"/>
                    <a:gd name="connsiteX20-123" fmla="*/ 5635698 w 5869991"/>
                    <a:gd name="connsiteY20-124" fmla="*/ 2595897 h 3133266"/>
                    <a:gd name="connsiteX21-125" fmla="*/ 5653998 w 5869991"/>
                    <a:gd name="connsiteY21-126" fmla="*/ 2597742 h 3133266"/>
                    <a:gd name="connsiteX22-127" fmla="*/ 5869991 w 5869991"/>
                    <a:gd name="connsiteY22-128" fmla="*/ 2862756 h 3133266"/>
                    <a:gd name="connsiteX23-129" fmla="*/ 5599481 w 5869991"/>
                    <a:gd name="connsiteY23-130" fmla="*/ 3133266 h 3133266"/>
                    <a:gd name="connsiteX24-131" fmla="*/ 5236905 w 5869991"/>
                    <a:gd name="connsiteY24-132" fmla="*/ 3133266 h 3133266"/>
                    <a:gd name="connsiteX25-133" fmla="*/ 5223546 w 5869991"/>
                    <a:gd name="connsiteY25-134" fmla="*/ 3000751 h 3133266"/>
                    <a:gd name="connsiteX26-135" fmla="*/ 4579368 w 5869991"/>
                    <a:gd name="connsiteY26-136" fmla="*/ 2475732 h 3133266"/>
                    <a:gd name="connsiteX27-137" fmla="*/ 3935190 w 5869991"/>
                    <a:gd name="connsiteY27-138" fmla="*/ 3000751 h 3133266"/>
                    <a:gd name="connsiteX28-139" fmla="*/ 3921831 w 5869991"/>
                    <a:gd name="connsiteY28-140" fmla="*/ 3133266 h 3133266"/>
                    <a:gd name="connsiteX29-141" fmla="*/ 3303096 w 5869991"/>
                    <a:gd name="connsiteY29-142" fmla="*/ 3133266 h 3133266"/>
                    <a:gd name="connsiteX30-143" fmla="*/ 3275741 w 5869991"/>
                    <a:gd name="connsiteY30-144" fmla="*/ 3130509 h 3133266"/>
                    <a:gd name="connsiteX31-145" fmla="*/ 3248386 w 5869991"/>
                    <a:gd name="connsiteY31-146" fmla="*/ 3133266 h 3133266"/>
                    <a:gd name="connsiteX32-147" fmla="*/ 2119125 w 5869991"/>
                    <a:gd name="connsiteY32-148" fmla="*/ 3133266 h 3133266"/>
                    <a:gd name="connsiteX33-149" fmla="*/ 2105766 w 5869991"/>
                    <a:gd name="connsiteY33-150" fmla="*/ 3000751 h 3133266"/>
                    <a:gd name="connsiteX34-151" fmla="*/ 1461588 w 5869991"/>
                    <a:gd name="connsiteY34-152" fmla="*/ 2475732 h 3133266"/>
                    <a:gd name="connsiteX35-153" fmla="*/ 817410 w 5869991"/>
                    <a:gd name="connsiteY35-154" fmla="*/ 3000751 h 3133266"/>
                    <a:gd name="connsiteX36-155" fmla="*/ 804051 w 5869991"/>
                    <a:gd name="connsiteY36-156" fmla="*/ 3133266 h 3133266"/>
                    <a:gd name="connsiteX37-157" fmla="*/ 263132 w 5869991"/>
                    <a:gd name="connsiteY37-158" fmla="*/ 3133266 h 3133266"/>
                    <a:gd name="connsiteX38-159" fmla="*/ 0 w 5869991"/>
                    <a:gd name="connsiteY38-160" fmla="*/ 2870134 h 3133266"/>
                    <a:gd name="connsiteX39-161" fmla="*/ 0 w 5869991"/>
                    <a:gd name="connsiteY39-162" fmla="*/ 263132 h 3133266"/>
                    <a:gd name="connsiteX40-163" fmla="*/ 263132 w 5869991"/>
                    <a:gd name="connsiteY40-164" fmla="*/ 0 h 3133266"/>
                    <a:gd name="connsiteX0-165" fmla="*/ 3894357 w 5869991"/>
                    <a:gd name="connsiteY0-166" fmla="*/ 1242005 h 3133266"/>
                    <a:gd name="connsiteX1-167" fmla="*/ 3534379 w 5869991"/>
                    <a:gd name="connsiteY1-168" fmla="*/ 1258747 h 3133266"/>
                    <a:gd name="connsiteX2-169" fmla="*/ 3539141 w 5869991"/>
                    <a:gd name="connsiteY2-170" fmla="*/ 1944547 h 3133266"/>
                    <a:gd name="connsiteX3-171" fmla="*/ 4498786 w 5869991"/>
                    <a:gd name="connsiteY3-172" fmla="*/ 1942166 h 3133266"/>
                    <a:gd name="connsiteX4-173" fmla="*/ 4601179 w 5869991"/>
                    <a:gd name="connsiteY4-174" fmla="*/ 1806435 h 3133266"/>
                    <a:gd name="connsiteX5-175" fmla="*/ 4101117 w 5869991"/>
                    <a:gd name="connsiteY5-176" fmla="*/ 1311135 h 3133266"/>
                    <a:gd name="connsiteX6-177" fmla="*/ 3982054 w 5869991"/>
                    <a:gd name="connsiteY6-178" fmla="*/ 1244460 h 3133266"/>
                    <a:gd name="connsiteX7-179" fmla="*/ 3894357 w 5869991"/>
                    <a:gd name="connsiteY7-180" fmla="*/ 1242005 h 3133266"/>
                    <a:gd name="connsiteX8-181" fmla="*/ 263132 w 5869991"/>
                    <a:gd name="connsiteY8-182" fmla="*/ 0 h 3133266"/>
                    <a:gd name="connsiteX9-183" fmla="*/ 3248386 w 5869991"/>
                    <a:gd name="connsiteY9-184" fmla="*/ 0 h 3133266"/>
                    <a:gd name="connsiteX10-185" fmla="*/ 3511518 w 5869991"/>
                    <a:gd name="connsiteY10-186" fmla="*/ 263132 h 3133266"/>
                    <a:gd name="connsiteX11-187" fmla="*/ 3511518 w 5869991"/>
                    <a:gd name="connsiteY11-188" fmla="*/ 978097 h 3133266"/>
                    <a:gd name="connsiteX12-189" fmla="*/ 3593552 w 5869991"/>
                    <a:gd name="connsiteY12-190" fmla="*/ 976092 h 3133266"/>
                    <a:gd name="connsiteX13-191" fmla="*/ 3884898 w 5869991"/>
                    <a:gd name="connsiteY13-192" fmla="*/ 984426 h 3133266"/>
                    <a:gd name="connsiteX14-193" fmla="*/ 4220178 w 5869991"/>
                    <a:gd name="connsiteY14-194" fmla="*/ 1091106 h 3133266"/>
                    <a:gd name="connsiteX15-195" fmla="*/ 4784058 w 5869991"/>
                    <a:gd name="connsiteY15-196" fmla="*/ 1662606 h 3133266"/>
                    <a:gd name="connsiteX16-197" fmla="*/ 5134578 w 5869991"/>
                    <a:gd name="connsiteY16-198" fmla="*/ 1838819 h 3133266"/>
                    <a:gd name="connsiteX17-199" fmla="*/ 5457476 w 5869991"/>
                    <a:gd name="connsiteY17-200" fmla="*/ 1956929 h 3133266"/>
                    <a:gd name="connsiteX18-201" fmla="*/ 5614638 w 5869991"/>
                    <a:gd name="connsiteY18-202" fmla="*/ 2234106 h 3133266"/>
                    <a:gd name="connsiteX19-203" fmla="*/ 5634931 w 5869991"/>
                    <a:gd name="connsiteY19-204" fmla="*/ 2561714 h 3133266"/>
                    <a:gd name="connsiteX20-205" fmla="*/ 5635698 w 5869991"/>
                    <a:gd name="connsiteY20-206" fmla="*/ 2595897 h 3133266"/>
                    <a:gd name="connsiteX21-207" fmla="*/ 5653998 w 5869991"/>
                    <a:gd name="connsiteY21-208" fmla="*/ 2597742 h 3133266"/>
                    <a:gd name="connsiteX22-209" fmla="*/ 5869991 w 5869991"/>
                    <a:gd name="connsiteY22-210" fmla="*/ 2862756 h 3133266"/>
                    <a:gd name="connsiteX23-211" fmla="*/ 5599481 w 5869991"/>
                    <a:gd name="connsiteY23-212" fmla="*/ 3133266 h 3133266"/>
                    <a:gd name="connsiteX24-213" fmla="*/ 5236905 w 5869991"/>
                    <a:gd name="connsiteY24-214" fmla="*/ 3133266 h 3133266"/>
                    <a:gd name="connsiteX25-215" fmla="*/ 5223546 w 5869991"/>
                    <a:gd name="connsiteY25-216" fmla="*/ 3000751 h 3133266"/>
                    <a:gd name="connsiteX26-217" fmla="*/ 4579368 w 5869991"/>
                    <a:gd name="connsiteY26-218" fmla="*/ 2475732 h 3133266"/>
                    <a:gd name="connsiteX27-219" fmla="*/ 3935190 w 5869991"/>
                    <a:gd name="connsiteY27-220" fmla="*/ 3000751 h 3133266"/>
                    <a:gd name="connsiteX28-221" fmla="*/ 3921831 w 5869991"/>
                    <a:gd name="connsiteY28-222" fmla="*/ 3133266 h 3133266"/>
                    <a:gd name="connsiteX29-223" fmla="*/ 3303096 w 5869991"/>
                    <a:gd name="connsiteY29-224" fmla="*/ 3133266 h 3133266"/>
                    <a:gd name="connsiteX30-225" fmla="*/ 3275741 w 5869991"/>
                    <a:gd name="connsiteY30-226" fmla="*/ 3130509 h 3133266"/>
                    <a:gd name="connsiteX31-227" fmla="*/ 3248386 w 5869991"/>
                    <a:gd name="connsiteY31-228" fmla="*/ 3133266 h 3133266"/>
                    <a:gd name="connsiteX32-229" fmla="*/ 2119125 w 5869991"/>
                    <a:gd name="connsiteY32-230" fmla="*/ 3133266 h 3133266"/>
                    <a:gd name="connsiteX33-231" fmla="*/ 2105766 w 5869991"/>
                    <a:gd name="connsiteY33-232" fmla="*/ 3000751 h 3133266"/>
                    <a:gd name="connsiteX34-233" fmla="*/ 1461588 w 5869991"/>
                    <a:gd name="connsiteY34-234" fmla="*/ 2475732 h 3133266"/>
                    <a:gd name="connsiteX35-235" fmla="*/ 817410 w 5869991"/>
                    <a:gd name="connsiteY35-236" fmla="*/ 3000751 h 3133266"/>
                    <a:gd name="connsiteX36-237" fmla="*/ 804051 w 5869991"/>
                    <a:gd name="connsiteY36-238" fmla="*/ 3133266 h 3133266"/>
                    <a:gd name="connsiteX37-239" fmla="*/ 263132 w 5869991"/>
                    <a:gd name="connsiteY37-240" fmla="*/ 3133266 h 3133266"/>
                    <a:gd name="connsiteX38-241" fmla="*/ 0 w 5869991"/>
                    <a:gd name="connsiteY38-242" fmla="*/ 2870134 h 3133266"/>
                    <a:gd name="connsiteX39-243" fmla="*/ 0 w 5869991"/>
                    <a:gd name="connsiteY39-244" fmla="*/ 263132 h 3133266"/>
                    <a:gd name="connsiteX40-245" fmla="*/ 263132 w 5869991"/>
                    <a:gd name="connsiteY40-246" fmla="*/ 0 h 3133266"/>
                    <a:gd name="connsiteX0-247" fmla="*/ 3894357 w 5869991"/>
                    <a:gd name="connsiteY0-248" fmla="*/ 1242005 h 3133266"/>
                    <a:gd name="connsiteX1-249" fmla="*/ 3534379 w 5869991"/>
                    <a:gd name="connsiteY1-250" fmla="*/ 1258747 h 3133266"/>
                    <a:gd name="connsiteX2-251" fmla="*/ 3539141 w 5869991"/>
                    <a:gd name="connsiteY2-252" fmla="*/ 1944547 h 3133266"/>
                    <a:gd name="connsiteX3-253" fmla="*/ 4498786 w 5869991"/>
                    <a:gd name="connsiteY3-254" fmla="*/ 1942166 h 3133266"/>
                    <a:gd name="connsiteX4-255" fmla="*/ 4601179 w 5869991"/>
                    <a:gd name="connsiteY4-256" fmla="*/ 1806435 h 3133266"/>
                    <a:gd name="connsiteX5-257" fmla="*/ 4101117 w 5869991"/>
                    <a:gd name="connsiteY5-258" fmla="*/ 1311135 h 3133266"/>
                    <a:gd name="connsiteX6-259" fmla="*/ 3982054 w 5869991"/>
                    <a:gd name="connsiteY6-260" fmla="*/ 1244460 h 3133266"/>
                    <a:gd name="connsiteX7-261" fmla="*/ 3894357 w 5869991"/>
                    <a:gd name="connsiteY7-262" fmla="*/ 1242005 h 3133266"/>
                    <a:gd name="connsiteX8-263" fmla="*/ 263132 w 5869991"/>
                    <a:gd name="connsiteY8-264" fmla="*/ 0 h 3133266"/>
                    <a:gd name="connsiteX9-265" fmla="*/ 3248386 w 5869991"/>
                    <a:gd name="connsiteY9-266" fmla="*/ 0 h 3133266"/>
                    <a:gd name="connsiteX10-267" fmla="*/ 3511518 w 5869991"/>
                    <a:gd name="connsiteY10-268" fmla="*/ 263132 h 3133266"/>
                    <a:gd name="connsiteX11-269" fmla="*/ 3511518 w 5869991"/>
                    <a:gd name="connsiteY11-270" fmla="*/ 978097 h 3133266"/>
                    <a:gd name="connsiteX12-271" fmla="*/ 3593552 w 5869991"/>
                    <a:gd name="connsiteY12-272" fmla="*/ 976092 h 3133266"/>
                    <a:gd name="connsiteX13-273" fmla="*/ 3884898 w 5869991"/>
                    <a:gd name="connsiteY13-274" fmla="*/ 984426 h 3133266"/>
                    <a:gd name="connsiteX14-275" fmla="*/ 4220178 w 5869991"/>
                    <a:gd name="connsiteY14-276" fmla="*/ 1091106 h 3133266"/>
                    <a:gd name="connsiteX15-277" fmla="*/ 4784058 w 5869991"/>
                    <a:gd name="connsiteY15-278" fmla="*/ 1662606 h 3133266"/>
                    <a:gd name="connsiteX16-279" fmla="*/ 5134578 w 5869991"/>
                    <a:gd name="connsiteY16-280" fmla="*/ 1838819 h 3133266"/>
                    <a:gd name="connsiteX17-281" fmla="*/ 5457476 w 5869991"/>
                    <a:gd name="connsiteY17-282" fmla="*/ 1956929 h 3133266"/>
                    <a:gd name="connsiteX18-283" fmla="*/ 5614638 w 5869991"/>
                    <a:gd name="connsiteY18-284" fmla="*/ 2234106 h 3133266"/>
                    <a:gd name="connsiteX19-285" fmla="*/ 5634931 w 5869991"/>
                    <a:gd name="connsiteY19-286" fmla="*/ 2561714 h 3133266"/>
                    <a:gd name="connsiteX20-287" fmla="*/ 5635698 w 5869991"/>
                    <a:gd name="connsiteY20-288" fmla="*/ 2595897 h 3133266"/>
                    <a:gd name="connsiteX21-289" fmla="*/ 5653998 w 5869991"/>
                    <a:gd name="connsiteY21-290" fmla="*/ 2597742 h 3133266"/>
                    <a:gd name="connsiteX22-291" fmla="*/ 5869991 w 5869991"/>
                    <a:gd name="connsiteY22-292" fmla="*/ 2862756 h 3133266"/>
                    <a:gd name="connsiteX23-293" fmla="*/ 5599481 w 5869991"/>
                    <a:gd name="connsiteY23-294" fmla="*/ 3133266 h 3133266"/>
                    <a:gd name="connsiteX24-295" fmla="*/ 5236905 w 5869991"/>
                    <a:gd name="connsiteY24-296" fmla="*/ 3133266 h 3133266"/>
                    <a:gd name="connsiteX25-297" fmla="*/ 5223546 w 5869991"/>
                    <a:gd name="connsiteY25-298" fmla="*/ 3000751 h 3133266"/>
                    <a:gd name="connsiteX26-299" fmla="*/ 4579368 w 5869991"/>
                    <a:gd name="connsiteY26-300" fmla="*/ 2475732 h 3133266"/>
                    <a:gd name="connsiteX27-301" fmla="*/ 3935190 w 5869991"/>
                    <a:gd name="connsiteY27-302" fmla="*/ 3000751 h 3133266"/>
                    <a:gd name="connsiteX28-303" fmla="*/ 3921831 w 5869991"/>
                    <a:gd name="connsiteY28-304" fmla="*/ 3133266 h 3133266"/>
                    <a:gd name="connsiteX29-305" fmla="*/ 3303096 w 5869991"/>
                    <a:gd name="connsiteY29-306" fmla="*/ 3133266 h 3133266"/>
                    <a:gd name="connsiteX30-307" fmla="*/ 3275741 w 5869991"/>
                    <a:gd name="connsiteY30-308" fmla="*/ 3130509 h 3133266"/>
                    <a:gd name="connsiteX31-309" fmla="*/ 3248386 w 5869991"/>
                    <a:gd name="connsiteY31-310" fmla="*/ 3133266 h 3133266"/>
                    <a:gd name="connsiteX32-311" fmla="*/ 2119125 w 5869991"/>
                    <a:gd name="connsiteY32-312" fmla="*/ 3133266 h 3133266"/>
                    <a:gd name="connsiteX33-313" fmla="*/ 2105766 w 5869991"/>
                    <a:gd name="connsiteY33-314" fmla="*/ 3000751 h 3133266"/>
                    <a:gd name="connsiteX34-315" fmla="*/ 1461588 w 5869991"/>
                    <a:gd name="connsiteY34-316" fmla="*/ 2475732 h 3133266"/>
                    <a:gd name="connsiteX35-317" fmla="*/ 817410 w 5869991"/>
                    <a:gd name="connsiteY35-318" fmla="*/ 3000751 h 3133266"/>
                    <a:gd name="connsiteX36-319" fmla="*/ 804051 w 5869991"/>
                    <a:gd name="connsiteY36-320" fmla="*/ 3133266 h 3133266"/>
                    <a:gd name="connsiteX37-321" fmla="*/ 263132 w 5869991"/>
                    <a:gd name="connsiteY37-322" fmla="*/ 3133266 h 3133266"/>
                    <a:gd name="connsiteX38-323" fmla="*/ 0 w 5869991"/>
                    <a:gd name="connsiteY38-324" fmla="*/ 2870134 h 3133266"/>
                    <a:gd name="connsiteX39-325" fmla="*/ 0 w 5869991"/>
                    <a:gd name="connsiteY39-326" fmla="*/ 263132 h 3133266"/>
                    <a:gd name="connsiteX40-327" fmla="*/ 263132 w 5869991"/>
                    <a:gd name="connsiteY40-328" fmla="*/ 0 h 3133266"/>
                    <a:gd name="connsiteX0-329" fmla="*/ 3894357 w 5869991"/>
                    <a:gd name="connsiteY0-330" fmla="*/ 1242005 h 3133266"/>
                    <a:gd name="connsiteX1-331" fmla="*/ 3534379 w 5869991"/>
                    <a:gd name="connsiteY1-332" fmla="*/ 1258747 h 3133266"/>
                    <a:gd name="connsiteX2-333" fmla="*/ 3539141 w 5869991"/>
                    <a:gd name="connsiteY2-334" fmla="*/ 1944547 h 3133266"/>
                    <a:gd name="connsiteX3-335" fmla="*/ 4498786 w 5869991"/>
                    <a:gd name="connsiteY3-336" fmla="*/ 1942166 h 3133266"/>
                    <a:gd name="connsiteX4-337" fmla="*/ 4601179 w 5869991"/>
                    <a:gd name="connsiteY4-338" fmla="*/ 1806435 h 3133266"/>
                    <a:gd name="connsiteX5-339" fmla="*/ 4101117 w 5869991"/>
                    <a:gd name="connsiteY5-340" fmla="*/ 1311135 h 3133266"/>
                    <a:gd name="connsiteX6-341" fmla="*/ 3982054 w 5869991"/>
                    <a:gd name="connsiteY6-342" fmla="*/ 1244460 h 3133266"/>
                    <a:gd name="connsiteX7-343" fmla="*/ 3894357 w 5869991"/>
                    <a:gd name="connsiteY7-344" fmla="*/ 1242005 h 3133266"/>
                    <a:gd name="connsiteX8-345" fmla="*/ 263132 w 5869991"/>
                    <a:gd name="connsiteY8-346" fmla="*/ 0 h 3133266"/>
                    <a:gd name="connsiteX9-347" fmla="*/ 3248386 w 5869991"/>
                    <a:gd name="connsiteY9-348" fmla="*/ 0 h 3133266"/>
                    <a:gd name="connsiteX10-349" fmla="*/ 3511518 w 5869991"/>
                    <a:gd name="connsiteY10-350" fmla="*/ 263132 h 3133266"/>
                    <a:gd name="connsiteX11-351" fmla="*/ 3511518 w 5869991"/>
                    <a:gd name="connsiteY11-352" fmla="*/ 978097 h 3133266"/>
                    <a:gd name="connsiteX12-353" fmla="*/ 3593552 w 5869991"/>
                    <a:gd name="connsiteY12-354" fmla="*/ 976092 h 3133266"/>
                    <a:gd name="connsiteX13-355" fmla="*/ 3884898 w 5869991"/>
                    <a:gd name="connsiteY13-356" fmla="*/ 984426 h 3133266"/>
                    <a:gd name="connsiteX14-357" fmla="*/ 4220178 w 5869991"/>
                    <a:gd name="connsiteY14-358" fmla="*/ 1091106 h 3133266"/>
                    <a:gd name="connsiteX15-359" fmla="*/ 4784058 w 5869991"/>
                    <a:gd name="connsiteY15-360" fmla="*/ 1662606 h 3133266"/>
                    <a:gd name="connsiteX16-361" fmla="*/ 5134578 w 5869991"/>
                    <a:gd name="connsiteY16-362" fmla="*/ 1838819 h 3133266"/>
                    <a:gd name="connsiteX17-363" fmla="*/ 5457476 w 5869991"/>
                    <a:gd name="connsiteY17-364" fmla="*/ 1956929 h 3133266"/>
                    <a:gd name="connsiteX18-365" fmla="*/ 5614638 w 5869991"/>
                    <a:gd name="connsiteY18-366" fmla="*/ 2234106 h 3133266"/>
                    <a:gd name="connsiteX19-367" fmla="*/ 5634931 w 5869991"/>
                    <a:gd name="connsiteY19-368" fmla="*/ 2561714 h 3133266"/>
                    <a:gd name="connsiteX20-369" fmla="*/ 5635698 w 5869991"/>
                    <a:gd name="connsiteY20-370" fmla="*/ 2595897 h 3133266"/>
                    <a:gd name="connsiteX21-371" fmla="*/ 5653998 w 5869991"/>
                    <a:gd name="connsiteY21-372" fmla="*/ 2597742 h 3133266"/>
                    <a:gd name="connsiteX22-373" fmla="*/ 5869991 w 5869991"/>
                    <a:gd name="connsiteY22-374" fmla="*/ 2862756 h 3133266"/>
                    <a:gd name="connsiteX23-375" fmla="*/ 5599481 w 5869991"/>
                    <a:gd name="connsiteY23-376" fmla="*/ 3133266 h 3133266"/>
                    <a:gd name="connsiteX24-377" fmla="*/ 5236905 w 5869991"/>
                    <a:gd name="connsiteY24-378" fmla="*/ 3133266 h 3133266"/>
                    <a:gd name="connsiteX25-379" fmla="*/ 5223546 w 5869991"/>
                    <a:gd name="connsiteY25-380" fmla="*/ 3000751 h 3133266"/>
                    <a:gd name="connsiteX26-381" fmla="*/ 4579368 w 5869991"/>
                    <a:gd name="connsiteY26-382" fmla="*/ 2475732 h 3133266"/>
                    <a:gd name="connsiteX27-383" fmla="*/ 3935190 w 5869991"/>
                    <a:gd name="connsiteY27-384" fmla="*/ 3000751 h 3133266"/>
                    <a:gd name="connsiteX28-385" fmla="*/ 3921831 w 5869991"/>
                    <a:gd name="connsiteY28-386" fmla="*/ 3133266 h 3133266"/>
                    <a:gd name="connsiteX29-387" fmla="*/ 3303096 w 5869991"/>
                    <a:gd name="connsiteY29-388" fmla="*/ 3133266 h 3133266"/>
                    <a:gd name="connsiteX30-389" fmla="*/ 3275741 w 5869991"/>
                    <a:gd name="connsiteY30-390" fmla="*/ 3130509 h 3133266"/>
                    <a:gd name="connsiteX31-391" fmla="*/ 3248386 w 5869991"/>
                    <a:gd name="connsiteY31-392" fmla="*/ 3133266 h 3133266"/>
                    <a:gd name="connsiteX32-393" fmla="*/ 2119125 w 5869991"/>
                    <a:gd name="connsiteY32-394" fmla="*/ 3133266 h 3133266"/>
                    <a:gd name="connsiteX33-395" fmla="*/ 2105766 w 5869991"/>
                    <a:gd name="connsiteY33-396" fmla="*/ 3000751 h 3133266"/>
                    <a:gd name="connsiteX34-397" fmla="*/ 1461588 w 5869991"/>
                    <a:gd name="connsiteY34-398" fmla="*/ 2475732 h 3133266"/>
                    <a:gd name="connsiteX35-399" fmla="*/ 817410 w 5869991"/>
                    <a:gd name="connsiteY35-400" fmla="*/ 3000751 h 3133266"/>
                    <a:gd name="connsiteX36-401" fmla="*/ 804051 w 5869991"/>
                    <a:gd name="connsiteY36-402" fmla="*/ 3133266 h 3133266"/>
                    <a:gd name="connsiteX37-403" fmla="*/ 263132 w 5869991"/>
                    <a:gd name="connsiteY37-404" fmla="*/ 3133266 h 3133266"/>
                    <a:gd name="connsiteX38-405" fmla="*/ 0 w 5869991"/>
                    <a:gd name="connsiteY38-406" fmla="*/ 2870134 h 3133266"/>
                    <a:gd name="connsiteX39-407" fmla="*/ 0 w 5869991"/>
                    <a:gd name="connsiteY39-408" fmla="*/ 263132 h 3133266"/>
                    <a:gd name="connsiteX40-409" fmla="*/ 263132 w 5869991"/>
                    <a:gd name="connsiteY40-410" fmla="*/ 0 h 3133266"/>
                    <a:gd name="connsiteX0-411" fmla="*/ 3903882 w 5869991"/>
                    <a:gd name="connsiteY0-412" fmla="*/ 1251530 h 3133266"/>
                    <a:gd name="connsiteX1-413" fmla="*/ 3534379 w 5869991"/>
                    <a:gd name="connsiteY1-414" fmla="*/ 1258747 h 3133266"/>
                    <a:gd name="connsiteX2-415" fmla="*/ 3539141 w 5869991"/>
                    <a:gd name="connsiteY2-416" fmla="*/ 1944547 h 3133266"/>
                    <a:gd name="connsiteX3-417" fmla="*/ 4498786 w 5869991"/>
                    <a:gd name="connsiteY3-418" fmla="*/ 1942166 h 3133266"/>
                    <a:gd name="connsiteX4-419" fmla="*/ 4601179 w 5869991"/>
                    <a:gd name="connsiteY4-420" fmla="*/ 1806435 h 3133266"/>
                    <a:gd name="connsiteX5-421" fmla="*/ 4101117 w 5869991"/>
                    <a:gd name="connsiteY5-422" fmla="*/ 1311135 h 3133266"/>
                    <a:gd name="connsiteX6-423" fmla="*/ 3982054 w 5869991"/>
                    <a:gd name="connsiteY6-424" fmla="*/ 1244460 h 3133266"/>
                    <a:gd name="connsiteX7-425" fmla="*/ 3903882 w 5869991"/>
                    <a:gd name="connsiteY7-426" fmla="*/ 1251530 h 3133266"/>
                    <a:gd name="connsiteX8-427" fmla="*/ 263132 w 5869991"/>
                    <a:gd name="connsiteY8-428" fmla="*/ 0 h 3133266"/>
                    <a:gd name="connsiteX9-429" fmla="*/ 3248386 w 5869991"/>
                    <a:gd name="connsiteY9-430" fmla="*/ 0 h 3133266"/>
                    <a:gd name="connsiteX10-431" fmla="*/ 3511518 w 5869991"/>
                    <a:gd name="connsiteY10-432" fmla="*/ 263132 h 3133266"/>
                    <a:gd name="connsiteX11-433" fmla="*/ 3511518 w 5869991"/>
                    <a:gd name="connsiteY11-434" fmla="*/ 978097 h 3133266"/>
                    <a:gd name="connsiteX12-435" fmla="*/ 3593552 w 5869991"/>
                    <a:gd name="connsiteY12-436" fmla="*/ 976092 h 3133266"/>
                    <a:gd name="connsiteX13-437" fmla="*/ 3884898 w 5869991"/>
                    <a:gd name="connsiteY13-438" fmla="*/ 984426 h 3133266"/>
                    <a:gd name="connsiteX14-439" fmla="*/ 4220178 w 5869991"/>
                    <a:gd name="connsiteY14-440" fmla="*/ 1091106 h 3133266"/>
                    <a:gd name="connsiteX15-441" fmla="*/ 4784058 w 5869991"/>
                    <a:gd name="connsiteY15-442" fmla="*/ 1662606 h 3133266"/>
                    <a:gd name="connsiteX16-443" fmla="*/ 5134578 w 5869991"/>
                    <a:gd name="connsiteY16-444" fmla="*/ 1838819 h 3133266"/>
                    <a:gd name="connsiteX17-445" fmla="*/ 5457476 w 5869991"/>
                    <a:gd name="connsiteY17-446" fmla="*/ 1956929 h 3133266"/>
                    <a:gd name="connsiteX18-447" fmla="*/ 5614638 w 5869991"/>
                    <a:gd name="connsiteY18-448" fmla="*/ 2234106 h 3133266"/>
                    <a:gd name="connsiteX19-449" fmla="*/ 5634931 w 5869991"/>
                    <a:gd name="connsiteY19-450" fmla="*/ 2561714 h 3133266"/>
                    <a:gd name="connsiteX20-451" fmla="*/ 5635698 w 5869991"/>
                    <a:gd name="connsiteY20-452" fmla="*/ 2595897 h 3133266"/>
                    <a:gd name="connsiteX21-453" fmla="*/ 5653998 w 5869991"/>
                    <a:gd name="connsiteY21-454" fmla="*/ 2597742 h 3133266"/>
                    <a:gd name="connsiteX22-455" fmla="*/ 5869991 w 5869991"/>
                    <a:gd name="connsiteY22-456" fmla="*/ 2862756 h 3133266"/>
                    <a:gd name="connsiteX23-457" fmla="*/ 5599481 w 5869991"/>
                    <a:gd name="connsiteY23-458" fmla="*/ 3133266 h 3133266"/>
                    <a:gd name="connsiteX24-459" fmla="*/ 5236905 w 5869991"/>
                    <a:gd name="connsiteY24-460" fmla="*/ 3133266 h 3133266"/>
                    <a:gd name="connsiteX25-461" fmla="*/ 5223546 w 5869991"/>
                    <a:gd name="connsiteY25-462" fmla="*/ 3000751 h 3133266"/>
                    <a:gd name="connsiteX26-463" fmla="*/ 4579368 w 5869991"/>
                    <a:gd name="connsiteY26-464" fmla="*/ 2475732 h 3133266"/>
                    <a:gd name="connsiteX27-465" fmla="*/ 3935190 w 5869991"/>
                    <a:gd name="connsiteY27-466" fmla="*/ 3000751 h 3133266"/>
                    <a:gd name="connsiteX28-467" fmla="*/ 3921831 w 5869991"/>
                    <a:gd name="connsiteY28-468" fmla="*/ 3133266 h 3133266"/>
                    <a:gd name="connsiteX29-469" fmla="*/ 3303096 w 5869991"/>
                    <a:gd name="connsiteY29-470" fmla="*/ 3133266 h 3133266"/>
                    <a:gd name="connsiteX30-471" fmla="*/ 3275741 w 5869991"/>
                    <a:gd name="connsiteY30-472" fmla="*/ 3130509 h 3133266"/>
                    <a:gd name="connsiteX31-473" fmla="*/ 3248386 w 5869991"/>
                    <a:gd name="connsiteY31-474" fmla="*/ 3133266 h 3133266"/>
                    <a:gd name="connsiteX32-475" fmla="*/ 2119125 w 5869991"/>
                    <a:gd name="connsiteY32-476" fmla="*/ 3133266 h 3133266"/>
                    <a:gd name="connsiteX33-477" fmla="*/ 2105766 w 5869991"/>
                    <a:gd name="connsiteY33-478" fmla="*/ 3000751 h 3133266"/>
                    <a:gd name="connsiteX34-479" fmla="*/ 1461588 w 5869991"/>
                    <a:gd name="connsiteY34-480" fmla="*/ 2475732 h 3133266"/>
                    <a:gd name="connsiteX35-481" fmla="*/ 817410 w 5869991"/>
                    <a:gd name="connsiteY35-482" fmla="*/ 3000751 h 3133266"/>
                    <a:gd name="connsiteX36-483" fmla="*/ 804051 w 5869991"/>
                    <a:gd name="connsiteY36-484" fmla="*/ 3133266 h 3133266"/>
                    <a:gd name="connsiteX37-485" fmla="*/ 263132 w 5869991"/>
                    <a:gd name="connsiteY37-486" fmla="*/ 3133266 h 3133266"/>
                    <a:gd name="connsiteX38-487" fmla="*/ 0 w 5869991"/>
                    <a:gd name="connsiteY38-488" fmla="*/ 2870134 h 3133266"/>
                    <a:gd name="connsiteX39-489" fmla="*/ 0 w 5869991"/>
                    <a:gd name="connsiteY39-490" fmla="*/ 263132 h 3133266"/>
                    <a:gd name="connsiteX40-491" fmla="*/ 263132 w 5869991"/>
                    <a:gd name="connsiteY40-492" fmla="*/ 0 h 3133266"/>
                    <a:gd name="connsiteX0-493" fmla="*/ 3982054 w 5869991"/>
                    <a:gd name="connsiteY0-494" fmla="*/ 1244460 h 3133266"/>
                    <a:gd name="connsiteX1-495" fmla="*/ 3534379 w 5869991"/>
                    <a:gd name="connsiteY1-496" fmla="*/ 1258747 h 3133266"/>
                    <a:gd name="connsiteX2-497" fmla="*/ 3539141 w 5869991"/>
                    <a:gd name="connsiteY2-498" fmla="*/ 1944547 h 3133266"/>
                    <a:gd name="connsiteX3-499" fmla="*/ 4498786 w 5869991"/>
                    <a:gd name="connsiteY3-500" fmla="*/ 1942166 h 3133266"/>
                    <a:gd name="connsiteX4-501" fmla="*/ 4601179 w 5869991"/>
                    <a:gd name="connsiteY4-502" fmla="*/ 1806435 h 3133266"/>
                    <a:gd name="connsiteX5-503" fmla="*/ 4101117 w 5869991"/>
                    <a:gd name="connsiteY5-504" fmla="*/ 1311135 h 3133266"/>
                    <a:gd name="connsiteX6-505" fmla="*/ 3982054 w 5869991"/>
                    <a:gd name="connsiteY6-506" fmla="*/ 1244460 h 3133266"/>
                    <a:gd name="connsiteX7-507" fmla="*/ 263132 w 5869991"/>
                    <a:gd name="connsiteY7-508" fmla="*/ 0 h 3133266"/>
                    <a:gd name="connsiteX8-509" fmla="*/ 3248386 w 5869991"/>
                    <a:gd name="connsiteY8-510" fmla="*/ 0 h 3133266"/>
                    <a:gd name="connsiteX9-511" fmla="*/ 3511518 w 5869991"/>
                    <a:gd name="connsiteY9-512" fmla="*/ 263132 h 3133266"/>
                    <a:gd name="connsiteX10-513" fmla="*/ 3511518 w 5869991"/>
                    <a:gd name="connsiteY10-514" fmla="*/ 978097 h 3133266"/>
                    <a:gd name="connsiteX11-515" fmla="*/ 3593552 w 5869991"/>
                    <a:gd name="connsiteY11-516" fmla="*/ 976092 h 3133266"/>
                    <a:gd name="connsiteX12-517" fmla="*/ 3884898 w 5869991"/>
                    <a:gd name="connsiteY12-518" fmla="*/ 984426 h 3133266"/>
                    <a:gd name="connsiteX13-519" fmla="*/ 4220178 w 5869991"/>
                    <a:gd name="connsiteY13-520" fmla="*/ 1091106 h 3133266"/>
                    <a:gd name="connsiteX14-521" fmla="*/ 4784058 w 5869991"/>
                    <a:gd name="connsiteY14-522" fmla="*/ 1662606 h 3133266"/>
                    <a:gd name="connsiteX15-523" fmla="*/ 5134578 w 5869991"/>
                    <a:gd name="connsiteY15-524" fmla="*/ 1838819 h 3133266"/>
                    <a:gd name="connsiteX16-525" fmla="*/ 5457476 w 5869991"/>
                    <a:gd name="connsiteY16-526" fmla="*/ 1956929 h 3133266"/>
                    <a:gd name="connsiteX17-527" fmla="*/ 5614638 w 5869991"/>
                    <a:gd name="connsiteY17-528" fmla="*/ 2234106 h 3133266"/>
                    <a:gd name="connsiteX18-529" fmla="*/ 5634931 w 5869991"/>
                    <a:gd name="connsiteY18-530" fmla="*/ 2561714 h 3133266"/>
                    <a:gd name="connsiteX19-531" fmla="*/ 5635698 w 5869991"/>
                    <a:gd name="connsiteY19-532" fmla="*/ 2595897 h 3133266"/>
                    <a:gd name="connsiteX20-533" fmla="*/ 5653998 w 5869991"/>
                    <a:gd name="connsiteY20-534" fmla="*/ 2597742 h 3133266"/>
                    <a:gd name="connsiteX21-535" fmla="*/ 5869991 w 5869991"/>
                    <a:gd name="connsiteY21-536" fmla="*/ 2862756 h 3133266"/>
                    <a:gd name="connsiteX22-537" fmla="*/ 5599481 w 5869991"/>
                    <a:gd name="connsiteY22-538" fmla="*/ 3133266 h 3133266"/>
                    <a:gd name="connsiteX23-539" fmla="*/ 5236905 w 5869991"/>
                    <a:gd name="connsiteY23-540" fmla="*/ 3133266 h 3133266"/>
                    <a:gd name="connsiteX24-541" fmla="*/ 5223546 w 5869991"/>
                    <a:gd name="connsiteY24-542" fmla="*/ 3000751 h 3133266"/>
                    <a:gd name="connsiteX25-543" fmla="*/ 4579368 w 5869991"/>
                    <a:gd name="connsiteY25-544" fmla="*/ 2475732 h 3133266"/>
                    <a:gd name="connsiteX26-545" fmla="*/ 3935190 w 5869991"/>
                    <a:gd name="connsiteY26-546" fmla="*/ 3000751 h 3133266"/>
                    <a:gd name="connsiteX27-547" fmla="*/ 3921831 w 5869991"/>
                    <a:gd name="connsiteY27-548" fmla="*/ 3133266 h 3133266"/>
                    <a:gd name="connsiteX28-549" fmla="*/ 3303096 w 5869991"/>
                    <a:gd name="connsiteY28-550" fmla="*/ 3133266 h 3133266"/>
                    <a:gd name="connsiteX29-551" fmla="*/ 3275741 w 5869991"/>
                    <a:gd name="connsiteY29-552" fmla="*/ 3130509 h 3133266"/>
                    <a:gd name="connsiteX30-553" fmla="*/ 3248386 w 5869991"/>
                    <a:gd name="connsiteY30-554" fmla="*/ 3133266 h 3133266"/>
                    <a:gd name="connsiteX31-555" fmla="*/ 2119125 w 5869991"/>
                    <a:gd name="connsiteY31-556" fmla="*/ 3133266 h 3133266"/>
                    <a:gd name="connsiteX32-557" fmla="*/ 2105766 w 5869991"/>
                    <a:gd name="connsiteY32-558" fmla="*/ 3000751 h 3133266"/>
                    <a:gd name="connsiteX33-559" fmla="*/ 1461588 w 5869991"/>
                    <a:gd name="connsiteY33-560" fmla="*/ 2475732 h 3133266"/>
                    <a:gd name="connsiteX34-561" fmla="*/ 817410 w 5869991"/>
                    <a:gd name="connsiteY34-562" fmla="*/ 3000751 h 3133266"/>
                    <a:gd name="connsiteX35-563" fmla="*/ 804051 w 5869991"/>
                    <a:gd name="connsiteY35-564" fmla="*/ 3133266 h 3133266"/>
                    <a:gd name="connsiteX36-565" fmla="*/ 263132 w 5869991"/>
                    <a:gd name="connsiteY36-566" fmla="*/ 3133266 h 3133266"/>
                    <a:gd name="connsiteX37-567" fmla="*/ 0 w 5869991"/>
                    <a:gd name="connsiteY37-568" fmla="*/ 2870134 h 3133266"/>
                    <a:gd name="connsiteX38-569" fmla="*/ 0 w 5869991"/>
                    <a:gd name="connsiteY38-570" fmla="*/ 263132 h 3133266"/>
                    <a:gd name="connsiteX39-571" fmla="*/ 263132 w 5869991"/>
                    <a:gd name="connsiteY39-572" fmla="*/ 0 h 3133266"/>
                    <a:gd name="connsiteX0-573" fmla="*/ 3982054 w 5869991"/>
                    <a:gd name="connsiteY0-574" fmla="*/ 1244460 h 3133266"/>
                    <a:gd name="connsiteX1-575" fmla="*/ 3534379 w 5869991"/>
                    <a:gd name="connsiteY1-576" fmla="*/ 1258747 h 3133266"/>
                    <a:gd name="connsiteX2-577" fmla="*/ 3539141 w 5869991"/>
                    <a:gd name="connsiteY2-578" fmla="*/ 1944547 h 3133266"/>
                    <a:gd name="connsiteX3-579" fmla="*/ 4498786 w 5869991"/>
                    <a:gd name="connsiteY3-580" fmla="*/ 1942166 h 3133266"/>
                    <a:gd name="connsiteX4-581" fmla="*/ 4601179 w 5869991"/>
                    <a:gd name="connsiteY4-582" fmla="*/ 1806435 h 3133266"/>
                    <a:gd name="connsiteX5-583" fmla="*/ 4101117 w 5869991"/>
                    <a:gd name="connsiteY5-584" fmla="*/ 1311135 h 3133266"/>
                    <a:gd name="connsiteX6-585" fmla="*/ 3982054 w 5869991"/>
                    <a:gd name="connsiteY6-586" fmla="*/ 1244460 h 3133266"/>
                    <a:gd name="connsiteX7-587" fmla="*/ 263132 w 5869991"/>
                    <a:gd name="connsiteY7-588" fmla="*/ 0 h 3133266"/>
                    <a:gd name="connsiteX8-589" fmla="*/ 3248386 w 5869991"/>
                    <a:gd name="connsiteY8-590" fmla="*/ 0 h 3133266"/>
                    <a:gd name="connsiteX9-591" fmla="*/ 3511518 w 5869991"/>
                    <a:gd name="connsiteY9-592" fmla="*/ 263132 h 3133266"/>
                    <a:gd name="connsiteX10-593" fmla="*/ 3511518 w 5869991"/>
                    <a:gd name="connsiteY10-594" fmla="*/ 978097 h 3133266"/>
                    <a:gd name="connsiteX11-595" fmla="*/ 3593552 w 5869991"/>
                    <a:gd name="connsiteY11-596" fmla="*/ 976092 h 3133266"/>
                    <a:gd name="connsiteX12-597" fmla="*/ 3884898 w 5869991"/>
                    <a:gd name="connsiteY12-598" fmla="*/ 984426 h 3133266"/>
                    <a:gd name="connsiteX13-599" fmla="*/ 4220178 w 5869991"/>
                    <a:gd name="connsiteY13-600" fmla="*/ 1091106 h 3133266"/>
                    <a:gd name="connsiteX14-601" fmla="*/ 4784058 w 5869991"/>
                    <a:gd name="connsiteY14-602" fmla="*/ 1662606 h 3133266"/>
                    <a:gd name="connsiteX15-603" fmla="*/ 5134578 w 5869991"/>
                    <a:gd name="connsiteY15-604" fmla="*/ 1838819 h 3133266"/>
                    <a:gd name="connsiteX16-605" fmla="*/ 5457476 w 5869991"/>
                    <a:gd name="connsiteY16-606" fmla="*/ 1956929 h 3133266"/>
                    <a:gd name="connsiteX17-607" fmla="*/ 5614638 w 5869991"/>
                    <a:gd name="connsiteY17-608" fmla="*/ 2234106 h 3133266"/>
                    <a:gd name="connsiteX18-609" fmla="*/ 5634931 w 5869991"/>
                    <a:gd name="connsiteY18-610" fmla="*/ 2561714 h 3133266"/>
                    <a:gd name="connsiteX19-611" fmla="*/ 5635698 w 5869991"/>
                    <a:gd name="connsiteY19-612" fmla="*/ 2595897 h 3133266"/>
                    <a:gd name="connsiteX20-613" fmla="*/ 5653998 w 5869991"/>
                    <a:gd name="connsiteY20-614" fmla="*/ 2597742 h 3133266"/>
                    <a:gd name="connsiteX21-615" fmla="*/ 5869991 w 5869991"/>
                    <a:gd name="connsiteY21-616" fmla="*/ 2862756 h 3133266"/>
                    <a:gd name="connsiteX22-617" fmla="*/ 5599481 w 5869991"/>
                    <a:gd name="connsiteY22-618" fmla="*/ 3133266 h 3133266"/>
                    <a:gd name="connsiteX23-619" fmla="*/ 5236905 w 5869991"/>
                    <a:gd name="connsiteY23-620" fmla="*/ 3133266 h 3133266"/>
                    <a:gd name="connsiteX24-621" fmla="*/ 5223546 w 5869991"/>
                    <a:gd name="connsiteY24-622" fmla="*/ 3000751 h 3133266"/>
                    <a:gd name="connsiteX25-623" fmla="*/ 4579368 w 5869991"/>
                    <a:gd name="connsiteY25-624" fmla="*/ 2475732 h 3133266"/>
                    <a:gd name="connsiteX26-625" fmla="*/ 3935190 w 5869991"/>
                    <a:gd name="connsiteY26-626" fmla="*/ 3000751 h 3133266"/>
                    <a:gd name="connsiteX27-627" fmla="*/ 3921831 w 5869991"/>
                    <a:gd name="connsiteY27-628" fmla="*/ 3133266 h 3133266"/>
                    <a:gd name="connsiteX28-629" fmla="*/ 3303096 w 5869991"/>
                    <a:gd name="connsiteY28-630" fmla="*/ 3133266 h 3133266"/>
                    <a:gd name="connsiteX29-631" fmla="*/ 3275741 w 5869991"/>
                    <a:gd name="connsiteY29-632" fmla="*/ 3130509 h 3133266"/>
                    <a:gd name="connsiteX30-633" fmla="*/ 3248386 w 5869991"/>
                    <a:gd name="connsiteY30-634" fmla="*/ 3133266 h 3133266"/>
                    <a:gd name="connsiteX31-635" fmla="*/ 2119125 w 5869991"/>
                    <a:gd name="connsiteY31-636" fmla="*/ 3133266 h 3133266"/>
                    <a:gd name="connsiteX32-637" fmla="*/ 2105766 w 5869991"/>
                    <a:gd name="connsiteY32-638" fmla="*/ 3000751 h 3133266"/>
                    <a:gd name="connsiteX33-639" fmla="*/ 1461588 w 5869991"/>
                    <a:gd name="connsiteY33-640" fmla="*/ 2475732 h 3133266"/>
                    <a:gd name="connsiteX34-641" fmla="*/ 817410 w 5869991"/>
                    <a:gd name="connsiteY34-642" fmla="*/ 3000751 h 3133266"/>
                    <a:gd name="connsiteX35-643" fmla="*/ 804051 w 5869991"/>
                    <a:gd name="connsiteY35-644" fmla="*/ 3133266 h 3133266"/>
                    <a:gd name="connsiteX36-645" fmla="*/ 263132 w 5869991"/>
                    <a:gd name="connsiteY36-646" fmla="*/ 3133266 h 3133266"/>
                    <a:gd name="connsiteX37-647" fmla="*/ 0 w 5869991"/>
                    <a:gd name="connsiteY37-648" fmla="*/ 2870134 h 3133266"/>
                    <a:gd name="connsiteX38-649" fmla="*/ 0 w 5869991"/>
                    <a:gd name="connsiteY38-650" fmla="*/ 263132 h 3133266"/>
                    <a:gd name="connsiteX39-651" fmla="*/ 263132 w 5869991"/>
                    <a:gd name="connsiteY39-652" fmla="*/ 0 h 3133266"/>
                    <a:gd name="connsiteX0-653" fmla="*/ 3939191 w 5869991"/>
                    <a:gd name="connsiteY0-654" fmla="*/ 1253985 h 3133266"/>
                    <a:gd name="connsiteX1-655" fmla="*/ 3534379 w 5869991"/>
                    <a:gd name="connsiteY1-656" fmla="*/ 1258747 h 3133266"/>
                    <a:gd name="connsiteX2-657" fmla="*/ 3539141 w 5869991"/>
                    <a:gd name="connsiteY2-658" fmla="*/ 1944547 h 3133266"/>
                    <a:gd name="connsiteX3-659" fmla="*/ 4498786 w 5869991"/>
                    <a:gd name="connsiteY3-660" fmla="*/ 1942166 h 3133266"/>
                    <a:gd name="connsiteX4-661" fmla="*/ 4601179 w 5869991"/>
                    <a:gd name="connsiteY4-662" fmla="*/ 1806435 h 3133266"/>
                    <a:gd name="connsiteX5-663" fmla="*/ 4101117 w 5869991"/>
                    <a:gd name="connsiteY5-664" fmla="*/ 1311135 h 3133266"/>
                    <a:gd name="connsiteX6-665" fmla="*/ 3939191 w 5869991"/>
                    <a:gd name="connsiteY6-666" fmla="*/ 1253985 h 3133266"/>
                    <a:gd name="connsiteX7-667" fmla="*/ 263132 w 5869991"/>
                    <a:gd name="connsiteY7-668" fmla="*/ 0 h 3133266"/>
                    <a:gd name="connsiteX8-669" fmla="*/ 3248386 w 5869991"/>
                    <a:gd name="connsiteY8-670" fmla="*/ 0 h 3133266"/>
                    <a:gd name="connsiteX9-671" fmla="*/ 3511518 w 5869991"/>
                    <a:gd name="connsiteY9-672" fmla="*/ 263132 h 3133266"/>
                    <a:gd name="connsiteX10-673" fmla="*/ 3511518 w 5869991"/>
                    <a:gd name="connsiteY10-674" fmla="*/ 978097 h 3133266"/>
                    <a:gd name="connsiteX11-675" fmla="*/ 3593552 w 5869991"/>
                    <a:gd name="connsiteY11-676" fmla="*/ 976092 h 3133266"/>
                    <a:gd name="connsiteX12-677" fmla="*/ 3884898 w 5869991"/>
                    <a:gd name="connsiteY12-678" fmla="*/ 984426 h 3133266"/>
                    <a:gd name="connsiteX13-679" fmla="*/ 4220178 w 5869991"/>
                    <a:gd name="connsiteY13-680" fmla="*/ 1091106 h 3133266"/>
                    <a:gd name="connsiteX14-681" fmla="*/ 4784058 w 5869991"/>
                    <a:gd name="connsiteY14-682" fmla="*/ 1662606 h 3133266"/>
                    <a:gd name="connsiteX15-683" fmla="*/ 5134578 w 5869991"/>
                    <a:gd name="connsiteY15-684" fmla="*/ 1838819 h 3133266"/>
                    <a:gd name="connsiteX16-685" fmla="*/ 5457476 w 5869991"/>
                    <a:gd name="connsiteY16-686" fmla="*/ 1956929 h 3133266"/>
                    <a:gd name="connsiteX17-687" fmla="*/ 5614638 w 5869991"/>
                    <a:gd name="connsiteY17-688" fmla="*/ 2234106 h 3133266"/>
                    <a:gd name="connsiteX18-689" fmla="*/ 5634931 w 5869991"/>
                    <a:gd name="connsiteY18-690" fmla="*/ 2561714 h 3133266"/>
                    <a:gd name="connsiteX19-691" fmla="*/ 5635698 w 5869991"/>
                    <a:gd name="connsiteY19-692" fmla="*/ 2595897 h 3133266"/>
                    <a:gd name="connsiteX20-693" fmla="*/ 5653998 w 5869991"/>
                    <a:gd name="connsiteY20-694" fmla="*/ 2597742 h 3133266"/>
                    <a:gd name="connsiteX21-695" fmla="*/ 5869991 w 5869991"/>
                    <a:gd name="connsiteY21-696" fmla="*/ 2862756 h 3133266"/>
                    <a:gd name="connsiteX22-697" fmla="*/ 5599481 w 5869991"/>
                    <a:gd name="connsiteY22-698" fmla="*/ 3133266 h 3133266"/>
                    <a:gd name="connsiteX23-699" fmla="*/ 5236905 w 5869991"/>
                    <a:gd name="connsiteY23-700" fmla="*/ 3133266 h 3133266"/>
                    <a:gd name="connsiteX24-701" fmla="*/ 5223546 w 5869991"/>
                    <a:gd name="connsiteY24-702" fmla="*/ 3000751 h 3133266"/>
                    <a:gd name="connsiteX25-703" fmla="*/ 4579368 w 5869991"/>
                    <a:gd name="connsiteY25-704" fmla="*/ 2475732 h 3133266"/>
                    <a:gd name="connsiteX26-705" fmla="*/ 3935190 w 5869991"/>
                    <a:gd name="connsiteY26-706" fmla="*/ 3000751 h 3133266"/>
                    <a:gd name="connsiteX27-707" fmla="*/ 3921831 w 5869991"/>
                    <a:gd name="connsiteY27-708" fmla="*/ 3133266 h 3133266"/>
                    <a:gd name="connsiteX28-709" fmla="*/ 3303096 w 5869991"/>
                    <a:gd name="connsiteY28-710" fmla="*/ 3133266 h 3133266"/>
                    <a:gd name="connsiteX29-711" fmla="*/ 3275741 w 5869991"/>
                    <a:gd name="connsiteY29-712" fmla="*/ 3130509 h 3133266"/>
                    <a:gd name="connsiteX30-713" fmla="*/ 3248386 w 5869991"/>
                    <a:gd name="connsiteY30-714" fmla="*/ 3133266 h 3133266"/>
                    <a:gd name="connsiteX31-715" fmla="*/ 2119125 w 5869991"/>
                    <a:gd name="connsiteY31-716" fmla="*/ 3133266 h 3133266"/>
                    <a:gd name="connsiteX32-717" fmla="*/ 2105766 w 5869991"/>
                    <a:gd name="connsiteY32-718" fmla="*/ 3000751 h 3133266"/>
                    <a:gd name="connsiteX33-719" fmla="*/ 1461588 w 5869991"/>
                    <a:gd name="connsiteY33-720" fmla="*/ 2475732 h 3133266"/>
                    <a:gd name="connsiteX34-721" fmla="*/ 817410 w 5869991"/>
                    <a:gd name="connsiteY34-722" fmla="*/ 3000751 h 3133266"/>
                    <a:gd name="connsiteX35-723" fmla="*/ 804051 w 5869991"/>
                    <a:gd name="connsiteY35-724" fmla="*/ 3133266 h 3133266"/>
                    <a:gd name="connsiteX36-725" fmla="*/ 263132 w 5869991"/>
                    <a:gd name="connsiteY36-726" fmla="*/ 3133266 h 3133266"/>
                    <a:gd name="connsiteX37-727" fmla="*/ 0 w 5869991"/>
                    <a:gd name="connsiteY37-728" fmla="*/ 2870134 h 3133266"/>
                    <a:gd name="connsiteX38-729" fmla="*/ 0 w 5869991"/>
                    <a:gd name="connsiteY38-730" fmla="*/ 263132 h 3133266"/>
                    <a:gd name="connsiteX39-731" fmla="*/ 263132 w 5869991"/>
                    <a:gd name="connsiteY39-732" fmla="*/ 0 h 3133266"/>
                    <a:gd name="connsiteX0-733" fmla="*/ 3939191 w 5869991"/>
                    <a:gd name="connsiteY0-734" fmla="*/ 1253985 h 3133266"/>
                    <a:gd name="connsiteX1-735" fmla="*/ 3534379 w 5869991"/>
                    <a:gd name="connsiteY1-736" fmla="*/ 1258747 h 3133266"/>
                    <a:gd name="connsiteX2-737" fmla="*/ 3539141 w 5869991"/>
                    <a:gd name="connsiteY2-738" fmla="*/ 1944547 h 3133266"/>
                    <a:gd name="connsiteX3-739" fmla="*/ 4498786 w 5869991"/>
                    <a:gd name="connsiteY3-740" fmla="*/ 1942166 h 3133266"/>
                    <a:gd name="connsiteX4-741" fmla="*/ 4601179 w 5869991"/>
                    <a:gd name="connsiteY4-742" fmla="*/ 1806435 h 3133266"/>
                    <a:gd name="connsiteX5-743" fmla="*/ 4101117 w 5869991"/>
                    <a:gd name="connsiteY5-744" fmla="*/ 1311135 h 3133266"/>
                    <a:gd name="connsiteX6-745" fmla="*/ 3939191 w 5869991"/>
                    <a:gd name="connsiteY6-746" fmla="*/ 1253985 h 3133266"/>
                    <a:gd name="connsiteX7-747" fmla="*/ 263132 w 5869991"/>
                    <a:gd name="connsiteY7-748" fmla="*/ 0 h 3133266"/>
                    <a:gd name="connsiteX8-749" fmla="*/ 3248386 w 5869991"/>
                    <a:gd name="connsiteY8-750" fmla="*/ 0 h 3133266"/>
                    <a:gd name="connsiteX9-751" fmla="*/ 3511518 w 5869991"/>
                    <a:gd name="connsiteY9-752" fmla="*/ 263132 h 3133266"/>
                    <a:gd name="connsiteX10-753" fmla="*/ 3511518 w 5869991"/>
                    <a:gd name="connsiteY10-754" fmla="*/ 978097 h 3133266"/>
                    <a:gd name="connsiteX11-755" fmla="*/ 3593552 w 5869991"/>
                    <a:gd name="connsiteY11-756" fmla="*/ 976092 h 3133266"/>
                    <a:gd name="connsiteX12-757" fmla="*/ 3884898 w 5869991"/>
                    <a:gd name="connsiteY12-758" fmla="*/ 984426 h 3133266"/>
                    <a:gd name="connsiteX13-759" fmla="*/ 4220178 w 5869991"/>
                    <a:gd name="connsiteY13-760" fmla="*/ 1091106 h 3133266"/>
                    <a:gd name="connsiteX14-761" fmla="*/ 4784058 w 5869991"/>
                    <a:gd name="connsiteY14-762" fmla="*/ 1662606 h 3133266"/>
                    <a:gd name="connsiteX15-763" fmla="*/ 5134578 w 5869991"/>
                    <a:gd name="connsiteY15-764" fmla="*/ 1838819 h 3133266"/>
                    <a:gd name="connsiteX16-765" fmla="*/ 5457476 w 5869991"/>
                    <a:gd name="connsiteY16-766" fmla="*/ 1956929 h 3133266"/>
                    <a:gd name="connsiteX17-767" fmla="*/ 5614638 w 5869991"/>
                    <a:gd name="connsiteY17-768" fmla="*/ 2234106 h 3133266"/>
                    <a:gd name="connsiteX18-769" fmla="*/ 5634931 w 5869991"/>
                    <a:gd name="connsiteY18-770" fmla="*/ 2561714 h 3133266"/>
                    <a:gd name="connsiteX19-771" fmla="*/ 5635698 w 5869991"/>
                    <a:gd name="connsiteY19-772" fmla="*/ 2595897 h 3133266"/>
                    <a:gd name="connsiteX20-773" fmla="*/ 5653998 w 5869991"/>
                    <a:gd name="connsiteY20-774" fmla="*/ 2597742 h 3133266"/>
                    <a:gd name="connsiteX21-775" fmla="*/ 5869991 w 5869991"/>
                    <a:gd name="connsiteY21-776" fmla="*/ 2862756 h 3133266"/>
                    <a:gd name="connsiteX22-777" fmla="*/ 5599481 w 5869991"/>
                    <a:gd name="connsiteY22-778" fmla="*/ 3133266 h 3133266"/>
                    <a:gd name="connsiteX23-779" fmla="*/ 5236905 w 5869991"/>
                    <a:gd name="connsiteY23-780" fmla="*/ 3133266 h 3133266"/>
                    <a:gd name="connsiteX24-781" fmla="*/ 5223546 w 5869991"/>
                    <a:gd name="connsiteY24-782" fmla="*/ 3000751 h 3133266"/>
                    <a:gd name="connsiteX25-783" fmla="*/ 4579368 w 5869991"/>
                    <a:gd name="connsiteY25-784" fmla="*/ 2475732 h 3133266"/>
                    <a:gd name="connsiteX26-785" fmla="*/ 3935190 w 5869991"/>
                    <a:gd name="connsiteY26-786" fmla="*/ 3000751 h 3133266"/>
                    <a:gd name="connsiteX27-787" fmla="*/ 3921831 w 5869991"/>
                    <a:gd name="connsiteY27-788" fmla="*/ 3133266 h 3133266"/>
                    <a:gd name="connsiteX28-789" fmla="*/ 3303096 w 5869991"/>
                    <a:gd name="connsiteY28-790" fmla="*/ 3133266 h 3133266"/>
                    <a:gd name="connsiteX29-791" fmla="*/ 3275741 w 5869991"/>
                    <a:gd name="connsiteY29-792" fmla="*/ 3130509 h 3133266"/>
                    <a:gd name="connsiteX30-793" fmla="*/ 3248386 w 5869991"/>
                    <a:gd name="connsiteY30-794" fmla="*/ 3133266 h 3133266"/>
                    <a:gd name="connsiteX31-795" fmla="*/ 2119125 w 5869991"/>
                    <a:gd name="connsiteY31-796" fmla="*/ 3133266 h 3133266"/>
                    <a:gd name="connsiteX32-797" fmla="*/ 2105766 w 5869991"/>
                    <a:gd name="connsiteY32-798" fmla="*/ 3000751 h 3133266"/>
                    <a:gd name="connsiteX33-799" fmla="*/ 1461588 w 5869991"/>
                    <a:gd name="connsiteY33-800" fmla="*/ 2475732 h 3133266"/>
                    <a:gd name="connsiteX34-801" fmla="*/ 817410 w 5869991"/>
                    <a:gd name="connsiteY34-802" fmla="*/ 3000751 h 3133266"/>
                    <a:gd name="connsiteX35-803" fmla="*/ 804051 w 5869991"/>
                    <a:gd name="connsiteY35-804" fmla="*/ 3133266 h 3133266"/>
                    <a:gd name="connsiteX36-805" fmla="*/ 263132 w 5869991"/>
                    <a:gd name="connsiteY36-806" fmla="*/ 3133266 h 3133266"/>
                    <a:gd name="connsiteX37-807" fmla="*/ 0 w 5869991"/>
                    <a:gd name="connsiteY37-808" fmla="*/ 2870134 h 3133266"/>
                    <a:gd name="connsiteX38-809" fmla="*/ 0 w 5869991"/>
                    <a:gd name="connsiteY38-810" fmla="*/ 263132 h 3133266"/>
                    <a:gd name="connsiteX39-811" fmla="*/ 263132 w 5869991"/>
                    <a:gd name="connsiteY39-812" fmla="*/ 0 h 3133266"/>
                    <a:gd name="connsiteX0-813" fmla="*/ 3939191 w 5869991"/>
                    <a:gd name="connsiteY0-814" fmla="*/ 1253985 h 3133266"/>
                    <a:gd name="connsiteX1-815" fmla="*/ 3534379 w 5869991"/>
                    <a:gd name="connsiteY1-816" fmla="*/ 1258747 h 3133266"/>
                    <a:gd name="connsiteX2-817" fmla="*/ 3539141 w 5869991"/>
                    <a:gd name="connsiteY2-818" fmla="*/ 1944547 h 3133266"/>
                    <a:gd name="connsiteX3-819" fmla="*/ 4498786 w 5869991"/>
                    <a:gd name="connsiteY3-820" fmla="*/ 1942166 h 3133266"/>
                    <a:gd name="connsiteX4-821" fmla="*/ 4601179 w 5869991"/>
                    <a:gd name="connsiteY4-822" fmla="*/ 1806435 h 3133266"/>
                    <a:gd name="connsiteX5-823" fmla="*/ 4101117 w 5869991"/>
                    <a:gd name="connsiteY5-824" fmla="*/ 1311135 h 3133266"/>
                    <a:gd name="connsiteX6-825" fmla="*/ 3939191 w 5869991"/>
                    <a:gd name="connsiteY6-826" fmla="*/ 1253985 h 3133266"/>
                    <a:gd name="connsiteX7-827" fmla="*/ 263132 w 5869991"/>
                    <a:gd name="connsiteY7-828" fmla="*/ 0 h 3133266"/>
                    <a:gd name="connsiteX8-829" fmla="*/ 3248386 w 5869991"/>
                    <a:gd name="connsiteY8-830" fmla="*/ 0 h 3133266"/>
                    <a:gd name="connsiteX9-831" fmla="*/ 3511518 w 5869991"/>
                    <a:gd name="connsiteY9-832" fmla="*/ 263132 h 3133266"/>
                    <a:gd name="connsiteX10-833" fmla="*/ 3511518 w 5869991"/>
                    <a:gd name="connsiteY10-834" fmla="*/ 978097 h 3133266"/>
                    <a:gd name="connsiteX11-835" fmla="*/ 3593552 w 5869991"/>
                    <a:gd name="connsiteY11-836" fmla="*/ 976092 h 3133266"/>
                    <a:gd name="connsiteX12-837" fmla="*/ 3884898 w 5869991"/>
                    <a:gd name="connsiteY12-838" fmla="*/ 984426 h 3133266"/>
                    <a:gd name="connsiteX13-839" fmla="*/ 4220178 w 5869991"/>
                    <a:gd name="connsiteY13-840" fmla="*/ 1091106 h 3133266"/>
                    <a:gd name="connsiteX14-841" fmla="*/ 4784058 w 5869991"/>
                    <a:gd name="connsiteY14-842" fmla="*/ 1662606 h 3133266"/>
                    <a:gd name="connsiteX15-843" fmla="*/ 5134578 w 5869991"/>
                    <a:gd name="connsiteY15-844" fmla="*/ 1838819 h 3133266"/>
                    <a:gd name="connsiteX16-845" fmla="*/ 5457476 w 5869991"/>
                    <a:gd name="connsiteY16-846" fmla="*/ 1956929 h 3133266"/>
                    <a:gd name="connsiteX17-847" fmla="*/ 5614638 w 5869991"/>
                    <a:gd name="connsiteY17-848" fmla="*/ 2234106 h 3133266"/>
                    <a:gd name="connsiteX18-849" fmla="*/ 5634931 w 5869991"/>
                    <a:gd name="connsiteY18-850" fmla="*/ 2561714 h 3133266"/>
                    <a:gd name="connsiteX19-851" fmla="*/ 5635698 w 5869991"/>
                    <a:gd name="connsiteY19-852" fmla="*/ 2595897 h 3133266"/>
                    <a:gd name="connsiteX20-853" fmla="*/ 5653998 w 5869991"/>
                    <a:gd name="connsiteY20-854" fmla="*/ 2597742 h 3133266"/>
                    <a:gd name="connsiteX21-855" fmla="*/ 5869991 w 5869991"/>
                    <a:gd name="connsiteY21-856" fmla="*/ 2862756 h 3133266"/>
                    <a:gd name="connsiteX22-857" fmla="*/ 5599481 w 5869991"/>
                    <a:gd name="connsiteY22-858" fmla="*/ 3133266 h 3133266"/>
                    <a:gd name="connsiteX23-859" fmla="*/ 5236905 w 5869991"/>
                    <a:gd name="connsiteY23-860" fmla="*/ 3133266 h 3133266"/>
                    <a:gd name="connsiteX24-861" fmla="*/ 5223546 w 5869991"/>
                    <a:gd name="connsiteY24-862" fmla="*/ 3000751 h 3133266"/>
                    <a:gd name="connsiteX25-863" fmla="*/ 4579368 w 5869991"/>
                    <a:gd name="connsiteY25-864" fmla="*/ 2475732 h 3133266"/>
                    <a:gd name="connsiteX26-865" fmla="*/ 3935190 w 5869991"/>
                    <a:gd name="connsiteY26-866" fmla="*/ 3000751 h 3133266"/>
                    <a:gd name="connsiteX27-867" fmla="*/ 3921831 w 5869991"/>
                    <a:gd name="connsiteY27-868" fmla="*/ 3133266 h 3133266"/>
                    <a:gd name="connsiteX28-869" fmla="*/ 3303096 w 5869991"/>
                    <a:gd name="connsiteY28-870" fmla="*/ 3133266 h 3133266"/>
                    <a:gd name="connsiteX29-871" fmla="*/ 3275741 w 5869991"/>
                    <a:gd name="connsiteY29-872" fmla="*/ 3130509 h 3133266"/>
                    <a:gd name="connsiteX30-873" fmla="*/ 3248386 w 5869991"/>
                    <a:gd name="connsiteY30-874" fmla="*/ 3133266 h 3133266"/>
                    <a:gd name="connsiteX31-875" fmla="*/ 2119125 w 5869991"/>
                    <a:gd name="connsiteY31-876" fmla="*/ 3133266 h 3133266"/>
                    <a:gd name="connsiteX32-877" fmla="*/ 2105766 w 5869991"/>
                    <a:gd name="connsiteY32-878" fmla="*/ 3000751 h 3133266"/>
                    <a:gd name="connsiteX33-879" fmla="*/ 1461588 w 5869991"/>
                    <a:gd name="connsiteY33-880" fmla="*/ 2475732 h 3133266"/>
                    <a:gd name="connsiteX34-881" fmla="*/ 817410 w 5869991"/>
                    <a:gd name="connsiteY34-882" fmla="*/ 3000751 h 3133266"/>
                    <a:gd name="connsiteX35-883" fmla="*/ 804051 w 5869991"/>
                    <a:gd name="connsiteY35-884" fmla="*/ 3133266 h 3133266"/>
                    <a:gd name="connsiteX36-885" fmla="*/ 263132 w 5869991"/>
                    <a:gd name="connsiteY36-886" fmla="*/ 3133266 h 3133266"/>
                    <a:gd name="connsiteX37-887" fmla="*/ 0 w 5869991"/>
                    <a:gd name="connsiteY37-888" fmla="*/ 2870134 h 3133266"/>
                    <a:gd name="connsiteX38-889" fmla="*/ 0 w 5869991"/>
                    <a:gd name="connsiteY38-890" fmla="*/ 263132 h 3133266"/>
                    <a:gd name="connsiteX39-891" fmla="*/ 263132 w 5869991"/>
                    <a:gd name="connsiteY39-892" fmla="*/ 0 h 3133266"/>
                    <a:gd name="connsiteX0-893" fmla="*/ 3939191 w 5869991"/>
                    <a:gd name="connsiteY0-894" fmla="*/ 1253985 h 3133266"/>
                    <a:gd name="connsiteX1-895" fmla="*/ 3534379 w 5869991"/>
                    <a:gd name="connsiteY1-896" fmla="*/ 1258747 h 3133266"/>
                    <a:gd name="connsiteX2-897" fmla="*/ 3539141 w 5869991"/>
                    <a:gd name="connsiteY2-898" fmla="*/ 1944547 h 3133266"/>
                    <a:gd name="connsiteX3-899" fmla="*/ 4498786 w 5869991"/>
                    <a:gd name="connsiteY3-900" fmla="*/ 1942166 h 3133266"/>
                    <a:gd name="connsiteX4-901" fmla="*/ 4601179 w 5869991"/>
                    <a:gd name="connsiteY4-902" fmla="*/ 1806435 h 3133266"/>
                    <a:gd name="connsiteX5-903" fmla="*/ 4105879 w 5869991"/>
                    <a:gd name="connsiteY5-904" fmla="*/ 1323041 h 3133266"/>
                    <a:gd name="connsiteX6-905" fmla="*/ 3939191 w 5869991"/>
                    <a:gd name="connsiteY6-906" fmla="*/ 1253985 h 3133266"/>
                    <a:gd name="connsiteX7-907" fmla="*/ 263132 w 5869991"/>
                    <a:gd name="connsiteY7-908" fmla="*/ 0 h 3133266"/>
                    <a:gd name="connsiteX8-909" fmla="*/ 3248386 w 5869991"/>
                    <a:gd name="connsiteY8-910" fmla="*/ 0 h 3133266"/>
                    <a:gd name="connsiteX9-911" fmla="*/ 3511518 w 5869991"/>
                    <a:gd name="connsiteY9-912" fmla="*/ 263132 h 3133266"/>
                    <a:gd name="connsiteX10-913" fmla="*/ 3511518 w 5869991"/>
                    <a:gd name="connsiteY10-914" fmla="*/ 978097 h 3133266"/>
                    <a:gd name="connsiteX11-915" fmla="*/ 3593552 w 5869991"/>
                    <a:gd name="connsiteY11-916" fmla="*/ 976092 h 3133266"/>
                    <a:gd name="connsiteX12-917" fmla="*/ 3884898 w 5869991"/>
                    <a:gd name="connsiteY12-918" fmla="*/ 984426 h 3133266"/>
                    <a:gd name="connsiteX13-919" fmla="*/ 4220178 w 5869991"/>
                    <a:gd name="connsiteY13-920" fmla="*/ 1091106 h 3133266"/>
                    <a:gd name="connsiteX14-921" fmla="*/ 4784058 w 5869991"/>
                    <a:gd name="connsiteY14-922" fmla="*/ 1662606 h 3133266"/>
                    <a:gd name="connsiteX15-923" fmla="*/ 5134578 w 5869991"/>
                    <a:gd name="connsiteY15-924" fmla="*/ 1838819 h 3133266"/>
                    <a:gd name="connsiteX16-925" fmla="*/ 5457476 w 5869991"/>
                    <a:gd name="connsiteY16-926" fmla="*/ 1956929 h 3133266"/>
                    <a:gd name="connsiteX17-927" fmla="*/ 5614638 w 5869991"/>
                    <a:gd name="connsiteY17-928" fmla="*/ 2234106 h 3133266"/>
                    <a:gd name="connsiteX18-929" fmla="*/ 5634931 w 5869991"/>
                    <a:gd name="connsiteY18-930" fmla="*/ 2561714 h 3133266"/>
                    <a:gd name="connsiteX19-931" fmla="*/ 5635698 w 5869991"/>
                    <a:gd name="connsiteY19-932" fmla="*/ 2595897 h 3133266"/>
                    <a:gd name="connsiteX20-933" fmla="*/ 5653998 w 5869991"/>
                    <a:gd name="connsiteY20-934" fmla="*/ 2597742 h 3133266"/>
                    <a:gd name="connsiteX21-935" fmla="*/ 5869991 w 5869991"/>
                    <a:gd name="connsiteY21-936" fmla="*/ 2862756 h 3133266"/>
                    <a:gd name="connsiteX22-937" fmla="*/ 5599481 w 5869991"/>
                    <a:gd name="connsiteY22-938" fmla="*/ 3133266 h 3133266"/>
                    <a:gd name="connsiteX23-939" fmla="*/ 5236905 w 5869991"/>
                    <a:gd name="connsiteY23-940" fmla="*/ 3133266 h 3133266"/>
                    <a:gd name="connsiteX24-941" fmla="*/ 5223546 w 5869991"/>
                    <a:gd name="connsiteY24-942" fmla="*/ 3000751 h 3133266"/>
                    <a:gd name="connsiteX25-943" fmla="*/ 4579368 w 5869991"/>
                    <a:gd name="connsiteY25-944" fmla="*/ 2475732 h 3133266"/>
                    <a:gd name="connsiteX26-945" fmla="*/ 3935190 w 5869991"/>
                    <a:gd name="connsiteY26-946" fmla="*/ 3000751 h 3133266"/>
                    <a:gd name="connsiteX27-947" fmla="*/ 3921831 w 5869991"/>
                    <a:gd name="connsiteY27-948" fmla="*/ 3133266 h 3133266"/>
                    <a:gd name="connsiteX28-949" fmla="*/ 3303096 w 5869991"/>
                    <a:gd name="connsiteY28-950" fmla="*/ 3133266 h 3133266"/>
                    <a:gd name="connsiteX29-951" fmla="*/ 3275741 w 5869991"/>
                    <a:gd name="connsiteY29-952" fmla="*/ 3130509 h 3133266"/>
                    <a:gd name="connsiteX30-953" fmla="*/ 3248386 w 5869991"/>
                    <a:gd name="connsiteY30-954" fmla="*/ 3133266 h 3133266"/>
                    <a:gd name="connsiteX31-955" fmla="*/ 2119125 w 5869991"/>
                    <a:gd name="connsiteY31-956" fmla="*/ 3133266 h 3133266"/>
                    <a:gd name="connsiteX32-957" fmla="*/ 2105766 w 5869991"/>
                    <a:gd name="connsiteY32-958" fmla="*/ 3000751 h 3133266"/>
                    <a:gd name="connsiteX33-959" fmla="*/ 1461588 w 5869991"/>
                    <a:gd name="connsiteY33-960" fmla="*/ 2475732 h 3133266"/>
                    <a:gd name="connsiteX34-961" fmla="*/ 817410 w 5869991"/>
                    <a:gd name="connsiteY34-962" fmla="*/ 3000751 h 3133266"/>
                    <a:gd name="connsiteX35-963" fmla="*/ 804051 w 5869991"/>
                    <a:gd name="connsiteY35-964" fmla="*/ 3133266 h 3133266"/>
                    <a:gd name="connsiteX36-965" fmla="*/ 263132 w 5869991"/>
                    <a:gd name="connsiteY36-966" fmla="*/ 3133266 h 3133266"/>
                    <a:gd name="connsiteX37-967" fmla="*/ 0 w 5869991"/>
                    <a:gd name="connsiteY37-968" fmla="*/ 2870134 h 3133266"/>
                    <a:gd name="connsiteX38-969" fmla="*/ 0 w 5869991"/>
                    <a:gd name="connsiteY38-970" fmla="*/ 263132 h 3133266"/>
                    <a:gd name="connsiteX39-971" fmla="*/ 263132 w 5869991"/>
                    <a:gd name="connsiteY39-972" fmla="*/ 0 h 3133266"/>
                    <a:gd name="connsiteX0-973" fmla="*/ 3939191 w 5869991"/>
                    <a:gd name="connsiteY0-974" fmla="*/ 1253985 h 3133266"/>
                    <a:gd name="connsiteX1-975" fmla="*/ 3534379 w 5869991"/>
                    <a:gd name="connsiteY1-976" fmla="*/ 1258747 h 3133266"/>
                    <a:gd name="connsiteX2-977" fmla="*/ 3539141 w 5869991"/>
                    <a:gd name="connsiteY2-978" fmla="*/ 1944547 h 3133266"/>
                    <a:gd name="connsiteX3-979" fmla="*/ 4498786 w 5869991"/>
                    <a:gd name="connsiteY3-980" fmla="*/ 1942166 h 3133266"/>
                    <a:gd name="connsiteX4-981" fmla="*/ 4601179 w 5869991"/>
                    <a:gd name="connsiteY4-982" fmla="*/ 1806435 h 3133266"/>
                    <a:gd name="connsiteX5-983" fmla="*/ 4105879 w 5869991"/>
                    <a:gd name="connsiteY5-984" fmla="*/ 1323041 h 3133266"/>
                    <a:gd name="connsiteX6-985" fmla="*/ 3939191 w 5869991"/>
                    <a:gd name="connsiteY6-986" fmla="*/ 1253985 h 3133266"/>
                    <a:gd name="connsiteX7-987" fmla="*/ 263132 w 5869991"/>
                    <a:gd name="connsiteY7-988" fmla="*/ 0 h 3133266"/>
                    <a:gd name="connsiteX8-989" fmla="*/ 3248386 w 5869991"/>
                    <a:gd name="connsiteY8-990" fmla="*/ 0 h 3133266"/>
                    <a:gd name="connsiteX9-991" fmla="*/ 3511518 w 5869991"/>
                    <a:gd name="connsiteY9-992" fmla="*/ 263132 h 3133266"/>
                    <a:gd name="connsiteX10-993" fmla="*/ 3511518 w 5869991"/>
                    <a:gd name="connsiteY10-994" fmla="*/ 978097 h 3133266"/>
                    <a:gd name="connsiteX11-995" fmla="*/ 3593552 w 5869991"/>
                    <a:gd name="connsiteY11-996" fmla="*/ 976092 h 3133266"/>
                    <a:gd name="connsiteX12-997" fmla="*/ 3884898 w 5869991"/>
                    <a:gd name="connsiteY12-998" fmla="*/ 984426 h 3133266"/>
                    <a:gd name="connsiteX13-999" fmla="*/ 4220178 w 5869991"/>
                    <a:gd name="connsiteY13-1000" fmla="*/ 1091106 h 3133266"/>
                    <a:gd name="connsiteX14-1001" fmla="*/ 4784058 w 5869991"/>
                    <a:gd name="connsiteY14-1002" fmla="*/ 1662606 h 3133266"/>
                    <a:gd name="connsiteX15-1003" fmla="*/ 5134578 w 5869991"/>
                    <a:gd name="connsiteY15-1004" fmla="*/ 1838819 h 3133266"/>
                    <a:gd name="connsiteX16-1005" fmla="*/ 5457476 w 5869991"/>
                    <a:gd name="connsiteY16-1006" fmla="*/ 1956929 h 3133266"/>
                    <a:gd name="connsiteX17-1007" fmla="*/ 5614638 w 5869991"/>
                    <a:gd name="connsiteY17-1008" fmla="*/ 2234106 h 3133266"/>
                    <a:gd name="connsiteX18-1009" fmla="*/ 5634931 w 5869991"/>
                    <a:gd name="connsiteY18-1010" fmla="*/ 2561714 h 3133266"/>
                    <a:gd name="connsiteX19-1011" fmla="*/ 5635698 w 5869991"/>
                    <a:gd name="connsiteY19-1012" fmla="*/ 2595897 h 3133266"/>
                    <a:gd name="connsiteX20-1013" fmla="*/ 5653998 w 5869991"/>
                    <a:gd name="connsiteY20-1014" fmla="*/ 2597742 h 3133266"/>
                    <a:gd name="connsiteX21-1015" fmla="*/ 5869991 w 5869991"/>
                    <a:gd name="connsiteY21-1016" fmla="*/ 2862756 h 3133266"/>
                    <a:gd name="connsiteX22-1017" fmla="*/ 5599481 w 5869991"/>
                    <a:gd name="connsiteY22-1018" fmla="*/ 3133266 h 3133266"/>
                    <a:gd name="connsiteX23-1019" fmla="*/ 5236905 w 5869991"/>
                    <a:gd name="connsiteY23-1020" fmla="*/ 3133266 h 3133266"/>
                    <a:gd name="connsiteX24-1021" fmla="*/ 5223546 w 5869991"/>
                    <a:gd name="connsiteY24-1022" fmla="*/ 3000751 h 3133266"/>
                    <a:gd name="connsiteX25-1023" fmla="*/ 4579368 w 5869991"/>
                    <a:gd name="connsiteY25-1024" fmla="*/ 2475732 h 3133266"/>
                    <a:gd name="connsiteX26-1025" fmla="*/ 3935190 w 5869991"/>
                    <a:gd name="connsiteY26-1026" fmla="*/ 3000751 h 3133266"/>
                    <a:gd name="connsiteX27-1027" fmla="*/ 3921831 w 5869991"/>
                    <a:gd name="connsiteY27-1028" fmla="*/ 3133266 h 3133266"/>
                    <a:gd name="connsiteX28-1029" fmla="*/ 3303096 w 5869991"/>
                    <a:gd name="connsiteY28-1030" fmla="*/ 3133266 h 3133266"/>
                    <a:gd name="connsiteX29-1031" fmla="*/ 3275741 w 5869991"/>
                    <a:gd name="connsiteY29-1032" fmla="*/ 3130509 h 3133266"/>
                    <a:gd name="connsiteX30-1033" fmla="*/ 3248386 w 5869991"/>
                    <a:gd name="connsiteY30-1034" fmla="*/ 3133266 h 3133266"/>
                    <a:gd name="connsiteX31-1035" fmla="*/ 2119125 w 5869991"/>
                    <a:gd name="connsiteY31-1036" fmla="*/ 3133266 h 3133266"/>
                    <a:gd name="connsiteX32-1037" fmla="*/ 2105766 w 5869991"/>
                    <a:gd name="connsiteY32-1038" fmla="*/ 3000751 h 3133266"/>
                    <a:gd name="connsiteX33-1039" fmla="*/ 1461588 w 5869991"/>
                    <a:gd name="connsiteY33-1040" fmla="*/ 2475732 h 3133266"/>
                    <a:gd name="connsiteX34-1041" fmla="*/ 817410 w 5869991"/>
                    <a:gd name="connsiteY34-1042" fmla="*/ 3000751 h 3133266"/>
                    <a:gd name="connsiteX35-1043" fmla="*/ 804051 w 5869991"/>
                    <a:gd name="connsiteY35-1044" fmla="*/ 3133266 h 3133266"/>
                    <a:gd name="connsiteX36-1045" fmla="*/ 263132 w 5869991"/>
                    <a:gd name="connsiteY36-1046" fmla="*/ 3133266 h 3133266"/>
                    <a:gd name="connsiteX37-1047" fmla="*/ 0 w 5869991"/>
                    <a:gd name="connsiteY37-1048" fmla="*/ 2870134 h 3133266"/>
                    <a:gd name="connsiteX38-1049" fmla="*/ 0 w 5869991"/>
                    <a:gd name="connsiteY38-1050" fmla="*/ 263132 h 3133266"/>
                    <a:gd name="connsiteX39-1051" fmla="*/ 263132 w 5869991"/>
                    <a:gd name="connsiteY39-1052" fmla="*/ 0 h 3133266"/>
                    <a:gd name="connsiteX0-1053" fmla="*/ 3939191 w 5869991"/>
                    <a:gd name="connsiteY0-1054" fmla="*/ 1253985 h 3133266"/>
                    <a:gd name="connsiteX1-1055" fmla="*/ 3534379 w 5869991"/>
                    <a:gd name="connsiteY1-1056" fmla="*/ 1258747 h 3133266"/>
                    <a:gd name="connsiteX2-1057" fmla="*/ 3539141 w 5869991"/>
                    <a:gd name="connsiteY2-1058" fmla="*/ 1944547 h 3133266"/>
                    <a:gd name="connsiteX3-1059" fmla="*/ 4498786 w 5869991"/>
                    <a:gd name="connsiteY3-1060" fmla="*/ 1942166 h 3133266"/>
                    <a:gd name="connsiteX4-1061" fmla="*/ 4601179 w 5869991"/>
                    <a:gd name="connsiteY4-1062" fmla="*/ 1806435 h 3133266"/>
                    <a:gd name="connsiteX5-1063" fmla="*/ 4105879 w 5869991"/>
                    <a:gd name="connsiteY5-1064" fmla="*/ 1323041 h 3133266"/>
                    <a:gd name="connsiteX6-1065" fmla="*/ 3939191 w 5869991"/>
                    <a:gd name="connsiteY6-1066" fmla="*/ 1253985 h 3133266"/>
                    <a:gd name="connsiteX7-1067" fmla="*/ 263132 w 5869991"/>
                    <a:gd name="connsiteY7-1068" fmla="*/ 0 h 3133266"/>
                    <a:gd name="connsiteX8-1069" fmla="*/ 3248386 w 5869991"/>
                    <a:gd name="connsiteY8-1070" fmla="*/ 0 h 3133266"/>
                    <a:gd name="connsiteX9-1071" fmla="*/ 3511518 w 5869991"/>
                    <a:gd name="connsiteY9-1072" fmla="*/ 263132 h 3133266"/>
                    <a:gd name="connsiteX10-1073" fmla="*/ 3511518 w 5869991"/>
                    <a:gd name="connsiteY10-1074" fmla="*/ 978097 h 3133266"/>
                    <a:gd name="connsiteX11-1075" fmla="*/ 3593552 w 5869991"/>
                    <a:gd name="connsiteY11-1076" fmla="*/ 976092 h 3133266"/>
                    <a:gd name="connsiteX12-1077" fmla="*/ 3884898 w 5869991"/>
                    <a:gd name="connsiteY12-1078" fmla="*/ 984426 h 3133266"/>
                    <a:gd name="connsiteX13-1079" fmla="*/ 4220178 w 5869991"/>
                    <a:gd name="connsiteY13-1080" fmla="*/ 1091106 h 3133266"/>
                    <a:gd name="connsiteX14-1081" fmla="*/ 4784058 w 5869991"/>
                    <a:gd name="connsiteY14-1082" fmla="*/ 1662606 h 3133266"/>
                    <a:gd name="connsiteX15-1083" fmla="*/ 5134578 w 5869991"/>
                    <a:gd name="connsiteY15-1084" fmla="*/ 1838819 h 3133266"/>
                    <a:gd name="connsiteX16-1085" fmla="*/ 5457476 w 5869991"/>
                    <a:gd name="connsiteY16-1086" fmla="*/ 1956929 h 3133266"/>
                    <a:gd name="connsiteX17-1087" fmla="*/ 5614638 w 5869991"/>
                    <a:gd name="connsiteY17-1088" fmla="*/ 2234106 h 3133266"/>
                    <a:gd name="connsiteX18-1089" fmla="*/ 5634931 w 5869991"/>
                    <a:gd name="connsiteY18-1090" fmla="*/ 2561714 h 3133266"/>
                    <a:gd name="connsiteX19-1091" fmla="*/ 5635698 w 5869991"/>
                    <a:gd name="connsiteY19-1092" fmla="*/ 2595897 h 3133266"/>
                    <a:gd name="connsiteX20-1093" fmla="*/ 5653998 w 5869991"/>
                    <a:gd name="connsiteY20-1094" fmla="*/ 2597742 h 3133266"/>
                    <a:gd name="connsiteX21-1095" fmla="*/ 5869991 w 5869991"/>
                    <a:gd name="connsiteY21-1096" fmla="*/ 2862756 h 3133266"/>
                    <a:gd name="connsiteX22-1097" fmla="*/ 5599481 w 5869991"/>
                    <a:gd name="connsiteY22-1098" fmla="*/ 3133266 h 3133266"/>
                    <a:gd name="connsiteX23-1099" fmla="*/ 5236905 w 5869991"/>
                    <a:gd name="connsiteY23-1100" fmla="*/ 3133266 h 3133266"/>
                    <a:gd name="connsiteX24-1101" fmla="*/ 5223546 w 5869991"/>
                    <a:gd name="connsiteY24-1102" fmla="*/ 3000751 h 3133266"/>
                    <a:gd name="connsiteX25-1103" fmla="*/ 4579368 w 5869991"/>
                    <a:gd name="connsiteY25-1104" fmla="*/ 2475732 h 3133266"/>
                    <a:gd name="connsiteX26-1105" fmla="*/ 3935190 w 5869991"/>
                    <a:gd name="connsiteY26-1106" fmla="*/ 3000751 h 3133266"/>
                    <a:gd name="connsiteX27-1107" fmla="*/ 3921831 w 5869991"/>
                    <a:gd name="connsiteY27-1108" fmla="*/ 3133266 h 3133266"/>
                    <a:gd name="connsiteX28-1109" fmla="*/ 3303096 w 5869991"/>
                    <a:gd name="connsiteY28-1110" fmla="*/ 3133266 h 3133266"/>
                    <a:gd name="connsiteX29-1111" fmla="*/ 3275741 w 5869991"/>
                    <a:gd name="connsiteY29-1112" fmla="*/ 3130509 h 3133266"/>
                    <a:gd name="connsiteX30-1113" fmla="*/ 3248386 w 5869991"/>
                    <a:gd name="connsiteY30-1114" fmla="*/ 3133266 h 3133266"/>
                    <a:gd name="connsiteX31-1115" fmla="*/ 2119125 w 5869991"/>
                    <a:gd name="connsiteY31-1116" fmla="*/ 3133266 h 3133266"/>
                    <a:gd name="connsiteX32-1117" fmla="*/ 2105766 w 5869991"/>
                    <a:gd name="connsiteY32-1118" fmla="*/ 3000751 h 3133266"/>
                    <a:gd name="connsiteX33-1119" fmla="*/ 1461588 w 5869991"/>
                    <a:gd name="connsiteY33-1120" fmla="*/ 2475732 h 3133266"/>
                    <a:gd name="connsiteX34-1121" fmla="*/ 817410 w 5869991"/>
                    <a:gd name="connsiteY34-1122" fmla="*/ 3000751 h 3133266"/>
                    <a:gd name="connsiteX35-1123" fmla="*/ 804051 w 5869991"/>
                    <a:gd name="connsiteY35-1124" fmla="*/ 3133266 h 3133266"/>
                    <a:gd name="connsiteX36-1125" fmla="*/ 263132 w 5869991"/>
                    <a:gd name="connsiteY36-1126" fmla="*/ 3133266 h 3133266"/>
                    <a:gd name="connsiteX37-1127" fmla="*/ 0 w 5869991"/>
                    <a:gd name="connsiteY37-1128" fmla="*/ 2870134 h 3133266"/>
                    <a:gd name="connsiteX38-1129" fmla="*/ 0 w 5869991"/>
                    <a:gd name="connsiteY38-1130" fmla="*/ 263132 h 3133266"/>
                    <a:gd name="connsiteX39-1131" fmla="*/ 263132 w 5869991"/>
                    <a:gd name="connsiteY39-1132" fmla="*/ 0 h 3133266"/>
                    <a:gd name="connsiteX0-1133" fmla="*/ 3939191 w 5877611"/>
                    <a:gd name="connsiteY0-1134" fmla="*/ 1253985 h 3134636"/>
                    <a:gd name="connsiteX1-1135" fmla="*/ 3534379 w 5877611"/>
                    <a:gd name="connsiteY1-1136" fmla="*/ 1258747 h 3134636"/>
                    <a:gd name="connsiteX2-1137" fmla="*/ 3539141 w 5877611"/>
                    <a:gd name="connsiteY2-1138" fmla="*/ 1944547 h 3134636"/>
                    <a:gd name="connsiteX3-1139" fmla="*/ 4498786 w 5877611"/>
                    <a:gd name="connsiteY3-1140" fmla="*/ 1942166 h 3134636"/>
                    <a:gd name="connsiteX4-1141" fmla="*/ 4601179 w 5877611"/>
                    <a:gd name="connsiteY4-1142" fmla="*/ 1806435 h 3134636"/>
                    <a:gd name="connsiteX5-1143" fmla="*/ 4105879 w 5877611"/>
                    <a:gd name="connsiteY5-1144" fmla="*/ 1323041 h 3134636"/>
                    <a:gd name="connsiteX6-1145" fmla="*/ 3939191 w 5877611"/>
                    <a:gd name="connsiteY6-1146" fmla="*/ 1253985 h 3134636"/>
                    <a:gd name="connsiteX7-1147" fmla="*/ 263132 w 5877611"/>
                    <a:gd name="connsiteY7-1148" fmla="*/ 0 h 3134636"/>
                    <a:gd name="connsiteX8-1149" fmla="*/ 3248386 w 5877611"/>
                    <a:gd name="connsiteY8-1150" fmla="*/ 0 h 3134636"/>
                    <a:gd name="connsiteX9-1151" fmla="*/ 3511518 w 5877611"/>
                    <a:gd name="connsiteY9-1152" fmla="*/ 263132 h 3134636"/>
                    <a:gd name="connsiteX10-1153" fmla="*/ 3511518 w 5877611"/>
                    <a:gd name="connsiteY10-1154" fmla="*/ 978097 h 3134636"/>
                    <a:gd name="connsiteX11-1155" fmla="*/ 3593552 w 5877611"/>
                    <a:gd name="connsiteY11-1156" fmla="*/ 976092 h 3134636"/>
                    <a:gd name="connsiteX12-1157" fmla="*/ 3884898 w 5877611"/>
                    <a:gd name="connsiteY12-1158" fmla="*/ 984426 h 3134636"/>
                    <a:gd name="connsiteX13-1159" fmla="*/ 4220178 w 5877611"/>
                    <a:gd name="connsiteY13-1160" fmla="*/ 1091106 h 3134636"/>
                    <a:gd name="connsiteX14-1161" fmla="*/ 4784058 w 5877611"/>
                    <a:gd name="connsiteY14-1162" fmla="*/ 1662606 h 3134636"/>
                    <a:gd name="connsiteX15-1163" fmla="*/ 5134578 w 5877611"/>
                    <a:gd name="connsiteY15-1164" fmla="*/ 1838819 h 3134636"/>
                    <a:gd name="connsiteX16-1165" fmla="*/ 5457476 w 5877611"/>
                    <a:gd name="connsiteY16-1166" fmla="*/ 1956929 h 3134636"/>
                    <a:gd name="connsiteX17-1167" fmla="*/ 5614638 w 5877611"/>
                    <a:gd name="connsiteY17-1168" fmla="*/ 2234106 h 3134636"/>
                    <a:gd name="connsiteX18-1169" fmla="*/ 5634931 w 5877611"/>
                    <a:gd name="connsiteY18-1170" fmla="*/ 2561714 h 3134636"/>
                    <a:gd name="connsiteX19-1171" fmla="*/ 5635698 w 5877611"/>
                    <a:gd name="connsiteY19-1172" fmla="*/ 2595897 h 3134636"/>
                    <a:gd name="connsiteX20-1173" fmla="*/ 5653998 w 5877611"/>
                    <a:gd name="connsiteY20-1174" fmla="*/ 2597742 h 3134636"/>
                    <a:gd name="connsiteX21-1175" fmla="*/ 5877611 w 5877611"/>
                    <a:gd name="connsiteY21-1176" fmla="*/ 3007536 h 3134636"/>
                    <a:gd name="connsiteX22-1177" fmla="*/ 5599481 w 5877611"/>
                    <a:gd name="connsiteY22-1178" fmla="*/ 3133266 h 3134636"/>
                    <a:gd name="connsiteX23-1179" fmla="*/ 5236905 w 5877611"/>
                    <a:gd name="connsiteY23-1180" fmla="*/ 3133266 h 3134636"/>
                    <a:gd name="connsiteX24-1181" fmla="*/ 5223546 w 5877611"/>
                    <a:gd name="connsiteY24-1182" fmla="*/ 3000751 h 3134636"/>
                    <a:gd name="connsiteX25-1183" fmla="*/ 4579368 w 5877611"/>
                    <a:gd name="connsiteY25-1184" fmla="*/ 2475732 h 3134636"/>
                    <a:gd name="connsiteX26-1185" fmla="*/ 3935190 w 5877611"/>
                    <a:gd name="connsiteY26-1186" fmla="*/ 3000751 h 3134636"/>
                    <a:gd name="connsiteX27-1187" fmla="*/ 3921831 w 5877611"/>
                    <a:gd name="connsiteY27-1188" fmla="*/ 3133266 h 3134636"/>
                    <a:gd name="connsiteX28-1189" fmla="*/ 3303096 w 5877611"/>
                    <a:gd name="connsiteY28-1190" fmla="*/ 3133266 h 3134636"/>
                    <a:gd name="connsiteX29-1191" fmla="*/ 3275741 w 5877611"/>
                    <a:gd name="connsiteY29-1192" fmla="*/ 3130509 h 3134636"/>
                    <a:gd name="connsiteX30-1193" fmla="*/ 3248386 w 5877611"/>
                    <a:gd name="connsiteY30-1194" fmla="*/ 3133266 h 3134636"/>
                    <a:gd name="connsiteX31-1195" fmla="*/ 2119125 w 5877611"/>
                    <a:gd name="connsiteY31-1196" fmla="*/ 3133266 h 3134636"/>
                    <a:gd name="connsiteX32-1197" fmla="*/ 2105766 w 5877611"/>
                    <a:gd name="connsiteY32-1198" fmla="*/ 3000751 h 3134636"/>
                    <a:gd name="connsiteX33-1199" fmla="*/ 1461588 w 5877611"/>
                    <a:gd name="connsiteY33-1200" fmla="*/ 2475732 h 3134636"/>
                    <a:gd name="connsiteX34-1201" fmla="*/ 817410 w 5877611"/>
                    <a:gd name="connsiteY34-1202" fmla="*/ 3000751 h 3134636"/>
                    <a:gd name="connsiteX35-1203" fmla="*/ 804051 w 5877611"/>
                    <a:gd name="connsiteY35-1204" fmla="*/ 3133266 h 3134636"/>
                    <a:gd name="connsiteX36-1205" fmla="*/ 263132 w 5877611"/>
                    <a:gd name="connsiteY36-1206" fmla="*/ 3133266 h 3134636"/>
                    <a:gd name="connsiteX37-1207" fmla="*/ 0 w 5877611"/>
                    <a:gd name="connsiteY37-1208" fmla="*/ 2870134 h 3134636"/>
                    <a:gd name="connsiteX38-1209" fmla="*/ 0 w 5877611"/>
                    <a:gd name="connsiteY38-1210" fmla="*/ 263132 h 3134636"/>
                    <a:gd name="connsiteX39-1211" fmla="*/ 263132 w 5877611"/>
                    <a:gd name="connsiteY39-1212" fmla="*/ 0 h 31346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5877611" h="3134636">
                      <a:moveTo>
                        <a:pt x="3939191" y="1253985"/>
                      </a:moveTo>
                      <a:cubicBezTo>
                        <a:pt x="3843348" y="1252787"/>
                        <a:pt x="3643917" y="1253985"/>
                        <a:pt x="3534379" y="1258747"/>
                      </a:cubicBezTo>
                      <a:cubicBezTo>
                        <a:pt x="3535966" y="1477822"/>
                        <a:pt x="3537554" y="1725472"/>
                        <a:pt x="3539141" y="1944547"/>
                      </a:cubicBezTo>
                      <a:cubicBezTo>
                        <a:pt x="3859816" y="1939785"/>
                        <a:pt x="4252723" y="1943754"/>
                        <a:pt x="4498786" y="1942166"/>
                      </a:cubicBezTo>
                      <a:cubicBezTo>
                        <a:pt x="4744849" y="1940578"/>
                        <a:pt x="4666663" y="1909622"/>
                        <a:pt x="4601179" y="1806435"/>
                      </a:cubicBezTo>
                      <a:cubicBezTo>
                        <a:pt x="4535695" y="1703248"/>
                        <a:pt x="4213204" y="1418603"/>
                        <a:pt x="4105879" y="1323041"/>
                      </a:cubicBezTo>
                      <a:cubicBezTo>
                        <a:pt x="4047935" y="1271448"/>
                        <a:pt x="4034441" y="1255176"/>
                        <a:pt x="3939191" y="1253985"/>
                      </a:cubicBezTo>
                      <a:close/>
                      <a:moveTo>
                        <a:pt x="263132" y="0"/>
                      </a:moveTo>
                      <a:lnTo>
                        <a:pt x="3248386" y="0"/>
                      </a:lnTo>
                      <a:cubicBezTo>
                        <a:pt x="3393710" y="0"/>
                        <a:pt x="3511518" y="117808"/>
                        <a:pt x="3511518" y="263132"/>
                      </a:cubicBezTo>
                      <a:lnTo>
                        <a:pt x="3511518" y="978097"/>
                      </a:lnTo>
                      <a:lnTo>
                        <a:pt x="3593552" y="976092"/>
                      </a:lnTo>
                      <a:cubicBezTo>
                        <a:pt x="3703050" y="974425"/>
                        <a:pt x="3804253" y="975536"/>
                        <a:pt x="3884898" y="984426"/>
                      </a:cubicBezTo>
                      <a:cubicBezTo>
                        <a:pt x="4046188" y="1002206"/>
                        <a:pt x="4070318" y="978076"/>
                        <a:pt x="4220178" y="1091106"/>
                      </a:cubicBezTo>
                      <a:cubicBezTo>
                        <a:pt x="4408138" y="1281606"/>
                        <a:pt x="4631658" y="1537987"/>
                        <a:pt x="4784058" y="1662606"/>
                      </a:cubicBezTo>
                      <a:cubicBezTo>
                        <a:pt x="4936458" y="1787225"/>
                        <a:pt x="5022342" y="1789765"/>
                        <a:pt x="5134578" y="1838819"/>
                      </a:cubicBezTo>
                      <a:cubicBezTo>
                        <a:pt x="5246814" y="1887873"/>
                        <a:pt x="5349843" y="1917559"/>
                        <a:pt x="5457476" y="1956929"/>
                      </a:cubicBezTo>
                      <a:cubicBezTo>
                        <a:pt x="5555424" y="1990812"/>
                        <a:pt x="5584634" y="2114250"/>
                        <a:pt x="5614638" y="2234106"/>
                      </a:cubicBezTo>
                      <a:cubicBezTo>
                        <a:pt x="5637141" y="2323998"/>
                        <a:pt x="5634462" y="2444787"/>
                        <a:pt x="5634931" y="2561714"/>
                      </a:cubicBezTo>
                      <a:cubicBezTo>
                        <a:pt x="5635187" y="2573108"/>
                        <a:pt x="5635442" y="2584503"/>
                        <a:pt x="5635698" y="2595897"/>
                      </a:cubicBezTo>
                      <a:lnTo>
                        <a:pt x="5653998" y="2597742"/>
                      </a:lnTo>
                      <a:cubicBezTo>
                        <a:pt x="5777265" y="2622966"/>
                        <a:pt x="5877611" y="2876812"/>
                        <a:pt x="5877611" y="3007536"/>
                      </a:cubicBezTo>
                      <a:cubicBezTo>
                        <a:pt x="5877611" y="3156935"/>
                        <a:pt x="5748880" y="3133266"/>
                        <a:pt x="5599481" y="3133266"/>
                      </a:cubicBezTo>
                      <a:lnTo>
                        <a:pt x="5236905" y="3133266"/>
                      </a:lnTo>
                      <a:lnTo>
                        <a:pt x="5223546" y="3000751"/>
                      </a:lnTo>
                      <a:cubicBezTo>
                        <a:pt x="5162234" y="2701123"/>
                        <a:pt x="4897123" y="2475732"/>
                        <a:pt x="4579368" y="2475732"/>
                      </a:cubicBezTo>
                      <a:cubicBezTo>
                        <a:pt x="4261614" y="2475732"/>
                        <a:pt x="3996503" y="2701123"/>
                        <a:pt x="3935190" y="3000751"/>
                      </a:cubicBezTo>
                      <a:lnTo>
                        <a:pt x="3921831" y="3133266"/>
                      </a:lnTo>
                      <a:lnTo>
                        <a:pt x="3303096" y="3133266"/>
                      </a:lnTo>
                      <a:lnTo>
                        <a:pt x="3275741" y="3130509"/>
                      </a:lnTo>
                      <a:lnTo>
                        <a:pt x="3248386" y="3133266"/>
                      </a:lnTo>
                      <a:lnTo>
                        <a:pt x="2119125" y="3133266"/>
                      </a:lnTo>
                      <a:lnTo>
                        <a:pt x="2105766" y="3000751"/>
                      </a:lnTo>
                      <a:cubicBezTo>
                        <a:pt x="2044454" y="2701123"/>
                        <a:pt x="1779343" y="2475732"/>
                        <a:pt x="1461588" y="2475732"/>
                      </a:cubicBezTo>
                      <a:cubicBezTo>
                        <a:pt x="1143834" y="2475732"/>
                        <a:pt x="878723" y="2701123"/>
                        <a:pt x="817410" y="3000751"/>
                      </a:cubicBezTo>
                      <a:lnTo>
                        <a:pt x="804051" y="3133266"/>
                      </a:lnTo>
                      <a:lnTo>
                        <a:pt x="263132" y="3133266"/>
                      </a:lnTo>
                      <a:cubicBezTo>
                        <a:pt x="117808" y="3133266"/>
                        <a:pt x="0" y="3015458"/>
                        <a:pt x="0" y="2870134"/>
                      </a:cubicBezTo>
                      <a:lnTo>
                        <a:pt x="0" y="263132"/>
                      </a:lnTo>
                      <a:cubicBezTo>
                        <a:pt x="0" y="117808"/>
                        <a:pt x="117808" y="0"/>
                        <a:pt x="26313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Arial"/>
                    <a:ea typeface="方正黑体简体" panose="03000509000000000000" pitchFamily="65" charset="-122"/>
                    <a:cs typeface="+mn-cs"/>
                  </a:endParaRPr>
                </a:p>
              </p:txBody>
            </p:sp>
          </p:grpSp>
        </p:grpSp>
        <p:sp>
          <p:nvSpPr>
            <p:cNvPr id="34" name="Shape 15572">
              <a:extLst>
                <a:ext uri="{FF2B5EF4-FFF2-40B4-BE49-F238E27FC236}">
                  <a16:creationId xmlns:a16="http://schemas.microsoft.com/office/drawing/2014/main" id="{F6FB0D9B-4B5C-4C0A-B21D-F987B6C1454E}"/>
                </a:ext>
              </a:extLst>
            </p:cNvPr>
            <p:cNvSpPr/>
            <p:nvPr/>
          </p:nvSpPr>
          <p:spPr>
            <a:xfrm>
              <a:off x="3992303" y="4215385"/>
              <a:ext cx="1511411" cy="400108"/>
            </a:xfrm>
            <a:prstGeom prst="rect">
              <a:avLst/>
            </a:prstGeom>
            <a:noFill/>
            <a:ln w="12700" cap="flat">
              <a:noFill/>
              <a:miter lim="400000"/>
            </a:ln>
            <a:effectLst/>
          </p:spPr>
          <p:txBody>
            <a:bodyPr wrap="square" lIns="60959" tIns="60959" rIns="60959" bIns="60959" numCol="1" anchor="t">
              <a:spAutoFit/>
            </a:bodyPr>
            <a:lstStyle>
              <a:lvl1pPr algn="ctr">
                <a:lnSpc>
                  <a:spcPct val="90000"/>
                </a:lnSpc>
                <a:defRPr sz="1400">
                  <a:solidFill>
                    <a:srgbClr val="3194C6"/>
                  </a:solidFill>
                  <a:uFill>
                    <a:solidFill>
                      <a:srgbClr val="3194C6"/>
                    </a:solidFill>
                  </a:uFill>
                  <a:latin typeface="+mn-lt"/>
                  <a:ea typeface="+mn-ea"/>
                  <a:cs typeface="+mn-cs"/>
                  <a:sym typeface="Bebas Neue"/>
                </a:defRPr>
              </a:lvl1pPr>
            </a:lstStyle>
            <a:p>
              <a:pPr marL="0" marR="0" lvl="0" indent="0" algn="ctr" defTabSz="914400" rtl="0" eaLnBrk="1" fontAlgn="auto" latinLnBrk="0" hangingPunct="1">
                <a:lnSpc>
                  <a:spcPct val="90000"/>
                </a:lnSpc>
                <a:spcBef>
                  <a:spcPts val="0"/>
                </a:spcBef>
                <a:spcAft>
                  <a:spcPts val="0"/>
                </a:spcAft>
                <a:buClrTx/>
                <a:buSzTx/>
                <a:buFontTx/>
                <a:buNone/>
                <a:tabLst/>
                <a:defRPr sz="1800">
                  <a:solidFill>
                    <a:srgbClr val="000000"/>
                  </a:solidFill>
                  <a:uFillTx/>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mn-ea"/>
                  <a:sym typeface="+mn-lt"/>
                </a:rPr>
                <a:t>Add a title</a:t>
              </a:r>
              <a:endParaRPr kumimoji="0" sz="2000" b="1" i="0" u="none" strike="noStrike" kern="1200" cap="none" spc="0" normalizeH="0" baseline="0" noProof="0" dirty="0">
                <a:ln>
                  <a:noFill/>
                </a:ln>
                <a:solidFill>
                  <a:schemeClr val="tx1">
                    <a:lumMod val="85000"/>
                    <a:lumOff val="15000"/>
                  </a:schemeClr>
                </a:solidFill>
                <a:effectLst/>
                <a:uLnTx/>
                <a:uFillTx/>
                <a:latin typeface="+mn-ea"/>
                <a:cs typeface="+mn-ea"/>
                <a:sym typeface="+mn-lt"/>
              </a:endParaRPr>
            </a:p>
          </p:txBody>
        </p:sp>
        <p:sp>
          <p:nvSpPr>
            <p:cNvPr id="35" name="Shape 15573">
              <a:extLst>
                <a:ext uri="{FF2B5EF4-FFF2-40B4-BE49-F238E27FC236}">
                  <a16:creationId xmlns:a16="http://schemas.microsoft.com/office/drawing/2014/main" id="{24AD0F4F-7AF4-4757-891D-BE3E865061E3}"/>
                </a:ext>
              </a:extLst>
            </p:cNvPr>
            <p:cNvSpPr/>
            <p:nvPr/>
          </p:nvSpPr>
          <p:spPr>
            <a:xfrm>
              <a:off x="3801924" y="4698677"/>
              <a:ext cx="1920864" cy="1098121"/>
            </a:xfrm>
            <a:prstGeom prst="rect">
              <a:avLst/>
            </a:prstGeom>
            <a:noFill/>
            <a:ln w="12700" cap="flat">
              <a:noFill/>
              <a:miter lim="400000"/>
            </a:ln>
            <a:effectLst/>
          </p:spPr>
          <p:txBody>
            <a:bodyPr wrap="square" lIns="0" tIns="0" rIns="0" bIns="0" numCol="1" anchor="t">
              <a:spAutoFit/>
            </a:bodyPr>
            <a:lstStyle>
              <a:lvl1pPr algn="ctr">
                <a:lnSpc>
                  <a:spcPct val="140000"/>
                </a:lnSpc>
                <a:defRPr sz="8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a:lnSpc>
                  <a:spcPts val="2200"/>
                </a:lnSpc>
              </a:pPr>
              <a:r>
                <a:rPr lang="zh-CN" altLang="en-US" sz="1100" dirty="0">
                  <a:solidFill>
                    <a:schemeClr val="tx1">
                      <a:lumMod val="85000"/>
                      <a:lumOff val="15000"/>
                    </a:schemeClr>
                  </a:solidFill>
                  <a:latin typeface="+mn-ea"/>
                  <a:ea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ea typeface="+mn-ea"/>
                <a:sym typeface="Arial" panose="020B0604020202020204" pitchFamily="34" charset="0"/>
              </a:endParaRPr>
            </a:p>
          </p:txBody>
        </p:sp>
      </p:grpSp>
      <p:grpSp>
        <p:nvGrpSpPr>
          <p:cNvPr id="5" name="组合 4">
            <a:extLst>
              <a:ext uri="{FF2B5EF4-FFF2-40B4-BE49-F238E27FC236}">
                <a16:creationId xmlns:a16="http://schemas.microsoft.com/office/drawing/2014/main" id="{947A10BE-F6C4-4509-AE19-6C08457285A2}"/>
              </a:ext>
            </a:extLst>
          </p:cNvPr>
          <p:cNvGrpSpPr/>
          <p:nvPr/>
        </p:nvGrpSpPr>
        <p:grpSpPr>
          <a:xfrm>
            <a:off x="6535551" y="2310860"/>
            <a:ext cx="1920864" cy="3485938"/>
            <a:chOff x="6535551" y="2310860"/>
            <a:chExt cx="1920864" cy="3485938"/>
          </a:xfrm>
        </p:grpSpPr>
        <p:grpSp>
          <p:nvGrpSpPr>
            <p:cNvPr id="20" name="组合 19">
              <a:extLst>
                <a:ext uri="{FF2B5EF4-FFF2-40B4-BE49-F238E27FC236}">
                  <a16:creationId xmlns:a16="http://schemas.microsoft.com/office/drawing/2014/main" id="{8162FE5A-BAC8-4508-B1CC-CE543FC7DBE9}"/>
                </a:ext>
              </a:extLst>
            </p:cNvPr>
            <p:cNvGrpSpPr/>
            <p:nvPr/>
          </p:nvGrpSpPr>
          <p:grpSpPr>
            <a:xfrm>
              <a:off x="6616993" y="2310860"/>
              <a:ext cx="1372167" cy="1549940"/>
              <a:chOff x="4046804" y="2241010"/>
              <a:chExt cx="1050395" cy="1186480"/>
            </a:xfrm>
          </p:grpSpPr>
          <p:sp>
            <p:nvSpPr>
              <p:cNvPr id="21" name="任意多边形 32">
                <a:extLst>
                  <a:ext uri="{FF2B5EF4-FFF2-40B4-BE49-F238E27FC236}">
                    <a16:creationId xmlns:a16="http://schemas.microsoft.com/office/drawing/2014/main" id="{654E52EB-B962-44D8-AB90-65D77557EF2C}"/>
                  </a:ext>
                </a:extLst>
              </p:cNvPr>
              <p:cNvSpPr/>
              <p:nvPr/>
            </p:nvSpPr>
            <p:spPr>
              <a:xfrm>
                <a:off x="4046804" y="2241010"/>
                <a:ext cx="1050395" cy="1186480"/>
              </a:xfrm>
              <a:custGeom>
                <a:avLst/>
                <a:gdLst>
                  <a:gd name="connsiteX0" fmla="*/ 1876058 w 3765895"/>
                  <a:gd name="connsiteY0" fmla="*/ 0 h 4253792"/>
                  <a:gd name="connsiteX1" fmla="*/ 1879626 w 3765895"/>
                  <a:gd name="connsiteY1" fmla="*/ 270 h 4253792"/>
                  <a:gd name="connsiteX2" fmla="*/ 1889842 w 3765895"/>
                  <a:gd name="connsiteY2" fmla="*/ 1 h 4253792"/>
                  <a:gd name="connsiteX3" fmla="*/ 1901142 w 3765895"/>
                  <a:gd name="connsiteY3" fmla="*/ 1897 h 4253792"/>
                  <a:gd name="connsiteX4" fmla="*/ 1953715 w 3765895"/>
                  <a:gd name="connsiteY4" fmla="*/ 5873 h 4253792"/>
                  <a:gd name="connsiteX5" fmla="*/ 2028805 w 3765895"/>
                  <a:gd name="connsiteY5" fmla="*/ 35305 h 4253792"/>
                  <a:gd name="connsiteX6" fmla="*/ 3621922 w 3765895"/>
                  <a:gd name="connsiteY6" fmla="*/ 955091 h 4253792"/>
                  <a:gd name="connsiteX7" fmla="*/ 3728871 w 3765895"/>
                  <a:gd name="connsiteY7" fmla="*/ 1069722 h 4253792"/>
                  <a:gd name="connsiteX8" fmla="*/ 3733197 w 3765895"/>
                  <a:gd name="connsiteY8" fmla="*/ 1081308 h 4253792"/>
                  <a:gd name="connsiteX9" fmla="*/ 3744821 w 3765895"/>
                  <a:gd name="connsiteY9" fmla="*/ 1102725 h 4253792"/>
                  <a:gd name="connsiteX10" fmla="*/ 3765895 w 3765895"/>
                  <a:gd name="connsiteY10" fmla="*/ 1207108 h 4253792"/>
                  <a:gd name="connsiteX11" fmla="*/ 3765895 w 3765895"/>
                  <a:gd name="connsiteY11" fmla="*/ 3046682 h 4253792"/>
                  <a:gd name="connsiteX12" fmla="*/ 3720097 w 3765895"/>
                  <a:gd name="connsiteY12" fmla="*/ 3196617 h 4253792"/>
                  <a:gd name="connsiteX13" fmla="*/ 3712918 w 3765895"/>
                  <a:gd name="connsiteY13" fmla="*/ 3205318 h 4253792"/>
                  <a:gd name="connsiteX14" fmla="*/ 3693636 w 3765895"/>
                  <a:gd name="connsiteY14" fmla="*/ 3238505 h 4253792"/>
                  <a:gd name="connsiteX15" fmla="*/ 3621920 w 3765895"/>
                  <a:gd name="connsiteY15" fmla="*/ 3298699 h 4253792"/>
                  <a:gd name="connsiteX16" fmla="*/ 2028804 w 3765895"/>
                  <a:gd name="connsiteY16" fmla="*/ 4218487 h 4253792"/>
                  <a:gd name="connsiteX17" fmla="*/ 1927869 w 3765895"/>
                  <a:gd name="connsiteY17" fmla="*/ 4252428 h 4253792"/>
                  <a:gd name="connsiteX18" fmla="*/ 1892411 w 3765895"/>
                  <a:gd name="connsiteY18" fmla="*/ 4253361 h 4253792"/>
                  <a:gd name="connsiteX19" fmla="*/ 1889840 w 3765895"/>
                  <a:gd name="connsiteY19" fmla="*/ 4253792 h 4253792"/>
                  <a:gd name="connsiteX20" fmla="*/ 1882931 w 3765895"/>
                  <a:gd name="connsiteY20" fmla="*/ 4253611 h 4253792"/>
                  <a:gd name="connsiteX21" fmla="*/ 1876057 w 3765895"/>
                  <a:gd name="connsiteY21" fmla="*/ 4253792 h 4253792"/>
                  <a:gd name="connsiteX22" fmla="*/ 1873500 w 3765895"/>
                  <a:gd name="connsiteY22" fmla="*/ 4253362 h 4253792"/>
                  <a:gd name="connsiteX23" fmla="*/ 1838029 w 3765895"/>
                  <a:gd name="connsiteY23" fmla="*/ 4252429 h 4253792"/>
                  <a:gd name="connsiteX24" fmla="*/ 1737093 w 3765895"/>
                  <a:gd name="connsiteY24" fmla="*/ 4218488 h 4253792"/>
                  <a:gd name="connsiteX25" fmla="*/ 143977 w 3765895"/>
                  <a:gd name="connsiteY25" fmla="*/ 3298700 h 4253792"/>
                  <a:gd name="connsiteX26" fmla="*/ 72261 w 3765895"/>
                  <a:gd name="connsiteY26" fmla="*/ 3238506 h 4253792"/>
                  <a:gd name="connsiteX27" fmla="*/ 52980 w 3765895"/>
                  <a:gd name="connsiteY27" fmla="*/ 3205320 h 4253792"/>
                  <a:gd name="connsiteX28" fmla="*/ 45799 w 3765895"/>
                  <a:gd name="connsiteY28" fmla="*/ 3196617 h 4253792"/>
                  <a:gd name="connsiteX29" fmla="*/ 1 w 3765895"/>
                  <a:gd name="connsiteY29" fmla="*/ 3046682 h 4253792"/>
                  <a:gd name="connsiteX30" fmla="*/ 0 w 3765895"/>
                  <a:gd name="connsiteY30" fmla="*/ 1207109 h 4253792"/>
                  <a:gd name="connsiteX31" fmla="*/ 21074 w 3765895"/>
                  <a:gd name="connsiteY31" fmla="*/ 1102726 h 4253792"/>
                  <a:gd name="connsiteX32" fmla="*/ 32712 w 3765895"/>
                  <a:gd name="connsiteY32" fmla="*/ 1081285 h 4253792"/>
                  <a:gd name="connsiteX33" fmla="*/ 37029 w 3765895"/>
                  <a:gd name="connsiteY33" fmla="*/ 1069723 h 4253792"/>
                  <a:gd name="connsiteX34" fmla="*/ 143977 w 3765895"/>
                  <a:gd name="connsiteY34" fmla="*/ 955093 h 4253792"/>
                  <a:gd name="connsiteX35" fmla="*/ 1737095 w 3765895"/>
                  <a:gd name="connsiteY35" fmla="*/ 35306 h 4253792"/>
                  <a:gd name="connsiteX36" fmla="*/ 1838030 w 3765895"/>
                  <a:gd name="connsiteY36" fmla="*/ 1365 h 4253792"/>
                  <a:gd name="connsiteX37" fmla="*/ 1873486 w 3765895"/>
                  <a:gd name="connsiteY37" fmla="*/ 431 h 42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65895" h="4253792">
                    <a:moveTo>
                      <a:pt x="1876058" y="0"/>
                    </a:moveTo>
                    <a:lnTo>
                      <a:pt x="1879626" y="270"/>
                    </a:lnTo>
                    <a:lnTo>
                      <a:pt x="1889842" y="1"/>
                    </a:lnTo>
                    <a:lnTo>
                      <a:pt x="1901142" y="1897"/>
                    </a:lnTo>
                    <a:lnTo>
                      <a:pt x="1953715" y="5873"/>
                    </a:lnTo>
                    <a:cubicBezTo>
                      <a:pt x="1979450" y="11683"/>
                      <a:pt x="2004755" y="21420"/>
                      <a:pt x="2028805" y="35305"/>
                    </a:cubicBezTo>
                    <a:lnTo>
                      <a:pt x="3621922" y="955091"/>
                    </a:lnTo>
                    <a:cubicBezTo>
                      <a:pt x="3670021" y="982861"/>
                      <a:pt x="3706262" y="1023281"/>
                      <a:pt x="3728871" y="1069722"/>
                    </a:cubicBezTo>
                    <a:lnTo>
                      <a:pt x="3733197" y="1081308"/>
                    </a:lnTo>
                    <a:lnTo>
                      <a:pt x="3744821" y="1102725"/>
                    </a:lnTo>
                    <a:cubicBezTo>
                      <a:pt x="3758391" y="1134808"/>
                      <a:pt x="3765895" y="1170082"/>
                      <a:pt x="3765895" y="1207108"/>
                    </a:cubicBezTo>
                    <a:lnTo>
                      <a:pt x="3765895" y="3046682"/>
                    </a:lnTo>
                    <a:cubicBezTo>
                      <a:pt x="3765895" y="3102221"/>
                      <a:pt x="3749012" y="3153817"/>
                      <a:pt x="3720097" y="3196617"/>
                    </a:cubicBezTo>
                    <a:lnTo>
                      <a:pt x="3712918" y="3205318"/>
                    </a:lnTo>
                    <a:lnTo>
                      <a:pt x="3693636" y="3238505"/>
                    </a:lnTo>
                    <a:cubicBezTo>
                      <a:pt x="3674001" y="3261997"/>
                      <a:pt x="3649978" y="3282500"/>
                      <a:pt x="3621920" y="3298699"/>
                    </a:cubicBezTo>
                    <a:lnTo>
                      <a:pt x="2028804" y="4218487"/>
                    </a:lnTo>
                    <a:cubicBezTo>
                      <a:pt x="1996739" y="4237000"/>
                      <a:pt x="1962439" y="4248138"/>
                      <a:pt x="1927869" y="4252428"/>
                    </a:cubicBezTo>
                    <a:lnTo>
                      <a:pt x="1892411" y="4253361"/>
                    </a:lnTo>
                    <a:lnTo>
                      <a:pt x="1889840" y="4253792"/>
                    </a:lnTo>
                    <a:lnTo>
                      <a:pt x="1882931" y="4253611"/>
                    </a:lnTo>
                    <a:lnTo>
                      <a:pt x="1876057" y="4253792"/>
                    </a:lnTo>
                    <a:lnTo>
                      <a:pt x="1873500" y="4253362"/>
                    </a:lnTo>
                    <a:lnTo>
                      <a:pt x="1838029" y="4252429"/>
                    </a:lnTo>
                    <a:cubicBezTo>
                      <a:pt x="1803459" y="4248139"/>
                      <a:pt x="1769159" y="4237001"/>
                      <a:pt x="1737093" y="4218488"/>
                    </a:cubicBezTo>
                    <a:lnTo>
                      <a:pt x="143977" y="3298700"/>
                    </a:lnTo>
                    <a:cubicBezTo>
                      <a:pt x="115919" y="3282501"/>
                      <a:pt x="91896" y="3261998"/>
                      <a:pt x="72261" y="3238506"/>
                    </a:cubicBezTo>
                    <a:lnTo>
                      <a:pt x="52980" y="3205320"/>
                    </a:lnTo>
                    <a:lnTo>
                      <a:pt x="45799" y="3196617"/>
                    </a:lnTo>
                    <a:cubicBezTo>
                      <a:pt x="16885" y="3153817"/>
                      <a:pt x="1" y="3102222"/>
                      <a:pt x="1" y="3046682"/>
                    </a:cubicBezTo>
                    <a:lnTo>
                      <a:pt x="0" y="1207109"/>
                    </a:lnTo>
                    <a:cubicBezTo>
                      <a:pt x="0" y="1170083"/>
                      <a:pt x="7504" y="1134809"/>
                      <a:pt x="21074" y="1102726"/>
                    </a:cubicBezTo>
                    <a:lnTo>
                      <a:pt x="32712" y="1081285"/>
                    </a:lnTo>
                    <a:lnTo>
                      <a:pt x="37029" y="1069723"/>
                    </a:lnTo>
                    <a:cubicBezTo>
                      <a:pt x="59637" y="1023282"/>
                      <a:pt x="95878" y="982863"/>
                      <a:pt x="143977" y="955093"/>
                    </a:cubicBezTo>
                    <a:lnTo>
                      <a:pt x="1737095" y="35306"/>
                    </a:lnTo>
                    <a:cubicBezTo>
                      <a:pt x="1769161" y="16792"/>
                      <a:pt x="1803460" y="5654"/>
                      <a:pt x="1838030" y="1365"/>
                    </a:cubicBezTo>
                    <a:lnTo>
                      <a:pt x="1873486" y="431"/>
                    </a:lnTo>
                    <a:close/>
                  </a:path>
                </a:pathLst>
              </a:cu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grpSp>
            <p:nvGrpSpPr>
              <p:cNvPr id="22" name="组合 21">
                <a:extLst>
                  <a:ext uri="{FF2B5EF4-FFF2-40B4-BE49-F238E27FC236}">
                    <a16:creationId xmlns:a16="http://schemas.microsoft.com/office/drawing/2014/main" id="{F9F8D811-196B-450B-B958-82796E21D0D9}"/>
                  </a:ext>
                </a:extLst>
              </p:cNvPr>
              <p:cNvGrpSpPr/>
              <p:nvPr/>
            </p:nvGrpSpPr>
            <p:grpSpPr>
              <a:xfrm>
                <a:off x="4335760" y="2598875"/>
                <a:ext cx="472481" cy="445494"/>
                <a:chOff x="0" y="1393934"/>
                <a:chExt cx="4281168" cy="4036634"/>
              </a:xfrm>
              <a:solidFill>
                <a:schemeClr val="bg1"/>
              </a:solidFill>
            </p:grpSpPr>
            <p:sp>
              <p:nvSpPr>
                <p:cNvPr id="23" name="任意多边形 34">
                  <a:extLst>
                    <a:ext uri="{FF2B5EF4-FFF2-40B4-BE49-F238E27FC236}">
                      <a16:creationId xmlns:a16="http://schemas.microsoft.com/office/drawing/2014/main" id="{EB0F657B-D117-4EFD-88FE-7E131A9843C2}"/>
                    </a:ext>
                  </a:extLst>
                </p:cNvPr>
                <p:cNvSpPr/>
                <p:nvPr/>
              </p:nvSpPr>
              <p:spPr>
                <a:xfrm>
                  <a:off x="0" y="2809664"/>
                  <a:ext cx="4281168" cy="2620904"/>
                </a:xfrm>
                <a:custGeom>
                  <a:avLst/>
                  <a:gdLst>
                    <a:gd name="connsiteX0" fmla="*/ 3164945 w 4281168"/>
                    <a:gd name="connsiteY0" fmla="*/ 699462 h 2620904"/>
                    <a:gd name="connsiteX1" fmla="*/ 3062065 w 4281168"/>
                    <a:gd name="connsiteY1" fmla="*/ 699853 h 2620904"/>
                    <a:gd name="connsiteX2" fmla="*/ 2893213 w 4281168"/>
                    <a:gd name="connsiteY2" fmla="*/ 700299 h 2620904"/>
                    <a:gd name="connsiteX3" fmla="*/ 2803159 w 4281168"/>
                    <a:gd name="connsiteY3" fmla="*/ 850318 h 2620904"/>
                    <a:gd name="connsiteX4" fmla="*/ 2584453 w 4281168"/>
                    <a:gd name="connsiteY4" fmla="*/ 1981413 h 2620904"/>
                    <a:gd name="connsiteX5" fmla="*/ 2628195 w 4281168"/>
                    <a:gd name="connsiteY5" fmla="*/ 2083807 h 2620904"/>
                    <a:gd name="connsiteX6" fmla="*/ 2882922 w 4281168"/>
                    <a:gd name="connsiteY6" fmla="*/ 2083807 h 2620904"/>
                    <a:gd name="connsiteX7" fmla="*/ 3104199 w 4281168"/>
                    <a:gd name="connsiteY7" fmla="*/ 1771863 h 2620904"/>
                    <a:gd name="connsiteX8" fmla="*/ 3304892 w 4281168"/>
                    <a:gd name="connsiteY8" fmla="*/ 762211 h 2620904"/>
                    <a:gd name="connsiteX9" fmla="*/ 3266297 w 4281168"/>
                    <a:gd name="connsiteY9" fmla="*/ 700299 h 2620904"/>
                    <a:gd name="connsiteX10" fmla="*/ 3164945 w 4281168"/>
                    <a:gd name="connsiteY10" fmla="*/ 699462 h 2620904"/>
                    <a:gd name="connsiteX11" fmla="*/ 1116223 w 4281168"/>
                    <a:gd name="connsiteY11" fmla="*/ 699462 h 2620904"/>
                    <a:gd name="connsiteX12" fmla="*/ 1014871 w 4281168"/>
                    <a:gd name="connsiteY12" fmla="*/ 700299 h 2620904"/>
                    <a:gd name="connsiteX13" fmla="*/ 976276 w 4281168"/>
                    <a:gd name="connsiteY13" fmla="*/ 762211 h 2620904"/>
                    <a:gd name="connsiteX14" fmla="*/ 1176969 w 4281168"/>
                    <a:gd name="connsiteY14" fmla="*/ 1771863 h 2620904"/>
                    <a:gd name="connsiteX15" fmla="*/ 1398246 w 4281168"/>
                    <a:gd name="connsiteY15" fmla="*/ 2083807 h 2620904"/>
                    <a:gd name="connsiteX16" fmla="*/ 1652973 w 4281168"/>
                    <a:gd name="connsiteY16" fmla="*/ 2083807 h 2620904"/>
                    <a:gd name="connsiteX17" fmla="*/ 1696714 w 4281168"/>
                    <a:gd name="connsiteY17" fmla="*/ 1981413 h 2620904"/>
                    <a:gd name="connsiteX18" fmla="*/ 1478009 w 4281168"/>
                    <a:gd name="connsiteY18" fmla="*/ 850318 h 2620904"/>
                    <a:gd name="connsiteX19" fmla="*/ 1387955 w 4281168"/>
                    <a:gd name="connsiteY19" fmla="*/ 700299 h 2620904"/>
                    <a:gd name="connsiteX20" fmla="*/ 1219103 w 4281168"/>
                    <a:gd name="connsiteY20" fmla="*/ 699853 h 2620904"/>
                    <a:gd name="connsiteX21" fmla="*/ 1116223 w 4281168"/>
                    <a:gd name="connsiteY21" fmla="*/ 699462 h 2620904"/>
                    <a:gd name="connsiteX22" fmla="*/ 2111128 w 4281168"/>
                    <a:gd name="connsiteY22" fmla="*/ 690404 h 2620904"/>
                    <a:gd name="connsiteX23" fmla="*/ 2025664 w 4281168"/>
                    <a:gd name="connsiteY23" fmla="*/ 690549 h 2620904"/>
                    <a:gd name="connsiteX24" fmla="*/ 1934209 w 4281168"/>
                    <a:gd name="connsiteY24" fmla="*/ 692360 h 2620904"/>
                    <a:gd name="connsiteX25" fmla="*/ 1829434 w 4281168"/>
                    <a:gd name="connsiteY25" fmla="*/ 813010 h 2620904"/>
                    <a:gd name="connsiteX26" fmla="*/ 1978659 w 4281168"/>
                    <a:gd name="connsiteY26" fmla="*/ 2009985 h 2620904"/>
                    <a:gd name="connsiteX27" fmla="*/ 2035809 w 4281168"/>
                    <a:gd name="connsiteY27" fmla="*/ 2092535 h 2620904"/>
                    <a:gd name="connsiteX28" fmla="*/ 2245359 w 4281168"/>
                    <a:gd name="connsiteY28" fmla="*/ 2089360 h 2620904"/>
                    <a:gd name="connsiteX29" fmla="*/ 2296159 w 4281168"/>
                    <a:gd name="connsiteY29" fmla="*/ 2000460 h 2620904"/>
                    <a:gd name="connsiteX30" fmla="*/ 2439034 w 4281168"/>
                    <a:gd name="connsiteY30" fmla="*/ 819360 h 2620904"/>
                    <a:gd name="connsiteX31" fmla="*/ 2343784 w 4281168"/>
                    <a:gd name="connsiteY31" fmla="*/ 695535 h 2620904"/>
                    <a:gd name="connsiteX32" fmla="*/ 2111128 w 4281168"/>
                    <a:gd name="connsiteY32" fmla="*/ 690404 h 2620904"/>
                    <a:gd name="connsiteX33" fmla="*/ 117830 w 4281168"/>
                    <a:gd name="connsiteY33" fmla="*/ 0 h 2620904"/>
                    <a:gd name="connsiteX34" fmla="*/ 712215 w 4281168"/>
                    <a:gd name="connsiteY34" fmla="*/ 0 h 2620904"/>
                    <a:gd name="connsiteX35" fmla="*/ 710634 w 4281168"/>
                    <a:gd name="connsiteY35" fmla="*/ 60087 h 2620904"/>
                    <a:gd name="connsiteX36" fmla="*/ 905675 w 4281168"/>
                    <a:gd name="connsiteY36" fmla="*/ 372211 h 2620904"/>
                    <a:gd name="connsiteX37" fmla="*/ 1441024 w 4281168"/>
                    <a:gd name="connsiteY37" fmla="*/ 228764 h 2620904"/>
                    <a:gd name="connsiteX38" fmla="*/ 1573101 w 4281168"/>
                    <a:gd name="connsiteY38" fmla="*/ 0 h 2620904"/>
                    <a:gd name="connsiteX39" fmla="*/ 2805885 w 4281168"/>
                    <a:gd name="connsiteY39" fmla="*/ 0 h 2620904"/>
                    <a:gd name="connsiteX40" fmla="*/ 2937962 w 4281168"/>
                    <a:gd name="connsiteY40" fmla="*/ 228764 h 2620904"/>
                    <a:gd name="connsiteX41" fmla="*/ 3473312 w 4281168"/>
                    <a:gd name="connsiteY41" fmla="*/ 372211 h 2620904"/>
                    <a:gd name="connsiteX42" fmla="*/ 3668353 w 4281168"/>
                    <a:gd name="connsiteY42" fmla="*/ 60087 h 2620904"/>
                    <a:gd name="connsiteX43" fmla="*/ 3666771 w 4281168"/>
                    <a:gd name="connsiteY43" fmla="*/ 0 h 2620904"/>
                    <a:gd name="connsiteX44" fmla="*/ 4163338 w 4281168"/>
                    <a:gd name="connsiteY44" fmla="*/ 0 h 2620904"/>
                    <a:gd name="connsiteX45" fmla="*/ 4281168 w 4281168"/>
                    <a:gd name="connsiteY45" fmla="*/ 117830 h 2620904"/>
                    <a:gd name="connsiteX46" fmla="*/ 4281168 w 4281168"/>
                    <a:gd name="connsiteY46" fmla="*/ 589137 h 2620904"/>
                    <a:gd name="connsiteX47" fmla="*/ 4163338 w 4281168"/>
                    <a:gd name="connsiteY47" fmla="*/ 706967 h 2620904"/>
                    <a:gd name="connsiteX48" fmla="*/ 3844478 w 4281168"/>
                    <a:gd name="connsiteY48" fmla="*/ 706967 h 2620904"/>
                    <a:gd name="connsiteX49" fmla="*/ 3412172 w 4281168"/>
                    <a:gd name="connsiteY49" fmla="*/ 2419561 h 2620904"/>
                    <a:gd name="connsiteX50" fmla="*/ 3207384 w 4281168"/>
                    <a:gd name="connsiteY50" fmla="*/ 2619586 h 2620904"/>
                    <a:gd name="connsiteX51" fmla="*/ 1078547 w 4281168"/>
                    <a:gd name="connsiteY51" fmla="*/ 2619586 h 2620904"/>
                    <a:gd name="connsiteX52" fmla="*/ 835659 w 4281168"/>
                    <a:gd name="connsiteY52" fmla="*/ 2438611 h 2620904"/>
                    <a:gd name="connsiteX53" fmla="*/ 409414 w 4281168"/>
                    <a:gd name="connsiteY53" fmla="*/ 729770 h 2620904"/>
                    <a:gd name="connsiteX54" fmla="*/ 404144 w 4281168"/>
                    <a:gd name="connsiteY54" fmla="*/ 706967 h 2620904"/>
                    <a:gd name="connsiteX55" fmla="*/ 117830 w 4281168"/>
                    <a:gd name="connsiteY55" fmla="*/ 706967 h 2620904"/>
                    <a:gd name="connsiteX56" fmla="*/ 0 w 4281168"/>
                    <a:gd name="connsiteY56" fmla="*/ 589137 h 2620904"/>
                    <a:gd name="connsiteX57" fmla="*/ 0 w 4281168"/>
                    <a:gd name="connsiteY57" fmla="*/ 117830 h 2620904"/>
                    <a:gd name="connsiteX58" fmla="*/ 117830 w 4281168"/>
                    <a:gd name="connsiteY58" fmla="*/ 0 h 262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281168" h="2620904">
                      <a:moveTo>
                        <a:pt x="3164945" y="699462"/>
                      </a:moveTo>
                      <a:cubicBezTo>
                        <a:pt x="3130330" y="699444"/>
                        <a:pt x="3095460" y="699630"/>
                        <a:pt x="3062065" y="699853"/>
                      </a:cubicBezTo>
                      <a:cubicBezTo>
                        <a:pt x="2995274" y="700299"/>
                        <a:pt x="2934380" y="700894"/>
                        <a:pt x="2893213" y="700299"/>
                      </a:cubicBezTo>
                      <a:cubicBezTo>
                        <a:pt x="2810877" y="699109"/>
                        <a:pt x="2812516" y="804048"/>
                        <a:pt x="2803159" y="850318"/>
                      </a:cubicBezTo>
                      <a:cubicBezTo>
                        <a:pt x="2758661" y="1070344"/>
                        <a:pt x="2623590" y="1777256"/>
                        <a:pt x="2584453" y="1981413"/>
                      </a:cubicBezTo>
                      <a:cubicBezTo>
                        <a:pt x="2565585" y="2079838"/>
                        <a:pt x="2575194" y="2081634"/>
                        <a:pt x="2628195" y="2083807"/>
                      </a:cubicBezTo>
                      <a:cubicBezTo>
                        <a:pt x="2695950" y="2086585"/>
                        <a:pt x="2762420" y="2088173"/>
                        <a:pt x="2882922" y="2083807"/>
                      </a:cubicBezTo>
                      <a:cubicBezTo>
                        <a:pt x="3003424" y="2079441"/>
                        <a:pt x="3057027" y="1992129"/>
                        <a:pt x="3104199" y="1771863"/>
                      </a:cubicBezTo>
                      <a:cubicBezTo>
                        <a:pt x="3152447" y="1546564"/>
                        <a:pt x="3268399" y="945524"/>
                        <a:pt x="3304892" y="762211"/>
                      </a:cubicBezTo>
                      <a:cubicBezTo>
                        <a:pt x="3312527" y="723856"/>
                        <a:pt x="3292036" y="700772"/>
                        <a:pt x="3266297" y="700299"/>
                      </a:cubicBezTo>
                      <a:cubicBezTo>
                        <a:pt x="3233920" y="699704"/>
                        <a:pt x="3199560" y="699481"/>
                        <a:pt x="3164945" y="699462"/>
                      </a:cubicBezTo>
                      <a:close/>
                      <a:moveTo>
                        <a:pt x="1116223" y="699462"/>
                      </a:moveTo>
                      <a:cubicBezTo>
                        <a:pt x="1081609" y="699481"/>
                        <a:pt x="1047248" y="699704"/>
                        <a:pt x="1014871" y="700299"/>
                      </a:cubicBezTo>
                      <a:cubicBezTo>
                        <a:pt x="989132" y="700772"/>
                        <a:pt x="968641" y="723856"/>
                        <a:pt x="976276" y="762211"/>
                      </a:cubicBezTo>
                      <a:cubicBezTo>
                        <a:pt x="1012768" y="945524"/>
                        <a:pt x="1128720" y="1546564"/>
                        <a:pt x="1176969" y="1771863"/>
                      </a:cubicBezTo>
                      <a:cubicBezTo>
                        <a:pt x="1224140" y="1992129"/>
                        <a:pt x="1277744" y="2079441"/>
                        <a:pt x="1398246" y="2083807"/>
                      </a:cubicBezTo>
                      <a:cubicBezTo>
                        <a:pt x="1518748" y="2088173"/>
                        <a:pt x="1585217" y="2086585"/>
                        <a:pt x="1652973" y="2083807"/>
                      </a:cubicBezTo>
                      <a:cubicBezTo>
                        <a:pt x="1705973" y="2081634"/>
                        <a:pt x="1715582" y="2079838"/>
                        <a:pt x="1696714" y="1981413"/>
                      </a:cubicBezTo>
                      <a:cubicBezTo>
                        <a:pt x="1657578" y="1777256"/>
                        <a:pt x="1522506" y="1070344"/>
                        <a:pt x="1478009" y="850318"/>
                      </a:cubicBezTo>
                      <a:cubicBezTo>
                        <a:pt x="1468652" y="804048"/>
                        <a:pt x="1470291" y="699109"/>
                        <a:pt x="1387955" y="700299"/>
                      </a:cubicBezTo>
                      <a:cubicBezTo>
                        <a:pt x="1346787" y="700894"/>
                        <a:pt x="1285893" y="700299"/>
                        <a:pt x="1219103" y="699853"/>
                      </a:cubicBezTo>
                      <a:cubicBezTo>
                        <a:pt x="1185708" y="699630"/>
                        <a:pt x="1150838" y="699444"/>
                        <a:pt x="1116223" y="699462"/>
                      </a:cubicBezTo>
                      <a:close/>
                      <a:moveTo>
                        <a:pt x="2111128" y="690404"/>
                      </a:moveTo>
                      <a:cubicBezTo>
                        <a:pt x="2081573" y="690287"/>
                        <a:pt x="2052509" y="690332"/>
                        <a:pt x="2025664" y="690549"/>
                      </a:cubicBezTo>
                      <a:cubicBezTo>
                        <a:pt x="1989871" y="690839"/>
                        <a:pt x="1958022" y="691434"/>
                        <a:pt x="1934209" y="692360"/>
                      </a:cubicBezTo>
                      <a:cubicBezTo>
                        <a:pt x="1838959" y="696064"/>
                        <a:pt x="1823947" y="769342"/>
                        <a:pt x="1829434" y="813010"/>
                      </a:cubicBezTo>
                      <a:cubicBezTo>
                        <a:pt x="1880026" y="1215639"/>
                        <a:pt x="1969663" y="1936431"/>
                        <a:pt x="1978659" y="2009985"/>
                      </a:cubicBezTo>
                      <a:cubicBezTo>
                        <a:pt x="1987655" y="2083539"/>
                        <a:pt x="1991359" y="2079306"/>
                        <a:pt x="2035809" y="2092535"/>
                      </a:cubicBezTo>
                      <a:lnTo>
                        <a:pt x="2245359" y="2089360"/>
                      </a:lnTo>
                      <a:cubicBezTo>
                        <a:pt x="2291379" y="2088663"/>
                        <a:pt x="2286105" y="2075602"/>
                        <a:pt x="2296159" y="2000460"/>
                      </a:cubicBezTo>
                      <a:cubicBezTo>
                        <a:pt x="2306213" y="1925318"/>
                        <a:pt x="2430802" y="879497"/>
                        <a:pt x="2439034" y="819360"/>
                      </a:cubicBezTo>
                      <a:cubicBezTo>
                        <a:pt x="2447266" y="759223"/>
                        <a:pt x="2434271" y="700827"/>
                        <a:pt x="2343784" y="695535"/>
                      </a:cubicBezTo>
                      <a:cubicBezTo>
                        <a:pt x="2292885" y="692558"/>
                        <a:pt x="2199794" y="690754"/>
                        <a:pt x="2111128" y="690404"/>
                      </a:cubicBezTo>
                      <a:close/>
                      <a:moveTo>
                        <a:pt x="117830" y="0"/>
                      </a:moveTo>
                      <a:lnTo>
                        <a:pt x="712215" y="0"/>
                      </a:lnTo>
                      <a:lnTo>
                        <a:pt x="710634" y="60087"/>
                      </a:lnTo>
                      <a:cubicBezTo>
                        <a:pt x="719503" y="185582"/>
                        <a:pt x="788522" y="304573"/>
                        <a:pt x="905675" y="372211"/>
                      </a:cubicBezTo>
                      <a:cubicBezTo>
                        <a:pt x="1093119" y="480432"/>
                        <a:pt x="1332803" y="416208"/>
                        <a:pt x="1441024" y="228764"/>
                      </a:cubicBezTo>
                      <a:lnTo>
                        <a:pt x="1573101" y="0"/>
                      </a:lnTo>
                      <a:lnTo>
                        <a:pt x="2805885" y="0"/>
                      </a:lnTo>
                      <a:lnTo>
                        <a:pt x="2937962" y="228764"/>
                      </a:lnTo>
                      <a:cubicBezTo>
                        <a:pt x="3046183" y="416208"/>
                        <a:pt x="3285867" y="480432"/>
                        <a:pt x="3473312" y="372211"/>
                      </a:cubicBezTo>
                      <a:cubicBezTo>
                        <a:pt x="3590465" y="304573"/>
                        <a:pt x="3659484" y="185582"/>
                        <a:pt x="3668353" y="60087"/>
                      </a:cubicBezTo>
                      <a:lnTo>
                        <a:pt x="3666771" y="0"/>
                      </a:lnTo>
                      <a:lnTo>
                        <a:pt x="4163338" y="0"/>
                      </a:lnTo>
                      <a:cubicBezTo>
                        <a:pt x="4228414" y="0"/>
                        <a:pt x="4281168" y="52754"/>
                        <a:pt x="4281168" y="117830"/>
                      </a:cubicBezTo>
                      <a:lnTo>
                        <a:pt x="4281168" y="589137"/>
                      </a:lnTo>
                      <a:cubicBezTo>
                        <a:pt x="4281168" y="654213"/>
                        <a:pt x="4228414" y="706967"/>
                        <a:pt x="4163338" y="706967"/>
                      </a:cubicBezTo>
                      <a:lnTo>
                        <a:pt x="3844478" y="706967"/>
                      </a:lnTo>
                      <a:lnTo>
                        <a:pt x="3412172" y="2419561"/>
                      </a:lnTo>
                      <a:cubicBezTo>
                        <a:pt x="3382009" y="2529098"/>
                        <a:pt x="3294824" y="2620246"/>
                        <a:pt x="3207384" y="2619586"/>
                      </a:cubicBezTo>
                      <a:cubicBezTo>
                        <a:pt x="2503589" y="2614271"/>
                        <a:pt x="1189233" y="2624349"/>
                        <a:pt x="1078547" y="2619586"/>
                      </a:cubicBezTo>
                      <a:cubicBezTo>
                        <a:pt x="967861" y="2614823"/>
                        <a:pt x="867263" y="2566921"/>
                        <a:pt x="835659" y="2438611"/>
                      </a:cubicBezTo>
                      <a:cubicBezTo>
                        <a:pt x="760893" y="2135063"/>
                        <a:pt x="514934" y="1178896"/>
                        <a:pt x="409414" y="729770"/>
                      </a:cubicBezTo>
                      <a:lnTo>
                        <a:pt x="404144" y="706967"/>
                      </a:lnTo>
                      <a:lnTo>
                        <a:pt x="117830" y="706967"/>
                      </a:lnTo>
                      <a:cubicBezTo>
                        <a:pt x="52754" y="706967"/>
                        <a:pt x="0" y="654213"/>
                        <a:pt x="0" y="589137"/>
                      </a:cubicBezTo>
                      <a:lnTo>
                        <a:pt x="0" y="117830"/>
                      </a:lnTo>
                      <a:cubicBezTo>
                        <a:pt x="0" y="52754"/>
                        <a:pt x="52754" y="0"/>
                        <a:pt x="1178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sp>
              <p:nvSpPr>
                <p:cNvPr id="24" name="圆角矩形 35">
                  <a:extLst>
                    <a:ext uri="{FF2B5EF4-FFF2-40B4-BE49-F238E27FC236}">
                      <a16:creationId xmlns:a16="http://schemas.microsoft.com/office/drawing/2014/main" id="{4838F337-DB26-4FB9-94A0-21617AD703DC}"/>
                    </a:ext>
                  </a:extLst>
                </p:cNvPr>
                <p:cNvSpPr/>
                <p:nvPr/>
              </p:nvSpPr>
              <p:spPr>
                <a:xfrm rot="18000000">
                  <a:off x="552572" y="1993662"/>
                  <a:ext cx="1735738" cy="5362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sp>
              <p:nvSpPr>
                <p:cNvPr id="25" name="圆角矩形 36">
                  <a:extLst>
                    <a:ext uri="{FF2B5EF4-FFF2-40B4-BE49-F238E27FC236}">
                      <a16:creationId xmlns:a16="http://schemas.microsoft.com/office/drawing/2014/main" id="{4E4EEE5F-294A-4E92-86A1-081E4BAC0C00}"/>
                    </a:ext>
                  </a:extLst>
                </p:cNvPr>
                <p:cNvSpPr/>
                <p:nvPr/>
              </p:nvSpPr>
              <p:spPr>
                <a:xfrm rot="3600000" flipH="1">
                  <a:off x="2099812" y="1993662"/>
                  <a:ext cx="1735738" cy="5362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grpSp>
        </p:grpSp>
        <p:sp>
          <p:nvSpPr>
            <p:cNvPr id="36" name="Shape 15572">
              <a:extLst>
                <a:ext uri="{FF2B5EF4-FFF2-40B4-BE49-F238E27FC236}">
                  <a16:creationId xmlns:a16="http://schemas.microsoft.com/office/drawing/2014/main" id="{DBEF2E03-11CB-4CCF-B1C1-83A06294415B}"/>
                </a:ext>
              </a:extLst>
            </p:cNvPr>
            <p:cNvSpPr/>
            <p:nvPr/>
          </p:nvSpPr>
          <p:spPr>
            <a:xfrm>
              <a:off x="6725930" y="4215385"/>
              <a:ext cx="1511411" cy="400108"/>
            </a:xfrm>
            <a:prstGeom prst="rect">
              <a:avLst/>
            </a:prstGeom>
            <a:noFill/>
            <a:ln w="12700" cap="flat">
              <a:noFill/>
              <a:miter lim="400000"/>
            </a:ln>
            <a:effectLst/>
          </p:spPr>
          <p:txBody>
            <a:bodyPr wrap="square" lIns="60959" tIns="60959" rIns="60959" bIns="60959" numCol="1" anchor="t">
              <a:spAutoFit/>
            </a:bodyPr>
            <a:lstStyle>
              <a:lvl1pPr algn="ctr">
                <a:lnSpc>
                  <a:spcPct val="90000"/>
                </a:lnSpc>
                <a:defRPr sz="1400">
                  <a:solidFill>
                    <a:srgbClr val="3194C6"/>
                  </a:solidFill>
                  <a:uFill>
                    <a:solidFill>
                      <a:srgbClr val="3194C6"/>
                    </a:solidFill>
                  </a:uFill>
                  <a:latin typeface="+mn-lt"/>
                  <a:ea typeface="+mn-ea"/>
                  <a:cs typeface="+mn-cs"/>
                  <a:sym typeface="Bebas Neue"/>
                </a:defRPr>
              </a:lvl1pPr>
            </a:lstStyle>
            <a:p>
              <a:pPr marL="0" marR="0" lvl="0" indent="0" algn="ctr" defTabSz="914400" rtl="0" eaLnBrk="1" fontAlgn="auto" latinLnBrk="0" hangingPunct="1">
                <a:lnSpc>
                  <a:spcPct val="90000"/>
                </a:lnSpc>
                <a:spcBef>
                  <a:spcPts val="0"/>
                </a:spcBef>
                <a:spcAft>
                  <a:spcPts val="0"/>
                </a:spcAft>
                <a:buClrTx/>
                <a:buSzTx/>
                <a:buFontTx/>
                <a:buNone/>
                <a:tabLst/>
                <a:defRPr sz="1800">
                  <a:solidFill>
                    <a:srgbClr val="000000"/>
                  </a:solidFill>
                  <a:uFillTx/>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mn-ea"/>
                  <a:sym typeface="+mn-lt"/>
                </a:rPr>
                <a:t>Add a title</a:t>
              </a:r>
              <a:endParaRPr kumimoji="0" sz="2000" b="1" i="0" u="none" strike="noStrike" kern="1200" cap="none" spc="0" normalizeH="0" baseline="0" noProof="0" dirty="0">
                <a:ln>
                  <a:noFill/>
                </a:ln>
                <a:solidFill>
                  <a:schemeClr val="tx1">
                    <a:lumMod val="85000"/>
                    <a:lumOff val="15000"/>
                  </a:schemeClr>
                </a:solidFill>
                <a:effectLst/>
                <a:uLnTx/>
                <a:uFillTx/>
                <a:latin typeface="+mn-ea"/>
                <a:cs typeface="+mn-ea"/>
                <a:sym typeface="+mn-lt"/>
              </a:endParaRPr>
            </a:p>
          </p:txBody>
        </p:sp>
        <p:sp>
          <p:nvSpPr>
            <p:cNvPr id="37" name="Shape 15573">
              <a:extLst>
                <a:ext uri="{FF2B5EF4-FFF2-40B4-BE49-F238E27FC236}">
                  <a16:creationId xmlns:a16="http://schemas.microsoft.com/office/drawing/2014/main" id="{DC783606-0B9D-43EC-8120-B3EE2CEF1A87}"/>
                </a:ext>
              </a:extLst>
            </p:cNvPr>
            <p:cNvSpPr/>
            <p:nvPr/>
          </p:nvSpPr>
          <p:spPr>
            <a:xfrm>
              <a:off x="6535551" y="4698677"/>
              <a:ext cx="1920864" cy="1098121"/>
            </a:xfrm>
            <a:prstGeom prst="rect">
              <a:avLst/>
            </a:prstGeom>
            <a:noFill/>
            <a:ln w="12700" cap="flat">
              <a:noFill/>
              <a:miter lim="400000"/>
            </a:ln>
            <a:effectLst/>
          </p:spPr>
          <p:txBody>
            <a:bodyPr wrap="square" lIns="0" tIns="0" rIns="0" bIns="0" numCol="1" anchor="t">
              <a:spAutoFit/>
            </a:bodyPr>
            <a:lstStyle>
              <a:lvl1pPr algn="ctr">
                <a:lnSpc>
                  <a:spcPct val="140000"/>
                </a:lnSpc>
                <a:defRPr sz="8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a:lnSpc>
                  <a:spcPts val="2200"/>
                </a:lnSpc>
              </a:pPr>
              <a:r>
                <a:rPr lang="zh-CN" altLang="en-US" sz="1100" dirty="0">
                  <a:solidFill>
                    <a:schemeClr val="tx1">
                      <a:lumMod val="85000"/>
                      <a:lumOff val="15000"/>
                    </a:schemeClr>
                  </a:solidFill>
                  <a:latin typeface="+mn-ea"/>
                  <a:ea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ea typeface="+mn-ea"/>
                <a:sym typeface="Arial" panose="020B0604020202020204" pitchFamily="34" charset="0"/>
              </a:endParaRPr>
            </a:p>
          </p:txBody>
        </p:sp>
      </p:grpSp>
      <p:grpSp>
        <p:nvGrpSpPr>
          <p:cNvPr id="6" name="组合 5">
            <a:extLst>
              <a:ext uri="{FF2B5EF4-FFF2-40B4-BE49-F238E27FC236}">
                <a16:creationId xmlns:a16="http://schemas.microsoft.com/office/drawing/2014/main" id="{414454FF-20A8-4011-AD0E-B5C90B46EBDB}"/>
              </a:ext>
            </a:extLst>
          </p:cNvPr>
          <p:cNvGrpSpPr/>
          <p:nvPr/>
        </p:nvGrpSpPr>
        <p:grpSpPr>
          <a:xfrm>
            <a:off x="9223942" y="2310860"/>
            <a:ext cx="1920864" cy="3485938"/>
            <a:chOff x="9223942" y="2310860"/>
            <a:chExt cx="1920864" cy="3485938"/>
          </a:xfrm>
        </p:grpSpPr>
        <p:grpSp>
          <p:nvGrpSpPr>
            <p:cNvPr id="26" name="组合 25">
              <a:extLst>
                <a:ext uri="{FF2B5EF4-FFF2-40B4-BE49-F238E27FC236}">
                  <a16:creationId xmlns:a16="http://schemas.microsoft.com/office/drawing/2014/main" id="{05C8B082-84A6-4480-9C4E-6EDFC208BAE4}"/>
                </a:ext>
              </a:extLst>
            </p:cNvPr>
            <p:cNvGrpSpPr/>
            <p:nvPr/>
          </p:nvGrpSpPr>
          <p:grpSpPr>
            <a:xfrm>
              <a:off x="9225635" y="2310860"/>
              <a:ext cx="1372167" cy="1549940"/>
              <a:chOff x="5608190" y="2241010"/>
              <a:chExt cx="1050395" cy="1186480"/>
            </a:xfrm>
          </p:grpSpPr>
          <p:sp>
            <p:nvSpPr>
              <p:cNvPr id="27" name="任意多边形 41">
                <a:extLst>
                  <a:ext uri="{FF2B5EF4-FFF2-40B4-BE49-F238E27FC236}">
                    <a16:creationId xmlns:a16="http://schemas.microsoft.com/office/drawing/2014/main" id="{D73AAD6E-D348-4841-8876-383563875D05}"/>
                  </a:ext>
                </a:extLst>
              </p:cNvPr>
              <p:cNvSpPr/>
              <p:nvPr/>
            </p:nvSpPr>
            <p:spPr>
              <a:xfrm>
                <a:off x="5608190" y="2241010"/>
                <a:ext cx="1050395" cy="1186480"/>
              </a:xfrm>
              <a:custGeom>
                <a:avLst/>
                <a:gdLst>
                  <a:gd name="connsiteX0" fmla="*/ 1876058 w 3765895"/>
                  <a:gd name="connsiteY0" fmla="*/ 0 h 4253792"/>
                  <a:gd name="connsiteX1" fmla="*/ 1879626 w 3765895"/>
                  <a:gd name="connsiteY1" fmla="*/ 270 h 4253792"/>
                  <a:gd name="connsiteX2" fmla="*/ 1889842 w 3765895"/>
                  <a:gd name="connsiteY2" fmla="*/ 1 h 4253792"/>
                  <a:gd name="connsiteX3" fmla="*/ 1901142 w 3765895"/>
                  <a:gd name="connsiteY3" fmla="*/ 1897 h 4253792"/>
                  <a:gd name="connsiteX4" fmla="*/ 1953715 w 3765895"/>
                  <a:gd name="connsiteY4" fmla="*/ 5873 h 4253792"/>
                  <a:gd name="connsiteX5" fmla="*/ 2028805 w 3765895"/>
                  <a:gd name="connsiteY5" fmla="*/ 35305 h 4253792"/>
                  <a:gd name="connsiteX6" fmla="*/ 3621922 w 3765895"/>
                  <a:gd name="connsiteY6" fmla="*/ 955091 h 4253792"/>
                  <a:gd name="connsiteX7" fmla="*/ 3728871 w 3765895"/>
                  <a:gd name="connsiteY7" fmla="*/ 1069722 h 4253792"/>
                  <a:gd name="connsiteX8" fmla="*/ 3733197 w 3765895"/>
                  <a:gd name="connsiteY8" fmla="*/ 1081308 h 4253792"/>
                  <a:gd name="connsiteX9" fmla="*/ 3744821 w 3765895"/>
                  <a:gd name="connsiteY9" fmla="*/ 1102725 h 4253792"/>
                  <a:gd name="connsiteX10" fmla="*/ 3765895 w 3765895"/>
                  <a:gd name="connsiteY10" fmla="*/ 1207108 h 4253792"/>
                  <a:gd name="connsiteX11" fmla="*/ 3765895 w 3765895"/>
                  <a:gd name="connsiteY11" fmla="*/ 3046682 h 4253792"/>
                  <a:gd name="connsiteX12" fmla="*/ 3720097 w 3765895"/>
                  <a:gd name="connsiteY12" fmla="*/ 3196617 h 4253792"/>
                  <a:gd name="connsiteX13" fmla="*/ 3712918 w 3765895"/>
                  <a:gd name="connsiteY13" fmla="*/ 3205318 h 4253792"/>
                  <a:gd name="connsiteX14" fmla="*/ 3693636 w 3765895"/>
                  <a:gd name="connsiteY14" fmla="*/ 3238505 h 4253792"/>
                  <a:gd name="connsiteX15" fmla="*/ 3621920 w 3765895"/>
                  <a:gd name="connsiteY15" fmla="*/ 3298699 h 4253792"/>
                  <a:gd name="connsiteX16" fmla="*/ 2028804 w 3765895"/>
                  <a:gd name="connsiteY16" fmla="*/ 4218487 h 4253792"/>
                  <a:gd name="connsiteX17" fmla="*/ 1927869 w 3765895"/>
                  <a:gd name="connsiteY17" fmla="*/ 4252428 h 4253792"/>
                  <a:gd name="connsiteX18" fmla="*/ 1892411 w 3765895"/>
                  <a:gd name="connsiteY18" fmla="*/ 4253361 h 4253792"/>
                  <a:gd name="connsiteX19" fmla="*/ 1889840 w 3765895"/>
                  <a:gd name="connsiteY19" fmla="*/ 4253792 h 4253792"/>
                  <a:gd name="connsiteX20" fmla="*/ 1882931 w 3765895"/>
                  <a:gd name="connsiteY20" fmla="*/ 4253611 h 4253792"/>
                  <a:gd name="connsiteX21" fmla="*/ 1876057 w 3765895"/>
                  <a:gd name="connsiteY21" fmla="*/ 4253792 h 4253792"/>
                  <a:gd name="connsiteX22" fmla="*/ 1873500 w 3765895"/>
                  <a:gd name="connsiteY22" fmla="*/ 4253362 h 4253792"/>
                  <a:gd name="connsiteX23" fmla="*/ 1838029 w 3765895"/>
                  <a:gd name="connsiteY23" fmla="*/ 4252429 h 4253792"/>
                  <a:gd name="connsiteX24" fmla="*/ 1737093 w 3765895"/>
                  <a:gd name="connsiteY24" fmla="*/ 4218488 h 4253792"/>
                  <a:gd name="connsiteX25" fmla="*/ 143977 w 3765895"/>
                  <a:gd name="connsiteY25" fmla="*/ 3298700 h 4253792"/>
                  <a:gd name="connsiteX26" fmla="*/ 72261 w 3765895"/>
                  <a:gd name="connsiteY26" fmla="*/ 3238506 h 4253792"/>
                  <a:gd name="connsiteX27" fmla="*/ 52980 w 3765895"/>
                  <a:gd name="connsiteY27" fmla="*/ 3205320 h 4253792"/>
                  <a:gd name="connsiteX28" fmla="*/ 45799 w 3765895"/>
                  <a:gd name="connsiteY28" fmla="*/ 3196617 h 4253792"/>
                  <a:gd name="connsiteX29" fmla="*/ 1 w 3765895"/>
                  <a:gd name="connsiteY29" fmla="*/ 3046682 h 4253792"/>
                  <a:gd name="connsiteX30" fmla="*/ 0 w 3765895"/>
                  <a:gd name="connsiteY30" fmla="*/ 1207109 h 4253792"/>
                  <a:gd name="connsiteX31" fmla="*/ 21074 w 3765895"/>
                  <a:gd name="connsiteY31" fmla="*/ 1102726 h 4253792"/>
                  <a:gd name="connsiteX32" fmla="*/ 32712 w 3765895"/>
                  <a:gd name="connsiteY32" fmla="*/ 1081285 h 4253792"/>
                  <a:gd name="connsiteX33" fmla="*/ 37029 w 3765895"/>
                  <a:gd name="connsiteY33" fmla="*/ 1069723 h 4253792"/>
                  <a:gd name="connsiteX34" fmla="*/ 143977 w 3765895"/>
                  <a:gd name="connsiteY34" fmla="*/ 955093 h 4253792"/>
                  <a:gd name="connsiteX35" fmla="*/ 1737095 w 3765895"/>
                  <a:gd name="connsiteY35" fmla="*/ 35306 h 4253792"/>
                  <a:gd name="connsiteX36" fmla="*/ 1838030 w 3765895"/>
                  <a:gd name="connsiteY36" fmla="*/ 1365 h 4253792"/>
                  <a:gd name="connsiteX37" fmla="*/ 1873486 w 3765895"/>
                  <a:gd name="connsiteY37" fmla="*/ 431 h 42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65895" h="4253792">
                    <a:moveTo>
                      <a:pt x="1876058" y="0"/>
                    </a:moveTo>
                    <a:lnTo>
                      <a:pt x="1879626" y="270"/>
                    </a:lnTo>
                    <a:lnTo>
                      <a:pt x="1889842" y="1"/>
                    </a:lnTo>
                    <a:lnTo>
                      <a:pt x="1901142" y="1897"/>
                    </a:lnTo>
                    <a:lnTo>
                      <a:pt x="1953715" y="5873"/>
                    </a:lnTo>
                    <a:cubicBezTo>
                      <a:pt x="1979450" y="11683"/>
                      <a:pt x="2004755" y="21420"/>
                      <a:pt x="2028805" y="35305"/>
                    </a:cubicBezTo>
                    <a:lnTo>
                      <a:pt x="3621922" y="955091"/>
                    </a:lnTo>
                    <a:cubicBezTo>
                      <a:pt x="3670021" y="982861"/>
                      <a:pt x="3706262" y="1023281"/>
                      <a:pt x="3728871" y="1069722"/>
                    </a:cubicBezTo>
                    <a:lnTo>
                      <a:pt x="3733197" y="1081308"/>
                    </a:lnTo>
                    <a:lnTo>
                      <a:pt x="3744821" y="1102725"/>
                    </a:lnTo>
                    <a:cubicBezTo>
                      <a:pt x="3758391" y="1134808"/>
                      <a:pt x="3765895" y="1170082"/>
                      <a:pt x="3765895" y="1207108"/>
                    </a:cubicBezTo>
                    <a:lnTo>
                      <a:pt x="3765895" y="3046682"/>
                    </a:lnTo>
                    <a:cubicBezTo>
                      <a:pt x="3765895" y="3102221"/>
                      <a:pt x="3749012" y="3153817"/>
                      <a:pt x="3720097" y="3196617"/>
                    </a:cubicBezTo>
                    <a:lnTo>
                      <a:pt x="3712918" y="3205318"/>
                    </a:lnTo>
                    <a:lnTo>
                      <a:pt x="3693636" y="3238505"/>
                    </a:lnTo>
                    <a:cubicBezTo>
                      <a:pt x="3674001" y="3261997"/>
                      <a:pt x="3649978" y="3282500"/>
                      <a:pt x="3621920" y="3298699"/>
                    </a:cubicBezTo>
                    <a:lnTo>
                      <a:pt x="2028804" y="4218487"/>
                    </a:lnTo>
                    <a:cubicBezTo>
                      <a:pt x="1996739" y="4237000"/>
                      <a:pt x="1962439" y="4248138"/>
                      <a:pt x="1927869" y="4252428"/>
                    </a:cubicBezTo>
                    <a:lnTo>
                      <a:pt x="1892411" y="4253361"/>
                    </a:lnTo>
                    <a:lnTo>
                      <a:pt x="1889840" y="4253792"/>
                    </a:lnTo>
                    <a:lnTo>
                      <a:pt x="1882931" y="4253611"/>
                    </a:lnTo>
                    <a:lnTo>
                      <a:pt x="1876057" y="4253792"/>
                    </a:lnTo>
                    <a:lnTo>
                      <a:pt x="1873500" y="4253362"/>
                    </a:lnTo>
                    <a:lnTo>
                      <a:pt x="1838029" y="4252429"/>
                    </a:lnTo>
                    <a:cubicBezTo>
                      <a:pt x="1803459" y="4248139"/>
                      <a:pt x="1769159" y="4237001"/>
                      <a:pt x="1737093" y="4218488"/>
                    </a:cubicBezTo>
                    <a:lnTo>
                      <a:pt x="143977" y="3298700"/>
                    </a:lnTo>
                    <a:cubicBezTo>
                      <a:pt x="115919" y="3282501"/>
                      <a:pt x="91896" y="3261998"/>
                      <a:pt x="72261" y="3238506"/>
                    </a:cubicBezTo>
                    <a:lnTo>
                      <a:pt x="52980" y="3205320"/>
                    </a:lnTo>
                    <a:lnTo>
                      <a:pt x="45799" y="3196617"/>
                    </a:lnTo>
                    <a:cubicBezTo>
                      <a:pt x="16885" y="3153817"/>
                      <a:pt x="1" y="3102222"/>
                      <a:pt x="1" y="3046682"/>
                    </a:cubicBezTo>
                    <a:lnTo>
                      <a:pt x="0" y="1207109"/>
                    </a:lnTo>
                    <a:cubicBezTo>
                      <a:pt x="0" y="1170083"/>
                      <a:pt x="7504" y="1134809"/>
                      <a:pt x="21074" y="1102726"/>
                    </a:cubicBezTo>
                    <a:lnTo>
                      <a:pt x="32712" y="1081285"/>
                    </a:lnTo>
                    <a:lnTo>
                      <a:pt x="37029" y="1069723"/>
                    </a:lnTo>
                    <a:cubicBezTo>
                      <a:pt x="59637" y="1023282"/>
                      <a:pt x="95878" y="982863"/>
                      <a:pt x="143977" y="955093"/>
                    </a:cubicBezTo>
                    <a:lnTo>
                      <a:pt x="1737095" y="35306"/>
                    </a:lnTo>
                    <a:cubicBezTo>
                      <a:pt x="1769161" y="16792"/>
                      <a:pt x="1803460" y="5654"/>
                      <a:pt x="1838030" y="1365"/>
                    </a:cubicBezTo>
                    <a:lnTo>
                      <a:pt x="1873486" y="431"/>
                    </a:lnTo>
                    <a:close/>
                  </a:path>
                </a:pathLst>
              </a:cu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sp>
            <p:nvSpPr>
              <p:cNvPr id="28" name="Freeform 45">
                <a:extLst>
                  <a:ext uri="{FF2B5EF4-FFF2-40B4-BE49-F238E27FC236}">
                    <a16:creationId xmlns:a16="http://schemas.microsoft.com/office/drawing/2014/main" id="{28B23530-BC0D-4CD5-8781-1F4007E24DA3}"/>
                  </a:ext>
                </a:extLst>
              </p:cNvPr>
              <p:cNvSpPr>
                <a:spLocks noEditPoints="1"/>
              </p:cNvSpPr>
              <p:nvPr/>
            </p:nvSpPr>
            <p:spPr bwMode="auto">
              <a:xfrm>
                <a:off x="5923135" y="2596724"/>
                <a:ext cx="420504" cy="447645"/>
              </a:xfrm>
              <a:custGeom>
                <a:avLst/>
                <a:gdLst>
                  <a:gd name="T0" fmla="*/ 16 w 120"/>
                  <a:gd name="T1" fmla="*/ 116 h 128"/>
                  <a:gd name="T2" fmla="*/ 28 w 120"/>
                  <a:gd name="T3" fmla="*/ 104 h 128"/>
                  <a:gd name="T4" fmla="*/ 40 w 120"/>
                  <a:gd name="T5" fmla="*/ 116 h 128"/>
                  <a:gd name="T6" fmla="*/ 28 w 120"/>
                  <a:gd name="T7" fmla="*/ 128 h 128"/>
                  <a:gd name="T8" fmla="*/ 16 w 120"/>
                  <a:gd name="T9" fmla="*/ 116 h 128"/>
                  <a:gd name="T10" fmla="*/ 96 w 120"/>
                  <a:gd name="T11" fmla="*/ 116 h 128"/>
                  <a:gd name="T12" fmla="*/ 108 w 120"/>
                  <a:gd name="T13" fmla="*/ 104 h 128"/>
                  <a:gd name="T14" fmla="*/ 120 w 120"/>
                  <a:gd name="T15" fmla="*/ 116 h 128"/>
                  <a:gd name="T16" fmla="*/ 108 w 120"/>
                  <a:gd name="T17" fmla="*/ 128 h 128"/>
                  <a:gd name="T18" fmla="*/ 96 w 120"/>
                  <a:gd name="T19" fmla="*/ 116 h 128"/>
                  <a:gd name="T20" fmla="*/ 120 w 120"/>
                  <a:gd name="T21" fmla="*/ 64 h 128"/>
                  <a:gd name="T22" fmla="*/ 120 w 120"/>
                  <a:gd name="T23" fmla="*/ 16 h 128"/>
                  <a:gd name="T24" fmla="*/ 16 w 120"/>
                  <a:gd name="T25" fmla="*/ 16 h 128"/>
                  <a:gd name="T26" fmla="*/ 0 w 120"/>
                  <a:gd name="T27" fmla="*/ 0 h 128"/>
                  <a:gd name="T28" fmla="*/ 0 w 120"/>
                  <a:gd name="T29" fmla="*/ 8 h 128"/>
                  <a:gd name="T30" fmla="*/ 8 w 120"/>
                  <a:gd name="T31" fmla="*/ 16 h 128"/>
                  <a:gd name="T32" fmla="*/ 14 w 120"/>
                  <a:gd name="T33" fmla="*/ 68 h 128"/>
                  <a:gd name="T34" fmla="*/ 8 w 120"/>
                  <a:gd name="T35" fmla="*/ 80 h 128"/>
                  <a:gd name="T36" fmla="*/ 24 w 120"/>
                  <a:gd name="T37" fmla="*/ 96 h 128"/>
                  <a:gd name="T38" fmla="*/ 120 w 120"/>
                  <a:gd name="T39" fmla="*/ 96 h 128"/>
                  <a:gd name="T40" fmla="*/ 120 w 120"/>
                  <a:gd name="T41" fmla="*/ 88 h 128"/>
                  <a:gd name="T42" fmla="*/ 24 w 120"/>
                  <a:gd name="T43" fmla="*/ 88 h 128"/>
                  <a:gd name="T44" fmla="*/ 16 w 120"/>
                  <a:gd name="T45" fmla="*/ 80 h 128"/>
                  <a:gd name="T46" fmla="*/ 16 w 120"/>
                  <a:gd name="T47" fmla="*/ 80 h 128"/>
                  <a:gd name="T48" fmla="*/ 120 w 120"/>
                  <a:gd name="T49"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 h="128">
                    <a:moveTo>
                      <a:pt x="16" y="116"/>
                    </a:moveTo>
                    <a:cubicBezTo>
                      <a:pt x="16" y="109"/>
                      <a:pt x="21" y="104"/>
                      <a:pt x="28" y="104"/>
                    </a:cubicBezTo>
                    <a:cubicBezTo>
                      <a:pt x="35" y="104"/>
                      <a:pt x="40" y="109"/>
                      <a:pt x="40" y="116"/>
                    </a:cubicBezTo>
                    <a:cubicBezTo>
                      <a:pt x="40" y="123"/>
                      <a:pt x="35" y="128"/>
                      <a:pt x="28" y="128"/>
                    </a:cubicBezTo>
                    <a:cubicBezTo>
                      <a:pt x="21" y="128"/>
                      <a:pt x="16" y="123"/>
                      <a:pt x="16" y="116"/>
                    </a:cubicBezTo>
                    <a:close/>
                    <a:moveTo>
                      <a:pt x="96" y="116"/>
                    </a:moveTo>
                    <a:cubicBezTo>
                      <a:pt x="96" y="109"/>
                      <a:pt x="101" y="104"/>
                      <a:pt x="108" y="104"/>
                    </a:cubicBezTo>
                    <a:cubicBezTo>
                      <a:pt x="115" y="104"/>
                      <a:pt x="120" y="109"/>
                      <a:pt x="120" y="116"/>
                    </a:cubicBezTo>
                    <a:cubicBezTo>
                      <a:pt x="120" y="123"/>
                      <a:pt x="115" y="128"/>
                      <a:pt x="108" y="128"/>
                    </a:cubicBezTo>
                    <a:cubicBezTo>
                      <a:pt x="101" y="128"/>
                      <a:pt x="96" y="123"/>
                      <a:pt x="96" y="116"/>
                    </a:cubicBezTo>
                    <a:close/>
                    <a:moveTo>
                      <a:pt x="120" y="64"/>
                    </a:moveTo>
                    <a:cubicBezTo>
                      <a:pt x="120" y="16"/>
                      <a:pt x="120" y="16"/>
                      <a:pt x="120" y="16"/>
                    </a:cubicBezTo>
                    <a:cubicBezTo>
                      <a:pt x="16" y="16"/>
                      <a:pt x="16" y="16"/>
                      <a:pt x="16" y="16"/>
                    </a:cubicBezTo>
                    <a:cubicBezTo>
                      <a:pt x="16" y="7"/>
                      <a:pt x="9" y="0"/>
                      <a:pt x="0" y="0"/>
                    </a:cubicBezTo>
                    <a:cubicBezTo>
                      <a:pt x="0" y="8"/>
                      <a:pt x="0" y="8"/>
                      <a:pt x="0" y="8"/>
                    </a:cubicBezTo>
                    <a:cubicBezTo>
                      <a:pt x="4" y="8"/>
                      <a:pt x="8" y="12"/>
                      <a:pt x="8" y="16"/>
                    </a:cubicBezTo>
                    <a:cubicBezTo>
                      <a:pt x="14" y="68"/>
                      <a:pt x="14" y="68"/>
                      <a:pt x="14" y="68"/>
                    </a:cubicBezTo>
                    <a:cubicBezTo>
                      <a:pt x="10" y="70"/>
                      <a:pt x="8" y="75"/>
                      <a:pt x="8" y="80"/>
                    </a:cubicBezTo>
                    <a:cubicBezTo>
                      <a:pt x="8" y="89"/>
                      <a:pt x="15" y="96"/>
                      <a:pt x="24" y="96"/>
                    </a:cubicBezTo>
                    <a:cubicBezTo>
                      <a:pt x="120" y="96"/>
                      <a:pt x="120" y="96"/>
                      <a:pt x="120" y="96"/>
                    </a:cubicBezTo>
                    <a:cubicBezTo>
                      <a:pt x="120" y="88"/>
                      <a:pt x="120" y="88"/>
                      <a:pt x="120" y="88"/>
                    </a:cubicBezTo>
                    <a:cubicBezTo>
                      <a:pt x="24" y="88"/>
                      <a:pt x="24" y="88"/>
                      <a:pt x="24" y="88"/>
                    </a:cubicBezTo>
                    <a:cubicBezTo>
                      <a:pt x="20" y="88"/>
                      <a:pt x="16" y="84"/>
                      <a:pt x="16" y="80"/>
                    </a:cubicBezTo>
                    <a:cubicBezTo>
                      <a:pt x="16" y="80"/>
                      <a:pt x="16" y="80"/>
                      <a:pt x="16" y="80"/>
                    </a:cubicBezTo>
                    <a:lnTo>
                      <a:pt x="120" y="6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Arial"/>
                  <a:ea typeface="方正黑体简体" panose="03000509000000000000" pitchFamily="65" charset="-122"/>
                  <a:cs typeface="+mn-cs"/>
                </a:endParaRPr>
              </a:p>
            </p:txBody>
          </p:sp>
        </p:grpSp>
        <p:sp>
          <p:nvSpPr>
            <p:cNvPr id="38" name="Shape 15572">
              <a:extLst>
                <a:ext uri="{FF2B5EF4-FFF2-40B4-BE49-F238E27FC236}">
                  <a16:creationId xmlns:a16="http://schemas.microsoft.com/office/drawing/2014/main" id="{08F0B798-8965-45A4-B492-BCF39E2735F5}"/>
                </a:ext>
              </a:extLst>
            </p:cNvPr>
            <p:cNvSpPr/>
            <p:nvPr/>
          </p:nvSpPr>
          <p:spPr>
            <a:xfrm>
              <a:off x="9414321" y="4215385"/>
              <a:ext cx="1511411" cy="400108"/>
            </a:xfrm>
            <a:prstGeom prst="rect">
              <a:avLst/>
            </a:prstGeom>
            <a:noFill/>
            <a:ln w="12700" cap="flat">
              <a:noFill/>
              <a:miter lim="400000"/>
            </a:ln>
            <a:effectLst/>
          </p:spPr>
          <p:txBody>
            <a:bodyPr wrap="square" lIns="60959" tIns="60959" rIns="60959" bIns="60959" numCol="1" anchor="t">
              <a:spAutoFit/>
            </a:bodyPr>
            <a:lstStyle>
              <a:lvl1pPr algn="ctr">
                <a:lnSpc>
                  <a:spcPct val="90000"/>
                </a:lnSpc>
                <a:defRPr sz="1400">
                  <a:solidFill>
                    <a:srgbClr val="3194C6"/>
                  </a:solidFill>
                  <a:uFill>
                    <a:solidFill>
                      <a:srgbClr val="3194C6"/>
                    </a:solidFill>
                  </a:uFill>
                  <a:latin typeface="+mn-lt"/>
                  <a:ea typeface="+mn-ea"/>
                  <a:cs typeface="+mn-cs"/>
                  <a:sym typeface="Bebas Neue"/>
                </a:defRPr>
              </a:lvl1pPr>
            </a:lstStyle>
            <a:p>
              <a:pPr marL="0" marR="0" lvl="0" indent="0" algn="ctr" defTabSz="914400" rtl="0" eaLnBrk="1" fontAlgn="auto" latinLnBrk="0" hangingPunct="1">
                <a:lnSpc>
                  <a:spcPct val="90000"/>
                </a:lnSpc>
                <a:spcBef>
                  <a:spcPts val="0"/>
                </a:spcBef>
                <a:spcAft>
                  <a:spcPts val="0"/>
                </a:spcAft>
                <a:buClrTx/>
                <a:buSzTx/>
                <a:buFontTx/>
                <a:buNone/>
                <a:tabLst/>
                <a:defRPr sz="1800">
                  <a:solidFill>
                    <a:srgbClr val="000000"/>
                  </a:solidFill>
                  <a:uFillTx/>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mn-ea"/>
                  <a:sym typeface="+mn-lt"/>
                </a:rPr>
                <a:t>Add a title</a:t>
              </a:r>
              <a:endParaRPr kumimoji="0" sz="2000" b="1" i="0" u="none" strike="noStrike" kern="1200" cap="none" spc="0" normalizeH="0" baseline="0" noProof="0" dirty="0">
                <a:ln>
                  <a:noFill/>
                </a:ln>
                <a:solidFill>
                  <a:schemeClr val="tx1">
                    <a:lumMod val="85000"/>
                    <a:lumOff val="15000"/>
                  </a:schemeClr>
                </a:solidFill>
                <a:effectLst/>
                <a:uLnTx/>
                <a:uFillTx/>
                <a:latin typeface="+mn-ea"/>
                <a:cs typeface="+mn-ea"/>
                <a:sym typeface="+mn-lt"/>
              </a:endParaRPr>
            </a:p>
          </p:txBody>
        </p:sp>
        <p:sp>
          <p:nvSpPr>
            <p:cNvPr id="39" name="Shape 15573">
              <a:extLst>
                <a:ext uri="{FF2B5EF4-FFF2-40B4-BE49-F238E27FC236}">
                  <a16:creationId xmlns:a16="http://schemas.microsoft.com/office/drawing/2014/main" id="{5E76E77E-7C9F-4A1A-BDFC-AFCDB1ECC174}"/>
                </a:ext>
              </a:extLst>
            </p:cNvPr>
            <p:cNvSpPr/>
            <p:nvPr/>
          </p:nvSpPr>
          <p:spPr>
            <a:xfrm>
              <a:off x="9223942" y="4698677"/>
              <a:ext cx="1920864" cy="1098121"/>
            </a:xfrm>
            <a:prstGeom prst="rect">
              <a:avLst/>
            </a:prstGeom>
            <a:noFill/>
            <a:ln w="12700" cap="flat">
              <a:noFill/>
              <a:miter lim="400000"/>
            </a:ln>
            <a:effectLst/>
          </p:spPr>
          <p:txBody>
            <a:bodyPr wrap="square" lIns="0" tIns="0" rIns="0" bIns="0" numCol="1" anchor="t">
              <a:spAutoFit/>
            </a:bodyPr>
            <a:lstStyle>
              <a:lvl1pPr algn="ctr">
                <a:lnSpc>
                  <a:spcPct val="140000"/>
                </a:lnSpc>
                <a:defRPr sz="8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a:lnSpc>
                  <a:spcPts val="2200"/>
                </a:lnSpc>
              </a:pPr>
              <a:r>
                <a:rPr lang="zh-CN" altLang="en-US" sz="1100" dirty="0">
                  <a:solidFill>
                    <a:schemeClr val="tx1">
                      <a:lumMod val="85000"/>
                      <a:lumOff val="15000"/>
                    </a:schemeClr>
                  </a:solidFill>
                  <a:latin typeface="+mn-ea"/>
                  <a:ea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100" dirty="0">
                <a:solidFill>
                  <a:schemeClr val="tx1">
                    <a:lumMod val="85000"/>
                    <a:lumOff val="15000"/>
                  </a:schemeClr>
                </a:solidFill>
                <a:latin typeface="+mn-ea"/>
                <a:ea typeface="+mn-ea"/>
                <a:sym typeface="Arial" panose="020B0604020202020204" pitchFamily="34" charset="0"/>
              </a:endParaRPr>
            </a:p>
          </p:txBody>
        </p:sp>
      </p:grpSp>
    </p:spTree>
    <p:extLst>
      <p:ext uri="{BB962C8B-B14F-4D97-AF65-F5344CB8AC3E}">
        <p14:creationId xmlns:p14="http://schemas.microsoft.com/office/powerpoint/2010/main" val="136814783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0-#ppt_w/2"/>
                                          </p:val>
                                        </p:tav>
                                        <p:tav tm="100000">
                                          <p:val>
                                            <p:strVal val="#ppt_x"/>
                                          </p:val>
                                        </p:tav>
                                      </p:tavLst>
                                    </p:anim>
                                    <p:anim calcmode="lin" valueType="num">
                                      <p:cBhvr additive="base">
                                        <p:cTn id="3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4">
            <a:extLst>
              <a:ext uri="{FF2B5EF4-FFF2-40B4-BE49-F238E27FC236}">
                <a16:creationId xmlns:a16="http://schemas.microsoft.com/office/drawing/2014/main" id="{15C0786A-0F6C-40A6-BAC6-79A407912A61}"/>
              </a:ext>
            </a:extLst>
          </p:cNvPr>
          <p:cNvSpPr/>
          <p:nvPr/>
        </p:nvSpPr>
        <p:spPr>
          <a:xfrm>
            <a:off x="-1336040" y="2548890"/>
            <a:ext cx="13588365" cy="2432050"/>
          </a:xfrm>
          <a:custGeom>
            <a:avLst/>
            <a:gdLst>
              <a:gd name="connisteX0" fmla="*/ 0 w 13588365"/>
              <a:gd name="connsiteY0" fmla="*/ 2333434 h 2431769"/>
              <a:gd name="connisteX1" fmla="*/ 2821940 w 13588365"/>
              <a:gd name="connsiteY1" fmla="*/ 2984 h 2431769"/>
              <a:gd name="connisteX2" fmla="*/ 5900420 w 13588365"/>
              <a:gd name="connsiteY2" fmla="*/ 1890839 h 2431769"/>
              <a:gd name="connisteX3" fmla="*/ 8265160 w 13588365"/>
              <a:gd name="connsiteY3" fmla="*/ 394144 h 2431769"/>
              <a:gd name="connisteX4" fmla="*/ 9557385 w 13588365"/>
              <a:gd name="connsiteY4" fmla="*/ 2095309 h 2431769"/>
              <a:gd name="connisteX5" fmla="*/ 11411585 w 13588365"/>
              <a:gd name="connsiteY5" fmla="*/ 785304 h 2431769"/>
              <a:gd name="connisteX6" fmla="*/ 12602210 w 13588365"/>
              <a:gd name="connsiteY6" fmla="*/ 2384234 h 2431769"/>
              <a:gd name="connisteX7" fmla="*/ 13588365 w 13588365"/>
              <a:gd name="connsiteY7" fmla="*/ 1874329 h 24317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3588365" h="2431770">
                <a:moveTo>
                  <a:pt x="0" y="2333435"/>
                </a:moveTo>
                <a:cubicBezTo>
                  <a:pt x="502920" y="1829880"/>
                  <a:pt x="1642110" y="91250"/>
                  <a:pt x="2821940" y="2985"/>
                </a:cubicBezTo>
                <a:cubicBezTo>
                  <a:pt x="4001770" y="-85280"/>
                  <a:pt x="4812030" y="1812735"/>
                  <a:pt x="5900420" y="1890840"/>
                </a:cubicBezTo>
                <a:cubicBezTo>
                  <a:pt x="6988810" y="1968945"/>
                  <a:pt x="7533640" y="353505"/>
                  <a:pt x="8265160" y="394145"/>
                </a:cubicBezTo>
                <a:cubicBezTo>
                  <a:pt x="8996680" y="434785"/>
                  <a:pt x="8928100" y="2017205"/>
                  <a:pt x="9557385" y="2095310"/>
                </a:cubicBezTo>
                <a:cubicBezTo>
                  <a:pt x="10186670" y="2173415"/>
                  <a:pt x="10802620" y="727520"/>
                  <a:pt x="11411585" y="785305"/>
                </a:cubicBezTo>
                <a:cubicBezTo>
                  <a:pt x="12020550" y="843090"/>
                  <a:pt x="12166600" y="2166430"/>
                  <a:pt x="12602210" y="2384235"/>
                </a:cubicBezTo>
                <a:cubicBezTo>
                  <a:pt x="13037820" y="2602040"/>
                  <a:pt x="13415010" y="2008315"/>
                  <a:pt x="13588365" y="1874330"/>
                </a:cubicBezTo>
              </a:path>
            </a:pathLst>
          </a:custGeom>
          <a:noFill/>
          <a:ln>
            <a:gradFill>
              <a:gsLst>
                <a:gs pos="0">
                  <a:srgbClr val="5E368F"/>
                </a:gs>
                <a:gs pos="100000">
                  <a:srgbClr val="E1C1E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ea"/>
              <a:cs typeface="方正黑体简体" panose="02010601030101010101" pitchFamily="2" charset="-122"/>
            </a:endParaRPr>
          </a:p>
        </p:txBody>
      </p:sp>
      <p:sp>
        <p:nvSpPr>
          <p:cNvPr id="2" name="椭圆 1">
            <a:extLst>
              <a:ext uri="{FF2B5EF4-FFF2-40B4-BE49-F238E27FC236}">
                <a16:creationId xmlns:a16="http://schemas.microsoft.com/office/drawing/2014/main" id="{C297FF8F-0198-498B-96CD-5D6E27B0C9F7}"/>
              </a:ext>
            </a:extLst>
          </p:cNvPr>
          <p:cNvSpPr/>
          <p:nvPr/>
        </p:nvSpPr>
        <p:spPr>
          <a:xfrm>
            <a:off x="1160145" y="2158429"/>
            <a:ext cx="784161" cy="784161"/>
          </a:xfrm>
          <a:prstGeom prst="ellipse">
            <a:avLst/>
          </a:pr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n-ea"/>
            </a:endParaRPr>
          </a:p>
        </p:txBody>
      </p:sp>
      <p:sp>
        <p:nvSpPr>
          <p:cNvPr id="36" name="椭圆 35">
            <a:extLst>
              <a:ext uri="{FF2B5EF4-FFF2-40B4-BE49-F238E27FC236}">
                <a16:creationId xmlns:a16="http://schemas.microsoft.com/office/drawing/2014/main" id="{6C5BC548-BF9D-4185-8BD0-34444DE52EC0}"/>
              </a:ext>
            </a:extLst>
          </p:cNvPr>
          <p:cNvSpPr/>
          <p:nvPr/>
        </p:nvSpPr>
        <p:spPr>
          <a:xfrm>
            <a:off x="7908354" y="4227195"/>
            <a:ext cx="784161" cy="784161"/>
          </a:xfrm>
          <a:prstGeom prst="ellipse">
            <a:avLst/>
          </a:pr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n-ea"/>
            </a:endParaRPr>
          </a:p>
        </p:txBody>
      </p:sp>
      <p:sp>
        <p:nvSpPr>
          <p:cNvPr id="37" name="椭圆 36">
            <a:extLst>
              <a:ext uri="{FF2B5EF4-FFF2-40B4-BE49-F238E27FC236}">
                <a16:creationId xmlns:a16="http://schemas.microsoft.com/office/drawing/2014/main" id="{9F5A9271-4BEC-4305-A778-CE705CBBC9DE}"/>
              </a:ext>
            </a:extLst>
          </p:cNvPr>
          <p:cNvSpPr/>
          <p:nvPr/>
        </p:nvSpPr>
        <p:spPr>
          <a:xfrm>
            <a:off x="6652291" y="2625789"/>
            <a:ext cx="784161" cy="784161"/>
          </a:xfrm>
          <a:prstGeom prst="ellipse">
            <a:avLst/>
          </a:pr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n-ea"/>
            </a:endParaRPr>
          </a:p>
        </p:txBody>
      </p:sp>
      <p:sp>
        <p:nvSpPr>
          <p:cNvPr id="38" name="椭圆 37">
            <a:extLst>
              <a:ext uri="{FF2B5EF4-FFF2-40B4-BE49-F238E27FC236}">
                <a16:creationId xmlns:a16="http://schemas.microsoft.com/office/drawing/2014/main" id="{8B05D0E7-451E-4D77-978C-4F7B29087018}"/>
              </a:ext>
            </a:extLst>
          </p:cNvPr>
          <p:cNvSpPr/>
          <p:nvPr/>
        </p:nvSpPr>
        <p:spPr>
          <a:xfrm>
            <a:off x="3990340" y="3999786"/>
            <a:ext cx="784161" cy="784161"/>
          </a:xfrm>
          <a:prstGeom prst="ellipse">
            <a:avLst/>
          </a:pr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n-ea"/>
            </a:endParaRPr>
          </a:p>
        </p:txBody>
      </p:sp>
      <p:sp>
        <p:nvSpPr>
          <p:cNvPr id="39" name="椭圆 38">
            <a:extLst>
              <a:ext uri="{FF2B5EF4-FFF2-40B4-BE49-F238E27FC236}">
                <a16:creationId xmlns:a16="http://schemas.microsoft.com/office/drawing/2014/main" id="{9B3511B3-F479-4104-A551-2D547D2148D8}"/>
              </a:ext>
            </a:extLst>
          </p:cNvPr>
          <p:cNvSpPr/>
          <p:nvPr/>
        </p:nvSpPr>
        <p:spPr>
          <a:xfrm>
            <a:off x="9794244" y="2948940"/>
            <a:ext cx="784161" cy="784161"/>
          </a:xfrm>
          <a:prstGeom prst="ellipse">
            <a:avLst/>
          </a:pr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n-ea"/>
            </a:endParaRPr>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04 </a:t>
            </a:r>
            <a:r>
              <a:rPr lang="zh-CN" altLang="en-US" sz="3000" dirty="0">
                <a:solidFill>
                  <a:srgbClr val="323037"/>
                </a:solidFill>
                <a:latin typeface="方正黑体简体" panose="03000509000000000000" pitchFamily="65" charset="-122"/>
                <a:ea typeface="方正黑体简体" panose="03000509000000000000" pitchFamily="65" charset="-122"/>
              </a:rPr>
              <a:t>Team promotion</a:t>
            </a:r>
          </a:p>
        </p:txBody>
      </p:sp>
      <p:sp>
        <p:nvSpPr>
          <p:cNvPr id="19" name="文本框 18">
            <a:extLst>
              <a:ext uri="{FF2B5EF4-FFF2-40B4-BE49-F238E27FC236}">
                <a16:creationId xmlns:a16="http://schemas.microsoft.com/office/drawing/2014/main" id="{37D517DA-6947-4F24-9D3C-FF8E617C4D52}"/>
              </a:ext>
            </a:extLst>
          </p:cNvPr>
          <p:cNvSpPr txBox="1"/>
          <p:nvPr/>
        </p:nvSpPr>
        <p:spPr>
          <a:xfrm>
            <a:off x="1282700" y="5508625"/>
            <a:ext cx="10170160" cy="916148"/>
          </a:xfrm>
          <a:prstGeom prst="rect">
            <a:avLst/>
          </a:prstGeom>
          <a:noFill/>
        </p:spPr>
        <p:txBody>
          <a:bodyPr wrap="square" rtlCol="0">
            <a:spAutoFit/>
          </a:bodyPr>
          <a:lstStyle/>
          <a:p>
            <a:pPr>
              <a:lnSpc>
                <a:spcPts val="2200"/>
              </a:lnSpc>
            </a:pPr>
            <a:r>
              <a:rPr lang="zh-CN" altLang="en-US" sz="14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 Please add specific content here, the text as concise as possible, simple instructions can be, do not have to be too cumbersome, pay attention to the appearance of the layout.</a:t>
            </a:r>
            <a:endParaRPr lang="en-US" altLang="zh-CN" sz="1400" dirty="0">
              <a:solidFill>
                <a:schemeClr val="tx1">
                  <a:lumMod val="85000"/>
                  <a:lumOff val="15000"/>
                </a:schemeClr>
              </a:solidFill>
              <a:latin typeface="+mn-ea"/>
              <a:sym typeface="Arial" panose="020B0604020202020204" pitchFamily="34" charset="0"/>
            </a:endParaRPr>
          </a:p>
          <a:p>
            <a:pPr>
              <a:lnSpc>
                <a:spcPts val="2200"/>
              </a:lnSpc>
            </a:pPr>
            <a:endParaRPr lang="en-US" altLang="zh-CN" sz="1400" dirty="0">
              <a:solidFill>
                <a:schemeClr val="tx1">
                  <a:lumMod val="85000"/>
                  <a:lumOff val="15000"/>
                </a:schemeClr>
              </a:solidFill>
              <a:latin typeface="+mn-ea"/>
              <a:sym typeface="Arial" panose="020B0604020202020204" pitchFamily="34" charset="0"/>
            </a:endParaRPr>
          </a:p>
        </p:txBody>
      </p:sp>
      <p:sp>
        <p:nvSpPr>
          <p:cNvPr id="20" name="文本框 19">
            <a:extLst>
              <a:ext uri="{FF2B5EF4-FFF2-40B4-BE49-F238E27FC236}">
                <a16:creationId xmlns:a16="http://schemas.microsoft.com/office/drawing/2014/main" id="{EBE23748-E4DD-4260-906C-733410BD0268}"/>
              </a:ext>
            </a:extLst>
          </p:cNvPr>
          <p:cNvSpPr txBox="1"/>
          <p:nvPr/>
        </p:nvSpPr>
        <p:spPr>
          <a:xfrm>
            <a:off x="1312763" y="4980648"/>
            <a:ext cx="2970883"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Enter the title</a:t>
            </a:r>
          </a:p>
        </p:txBody>
      </p:sp>
      <p:sp>
        <p:nvSpPr>
          <p:cNvPr id="21" name="Rectangle 24">
            <a:extLst>
              <a:ext uri="{FF2B5EF4-FFF2-40B4-BE49-F238E27FC236}">
                <a16:creationId xmlns:a16="http://schemas.microsoft.com/office/drawing/2014/main" id="{D9D0A068-1A3C-42D6-8650-0568A5A5655D}"/>
              </a:ext>
            </a:extLst>
          </p:cNvPr>
          <p:cNvSpPr>
            <a:spLocks noChangeArrowheads="1"/>
          </p:cNvSpPr>
          <p:nvPr/>
        </p:nvSpPr>
        <p:spPr bwMode="auto">
          <a:xfrm>
            <a:off x="1224280" y="1566545"/>
            <a:ext cx="642620" cy="3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Title</a:t>
            </a:r>
          </a:p>
        </p:txBody>
      </p:sp>
      <p:sp>
        <p:nvSpPr>
          <p:cNvPr id="22" name="Rectangle 24">
            <a:extLst>
              <a:ext uri="{FF2B5EF4-FFF2-40B4-BE49-F238E27FC236}">
                <a16:creationId xmlns:a16="http://schemas.microsoft.com/office/drawing/2014/main" id="{E47FF3E2-89F5-4DF9-97AA-8BA05A1AFDC8}"/>
              </a:ext>
            </a:extLst>
          </p:cNvPr>
          <p:cNvSpPr>
            <a:spLocks noChangeArrowheads="1"/>
          </p:cNvSpPr>
          <p:nvPr/>
        </p:nvSpPr>
        <p:spPr bwMode="auto">
          <a:xfrm>
            <a:off x="4089400" y="3409950"/>
            <a:ext cx="642620" cy="3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Title</a:t>
            </a:r>
          </a:p>
        </p:txBody>
      </p:sp>
      <p:sp>
        <p:nvSpPr>
          <p:cNvPr id="23" name="Rectangle 24">
            <a:extLst>
              <a:ext uri="{FF2B5EF4-FFF2-40B4-BE49-F238E27FC236}">
                <a16:creationId xmlns:a16="http://schemas.microsoft.com/office/drawing/2014/main" id="{41C1C879-4871-4290-8081-85F65B931824}"/>
              </a:ext>
            </a:extLst>
          </p:cNvPr>
          <p:cNvSpPr>
            <a:spLocks noChangeArrowheads="1"/>
          </p:cNvSpPr>
          <p:nvPr/>
        </p:nvSpPr>
        <p:spPr bwMode="auto">
          <a:xfrm>
            <a:off x="6787515" y="2148840"/>
            <a:ext cx="642620" cy="3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Title</a:t>
            </a:r>
          </a:p>
        </p:txBody>
      </p:sp>
      <p:sp>
        <p:nvSpPr>
          <p:cNvPr id="24" name="Rectangle 24">
            <a:extLst>
              <a:ext uri="{FF2B5EF4-FFF2-40B4-BE49-F238E27FC236}">
                <a16:creationId xmlns:a16="http://schemas.microsoft.com/office/drawing/2014/main" id="{5A4ACB72-62ED-4456-A614-80C455A61301}"/>
              </a:ext>
            </a:extLst>
          </p:cNvPr>
          <p:cNvSpPr>
            <a:spLocks noChangeArrowheads="1"/>
          </p:cNvSpPr>
          <p:nvPr/>
        </p:nvSpPr>
        <p:spPr bwMode="auto">
          <a:xfrm>
            <a:off x="7985760" y="3607435"/>
            <a:ext cx="642620" cy="3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Title</a:t>
            </a:r>
          </a:p>
        </p:txBody>
      </p:sp>
      <p:sp>
        <p:nvSpPr>
          <p:cNvPr id="25" name="Rectangle 24">
            <a:extLst>
              <a:ext uri="{FF2B5EF4-FFF2-40B4-BE49-F238E27FC236}">
                <a16:creationId xmlns:a16="http://schemas.microsoft.com/office/drawing/2014/main" id="{A5DB8D8D-2870-4B90-8541-AFCB186D8266}"/>
              </a:ext>
            </a:extLst>
          </p:cNvPr>
          <p:cNvSpPr>
            <a:spLocks noChangeArrowheads="1"/>
          </p:cNvSpPr>
          <p:nvPr/>
        </p:nvSpPr>
        <p:spPr bwMode="auto">
          <a:xfrm>
            <a:off x="9839325" y="2365375"/>
            <a:ext cx="642620" cy="3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mn-ea"/>
                <a:cs typeface="方正黑体简体" panose="02010601030101010101" pitchFamily="2" charset="-122"/>
                <a:sym typeface="方正黑体简体" panose="02010601030101010101" pitchFamily="2" charset="-122"/>
              </a:rPr>
              <a:t>Title</a:t>
            </a:r>
          </a:p>
        </p:txBody>
      </p:sp>
    </p:spTree>
    <p:extLst>
      <p:ext uri="{BB962C8B-B14F-4D97-AF65-F5344CB8AC3E}">
        <p14:creationId xmlns:p14="http://schemas.microsoft.com/office/powerpoint/2010/main" val="3348140613"/>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childTnLst>
                          </p:cTn>
                        </p:par>
                        <p:par>
                          <p:cTn id="62" fill="hold">
                            <p:stCondLst>
                              <p:cond delay="3500"/>
                            </p:stCondLst>
                            <p:childTnLst>
                              <p:par>
                                <p:cTn id="63" presetID="1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p:tgtEl>
                                          <p:spTgt spid="19"/>
                                        </p:tgtEl>
                                        <p:attrNameLst>
                                          <p:attrName>ppt_x</p:attrName>
                                        </p:attrNameLst>
                                      </p:cBhvr>
                                      <p:tavLst>
                                        <p:tav tm="0">
                                          <p:val>
                                            <p:strVal val="#ppt_x-#ppt_w*1.125000"/>
                                          </p:val>
                                        </p:tav>
                                        <p:tav tm="100000">
                                          <p:val>
                                            <p:strVal val="#ppt_x"/>
                                          </p:val>
                                        </p:tav>
                                      </p:tavLst>
                                    </p:anim>
                                    <p:animEffect transition="in" filter="wipe(right)">
                                      <p:cBhvr>
                                        <p:cTn id="66" dur="500"/>
                                        <p:tgtEl>
                                          <p:spTgt spid="19"/>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p:tgtEl>
                                          <p:spTgt spid="20"/>
                                        </p:tgtEl>
                                        <p:attrNameLst>
                                          <p:attrName>ppt_x</p:attrName>
                                        </p:attrNameLst>
                                      </p:cBhvr>
                                      <p:tavLst>
                                        <p:tav tm="0">
                                          <p:val>
                                            <p:strVal val="#ppt_x-#ppt_w*1.125000"/>
                                          </p:val>
                                        </p:tav>
                                        <p:tav tm="100000">
                                          <p:val>
                                            <p:strVal val="#ppt_x"/>
                                          </p:val>
                                        </p:tav>
                                      </p:tavLst>
                                    </p:anim>
                                    <p:animEffect transition="in" filter="wipe(right)">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6" grpId="0" animBg="1"/>
      <p:bldP spid="37" grpId="0" animBg="1"/>
      <p:bldP spid="38" grpId="0" animBg="1"/>
      <p:bldP spid="39" grpId="0" animBg="1"/>
      <p:bldP spid="62" grpId="0"/>
      <p:bldP spid="19" grpId="0"/>
      <p:bldP spid="20" grpId="0" bldLvl="0"/>
      <p:bldP spid="21"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04 </a:t>
            </a:r>
            <a:r>
              <a:rPr lang="zh-CN" altLang="en-US" sz="3000" dirty="0">
                <a:solidFill>
                  <a:srgbClr val="323037"/>
                </a:solidFill>
                <a:latin typeface="方正黑体简体" panose="03000509000000000000" pitchFamily="65" charset="-122"/>
                <a:ea typeface="方正黑体简体" panose="03000509000000000000" pitchFamily="65" charset="-122"/>
              </a:rPr>
              <a:t>Team promotion</a:t>
            </a:r>
          </a:p>
        </p:txBody>
      </p:sp>
      <p:grpSp>
        <p:nvGrpSpPr>
          <p:cNvPr id="14" name="组合 13">
            <a:extLst>
              <a:ext uri="{FF2B5EF4-FFF2-40B4-BE49-F238E27FC236}">
                <a16:creationId xmlns:a16="http://schemas.microsoft.com/office/drawing/2014/main" id="{1E05D259-B3C9-4B90-A78A-097EBFA3852E}"/>
              </a:ext>
            </a:extLst>
          </p:cNvPr>
          <p:cNvGrpSpPr/>
          <p:nvPr/>
        </p:nvGrpSpPr>
        <p:grpSpPr>
          <a:xfrm>
            <a:off x="711200" y="3065780"/>
            <a:ext cx="2324099" cy="2086156"/>
            <a:chOff x="711200" y="3081020"/>
            <a:chExt cx="2324099" cy="2086156"/>
          </a:xfrm>
        </p:grpSpPr>
        <p:grpSp>
          <p:nvGrpSpPr>
            <p:cNvPr id="15" name="组合 14">
              <a:extLst>
                <a:ext uri="{FF2B5EF4-FFF2-40B4-BE49-F238E27FC236}">
                  <a16:creationId xmlns:a16="http://schemas.microsoft.com/office/drawing/2014/main" id="{E2FE4E37-9051-4877-984C-90E4266F5EF3}"/>
                </a:ext>
              </a:extLst>
            </p:cNvPr>
            <p:cNvGrpSpPr/>
            <p:nvPr/>
          </p:nvGrpSpPr>
          <p:grpSpPr>
            <a:xfrm>
              <a:off x="711200" y="3909075"/>
              <a:ext cx="2324099" cy="1258101"/>
              <a:chOff x="8984542" y="3352609"/>
              <a:chExt cx="2324099" cy="1258101"/>
            </a:xfrm>
          </p:grpSpPr>
          <p:sp>
            <p:nvSpPr>
              <p:cNvPr id="19" name="矩形 18">
                <a:extLst>
                  <a:ext uri="{FF2B5EF4-FFF2-40B4-BE49-F238E27FC236}">
                    <a16:creationId xmlns:a16="http://schemas.microsoft.com/office/drawing/2014/main" id="{0C7DC17A-ED43-4B93-AA6E-EF41982BF400}"/>
                  </a:ext>
                </a:extLst>
              </p:cNvPr>
              <p:cNvSpPr/>
              <p:nvPr/>
            </p:nvSpPr>
            <p:spPr>
              <a:xfrm>
                <a:off x="9062366" y="3352609"/>
                <a:ext cx="2246275" cy="1258101"/>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600"/>
                  </a:spcAft>
                  <a:buClrTx/>
                  <a:buSzTx/>
                  <a:buFontTx/>
                  <a:buNone/>
                  <a:tabLst/>
                  <a:defRPr/>
                </a:pPr>
                <a:r>
                  <a:rPr kumimoji="0" lang="zh-CN" altLang="en-US" sz="1200" b="1" i="0" u="none" strike="noStrike" kern="1200" cap="none" spc="0" normalizeH="0" baseline="0" noProof="0" dirty="0">
                    <a:ln>
                      <a:noFill/>
                    </a:ln>
                    <a:solidFill>
                      <a:schemeClr val="tx1">
                        <a:lumMod val="85000"/>
                        <a:lumOff val="15000"/>
                      </a:schemeClr>
                    </a:solidFill>
                    <a:effectLst/>
                    <a:uLnTx/>
                    <a:uFillTx/>
                    <a:latin typeface="+mn-ea"/>
                    <a:cs typeface="+mn-cs"/>
                  </a:rPr>
                  <a:t>Add text</a:t>
                </a:r>
                <a:endParaRPr kumimoji="0" lang="en-US" altLang="zh-CN" sz="1200" b="1" i="0" u="none" strike="noStrike" kern="1200" cap="none" spc="0" normalizeH="0" baseline="0" noProof="0" dirty="0">
                  <a:ln>
                    <a:noFill/>
                  </a:ln>
                  <a:solidFill>
                    <a:schemeClr val="tx1">
                      <a:lumMod val="85000"/>
                      <a:lumOff val="15000"/>
                    </a:schemeClr>
                  </a:solidFill>
                  <a:effectLst/>
                  <a:uLnTx/>
                  <a:uFillTx/>
                  <a:latin typeface="+mn-ea"/>
                  <a:cs typeface="+mn-cs"/>
                </a:endParaRPr>
              </a:p>
              <a:p>
                <a:pPr>
                  <a:lnSpc>
                    <a:spcPts val="2200"/>
                  </a:lnSpc>
                </a:pPr>
                <a:r>
                  <a:rPr lang="zh-CN" altLang="en-US" sz="105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050" dirty="0">
                  <a:solidFill>
                    <a:schemeClr val="tx1">
                      <a:lumMod val="85000"/>
                      <a:lumOff val="15000"/>
                    </a:schemeClr>
                  </a:solidFill>
                  <a:latin typeface="+mn-ea"/>
                  <a:sym typeface="Arial" panose="020B0604020202020204" pitchFamily="34" charset="0"/>
                </a:endParaRPr>
              </a:p>
            </p:txBody>
          </p:sp>
          <p:cxnSp>
            <p:nvCxnSpPr>
              <p:cNvPr id="20" name="直接连接符 19">
                <a:extLst>
                  <a:ext uri="{FF2B5EF4-FFF2-40B4-BE49-F238E27FC236}">
                    <a16:creationId xmlns:a16="http://schemas.microsoft.com/office/drawing/2014/main" id="{F5CC83E5-2AA9-400D-8A3D-2A0A8D2AE93C}"/>
                  </a:ext>
                </a:extLst>
              </p:cNvPr>
              <p:cNvCxnSpPr/>
              <p:nvPr/>
            </p:nvCxnSpPr>
            <p:spPr>
              <a:xfrm>
                <a:off x="8984542" y="3457821"/>
                <a:ext cx="0" cy="18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D34FEC80-CD22-4845-85F3-A17E6AA3801A}"/>
                </a:ext>
              </a:extLst>
            </p:cNvPr>
            <p:cNvGrpSpPr/>
            <p:nvPr/>
          </p:nvGrpSpPr>
          <p:grpSpPr>
            <a:xfrm>
              <a:off x="711200" y="3081020"/>
              <a:ext cx="648000" cy="648000"/>
              <a:chOff x="711200" y="2788920"/>
              <a:chExt cx="648000" cy="648000"/>
            </a:xfrm>
          </p:grpSpPr>
          <p:sp>
            <p:nvSpPr>
              <p:cNvPr id="17" name="椭圆 16">
                <a:extLst>
                  <a:ext uri="{FF2B5EF4-FFF2-40B4-BE49-F238E27FC236}">
                    <a16:creationId xmlns:a16="http://schemas.microsoft.com/office/drawing/2014/main" id="{FDAD252F-7572-45B5-AF1A-16BCE33F3638}"/>
                  </a:ext>
                </a:extLst>
              </p:cNvPr>
              <p:cNvSpPr/>
              <p:nvPr/>
            </p:nvSpPr>
            <p:spPr>
              <a:xfrm>
                <a:off x="711200" y="2788920"/>
                <a:ext cx="648000" cy="648000"/>
              </a:xfrm>
              <a:prstGeom prst="ellipse">
                <a:avLst/>
              </a:prstGeom>
              <a:solidFill>
                <a:srgbClr val="5E3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ea"/>
                  <a:cs typeface="+mn-cs"/>
                </a:endParaRPr>
              </a:p>
            </p:txBody>
          </p:sp>
          <p:sp>
            <p:nvSpPr>
              <p:cNvPr id="18" name="Freeform 433">
                <a:extLst>
                  <a:ext uri="{FF2B5EF4-FFF2-40B4-BE49-F238E27FC236}">
                    <a16:creationId xmlns:a16="http://schemas.microsoft.com/office/drawing/2014/main" id="{0DAB66BF-2B29-4B11-B03B-27BA36F53D4C}"/>
                  </a:ext>
                </a:extLst>
              </p:cNvPr>
              <p:cNvSpPr>
                <a:spLocks noEditPoints="1"/>
              </p:cNvSpPr>
              <p:nvPr/>
            </p:nvSpPr>
            <p:spPr bwMode="auto">
              <a:xfrm>
                <a:off x="970894" y="2985293"/>
                <a:ext cx="128612" cy="255254"/>
              </a:xfrm>
              <a:custGeom>
                <a:avLst/>
                <a:gdLst>
                  <a:gd name="T0" fmla="*/ 5407 w 7844"/>
                  <a:gd name="T1" fmla="*/ 14686 h 15562"/>
                  <a:gd name="T2" fmla="*/ 4571 w 7844"/>
                  <a:gd name="T3" fmla="*/ 15514 h 15562"/>
                  <a:gd name="T4" fmla="*/ 3442 w 7844"/>
                  <a:gd name="T5" fmla="*/ 15562 h 15562"/>
                  <a:gd name="T6" fmla="*/ 3218 w 7844"/>
                  <a:gd name="T7" fmla="*/ 15475 h 15562"/>
                  <a:gd name="T8" fmla="*/ 2450 w 7844"/>
                  <a:gd name="T9" fmla="*/ 14653 h 15562"/>
                  <a:gd name="T10" fmla="*/ 721 w 7844"/>
                  <a:gd name="T11" fmla="*/ 2883 h 15562"/>
                  <a:gd name="T12" fmla="*/ 4301 w 7844"/>
                  <a:gd name="T13" fmla="*/ 2065 h 15562"/>
                  <a:gd name="T14" fmla="*/ 4505 w 7844"/>
                  <a:gd name="T15" fmla="*/ 1796 h 15562"/>
                  <a:gd name="T16" fmla="*/ 4540 w 7844"/>
                  <a:gd name="T17" fmla="*/ 586 h 15562"/>
                  <a:gd name="T18" fmla="*/ 4397 w 7844"/>
                  <a:gd name="T19" fmla="*/ 224 h 15562"/>
                  <a:gd name="T20" fmla="*/ 4073 w 7844"/>
                  <a:gd name="T21" fmla="*/ 20 h 15562"/>
                  <a:gd name="T22" fmla="*/ 3757 w 7844"/>
                  <a:gd name="T23" fmla="*/ 21 h 15562"/>
                  <a:gd name="T24" fmla="*/ 3433 w 7844"/>
                  <a:gd name="T25" fmla="*/ 230 h 15562"/>
                  <a:gd name="T26" fmla="*/ 3295 w 7844"/>
                  <a:gd name="T27" fmla="*/ 595 h 15562"/>
                  <a:gd name="T28" fmla="*/ 242 w 7844"/>
                  <a:gd name="T29" fmla="*/ 1775 h 15562"/>
                  <a:gd name="T30" fmla="*/ 26 w 7844"/>
                  <a:gd name="T31" fmla="*/ 2091 h 15562"/>
                  <a:gd name="T32" fmla="*/ 28 w 7844"/>
                  <a:gd name="T33" fmla="*/ 2451 h 15562"/>
                  <a:gd name="T34" fmla="*/ 215 w 7844"/>
                  <a:gd name="T35" fmla="*/ 2737 h 15562"/>
                  <a:gd name="T36" fmla="*/ 517 w 7844"/>
                  <a:gd name="T37" fmla="*/ 2882 h 15562"/>
                  <a:gd name="T38" fmla="*/ 7350 w 7844"/>
                  <a:gd name="T39" fmla="*/ 3694 h 15562"/>
                  <a:gd name="T40" fmla="*/ 7689 w 7844"/>
                  <a:gd name="T41" fmla="*/ 3495 h 15562"/>
                  <a:gd name="T42" fmla="*/ 7841 w 7844"/>
                  <a:gd name="T43" fmla="*/ 3142 h 15562"/>
                  <a:gd name="T44" fmla="*/ 7764 w 7844"/>
                  <a:gd name="T45" fmla="*/ 2780 h 15562"/>
                  <a:gd name="T46" fmla="*/ 7482 w 7844"/>
                  <a:gd name="T47" fmla="*/ 2519 h 15562"/>
                  <a:gd name="T48" fmla="*/ 7092 w 7844"/>
                  <a:gd name="T49" fmla="*/ 2475 h 15562"/>
                  <a:gd name="T50" fmla="*/ 197 w 7844"/>
                  <a:gd name="T51" fmla="*/ 4033 h 15562"/>
                  <a:gd name="T52" fmla="*/ 12 w 7844"/>
                  <a:gd name="T53" fmla="*/ 4368 h 15562"/>
                  <a:gd name="T54" fmla="*/ 47 w 7844"/>
                  <a:gd name="T55" fmla="*/ 4721 h 15562"/>
                  <a:gd name="T56" fmla="*/ 255 w 7844"/>
                  <a:gd name="T57" fmla="*/ 4988 h 15562"/>
                  <a:gd name="T58" fmla="*/ 570 w 7844"/>
                  <a:gd name="T59" fmla="*/ 5107 h 15562"/>
                  <a:gd name="T60" fmla="*/ 7731 w 7844"/>
                  <a:gd name="T61" fmla="*/ 4947 h 15562"/>
                  <a:gd name="T62" fmla="*/ 7427 w 7844"/>
                  <a:gd name="T63" fmla="*/ 4714 h 15562"/>
                  <a:gd name="T64" fmla="*/ 494 w 7844"/>
                  <a:gd name="T65" fmla="*/ 6095 h 15562"/>
                  <a:gd name="T66" fmla="*/ 155 w 7844"/>
                  <a:gd name="T67" fmla="*/ 6293 h 15562"/>
                  <a:gd name="T68" fmla="*/ 3 w 7844"/>
                  <a:gd name="T69" fmla="*/ 6647 h 15562"/>
                  <a:gd name="T70" fmla="*/ 72 w 7844"/>
                  <a:gd name="T71" fmla="*/ 6994 h 15562"/>
                  <a:gd name="T72" fmla="*/ 298 w 7844"/>
                  <a:gd name="T73" fmla="*/ 7235 h 15562"/>
                  <a:gd name="T74" fmla="*/ 691 w 7844"/>
                  <a:gd name="T75" fmla="*/ 10177 h 15562"/>
                  <a:gd name="T76" fmla="*/ 662 w 7844"/>
                  <a:gd name="T77" fmla="*/ 10931 h 15562"/>
                  <a:gd name="T78" fmla="*/ 829 w 7844"/>
                  <a:gd name="T79" fmla="*/ 11565 h 15562"/>
                  <a:gd name="T80" fmla="*/ 1573 w 7844"/>
                  <a:gd name="T81" fmla="*/ 12665 h 15562"/>
                  <a:gd name="T82" fmla="*/ 2073 w 7844"/>
                  <a:gd name="T83" fmla="*/ 13495 h 15562"/>
                  <a:gd name="T84" fmla="*/ 5660 w 7844"/>
                  <a:gd name="T85" fmla="*/ 14053 h 15562"/>
                  <a:gd name="T86" fmla="*/ 5801 w 7844"/>
                  <a:gd name="T87" fmla="*/ 13429 h 15562"/>
                  <a:gd name="T88" fmla="*/ 6352 w 7844"/>
                  <a:gd name="T89" fmla="*/ 12553 h 15562"/>
                  <a:gd name="T90" fmla="*/ 7025 w 7844"/>
                  <a:gd name="T91" fmla="*/ 11558 h 15562"/>
                  <a:gd name="T92" fmla="*/ 7191 w 7844"/>
                  <a:gd name="T93" fmla="*/ 10925 h 15562"/>
                  <a:gd name="T94" fmla="*/ 7160 w 7844"/>
                  <a:gd name="T95" fmla="*/ 10177 h 15562"/>
                  <a:gd name="T96" fmla="*/ 7352 w 7844"/>
                  <a:gd name="T97" fmla="*/ 8130 h 15562"/>
                  <a:gd name="T98" fmla="*/ 7691 w 7844"/>
                  <a:gd name="T99" fmla="*/ 7930 h 15562"/>
                  <a:gd name="T100" fmla="*/ 7841 w 7844"/>
                  <a:gd name="T101" fmla="*/ 7576 h 15562"/>
                  <a:gd name="T102" fmla="*/ 7763 w 7844"/>
                  <a:gd name="T103" fmla="*/ 7214 h 15562"/>
                  <a:gd name="T104" fmla="*/ 7481 w 7844"/>
                  <a:gd name="T105" fmla="*/ 6954 h 15562"/>
                  <a:gd name="T106" fmla="*/ 7089 w 7844"/>
                  <a:gd name="T107" fmla="*/ 6912 h 15562"/>
                  <a:gd name="T108" fmla="*/ 4797 w 7844"/>
                  <a:gd name="T109" fmla="*/ 7466 h 15562"/>
                  <a:gd name="T110" fmla="*/ 4607 w 7844"/>
                  <a:gd name="T111" fmla="*/ 7703 h 15562"/>
                  <a:gd name="T112" fmla="*/ 4548 w 7844"/>
                  <a:gd name="T113" fmla="*/ 7964 h 15562"/>
                  <a:gd name="T114" fmla="*/ 3294 w 7844"/>
                  <a:gd name="T115" fmla="*/ 7877 h 15562"/>
                  <a:gd name="T116" fmla="*/ 3116 w 7844"/>
                  <a:gd name="T117" fmla="*/ 7519 h 15562"/>
                  <a:gd name="T118" fmla="*/ 7526 w 7844"/>
                  <a:gd name="T119" fmla="*/ 5846 h 15562"/>
                  <a:gd name="T120" fmla="*/ 7787 w 7844"/>
                  <a:gd name="T121" fmla="*/ 5564 h 15562"/>
                  <a:gd name="T122" fmla="*/ 7830 w 7844"/>
                  <a:gd name="T123" fmla="*/ 5173 h 15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44" h="15562">
                    <a:moveTo>
                      <a:pt x="5327" y="14628"/>
                    </a:moveTo>
                    <a:lnTo>
                      <a:pt x="5327" y="14628"/>
                    </a:lnTo>
                    <a:lnTo>
                      <a:pt x="5343" y="14629"/>
                    </a:lnTo>
                    <a:lnTo>
                      <a:pt x="5356" y="14631"/>
                    </a:lnTo>
                    <a:lnTo>
                      <a:pt x="5368" y="14633"/>
                    </a:lnTo>
                    <a:lnTo>
                      <a:pt x="5379" y="14637"/>
                    </a:lnTo>
                    <a:lnTo>
                      <a:pt x="5388" y="14642"/>
                    </a:lnTo>
                    <a:lnTo>
                      <a:pt x="5395" y="14647"/>
                    </a:lnTo>
                    <a:lnTo>
                      <a:pt x="5400" y="14653"/>
                    </a:lnTo>
                    <a:lnTo>
                      <a:pt x="5404" y="14661"/>
                    </a:lnTo>
                    <a:lnTo>
                      <a:pt x="5407" y="14668"/>
                    </a:lnTo>
                    <a:lnTo>
                      <a:pt x="5408" y="14677"/>
                    </a:lnTo>
                    <a:lnTo>
                      <a:pt x="5407" y="14686"/>
                    </a:lnTo>
                    <a:lnTo>
                      <a:pt x="5403" y="14696"/>
                    </a:lnTo>
                    <a:lnTo>
                      <a:pt x="5398" y="14706"/>
                    </a:lnTo>
                    <a:lnTo>
                      <a:pt x="5392" y="14716"/>
                    </a:lnTo>
                    <a:lnTo>
                      <a:pt x="5383" y="14727"/>
                    </a:lnTo>
                    <a:lnTo>
                      <a:pt x="5373" y="14739"/>
                    </a:lnTo>
                    <a:lnTo>
                      <a:pt x="4659" y="15453"/>
                    </a:lnTo>
                    <a:lnTo>
                      <a:pt x="4659" y="15453"/>
                    </a:lnTo>
                    <a:lnTo>
                      <a:pt x="4646" y="15464"/>
                    </a:lnTo>
                    <a:lnTo>
                      <a:pt x="4634" y="15475"/>
                    </a:lnTo>
                    <a:lnTo>
                      <a:pt x="4618" y="15485"/>
                    </a:lnTo>
                    <a:lnTo>
                      <a:pt x="4603" y="15496"/>
                    </a:lnTo>
                    <a:lnTo>
                      <a:pt x="4587" y="15506"/>
                    </a:lnTo>
                    <a:lnTo>
                      <a:pt x="4571" y="15514"/>
                    </a:lnTo>
                    <a:lnTo>
                      <a:pt x="4553" y="15523"/>
                    </a:lnTo>
                    <a:lnTo>
                      <a:pt x="4535" y="15531"/>
                    </a:lnTo>
                    <a:lnTo>
                      <a:pt x="4516" y="15537"/>
                    </a:lnTo>
                    <a:lnTo>
                      <a:pt x="4499" y="15543"/>
                    </a:lnTo>
                    <a:lnTo>
                      <a:pt x="4480" y="15550"/>
                    </a:lnTo>
                    <a:lnTo>
                      <a:pt x="4462" y="15555"/>
                    </a:lnTo>
                    <a:lnTo>
                      <a:pt x="4443" y="15557"/>
                    </a:lnTo>
                    <a:lnTo>
                      <a:pt x="4426" y="15561"/>
                    </a:lnTo>
                    <a:lnTo>
                      <a:pt x="4409" y="15562"/>
                    </a:lnTo>
                    <a:lnTo>
                      <a:pt x="4393" y="15562"/>
                    </a:lnTo>
                    <a:lnTo>
                      <a:pt x="3459" y="15562"/>
                    </a:lnTo>
                    <a:lnTo>
                      <a:pt x="3459" y="15562"/>
                    </a:lnTo>
                    <a:lnTo>
                      <a:pt x="3442" y="15562"/>
                    </a:lnTo>
                    <a:lnTo>
                      <a:pt x="3425" y="15561"/>
                    </a:lnTo>
                    <a:lnTo>
                      <a:pt x="3407" y="15557"/>
                    </a:lnTo>
                    <a:lnTo>
                      <a:pt x="3389" y="15555"/>
                    </a:lnTo>
                    <a:lnTo>
                      <a:pt x="3370" y="15550"/>
                    </a:lnTo>
                    <a:lnTo>
                      <a:pt x="3353" y="15543"/>
                    </a:lnTo>
                    <a:lnTo>
                      <a:pt x="3334" y="15537"/>
                    </a:lnTo>
                    <a:lnTo>
                      <a:pt x="3316" y="15531"/>
                    </a:lnTo>
                    <a:lnTo>
                      <a:pt x="3297" y="15523"/>
                    </a:lnTo>
                    <a:lnTo>
                      <a:pt x="3281" y="15514"/>
                    </a:lnTo>
                    <a:lnTo>
                      <a:pt x="3263" y="15506"/>
                    </a:lnTo>
                    <a:lnTo>
                      <a:pt x="3247" y="15496"/>
                    </a:lnTo>
                    <a:lnTo>
                      <a:pt x="3232" y="15485"/>
                    </a:lnTo>
                    <a:lnTo>
                      <a:pt x="3218" y="15475"/>
                    </a:lnTo>
                    <a:lnTo>
                      <a:pt x="3204" y="15464"/>
                    </a:lnTo>
                    <a:lnTo>
                      <a:pt x="3193" y="15453"/>
                    </a:lnTo>
                    <a:lnTo>
                      <a:pt x="2478" y="14739"/>
                    </a:lnTo>
                    <a:lnTo>
                      <a:pt x="2478" y="14739"/>
                    </a:lnTo>
                    <a:lnTo>
                      <a:pt x="2467" y="14727"/>
                    </a:lnTo>
                    <a:lnTo>
                      <a:pt x="2459" y="14716"/>
                    </a:lnTo>
                    <a:lnTo>
                      <a:pt x="2452" y="14706"/>
                    </a:lnTo>
                    <a:lnTo>
                      <a:pt x="2447" y="14696"/>
                    </a:lnTo>
                    <a:lnTo>
                      <a:pt x="2445" y="14686"/>
                    </a:lnTo>
                    <a:lnTo>
                      <a:pt x="2444" y="14677"/>
                    </a:lnTo>
                    <a:lnTo>
                      <a:pt x="2444" y="14668"/>
                    </a:lnTo>
                    <a:lnTo>
                      <a:pt x="2446" y="14661"/>
                    </a:lnTo>
                    <a:lnTo>
                      <a:pt x="2450" y="14653"/>
                    </a:lnTo>
                    <a:lnTo>
                      <a:pt x="2456" y="14647"/>
                    </a:lnTo>
                    <a:lnTo>
                      <a:pt x="2462" y="14642"/>
                    </a:lnTo>
                    <a:lnTo>
                      <a:pt x="2473" y="14637"/>
                    </a:lnTo>
                    <a:lnTo>
                      <a:pt x="2483" y="14633"/>
                    </a:lnTo>
                    <a:lnTo>
                      <a:pt x="2495" y="14631"/>
                    </a:lnTo>
                    <a:lnTo>
                      <a:pt x="2509" y="14629"/>
                    </a:lnTo>
                    <a:lnTo>
                      <a:pt x="2524" y="14628"/>
                    </a:lnTo>
                    <a:lnTo>
                      <a:pt x="5327" y="14628"/>
                    </a:lnTo>
                    <a:close/>
                    <a:moveTo>
                      <a:pt x="623" y="2891"/>
                    </a:moveTo>
                    <a:lnTo>
                      <a:pt x="623" y="2891"/>
                    </a:lnTo>
                    <a:lnTo>
                      <a:pt x="655" y="2891"/>
                    </a:lnTo>
                    <a:lnTo>
                      <a:pt x="688" y="2888"/>
                    </a:lnTo>
                    <a:lnTo>
                      <a:pt x="721" y="2883"/>
                    </a:lnTo>
                    <a:lnTo>
                      <a:pt x="752" y="2877"/>
                    </a:lnTo>
                    <a:lnTo>
                      <a:pt x="4054" y="2177"/>
                    </a:lnTo>
                    <a:lnTo>
                      <a:pt x="4054" y="2177"/>
                    </a:lnTo>
                    <a:lnTo>
                      <a:pt x="4082" y="2170"/>
                    </a:lnTo>
                    <a:lnTo>
                      <a:pt x="4108" y="2163"/>
                    </a:lnTo>
                    <a:lnTo>
                      <a:pt x="4135" y="2154"/>
                    </a:lnTo>
                    <a:lnTo>
                      <a:pt x="4161" y="2144"/>
                    </a:lnTo>
                    <a:lnTo>
                      <a:pt x="4185" y="2134"/>
                    </a:lnTo>
                    <a:lnTo>
                      <a:pt x="4210" y="2121"/>
                    </a:lnTo>
                    <a:lnTo>
                      <a:pt x="4234" y="2109"/>
                    </a:lnTo>
                    <a:lnTo>
                      <a:pt x="4257" y="2095"/>
                    </a:lnTo>
                    <a:lnTo>
                      <a:pt x="4278" y="2081"/>
                    </a:lnTo>
                    <a:lnTo>
                      <a:pt x="4301" y="2065"/>
                    </a:lnTo>
                    <a:lnTo>
                      <a:pt x="4321" y="2048"/>
                    </a:lnTo>
                    <a:lnTo>
                      <a:pt x="4341" y="2031"/>
                    </a:lnTo>
                    <a:lnTo>
                      <a:pt x="4360" y="2013"/>
                    </a:lnTo>
                    <a:lnTo>
                      <a:pt x="4379" y="1994"/>
                    </a:lnTo>
                    <a:lnTo>
                      <a:pt x="4397" y="1975"/>
                    </a:lnTo>
                    <a:lnTo>
                      <a:pt x="4413" y="1955"/>
                    </a:lnTo>
                    <a:lnTo>
                      <a:pt x="4430" y="1934"/>
                    </a:lnTo>
                    <a:lnTo>
                      <a:pt x="4443" y="1912"/>
                    </a:lnTo>
                    <a:lnTo>
                      <a:pt x="4458" y="1891"/>
                    </a:lnTo>
                    <a:lnTo>
                      <a:pt x="4471" y="1868"/>
                    </a:lnTo>
                    <a:lnTo>
                      <a:pt x="4484" y="1844"/>
                    </a:lnTo>
                    <a:lnTo>
                      <a:pt x="4495" y="1820"/>
                    </a:lnTo>
                    <a:lnTo>
                      <a:pt x="4505" y="1796"/>
                    </a:lnTo>
                    <a:lnTo>
                      <a:pt x="4514" y="1773"/>
                    </a:lnTo>
                    <a:lnTo>
                      <a:pt x="4521" y="1747"/>
                    </a:lnTo>
                    <a:lnTo>
                      <a:pt x="4529" y="1721"/>
                    </a:lnTo>
                    <a:lnTo>
                      <a:pt x="4535" y="1696"/>
                    </a:lnTo>
                    <a:lnTo>
                      <a:pt x="4540" y="1669"/>
                    </a:lnTo>
                    <a:lnTo>
                      <a:pt x="4544" y="1643"/>
                    </a:lnTo>
                    <a:lnTo>
                      <a:pt x="4547" y="1616"/>
                    </a:lnTo>
                    <a:lnTo>
                      <a:pt x="4548" y="1590"/>
                    </a:lnTo>
                    <a:lnTo>
                      <a:pt x="4548" y="1562"/>
                    </a:lnTo>
                    <a:lnTo>
                      <a:pt x="4548" y="1562"/>
                    </a:lnTo>
                    <a:lnTo>
                      <a:pt x="4540" y="618"/>
                    </a:lnTo>
                    <a:lnTo>
                      <a:pt x="4540" y="618"/>
                    </a:lnTo>
                    <a:lnTo>
                      <a:pt x="4540" y="586"/>
                    </a:lnTo>
                    <a:lnTo>
                      <a:pt x="4537" y="555"/>
                    </a:lnTo>
                    <a:lnTo>
                      <a:pt x="4533" y="524"/>
                    </a:lnTo>
                    <a:lnTo>
                      <a:pt x="4528" y="493"/>
                    </a:lnTo>
                    <a:lnTo>
                      <a:pt x="4520" y="463"/>
                    </a:lnTo>
                    <a:lnTo>
                      <a:pt x="4511" y="434"/>
                    </a:lnTo>
                    <a:lnTo>
                      <a:pt x="4501" y="405"/>
                    </a:lnTo>
                    <a:lnTo>
                      <a:pt x="4490" y="376"/>
                    </a:lnTo>
                    <a:lnTo>
                      <a:pt x="4477" y="350"/>
                    </a:lnTo>
                    <a:lnTo>
                      <a:pt x="4464" y="323"/>
                    </a:lnTo>
                    <a:lnTo>
                      <a:pt x="4448" y="297"/>
                    </a:lnTo>
                    <a:lnTo>
                      <a:pt x="4432" y="272"/>
                    </a:lnTo>
                    <a:lnTo>
                      <a:pt x="4416" y="248"/>
                    </a:lnTo>
                    <a:lnTo>
                      <a:pt x="4397" y="224"/>
                    </a:lnTo>
                    <a:lnTo>
                      <a:pt x="4377" y="202"/>
                    </a:lnTo>
                    <a:lnTo>
                      <a:pt x="4356" y="181"/>
                    </a:lnTo>
                    <a:lnTo>
                      <a:pt x="4335" y="160"/>
                    </a:lnTo>
                    <a:lnTo>
                      <a:pt x="4312" y="141"/>
                    </a:lnTo>
                    <a:lnTo>
                      <a:pt x="4288" y="122"/>
                    </a:lnTo>
                    <a:lnTo>
                      <a:pt x="4265" y="105"/>
                    </a:lnTo>
                    <a:lnTo>
                      <a:pt x="4239" y="89"/>
                    </a:lnTo>
                    <a:lnTo>
                      <a:pt x="4213" y="74"/>
                    </a:lnTo>
                    <a:lnTo>
                      <a:pt x="4186" y="60"/>
                    </a:lnTo>
                    <a:lnTo>
                      <a:pt x="4159" y="49"/>
                    </a:lnTo>
                    <a:lnTo>
                      <a:pt x="4131" y="37"/>
                    </a:lnTo>
                    <a:lnTo>
                      <a:pt x="4102" y="27"/>
                    </a:lnTo>
                    <a:lnTo>
                      <a:pt x="4073" y="20"/>
                    </a:lnTo>
                    <a:lnTo>
                      <a:pt x="4043" y="12"/>
                    </a:lnTo>
                    <a:lnTo>
                      <a:pt x="4013" y="7"/>
                    </a:lnTo>
                    <a:lnTo>
                      <a:pt x="3981" y="3"/>
                    </a:lnTo>
                    <a:lnTo>
                      <a:pt x="3950" y="1"/>
                    </a:lnTo>
                    <a:lnTo>
                      <a:pt x="3918" y="0"/>
                    </a:lnTo>
                    <a:lnTo>
                      <a:pt x="3918" y="0"/>
                    </a:lnTo>
                    <a:lnTo>
                      <a:pt x="3913" y="0"/>
                    </a:lnTo>
                    <a:lnTo>
                      <a:pt x="3913" y="0"/>
                    </a:lnTo>
                    <a:lnTo>
                      <a:pt x="3880" y="1"/>
                    </a:lnTo>
                    <a:lnTo>
                      <a:pt x="3849" y="3"/>
                    </a:lnTo>
                    <a:lnTo>
                      <a:pt x="3817" y="7"/>
                    </a:lnTo>
                    <a:lnTo>
                      <a:pt x="3787" y="14"/>
                    </a:lnTo>
                    <a:lnTo>
                      <a:pt x="3757" y="21"/>
                    </a:lnTo>
                    <a:lnTo>
                      <a:pt x="3728" y="30"/>
                    </a:lnTo>
                    <a:lnTo>
                      <a:pt x="3699" y="40"/>
                    </a:lnTo>
                    <a:lnTo>
                      <a:pt x="3670" y="51"/>
                    </a:lnTo>
                    <a:lnTo>
                      <a:pt x="3644" y="64"/>
                    </a:lnTo>
                    <a:lnTo>
                      <a:pt x="3616" y="78"/>
                    </a:lnTo>
                    <a:lnTo>
                      <a:pt x="3591" y="93"/>
                    </a:lnTo>
                    <a:lnTo>
                      <a:pt x="3566" y="109"/>
                    </a:lnTo>
                    <a:lnTo>
                      <a:pt x="3542" y="127"/>
                    </a:lnTo>
                    <a:lnTo>
                      <a:pt x="3518" y="146"/>
                    </a:lnTo>
                    <a:lnTo>
                      <a:pt x="3495" y="165"/>
                    </a:lnTo>
                    <a:lnTo>
                      <a:pt x="3474" y="186"/>
                    </a:lnTo>
                    <a:lnTo>
                      <a:pt x="3454" y="207"/>
                    </a:lnTo>
                    <a:lnTo>
                      <a:pt x="3433" y="230"/>
                    </a:lnTo>
                    <a:lnTo>
                      <a:pt x="3416" y="254"/>
                    </a:lnTo>
                    <a:lnTo>
                      <a:pt x="3398" y="279"/>
                    </a:lnTo>
                    <a:lnTo>
                      <a:pt x="3383" y="304"/>
                    </a:lnTo>
                    <a:lnTo>
                      <a:pt x="3368" y="331"/>
                    </a:lnTo>
                    <a:lnTo>
                      <a:pt x="3354" y="357"/>
                    </a:lnTo>
                    <a:lnTo>
                      <a:pt x="3341" y="385"/>
                    </a:lnTo>
                    <a:lnTo>
                      <a:pt x="3331" y="414"/>
                    </a:lnTo>
                    <a:lnTo>
                      <a:pt x="3321" y="443"/>
                    </a:lnTo>
                    <a:lnTo>
                      <a:pt x="3314" y="472"/>
                    </a:lnTo>
                    <a:lnTo>
                      <a:pt x="3306" y="502"/>
                    </a:lnTo>
                    <a:lnTo>
                      <a:pt x="3301" y="532"/>
                    </a:lnTo>
                    <a:lnTo>
                      <a:pt x="3297" y="564"/>
                    </a:lnTo>
                    <a:lnTo>
                      <a:pt x="3295" y="595"/>
                    </a:lnTo>
                    <a:lnTo>
                      <a:pt x="3295" y="628"/>
                    </a:lnTo>
                    <a:lnTo>
                      <a:pt x="3299" y="1064"/>
                    </a:lnTo>
                    <a:lnTo>
                      <a:pt x="494" y="1659"/>
                    </a:lnTo>
                    <a:lnTo>
                      <a:pt x="494" y="1659"/>
                    </a:lnTo>
                    <a:lnTo>
                      <a:pt x="463" y="1667"/>
                    </a:lnTo>
                    <a:lnTo>
                      <a:pt x="432" y="1676"/>
                    </a:lnTo>
                    <a:lnTo>
                      <a:pt x="403" y="1686"/>
                    </a:lnTo>
                    <a:lnTo>
                      <a:pt x="375" y="1697"/>
                    </a:lnTo>
                    <a:lnTo>
                      <a:pt x="346" y="1711"/>
                    </a:lnTo>
                    <a:lnTo>
                      <a:pt x="319" y="1725"/>
                    </a:lnTo>
                    <a:lnTo>
                      <a:pt x="293" y="1740"/>
                    </a:lnTo>
                    <a:lnTo>
                      <a:pt x="267" y="1757"/>
                    </a:lnTo>
                    <a:lnTo>
                      <a:pt x="242" y="1775"/>
                    </a:lnTo>
                    <a:lnTo>
                      <a:pt x="220" y="1794"/>
                    </a:lnTo>
                    <a:lnTo>
                      <a:pt x="197" y="1814"/>
                    </a:lnTo>
                    <a:lnTo>
                      <a:pt x="176" y="1835"/>
                    </a:lnTo>
                    <a:lnTo>
                      <a:pt x="155" y="1857"/>
                    </a:lnTo>
                    <a:lnTo>
                      <a:pt x="136" y="1881"/>
                    </a:lnTo>
                    <a:lnTo>
                      <a:pt x="118" y="1903"/>
                    </a:lnTo>
                    <a:lnTo>
                      <a:pt x="101" y="1929"/>
                    </a:lnTo>
                    <a:lnTo>
                      <a:pt x="86" y="1954"/>
                    </a:lnTo>
                    <a:lnTo>
                      <a:pt x="71" y="1980"/>
                    </a:lnTo>
                    <a:lnTo>
                      <a:pt x="58" y="2007"/>
                    </a:lnTo>
                    <a:lnTo>
                      <a:pt x="46" y="2034"/>
                    </a:lnTo>
                    <a:lnTo>
                      <a:pt x="36" y="2062"/>
                    </a:lnTo>
                    <a:lnTo>
                      <a:pt x="26" y="2091"/>
                    </a:lnTo>
                    <a:lnTo>
                      <a:pt x="18" y="2120"/>
                    </a:lnTo>
                    <a:lnTo>
                      <a:pt x="12" y="2150"/>
                    </a:lnTo>
                    <a:lnTo>
                      <a:pt x="7" y="2180"/>
                    </a:lnTo>
                    <a:lnTo>
                      <a:pt x="3" y="2211"/>
                    </a:lnTo>
                    <a:lnTo>
                      <a:pt x="2" y="2241"/>
                    </a:lnTo>
                    <a:lnTo>
                      <a:pt x="0" y="2272"/>
                    </a:lnTo>
                    <a:lnTo>
                      <a:pt x="2" y="2303"/>
                    </a:lnTo>
                    <a:lnTo>
                      <a:pt x="4" y="2334"/>
                    </a:lnTo>
                    <a:lnTo>
                      <a:pt x="8" y="2366"/>
                    </a:lnTo>
                    <a:lnTo>
                      <a:pt x="14" y="2397"/>
                    </a:lnTo>
                    <a:lnTo>
                      <a:pt x="14" y="2397"/>
                    </a:lnTo>
                    <a:lnTo>
                      <a:pt x="21" y="2425"/>
                    </a:lnTo>
                    <a:lnTo>
                      <a:pt x="28" y="2451"/>
                    </a:lnTo>
                    <a:lnTo>
                      <a:pt x="37" y="2478"/>
                    </a:lnTo>
                    <a:lnTo>
                      <a:pt x="47" y="2503"/>
                    </a:lnTo>
                    <a:lnTo>
                      <a:pt x="57" y="2528"/>
                    </a:lnTo>
                    <a:lnTo>
                      <a:pt x="68" y="2552"/>
                    </a:lnTo>
                    <a:lnTo>
                      <a:pt x="81" y="2576"/>
                    </a:lnTo>
                    <a:lnTo>
                      <a:pt x="95" y="2599"/>
                    </a:lnTo>
                    <a:lnTo>
                      <a:pt x="110" y="2620"/>
                    </a:lnTo>
                    <a:lnTo>
                      <a:pt x="125" y="2641"/>
                    </a:lnTo>
                    <a:lnTo>
                      <a:pt x="142" y="2663"/>
                    </a:lnTo>
                    <a:lnTo>
                      <a:pt x="158" y="2683"/>
                    </a:lnTo>
                    <a:lnTo>
                      <a:pt x="176" y="2702"/>
                    </a:lnTo>
                    <a:lnTo>
                      <a:pt x="194" y="2719"/>
                    </a:lnTo>
                    <a:lnTo>
                      <a:pt x="215" y="2737"/>
                    </a:lnTo>
                    <a:lnTo>
                      <a:pt x="233" y="2755"/>
                    </a:lnTo>
                    <a:lnTo>
                      <a:pt x="255" y="2770"/>
                    </a:lnTo>
                    <a:lnTo>
                      <a:pt x="276" y="2785"/>
                    </a:lnTo>
                    <a:lnTo>
                      <a:pt x="298" y="2799"/>
                    </a:lnTo>
                    <a:lnTo>
                      <a:pt x="320" y="2813"/>
                    </a:lnTo>
                    <a:lnTo>
                      <a:pt x="343" y="2824"/>
                    </a:lnTo>
                    <a:lnTo>
                      <a:pt x="367" y="2835"/>
                    </a:lnTo>
                    <a:lnTo>
                      <a:pt x="391" y="2845"/>
                    </a:lnTo>
                    <a:lnTo>
                      <a:pt x="415" y="2855"/>
                    </a:lnTo>
                    <a:lnTo>
                      <a:pt x="440" y="2863"/>
                    </a:lnTo>
                    <a:lnTo>
                      <a:pt x="465" y="2870"/>
                    </a:lnTo>
                    <a:lnTo>
                      <a:pt x="490" y="2877"/>
                    </a:lnTo>
                    <a:lnTo>
                      <a:pt x="517" y="2882"/>
                    </a:lnTo>
                    <a:lnTo>
                      <a:pt x="543" y="2886"/>
                    </a:lnTo>
                    <a:lnTo>
                      <a:pt x="570" y="2889"/>
                    </a:lnTo>
                    <a:lnTo>
                      <a:pt x="596" y="2891"/>
                    </a:lnTo>
                    <a:lnTo>
                      <a:pt x="623" y="2891"/>
                    </a:lnTo>
                    <a:lnTo>
                      <a:pt x="623" y="2891"/>
                    </a:lnTo>
                    <a:close/>
                    <a:moveTo>
                      <a:pt x="623" y="5109"/>
                    </a:moveTo>
                    <a:lnTo>
                      <a:pt x="623" y="5109"/>
                    </a:lnTo>
                    <a:lnTo>
                      <a:pt x="655" y="5108"/>
                    </a:lnTo>
                    <a:lnTo>
                      <a:pt x="688" y="5105"/>
                    </a:lnTo>
                    <a:lnTo>
                      <a:pt x="721" y="5102"/>
                    </a:lnTo>
                    <a:lnTo>
                      <a:pt x="754" y="5095"/>
                    </a:lnTo>
                    <a:lnTo>
                      <a:pt x="7350" y="3694"/>
                    </a:lnTo>
                    <a:lnTo>
                      <a:pt x="7350" y="3694"/>
                    </a:lnTo>
                    <a:lnTo>
                      <a:pt x="7381" y="3686"/>
                    </a:lnTo>
                    <a:lnTo>
                      <a:pt x="7412" y="3678"/>
                    </a:lnTo>
                    <a:lnTo>
                      <a:pt x="7442" y="3667"/>
                    </a:lnTo>
                    <a:lnTo>
                      <a:pt x="7471" y="3655"/>
                    </a:lnTo>
                    <a:lnTo>
                      <a:pt x="7498" y="3642"/>
                    </a:lnTo>
                    <a:lnTo>
                      <a:pt x="7526" y="3628"/>
                    </a:lnTo>
                    <a:lnTo>
                      <a:pt x="7551" y="3612"/>
                    </a:lnTo>
                    <a:lnTo>
                      <a:pt x="7578" y="3596"/>
                    </a:lnTo>
                    <a:lnTo>
                      <a:pt x="7602" y="3578"/>
                    </a:lnTo>
                    <a:lnTo>
                      <a:pt x="7626" y="3559"/>
                    </a:lnTo>
                    <a:lnTo>
                      <a:pt x="7647" y="3539"/>
                    </a:lnTo>
                    <a:lnTo>
                      <a:pt x="7668" y="3518"/>
                    </a:lnTo>
                    <a:lnTo>
                      <a:pt x="7689" y="3495"/>
                    </a:lnTo>
                    <a:lnTo>
                      <a:pt x="7709" y="3472"/>
                    </a:lnTo>
                    <a:lnTo>
                      <a:pt x="7726" y="3448"/>
                    </a:lnTo>
                    <a:lnTo>
                      <a:pt x="7743" y="3424"/>
                    </a:lnTo>
                    <a:lnTo>
                      <a:pt x="7759" y="3398"/>
                    </a:lnTo>
                    <a:lnTo>
                      <a:pt x="7773" y="3373"/>
                    </a:lnTo>
                    <a:lnTo>
                      <a:pt x="7787" y="3345"/>
                    </a:lnTo>
                    <a:lnTo>
                      <a:pt x="7798" y="3317"/>
                    </a:lnTo>
                    <a:lnTo>
                      <a:pt x="7810" y="3290"/>
                    </a:lnTo>
                    <a:lnTo>
                      <a:pt x="7818" y="3261"/>
                    </a:lnTo>
                    <a:lnTo>
                      <a:pt x="7826" y="3232"/>
                    </a:lnTo>
                    <a:lnTo>
                      <a:pt x="7832" y="3203"/>
                    </a:lnTo>
                    <a:lnTo>
                      <a:pt x="7837" y="3173"/>
                    </a:lnTo>
                    <a:lnTo>
                      <a:pt x="7841" y="3142"/>
                    </a:lnTo>
                    <a:lnTo>
                      <a:pt x="7844" y="3111"/>
                    </a:lnTo>
                    <a:lnTo>
                      <a:pt x="7844" y="3081"/>
                    </a:lnTo>
                    <a:lnTo>
                      <a:pt x="7844" y="3049"/>
                    </a:lnTo>
                    <a:lnTo>
                      <a:pt x="7840" y="3018"/>
                    </a:lnTo>
                    <a:lnTo>
                      <a:pt x="7836" y="2986"/>
                    </a:lnTo>
                    <a:lnTo>
                      <a:pt x="7830" y="2955"/>
                    </a:lnTo>
                    <a:lnTo>
                      <a:pt x="7830" y="2955"/>
                    </a:lnTo>
                    <a:lnTo>
                      <a:pt x="7823" y="2925"/>
                    </a:lnTo>
                    <a:lnTo>
                      <a:pt x="7813" y="2893"/>
                    </a:lnTo>
                    <a:lnTo>
                      <a:pt x="7803" y="2864"/>
                    </a:lnTo>
                    <a:lnTo>
                      <a:pt x="7792" y="2835"/>
                    </a:lnTo>
                    <a:lnTo>
                      <a:pt x="7779" y="2808"/>
                    </a:lnTo>
                    <a:lnTo>
                      <a:pt x="7764" y="2780"/>
                    </a:lnTo>
                    <a:lnTo>
                      <a:pt x="7749" y="2753"/>
                    </a:lnTo>
                    <a:lnTo>
                      <a:pt x="7731" y="2728"/>
                    </a:lnTo>
                    <a:lnTo>
                      <a:pt x="7714" y="2704"/>
                    </a:lnTo>
                    <a:lnTo>
                      <a:pt x="7695" y="2680"/>
                    </a:lnTo>
                    <a:lnTo>
                      <a:pt x="7675" y="2658"/>
                    </a:lnTo>
                    <a:lnTo>
                      <a:pt x="7653" y="2636"/>
                    </a:lnTo>
                    <a:lnTo>
                      <a:pt x="7632" y="2616"/>
                    </a:lnTo>
                    <a:lnTo>
                      <a:pt x="7609" y="2597"/>
                    </a:lnTo>
                    <a:lnTo>
                      <a:pt x="7585" y="2580"/>
                    </a:lnTo>
                    <a:lnTo>
                      <a:pt x="7560" y="2562"/>
                    </a:lnTo>
                    <a:lnTo>
                      <a:pt x="7535" y="2547"/>
                    </a:lnTo>
                    <a:lnTo>
                      <a:pt x="7509" y="2532"/>
                    </a:lnTo>
                    <a:lnTo>
                      <a:pt x="7482" y="2519"/>
                    </a:lnTo>
                    <a:lnTo>
                      <a:pt x="7454" y="2507"/>
                    </a:lnTo>
                    <a:lnTo>
                      <a:pt x="7427" y="2497"/>
                    </a:lnTo>
                    <a:lnTo>
                      <a:pt x="7398" y="2488"/>
                    </a:lnTo>
                    <a:lnTo>
                      <a:pt x="7369" y="2479"/>
                    </a:lnTo>
                    <a:lnTo>
                      <a:pt x="7339" y="2473"/>
                    </a:lnTo>
                    <a:lnTo>
                      <a:pt x="7310" y="2468"/>
                    </a:lnTo>
                    <a:lnTo>
                      <a:pt x="7278" y="2464"/>
                    </a:lnTo>
                    <a:lnTo>
                      <a:pt x="7248" y="2463"/>
                    </a:lnTo>
                    <a:lnTo>
                      <a:pt x="7216" y="2461"/>
                    </a:lnTo>
                    <a:lnTo>
                      <a:pt x="7186" y="2463"/>
                    </a:lnTo>
                    <a:lnTo>
                      <a:pt x="7155" y="2465"/>
                    </a:lnTo>
                    <a:lnTo>
                      <a:pt x="7123" y="2470"/>
                    </a:lnTo>
                    <a:lnTo>
                      <a:pt x="7092" y="2475"/>
                    </a:lnTo>
                    <a:lnTo>
                      <a:pt x="494" y="3877"/>
                    </a:lnTo>
                    <a:lnTo>
                      <a:pt x="494" y="3877"/>
                    </a:lnTo>
                    <a:lnTo>
                      <a:pt x="463" y="3884"/>
                    </a:lnTo>
                    <a:lnTo>
                      <a:pt x="432" y="3893"/>
                    </a:lnTo>
                    <a:lnTo>
                      <a:pt x="403" y="3903"/>
                    </a:lnTo>
                    <a:lnTo>
                      <a:pt x="375" y="3916"/>
                    </a:lnTo>
                    <a:lnTo>
                      <a:pt x="346" y="3928"/>
                    </a:lnTo>
                    <a:lnTo>
                      <a:pt x="319" y="3943"/>
                    </a:lnTo>
                    <a:lnTo>
                      <a:pt x="293" y="3958"/>
                    </a:lnTo>
                    <a:lnTo>
                      <a:pt x="267" y="3975"/>
                    </a:lnTo>
                    <a:lnTo>
                      <a:pt x="242" y="3994"/>
                    </a:lnTo>
                    <a:lnTo>
                      <a:pt x="220" y="4012"/>
                    </a:lnTo>
                    <a:lnTo>
                      <a:pt x="197" y="4033"/>
                    </a:lnTo>
                    <a:lnTo>
                      <a:pt x="176" y="4053"/>
                    </a:lnTo>
                    <a:lnTo>
                      <a:pt x="155" y="4075"/>
                    </a:lnTo>
                    <a:lnTo>
                      <a:pt x="136" y="4098"/>
                    </a:lnTo>
                    <a:lnTo>
                      <a:pt x="118" y="4122"/>
                    </a:lnTo>
                    <a:lnTo>
                      <a:pt x="101" y="4147"/>
                    </a:lnTo>
                    <a:lnTo>
                      <a:pt x="86" y="4172"/>
                    </a:lnTo>
                    <a:lnTo>
                      <a:pt x="71" y="4199"/>
                    </a:lnTo>
                    <a:lnTo>
                      <a:pt x="58" y="4225"/>
                    </a:lnTo>
                    <a:lnTo>
                      <a:pt x="46" y="4253"/>
                    </a:lnTo>
                    <a:lnTo>
                      <a:pt x="36" y="4281"/>
                    </a:lnTo>
                    <a:lnTo>
                      <a:pt x="26" y="4310"/>
                    </a:lnTo>
                    <a:lnTo>
                      <a:pt x="18" y="4339"/>
                    </a:lnTo>
                    <a:lnTo>
                      <a:pt x="12" y="4368"/>
                    </a:lnTo>
                    <a:lnTo>
                      <a:pt x="7" y="4398"/>
                    </a:lnTo>
                    <a:lnTo>
                      <a:pt x="3" y="4428"/>
                    </a:lnTo>
                    <a:lnTo>
                      <a:pt x="2" y="4459"/>
                    </a:lnTo>
                    <a:lnTo>
                      <a:pt x="0" y="4490"/>
                    </a:lnTo>
                    <a:lnTo>
                      <a:pt x="2" y="4521"/>
                    </a:lnTo>
                    <a:lnTo>
                      <a:pt x="4" y="4553"/>
                    </a:lnTo>
                    <a:lnTo>
                      <a:pt x="8" y="4584"/>
                    </a:lnTo>
                    <a:lnTo>
                      <a:pt x="14" y="4616"/>
                    </a:lnTo>
                    <a:lnTo>
                      <a:pt x="14" y="4616"/>
                    </a:lnTo>
                    <a:lnTo>
                      <a:pt x="21" y="4642"/>
                    </a:lnTo>
                    <a:lnTo>
                      <a:pt x="28" y="4670"/>
                    </a:lnTo>
                    <a:lnTo>
                      <a:pt x="37" y="4695"/>
                    </a:lnTo>
                    <a:lnTo>
                      <a:pt x="47" y="4721"/>
                    </a:lnTo>
                    <a:lnTo>
                      <a:pt x="57" y="4745"/>
                    </a:lnTo>
                    <a:lnTo>
                      <a:pt x="68" y="4769"/>
                    </a:lnTo>
                    <a:lnTo>
                      <a:pt x="81" y="4793"/>
                    </a:lnTo>
                    <a:lnTo>
                      <a:pt x="95" y="4816"/>
                    </a:lnTo>
                    <a:lnTo>
                      <a:pt x="110" y="4838"/>
                    </a:lnTo>
                    <a:lnTo>
                      <a:pt x="125" y="4860"/>
                    </a:lnTo>
                    <a:lnTo>
                      <a:pt x="142" y="4880"/>
                    </a:lnTo>
                    <a:lnTo>
                      <a:pt x="158" y="4900"/>
                    </a:lnTo>
                    <a:lnTo>
                      <a:pt x="176" y="4919"/>
                    </a:lnTo>
                    <a:lnTo>
                      <a:pt x="194" y="4938"/>
                    </a:lnTo>
                    <a:lnTo>
                      <a:pt x="215" y="4956"/>
                    </a:lnTo>
                    <a:lnTo>
                      <a:pt x="233" y="4972"/>
                    </a:lnTo>
                    <a:lnTo>
                      <a:pt x="255" y="4988"/>
                    </a:lnTo>
                    <a:lnTo>
                      <a:pt x="276" y="5003"/>
                    </a:lnTo>
                    <a:lnTo>
                      <a:pt x="298" y="5017"/>
                    </a:lnTo>
                    <a:lnTo>
                      <a:pt x="320" y="5030"/>
                    </a:lnTo>
                    <a:lnTo>
                      <a:pt x="343" y="5042"/>
                    </a:lnTo>
                    <a:lnTo>
                      <a:pt x="367" y="5054"/>
                    </a:lnTo>
                    <a:lnTo>
                      <a:pt x="391" y="5064"/>
                    </a:lnTo>
                    <a:lnTo>
                      <a:pt x="415" y="5073"/>
                    </a:lnTo>
                    <a:lnTo>
                      <a:pt x="440" y="5081"/>
                    </a:lnTo>
                    <a:lnTo>
                      <a:pt x="465" y="5089"/>
                    </a:lnTo>
                    <a:lnTo>
                      <a:pt x="490" y="5095"/>
                    </a:lnTo>
                    <a:lnTo>
                      <a:pt x="517" y="5100"/>
                    </a:lnTo>
                    <a:lnTo>
                      <a:pt x="543" y="5104"/>
                    </a:lnTo>
                    <a:lnTo>
                      <a:pt x="570" y="5107"/>
                    </a:lnTo>
                    <a:lnTo>
                      <a:pt x="596" y="5108"/>
                    </a:lnTo>
                    <a:lnTo>
                      <a:pt x="623" y="5109"/>
                    </a:lnTo>
                    <a:lnTo>
                      <a:pt x="623" y="5109"/>
                    </a:lnTo>
                    <a:close/>
                    <a:moveTo>
                      <a:pt x="7830" y="5173"/>
                    </a:moveTo>
                    <a:lnTo>
                      <a:pt x="7830" y="5173"/>
                    </a:lnTo>
                    <a:lnTo>
                      <a:pt x="7823" y="5142"/>
                    </a:lnTo>
                    <a:lnTo>
                      <a:pt x="7813" y="5112"/>
                    </a:lnTo>
                    <a:lnTo>
                      <a:pt x="7803" y="5081"/>
                    </a:lnTo>
                    <a:lnTo>
                      <a:pt x="7792" y="5053"/>
                    </a:lnTo>
                    <a:lnTo>
                      <a:pt x="7779" y="5025"/>
                    </a:lnTo>
                    <a:lnTo>
                      <a:pt x="7764" y="4998"/>
                    </a:lnTo>
                    <a:lnTo>
                      <a:pt x="7749" y="4972"/>
                    </a:lnTo>
                    <a:lnTo>
                      <a:pt x="7731" y="4947"/>
                    </a:lnTo>
                    <a:lnTo>
                      <a:pt x="7714" y="4922"/>
                    </a:lnTo>
                    <a:lnTo>
                      <a:pt x="7695" y="4899"/>
                    </a:lnTo>
                    <a:lnTo>
                      <a:pt x="7675" y="4876"/>
                    </a:lnTo>
                    <a:lnTo>
                      <a:pt x="7653" y="4855"/>
                    </a:lnTo>
                    <a:lnTo>
                      <a:pt x="7632" y="4835"/>
                    </a:lnTo>
                    <a:lnTo>
                      <a:pt x="7609" y="4815"/>
                    </a:lnTo>
                    <a:lnTo>
                      <a:pt x="7585" y="4797"/>
                    </a:lnTo>
                    <a:lnTo>
                      <a:pt x="7560" y="4781"/>
                    </a:lnTo>
                    <a:lnTo>
                      <a:pt x="7535" y="4764"/>
                    </a:lnTo>
                    <a:lnTo>
                      <a:pt x="7509" y="4750"/>
                    </a:lnTo>
                    <a:lnTo>
                      <a:pt x="7482" y="4736"/>
                    </a:lnTo>
                    <a:lnTo>
                      <a:pt x="7454" y="4725"/>
                    </a:lnTo>
                    <a:lnTo>
                      <a:pt x="7427" y="4714"/>
                    </a:lnTo>
                    <a:lnTo>
                      <a:pt x="7398" y="4705"/>
                    </a:lnTo>
                    <a:lnTo>
                      <a:pt x="7369" y="4697"/>
                    </a:lnTo>
                    <a:lnTo>
                      <a:pt x="7339" y="4691"/>
                    </a:lnTo>
                    <a:lnTo>
                      <a:pt x="7310" y="4686"/>
                    </a:lnTo>
                    <a:lnTo>
                      <a:pt x="7278" y="4682"/>
                    </a:lnTo>
                    <a:lnTo>
                      <a:pt x="7248" y="4680"/>
                    </a:lnTo>
                    <a:lnTo>
                      <a:pt x="7216" y="4680"/>
                    </a:lnTo>
                    <a:lnTo>
                      <a:pt x="7186" y="4681"/>
                    </a:lnTo>
                    <a:lnTo>
                      <a:pt x="7155" y="4684"/>
                    </a:lnTo>
                    <a:lnTo>
                      <a:pt x="7123" y="4687"/>
                    </a:lnTo>
                    <a:lnTo>
                      <a:pt x="7092" y="4694"/>
                    </a:lnTo>
                    <a:lnTo>
                      <a:pt x="494" y="6095"/>
                    </a:lnTo>
                    <a:lnTo>
                      <a:pt x="494" y="6095"/>
                    </a:lnTo>
                    <a:lnTo>
                      <a:pt x="463" y="6103"/>
                    </a:lnTo>
                    <a:lnTo>
                      <a:pt x="432" y="6111"/>
                    </a:lnTo>
                    <a:lnTo>
                      <a:pt x="403" y="6121"/>
                    </a:lnTo>
                    <a:lnTo>
                      <a:pt x="375" y="6133"/>
                    </a:lnTo>
                    <a:lnTo>
                      <a:pt x="346" y="6147"/>
                    </a:lnTo>
                    <a:lnTo>
                      <a:pt x="319" y="6161"/>
                    </a:lnTo>
                    <a:lnTo>
                      <a:pt x="293" y="6176"/>
                    </a:lnTo>
                    <a:lnTo>
                      <a:pt x="267" y="6193"/>
                    </a:lnTo>
                    <a:lnTo>
                      <a:pt x="242" y="6211"/>
                    </a:lnTo>
                    <a:lnTo>
                      <a:pt x="220" y="6230"/>
                    </a:lnTo>
                    <a:lnTo>
                      <a:pt x="197" y="6250"/>
                    </a:lnTo>
                    <a:lnTo>
                      <a:pt x="176" y="6271"/>
                    </a:lnTo>
                    <a:lnTo>
                      <a:pt x="155" y="6293"/>
                    </a:lnTo>
                    <a:lnTo>
                      <a:pt x="136" y="6317"/>
                    </a:lnTo>
                    <a:lnTo>
                      <a:pt x="118" y="6341"/>
                    </a:lnTo>
                    <a:lnTo>
                      <a:pt x="101" y="6365"/>
                    </a:lnTo>
                    <a:lnTo>
                      <a:pt x="86" y="6390"/>
                    </a:lnTo>
                    <a:lnTo>
                      <a:pt x="71" y="6416"/>
                    </a:lnTo>
                    <a:lnTo>
                      <a:pt x="58" y="6444"/>
                    </a:lnTo>
                    <a:lnTo>
                      <a:pt x="46" y="6470"/>
                    </a:lnTo>
                    <a:lnTo>
                      <a:pt x="36" y="6499"/>
                    </a:lnTo>
                    <a:lnTo>
                      <a:pt x="26" y="6527"/>
                    </a:lnTo>
                    <a:lnTo>
                      <a:pt x="18" y="6557"/>
                    </a:lnTo>
                    <a:lnTo>
                      <a:pt x="12" y="6586"/>
                    </a:lnTo>
                    <a:lnTo>
                      <a:pt x="7" y="6616"/>
                    </a:lnTo>
                    <a:lnTo>
                      <a:pt x="3" y="6647"/>
                    </a:lnTo>
                    <a:lnTo>
                      <a:pt x="2" y="6677"/>
                    </a:lnTo>
                    <a:lnTo>
                      <a:pt x="0" y="6708"/>
                    </a:lnTo>
                    <a:lnTo>
                      <a:pt x="2" y="6740"/>
                    </a:lnTo>
                    <a:lnTo>
                      <a:pt x="4" y="6770"/>
                    </a:lnTo>
                    <a:lnTo>
                      <a:pt x="8" y="6801"/>
                    </a:lnTo>
                    <a:lnTo>
                      <a:pt x="14" y="6833"/>
                    </a:lnTo>
                    <a:lnTo>
                      <a:pt x="14" y="6833"/>
                    </a:lnTo>
                    <a:lnTo>
                      <a:pt x="21" y="6862"/>
                    </a:lnTo>
                    <a:lnTo>
                      <a:pt x="29" y="6890"/>
                    </a:lnTo>
                    <a:lnTo>
                      <a:pt x="38" y="6917"/>
                    </a:lnTo>
                    <a:lnTo>
                      <a:pt x="48" y="6944"/>
                    </a:lnTo>
                    <a:lnTo>
                      <a:pt x="60" y="6969"/>
                    </a:lnTo>
                    <a:lnTo>
                      <a:pt x="72" y="6994"/>
                    </a:lnTo>
                    <a:lnTo>
                      <a:pt x="86" y="7018"/>
                    </a:lnTo>
                    <a:lnTo>
                      <a:pt x="101" y="7042"/>
                    </a:lnTo>
                    <a:lnTo>
                      <a:pt x="116" y="7065"/>
                    </a:lnTo>
                    <a:lnTo>
                      <a:pt x="133" y="7087"/>
                    </a:lnTo>
                    <a:lnTo>
                      <a:pt x="150" y="7107"/>
                    </a:lnTo>
                    <a:lnTo>
                      <a:pt x="169" y="7128"/>
                    </a:lnTo>
                    <a:lnTo>
                      <a:pt x="188" y="7148"/>
                    </a:lnTo>
                    <a:lnTo>
                      <a:pt x="208" y="7167"/>
                    </a:lnTo>
                    <a:lnTo>
                      <a:pt x="228" y="7184"/>
                    </a:lnTo>
                    <a:lnTo>
                      <a:pt x="250" y="7201"/>
                    </a:lnTo>
                    <a:lnTo>
                      <a:pt x="250" y="7201"/>
                    </a:lnTo>
                    <a:lnTo>
                      <a:pt x="272" y="7218"/>
                    </a:lnTo>
                    <a:lnTo>
                      <a:pt x="298" y="7235"/>
                    </a:lnTo>
                    <a:lnTo>
                      <a:pt x="2057" y="8312"/>
                    </a:lnTo>
                    <a:lnTo>
                      <a:pt x="2057" y="10120"/>
                    </a:lnTo>
                    <a:lnTo>
                      <a:pt x="810" y="10120"/>
                    </a:lnTo>
                    <a:lnTo>
                      <a:pt x="810" y="10120"/>
                    </a:lnTo>
                    <a:lnTo>
                      <a:pt x="795" y="10122"/>
                    </a:lnTo>
                    <a:lnTo>
                      <a:pt x="780" y="10124"/>
                    </a:lnTo>
                    <a:lnTo>
                      <a:pt x="765" y="10128"/>
                    </a:lnTo>
                    <a:lnTo>
                      <a:pt x="750" y="10133"/>
                    </a:lnTo>
                    <a:lnTo>
                      <a:pt x="737" y="10139"/>
                    </a:lnTo>
                    <a:lnTo>
                      <a:pt x="723" y="10147"/>
                    </a:lnTo>
                    <a:lnTo>
                      <a:pt x="712" y="10157"/>
                    </a:lnTo>
                    <a:lnTo>
                      <a:pt x="701" y="10167"/>
                    </a:lnTo>
                    <a:lnTo>
                      <a:pt x="691" y="10177"/>
                    </a:lnTo>
                    <a:lnTo>
                      <a:pt x="682" y="10190"/>
                    </a:lnTo>
                    <a:lnTo>
                      <a:pt x="674" y="10202"/>
                    </a:lnTo>
                    <a:lnTo>
                      <a:pt x="667" y="10216"/>
                    </a:lnTo>
                    <a:lnTo>
                      <a:pt x="662" y="10230"/>
                    </a:lnTo>
                    <a:lnTo>
                      <a:pt x="658" y="10245"/>
                    </a:lnTo>
                    <a:lnTo>
                      <a:pt x="655" y="10260"/>
                    </a:lnTo>
                    <a:lnTo>
                      <a:pt x="655" y="10277"/>
                    </a:lnTo>
                    <a:lnTo>
                      <a:pt x="655" y="10900"/>
                    </a:lnTo>
                    <a:lnTo>
                      <a:pt x="655" y="10900"/>
                    </a:lnTo>
                    <a:lnTo>
                      <a:pt x="655" y="10907"/>
                    </a:lnTo>
                    <a:lnTo>
                      <a:pt x="658" y="10916"/>
                    </a:lnTo>
                    <a:lnTo>
                      <a:pt x="662" y="10931"/>
                    </a:lnTo>
                    <a:lnTo>
                      <a:pt x="662" y="10931"/>
                    </a:lnTo>
                    <a:lnTo>
                      <a:pt x="663" y="10980"/>
                    </a:lnTo>
                    <a:lnTo>
                      <a:pt x="667" y="11029"/>
                    </a:lnTo>
                    <a:lnTo>
                      <a:pt x="673" y="11079"/>
                    </a:lnTo>
                    <a:lnTo>
                      <a:pt x="681" y="11128"/>
                    </a:lnTo>
                    <a:lnTo>
                      <a:pt x="691" y="11177"/>
                    </a:lnTo>
                    <a:lnTo>
                      <a:pt x="702" y="11226"/>
                    </a:lnTo>
                    <a:lnTo>
                      <a:pt x="715" y="11275"/>
                    </a:lnTo>
                    <a:lnTo>
                      <a:pt x="730" y="11323"/>
                    </a:lnTo>
                    <a:lnTo>
                      <a:pt x="747" y="11372"/>
                    </a:lnTo>
                    <a:lnTo>
                      <a:pt x="765" y="11420"/>
                    </a:lnTo>
                    <a:lnTo>
                      <a:pt x="785" y="11469"/>
                    </a:lnTo>
                    <a:lnTo>
                      <a:pt x="806" y="11517"/>
                    </a:lnTo>
                    <a:lnTo>
                      <a:pt x="829" y="11565"/>
                    </a:lnTo>
                    <a:lnTo>
                      <a:pt x="853" y="11612"/>
                    </a:lnTo>
                    <a:lnTo>
                      <a:pt x="878" y="11660"/>
                    </a:lnTo>
                    <a:lnTo>
                      <a:pt x="905" y="11709"/>
                    </a:lnTo>
                    <a:lnTo>
                      <a:pt x="932" y="11757"/>
                    </a:lnTo>
                    <a:lnTo>
                      <a:pt x="961" y="11805"/>
                    </a:lnTo>
                    <a:lnTo>
                      <a:pt x="990" y="11853"/>
                    </a:lnTo>
                    <a:lnTo>
                      <a:pt x="1021" y="11901"/>
                    </a:lnTo>
                    <a:lnTo>
                      <a:pt x="1085" y="11996"/>
                    </a:lnTo>
                    <a:lnTo>
                      <a:pt x="1150" y="12091"/>
                    </a:lnTo>
                    <a:lnTo>
                      <a:pt x="1218" y="12187"/>
                    </a:lnTo>
                    <a:lnTo>
                      <a:pt x="1289" y="12282"/>
                    </a:lnTo>
                    <a:lnTo>
                      <a:pt x="1431" y="12474"/>
                    </a:lnTo>
                    <a:lnTo>
                      <a:pt x="1573" y="12665"/>
                    </a:lnTo>
                    <a:lnTo>
                      <a:pt x="1643" y="12762"/>
                    </a:lnTo>
                    <a:lnTo>
                      <a:pt x="1711" y="12858"/>
                    </a:lnTo>
                    <a:lnTo>
                      <a:pt x="1776" y="12955"/>
                    </a:lnTo>
                    <a:lnTo>
                      <a:pt x="1839" y="13052"/>
                    </a:lnTo>
                    <a:lnTo>
                      <a:pt x="1869" y="13101"/>
                    </a:lnTo>
                    <a:lnTo>
                      <a:pt x="1900" y="13150"/>
                    </a:lnTo>
                    <a:lnTo>
                      <a:pt x="1927" y="13199"/>
                    </a:lnTo>
                    <a:lnTo>
                      <a:pt x="1955" y="13248"/>
                    </a:lnTo>
                    <a:lnTo>
                      <a:pt x="1981" y="13297"/>
                    </a:lnTo>
                    <a:lnTo>
                      <a:pt x="2005" y="13346"/>
                    </a:lnTo>
                    <a:lnTo>
                      <a:pt x="2029" y="13395"/>
                    </a:lnTo>
                    <a:lnTo>
                      <a:pt x="2052" y="13444"/>
                    </a:lnTo>
                    <a:lnTo>
                      <a:pt x="2073" y="13495"/>
                    </a:lnTo>
                    <a:lnTo>
                      <a:pt x="2092" y="13544"/>
                    </a:lnTo>
                    <a:lnTo>
                      <a:pt x="2111" y="13594"/>
                    </a:lnTo>
                    <a:lnTo>
                      <a:pt x="2127" y="13645"/>
                    </a:lnTo>
                    <a:lnTo>
                      <a:pt x="2141" y="13695"/>
                    </a:lnTo>
                    <a:lnTo>
                      <a:pt x="2155" y="13745"/>
                    </a:lnTo>
                    <a:lnTo>
                      <a:pt x="2167" y="13796"/>
                    </a:lnTo>
                    <a:lnTo>
                      <a:pt x="2175" y="13847"/>
                    </a:lnTo>
                    <a:lnTo>
                      <a:pt x="2183" y="13898"/>
                    </a:lnTo>
                    <a:lnTo>
                      <a:pt x="2188" y="13949"/>
                    </a:lnTo>
                    <a:lnTo>
                      <a:pt x="2192" y="14001"/>
                    </a:lnTo>
                    <a:lnTo>
                      <a:pt x="2193" y="14053"/>
                    </a:lnTo>
                    <a:lnTo>
                      <a:pt x="2193" y="14053"/>
                    </a:lnTo>
                    <a:lnTo>
                      <a:pt x="5660" y="14053"/>
                    </a:lnTo>
                    <a:lnTo>
                      <a:pt x="5660" y="14053"/>
                    </a:lnTo>
                    <a:lnTo>
                      <a:pt x="5661" y="13998"/>
                    </a:lnTo>
                    <a:lnTo>
                      <a:pt x="5664" y="13946"/>
                    </a:lnTo>
                    <a:lnTo>
                      <a:pt x="5669" y="13893"/>
                    </a:lnTo>
                    <a:lnTo>
                      <a:pt x="5676" y="13840"/>
                    </a:lnTo>
                    <a:lnTo>
                      <a:pt x="5686" y="13788"/>
                    </a:lnTo>
                    <a:lnTo>
                      <a:pt x="5698" y="13735"/>
                    </a:lnTo>
                    <a:lnTo>
                      <a:pt x="5710" y="13684"/>
                    </a:lnTo>
                    <a:lnTo>
                      <a:pt x="5725" y="13632"/>
                    </a:lnTo>
                    <a:lnTo>
                      <a:pt x="5742" y="13582"/>
                    </a:lnTo>
                    <a:lnTo>
                      <a:pt x="5759" y="13530"/>
                    </a:lnTo>
                    <a:lnTo>
                      <a:pt x="5779" y="13480"/>
                    </a:lnTo>
                    <a:lnTo>
                      <a:pt x="5801" y="13429"/>
                    </a:lnTo>
                    <a:lnTo>
                      <a:pt x="5824" y="13379"/>
                    </a:lnTo>
                    <a:lnTo>
                      <a:pt x="5846" y="13329"/>
                    </a:lnTo>
                    <a:lnTo>
                      <a:pt x="5871" y="13280"/>
                    </a:lnTo>
                    <a:lnTo>
                      <a:pt x="5898" y="13229"/>
                    </a:lnTo>
                    <a:lnTo>
                      <a:pt x="5926" y="13180"/>
                    </a:lnTo>
                    <a:lnTo>
                      <a:pt x="5955" y="13131"/>
                    </a:lnTo>
                    <a:lnTo>
                      <a:pt x="5984" y="13082"/>
                    </a:lnTo>
                    <a:lnTo>
                      <a:pt x="6014" y="13034"/>
                    </a:lnTo>
                    <a:lnTo>
                      <a:pt x="6077" y="12936"/>
                    </a:lnTo>
                    <a:lnTo>
                      <a:pt x="6143" y="12840"/>
                    </a:lnTo>
                    <a:lnTo>
                      <a:pt x="6211" y="12743"/>
                    </a:lnTo>
                    <a:lnTo>
                      <a:pt x="6281" y="12647"/>
                    </a:lnTo>
                    <a:lnTo>
                      <a:pt x="6352" y="12553"/>
                    </a:lnTo>
                    <a:lnTo>
                      <a:pt x="6424" y="12457"/>
                    </a:lnTo>
                    <a:lnTo>
                      <a:pt x="6567" y="12268"/>
                    </a:lnTo>
                    <a:lnTo>
                      <a:pt x="6636" y="12174"/>
                    </a:lnTo>
                    <a:lnTo>
                      <a:pt x="6705" y="12080"/>
                    </a:lnTo>
                    <a:lnTo>
                      <a:pt x="6771" y="11985"/>
                    </a:lnTo>
                    <a:lnTo>
                      <a:pt x="6834" y="11891"/>
                    </a:lnTo>
                    <a:lnTo>
                      <a:pt x="6864" y="11843"/>
                    </a:lnTo>
                    <a:lnTo>
                      <a:pt x="6894" y="11796"/>
                    </a:lnTo>
                    <a:lnTo>
                      <a:pt x="6923" y="11748"/>
                    </a:lnTo>
                    <a:lnTo>
                      <a:pt x="6949" y="11701"/>
                    </a:lnTo>
                    <a:lnTo>
                      <a:pt x="6976" y="11653"/>
                    </a:lnTo>
                    <a:lnTo>
                      <a:pt x="7001" y="11606"/>
                    </a:lnTo>
                    <a:lnTo>
                      <a:pt x="7025" y="11558"/>
                    </a:lnTo>
                    <a:lnTo>
                      <a:pt x="7048" y="11510"/>
                    </a:lnTo>
                    <a:lnTo>
                      <a:pt x="7069" y="11463"/>
                    </a:lnTo>
                    <a:lnTo>
                      <a:pt x="7089" y="11414"/>
                    </a:lnTo>
                    <a:lnTo>
                      <a:pt x="7107" y="11366"/>
                    </a:lnTo>
                    <a:lnTo>
                      <a:pt x="7124" y="11318"/>
                    </a:lnTo>
                    <a:lnTo>
                      <a:pt x="7138" y="11269"/>
                    </a:lnTo>
                    <a:lnTo>
                      <a:pt x="7152" y="11221"/>
                    </a:lnTo>
                    <a:lnTo>
                      <a:pt x="7163" y="11172"/>
                    </a:lnTo>
                    <a:lnTo>
                      <a:pt x="7172" y="11123"/>
                    </a:lnTo>
                    <a:lnTo>
                      <a:pt x="7180" y="11074"/>
                    </a:lnTo>
                    <a:lnTo>
                      <a:pt x="7186" y="11024"/>
                    </a:lnTo>
                    <a:lnTo>
                      <a:pt x="7190" y="10974"/>
                    </a:lnTo>
                    <a:lnTo>
                      <a:pt x="7191" y="10925"/>
                    </a:lnTo>
                    <a:lnTo>
                      <a:pt x="7191" y="10925"/>
                    </a:lnTo>
                    <a:lnTo>
                      <a:pt x="7194" y="10912"/>
                    </a:lnTo>
                    <a:lnTo>
                      <a:pt x="7195" y="10906"/>
                    </a:lnTo>
                    <a:lnTo>
                      <a:pt x="7196" y="10900"/>
                    </a:lnTo>
                    <a:lnTo>
                      <a:pt x="7196" y="10277"/>
                    </a:lnTo>
                    <a:lnTo>
                      <a:pt x="7196" y="10277"/>
                    </a:lnTo>
                    <a:lnTo>
                      <a:pt x="7195" y="10260"/>
                    </a:lnTo>
                    <a:lnTo>
                      <a:pt x="7192" y="10245"/>
                    </a:lnTo>
                    <a:lnTo>
                      <a:pt x="7189" y="10230"/>
                    </a:lnTo>
                    <a:lnTo>
                      <a:pt x="7184" y="10216"/>
                    </a:lnTo>
                    <a:lnTo>
                      <a:pt x="7177" y="10202"/>
                    </a:lnTo>
                    <a:lnTo>
                      <a:pt x="7170" y="10190"/>
                    </a:lnTo>
                    <a:lnTo>
                      <a:pt x="7160" y="10177"/>
                    </a:lnTo>
                    <a:lnTo>
                      <a:pt x="7150" y="10167"/>
                    </a:lnTo>
                    <a:lnTo>
                      <a:pt x="7140" y="10157"/>
                    </a:lnTo>
                    <a:lnTo>
                      <a:pt x="7127" y="10147"/>
                    </a:lnTo>
                    <a:lnTo>
                      <a:pt x="7114" y="10139"/>
                    </a:lnTo>
                    <a:lnTo>
                      <a:pt x="7101" y="10133"/>
                    </a:lnTo>
                    <a:lnTo>
                      <a:pt x="7087" y="10128"/>
                    </a:lnTo>
                    <a:lnTo>
                      <a:pt x="7072" y="10124"/>
                    </a:lnTo>
                    <a:lnTo>
                      <a:pt x="7056" y="10122"/>
                    </a:lnTo>
                    <a:lnTo>
                      <a:pt x="7040" y="10120"/>
                    </a:lnTo>
                    <a:lnTo>
                      <a:pt x="5795" y="10120"/>
                    </a:lnTo>
                    <a:lnTo>
                      <a:pt x="5795" y="8466"/>
                    </a:lnTo>
                    <a:lnTo>
                      <a:pt x="7352" y="8130"/>
                    </a:lnTo>
                    <a:lnTo>
                      <a:pt x="7352" y="8130"/>
                    </a:lnTo>
                    <a:lnTo>
                      <a:pt x="7384" y="8122"/>
                    </a:lnTo>
                    <a:lnTo>
                      <a:pt x="7414" y="8113"/>
                    </a:lnTo>
                    <a:lnTo>
                      <a:pt x="7443" y="8102"/>
                    </a:lnTo>
                    <a:lnTo>
                      <a:pt x="7472" y="8091"/>
                    </a:lnTo>
                    <a:lnTo>
                      <a:pt x="7501" y="8077"/>
                    </a:lnTo>
                    <a:lnTo>
                      <a:pt x="7527" y="8063"/>
                    </a:lnTo>
                    <a:lnTo>
                      <a:pt x="7554" y="8047"/>
                    </a:lnTo>
                    <a:lnTo>
                      <a:pt x="7579" y="8030"/>
                    </a:lnTo>
                    <a:lnTo>
                      <a:pt x="7603" y="8013"/>
                    </a:lnTo>
                    <a:lnTo>
                      <a:pt x="7627" y="7994"/>
                    </a:lnTo>
                    <a:lnTo>
                      <a:pt x="7650" y="7974"/>
                    </a:lnTo>
                    <a:lnTo>
                      <a:pt x="7671" y="7952"/>
                    </a:lnTo>
                    <a:lnTo>
                      <a:pt x="7691" y="7930"/>
                    </a:lnTo>
                    <a:lnTo>
                      <a:pt x="7710" y="7907"/>
                    </a:lnTo>
                    <a:lnTo>
                      <a:pt x="7728" y="7883"/>
                    </a:lnTo>
                    <a:lnTo>
                      <a:pt x="7744" y="7858"/>
                    </a:lnTo>
                    <a:lnTo>
                      <a:pt x="7760" y="7833"/>
                    </a:lnTo>
                    <a:lnTo>
                      <a:pt x="7774" y="7806"/>
                    </a:lnTo>
                    <a:lnTo>
                      <a:pt x="7788" y="7780"/>
                    </a:lnTo>
                    <a:lnTo>
                      <a:pt x="7799" y="7752"/>
                    </a:lnTo>
                    <a:lnTo>
                      <a:pt x="7810" y="7724"/>
                    </a:lnTo>
                    <a:lnTo>
                      <a:pt x="7820" y="7695"/>
                    </a:lnTo>
                    <a:lnTo>
                      <a:pt x="7827" y="7666"/>
                    </a:lnTo>
                    <a:lnTo>
                      <a:pt x="7833" y="7636"/>
                    </a:lnTo>
                    <a:lnTo>
                      <a:pt x="7838" y="7606"/>
                    </a:lnTo>
                    <a:lnTo>
                      <a:pt x="7841" y="7576"/>
                    </a:lnTo>
                    <a:lnTo>
                      <a:pt x="7844" y="7546"/>
                    </a:lnTo>
                    <a:lnTo>
                      <a:pt x="7844" y="7514"/>
                    </a:lnTo>
                    <a:lnTo>
                      <a:pt x="7842" y="7484"/>
                    </a:lnTo>
                    <a:lnTo>
                      <a:pt x="7840" y="7452"/>
                    </a:lnTo>
                    <a:lnTo>
                      <a:pt x="7836" y="7421"/>
                    </a:lnTo>
                    <a:lnTo>
                      <a:pt x="7830" y="7389"/>
                    </a:lnTo>
                    <a:lnTo>
                      <a:pt x="7830" y="7389"/>
                    </a:lnTo>
                    <a:lnTo>
                      <a:pt x="7822" y="7358"/>
                    </a:lnTo>
                    <a:lnTo>
                      <a:pt x="7813" y="7328"/>
                    </a:lnTo>
                    <a:lnTo>
                      <a:pt x="7803" y="7298"/>
                    </a:lnTo>
                    <a:lnTo>
                      <a:pt x="7791" y="7269"/>
                    </a:lnTo>
                    <a:lnTo>
                      <a:pt x="7778" y="7241"/>
                    </a:lnTo>
                    <a:lnTo>
                      <a:pt x="7763" y="7214"/>
                    </a:lnTo>
                    <a:lnTo>
                      <a:pt x="7748" y="7188"/>
                    </a:lnTo>
                    <a:lnTo>
                      <a:pt x="7731" y="7163"/>
                    </a:lnTo>
                    <a:lnTo>
                      <a:pt x="7713" y="7138"/>
                    </a:lnTo>
                    <a:lnTo>
                      <a:pt x="7694" y="7115"/>
                    </a:lnTo>
                    <a:lnTo>
                      <a:pt x="7674" y="7092"/>
                    </a:lnTo>
                    <a:lnTo>
                      <a:pt x="7652" y="7071"/>
                    </a:lnTo>
                    <a:lnTo>
                      <a:pt x="7631" y="7051"/>
                    </a:lnTo>
                    <a:lnTo>
                      <a:pt x="7607" y="7032"/>
                    </a:lnTo>
                    <a:lnTo>
                      <a:pt x="7584" y="7014"/>
                    </a:lnTo>
                    <a:lnTo>
                      <a:pt x="7559" y="6997"/>
                    </a:lnTo>
                    <a:lnTo>
                      <a:pt x="7534" y="6981"/>
                    </a:lnTo>
                    <a:lnTo>
                      <a:pt x="7507" y="6966"/>
                    </a:lnTo>
                    <a:lnTo>
                      <a:pt x="7481" y="6954"/>
                    </a:lnTo>
                    <a:lnTo>
                      <a:pt x="7453" y="6942"/>
                    </a:lnTo>
                    <a:lnTo>
                      <a:pt x="7424" y="6931"/>
                    </a:lnTo>
                    <a:lnTo>
                      <a:pt x="7396" y="6922"/>
                    </a:lnTo>
                    <a:lnTo>
                      <a:pt x="7366" y="6915"/>
                    </a:lnTo>
                    <a:lnTo>
                      <a:pt x="7337" y="6908"/>
                    </a:lnTo>
                    <a:lnTo>
                      <a:pt x="7307" y="6903"/>
                    </a:lnTo>
                    <a:lnTo>
                      <a:pt x="7277" y="6900"/>
                    </a:lnTo>
                    <a:lnTo>
                      <a:pt x="7245" y="6898"/>
                    </a:lnTo>
                    <a:lnTo>
                      <a:pt x="7215" y="6897"/>
                    </a:lnTo>
                    <a:lnTo>
                      <a:pt x="7184" y="6898"/>
                    </a:lnTo>
                    <a:lnTo>
                      <a:pt x="7152" y="6901"/>
                    </a:lnTo>
                    <a:lnTo>
                      <a:pt x="7121" y="6906"/>
                    </a:lnTo>
                    <a:lnTo>
                      <a:pt x="7089" y="6912"/>
                    </a:lnTo>
                    <a:lnTo>
                      <a:pt x="5040" y="7354"/>
                    </a:lnTo>
                    <a:lnTo>
                      <a:pt x="5040" y="7354"/>
                    </a:lnTo>
                    <a:lnTo>
                      <a:pt x="5015" y="7360"/>
                    </a:lnTo>
                    <a:lnTo>
                      <a:pt x="4991" y="7367"/>
                    </a:lnTo>
                    <a:lnTo>
                      <a:pt x="4967" y="7374"/>
                    </a:lnTo>
                    <a:lnTo>
                      <a:pt x="4945" y="7383"/>
                    </a:lnTo>
                    <a:lnTo>
                      <a:pt x="4922" y="7392"/>
                    </a:lnTo>
                    <a:lnTo>
                      <a:pt x="4899" y="7403"/>
                    </a:lnTo>
                    <a:lnTo>
                      <a:pt x="4878" y="7413"/>
                    </a:lnTo>
                    <a:lnTo>
                      <a:pt x="4856" y="7426"/>
                    </a:lnTo>
                    <a:lnTo>
                      <a:pt x="4836" y="7439"/>
                    </a:lnTo>
                    <a:lnTo>
                      <a:pt x="4816" y="7451"/>
                    </a:lnTo>
                    <a:lnTo>
                      <a:pt x="4797" y="7466"/>
                    </a:lnTo>
                    <a:lnTo>
                      <a:pt x="4778" y="7480"/>
                    </a:lnTo>
                    <a:lnTo>
                      <a:pt x="4761" y="7496"/>
                    </a:lnTo>
                    <a:lnTo>
                      <a:pt x="4743" y="7512"/>
                    </a:lnTo>
                    <a:lnTo>
                      <a:pt x="4727" y="7529"/>
                    </a:lnTo>
                    <a:lnTo>
                      <a:pt x="4710" y="7546"/>
                    </a:lnTo>
                    <a:lnTo>
                      <a:pt x="4695" y="7563"/>
                    </a:lnTo>
                    <a:lnTo>
                      <a:pt x="4680" y="7582"/>
                    </a:lnTo>
                    <a:lnTo>
                      <a:pt x="4666" y="7601"/>
                    </a:lnTo>
                    <a:lnTo>
                      <a:pt x="4652" y="7621"/>
                    </a:lnTo>
                    <a:lnTo>
                      <a:pt x="4640" y="7641"/>
                    </a:lnTo>
                    <a:lnTo>
                      <a:pt x="4628" y="7661"/>
                    </a:lnTo>
                    <a:lnTo>
                      <a:pt x="4617" y="7682"/>
                    </a:lnTo>
                    <a:lnTo>
                      <a:pt x="4607" y="7703"/>
                    </a:lnTo>
                    <a:lnTo>
                      <a:pt x="4598" y="7724"/>
                    </a:lnTo>
                    <a:lnTo>
                      <a:pt x="4589" y="7747"/>
                    </a:lnTo>
                    <a:lnTo>
                      <a:pt x="4582" y="7770"/>
                    </a:lnTo>
                    <a:lnTo>
                      <a:pt x="4574" y="7792"/>
                    </a:lnTo>
                    <a:lnTo>
                      <a:pt x="4569" y="7815"/>
                    </a:lnTo>
                    <a:lnTo>
                      <a:pt x="4563" y="7839"/>
                    </a:lnTo>
                    <a:lnTo>
                      <a:pt x="4559" y="7862"/>
                    </a:lnTo>
                    <a:lnTo>
                      <a:pt x="4555" y="7886"/>
                    </a:lnTo>
                    <a:lnTo>
                      <a:pt x="4555" y="7886"/>
                    </a:lnTo>
                    <a:lnTo>
                      <a:pt x="4553" y="7903"/>
                    </a:lnTo>
                    <a:lnTo>
                      <a:pt x="4550" y="7921"/>
                    </a:lnTo>
                    <a:lnTo>
                      <a:pt x="4549" y="7941"/>
                    </a:lnTo>
                    <a:lnTo>
                      <a:pt x="4548" y="7964"/>
                    </a:lnTo>
                    <a:lnTo>
                      <a:pt x="4548" y="7967"/>
                    </a:lnTo>
                    <a:lnTo>
                      <a:pt x="4548" y="7967"/>
                    </a:lnTo>
                    <a:lnTo>
                      <a:pt x="4548" y="7970"/>
                    </a:lnTo>
                    <a:lnTo>
                      <a:pt x="4548" y="10120"/>
                    </a:lnTo>
                    <a:lnTo>
                      <a:pt x="3302" y="10120"/>
                    </a:lnTo>
                    <a:lnTo>
                      <a:pt x="3302" y="7964"/>
                    </a:lnTo>
                    <a:lnTo>
                      <a:pt x="3302" y="7964"/>
                    </a:lnTo>
                    <a:lnTo>
                      <a:pt x="3301" y="7945"/>
                    </a:lnTo>
                    <a:lnTo>
                      <a:pt x="3301" y="7945"/>
                    </a:lnTo>
                    <a:lnTo>
                      <a:pt x="3300" y="7925"/>
                    </a:lnTo>
                    <a:lnTo>
                      <a:pt x="3300" y="7925"/>
                    </a:lnTo>
                    <a:lnTo>
                      <a:pt x="3297" y="7899"/>
                    </a:lnTo>
                    <a:lnTo>
                      <a:pt x="3294" y="7877"/>
                    </a:lnTo>
                    <a:lnTo>
                      <a:pt x="3294" y="7877"/>
                    </a:lnTo>
                    <a:lnTo>
                      <a:pt x="3289" y="7844"/>
                    </a:lnTo>
                    <a:lnTo>
                      <a:pt x="3281" y="7811"/>
                    </a:lnTo>
                    <a:lnTo>
                      <a:pt x="3272" y="7778"/>
                    </a:lnTo>
                    <a:lnTo>
                      <a:pt x="3261" y="7747"/>
                    </a:lnTo>
                    <a:lnTo>
                      <a:pt x="3248" y="7716"/>
                    </a:lnTo>
                    <a:lnTo>
                      <a:pt x="3234" y="7684"/>
                    </a:lnTo>
                    <a:lnTo>
                      <a:pt x="3219" y="7655"/>
                    </a:lnTo>
                    <a:lnTo>
                      <a:pt x="3202" y="7626"/>
                    </a:lnTo>
                    <a:lnTo>
                      <a:pt x="3183" y="7597"/>
                    </a:lnTo>
                    <a:lnTo>
                      <a:pt x="3163" y="7571"/>
                    </a:lnTo>
                    <a:lnTo>
                      <a:pt x="3140" y="7544"/>
                    </a:lnTo>
                    <a:lnTo>
                      <a:pt x="3116" y="7519"/>
                    </a:lnTo>
                    <a:lnTo>
                      <a:pt x="3091" y="7495"/>
                    </a:lnTo>
                    <a:lnTo>
                      <a:pt x="3063" y="7473"/>
                    </a:lnTo>
                    <a:lnTo>
                      <a:pt x="3035" y="7451"/>
                    </a:lnTo>
                    <a:lnTo>
                      <a:pt x="3005" y="7432"/>
                    </a:lnTo>
                    <a:lnTo>
                      <a:pt x="2281" y="6989"/>
                    </a:lnTo>
                    <a:lnTo>
                      <a:pt x="7350" y="5912"/>
                    </a:lnTo>
                    <a:lnTo>
                      <a:pt x="7350" y="5912"/>
                    </a:lnTo>
                    <a:lnTo>
                      <a:pt x="7381" y="5905"/>
                    </a:lnTo>
                    <a:lnTo>
                      <a:pt x="7412" y="5896"/>
                    </a:lnTo>
                    <a:lnTo>
                      <a:pt x="7442" y="5885"/>
                    </a:lnTo>
                    <a:lnTo>
                      <a:pt x="7471" y="5873"/>
                    </a:lnTo>
                    <a:lnTo>
                      <a:pt x="7498" y="5861"/>
                    </a:lnTo>
                    <a:lnTo>
                      <a:pt x="7526" y="5846"/>
                    </a:lnTo>
                    <a:lnTo>
                      <a:pt x="7551" y="5831"/>
                    </a:lnTo>
                    <a:lnTo>
                      <a:pt x="7578" y="5813"/>
                    </a:lnTo>
                    <a:lnTo>
                      <a:pt x="7602" y="5795"/>
                    </a:lnTo>
                    <a:lnTo>
                      <a:pt x="7626" y="5776"/>
                    </a:lnTo>
                    <a:lnTo>
                      <a:pt x="7647" y="5756"/>
                    </a:lnTo>
                    <a:lnTo>
                      <a:pt x="7668" y="5735"/>
                    </a:lnTo>
                    <a:lnTo>
                      <a:pt x="7689" y="5714"/>
                    </a:lnTo>
                    <a:lnTo>
                      <a:pt x="7709" y="5691"/>
                    </a:lnTo>
                    <a:lnTo>
                      <a:pt x="7726" y="5667"/>
                    </a:lnTo>
                    <a:lnTo>
                      <a:pt x="7743" y="5642"/>
                    </a:lnTo>
                    <a:lnTo>
                      <a:pt x="7759" y="5617"/>
                    </a:lnTo>
                    <a:lnTo>
                      <a:pt x="7773" y="5590"/>
                    </a:lnTo>
                    <a:lnTo>
                      <a:pt x="7787" y="5564"/>
                    </a:lnTo>
                    <a:lnTo>
                      <a:pt x="7798" y="5536"/>
                    </a:lnTo>
                    <a:lnTo>
                      <a:pt x="7810" y="5508"/>
                    </a:lnTo>
                    <a:lnTo>
                      <a:pt x="7818" y="5479"/>
                    </a:lnTo>
                    <a:lnTo>
                      <a:pt x="7826" y="5450"/>
                    </a:lnTo>
                    <a:lnTo>
                      <a:pt x="7832" y="5420"/>
                    </a:lnTo>
                    <a:lnTo>
                      <a:pt x="7837" y="5390"/>
                    </a:lnTo>
                    <a:lnTo>
                      <a:pt x="7841" y="5360"/>
                    </a:lnTo>
                    <a:lnTo>
                      <a:pt x="7844" y="5330"/>
                    </a:lnTo>
                    <a:lnTo>
                      <a:pt x="7844" y="5298"/>
                    </a:lnTo>
                    <a:lnTo>
                      <a:pt x="7844" y="5268"/>
                    </a:lnTo>
                    <a:lnTo>
                      <a:pt x="7840" y="5236"/>
                    </a:lnTo>
                    <a:lnTo>
                      <a:pt x="7836" y="5205"/>
                    </a:lnTo>
                    <a:lnTo>
                      <a:pt x="7830" y="5173"/>
                    </a:lnTo>
                    <a:lnTo>
                      <a:pt x="7830" y="517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ea"/>
                  <a:cs typeface="+mn-cs"/>
                </a:endParaRPr>
              </a:p>
            </p:txBody>
          </p:sp>
        </p:grpSp>
      </p:grpSp>
      <p:grpSp>
        <p:nvGrpSpPr>
          <p:cNvPr id="21" name="组合 20">
            <a:extLst>
              <a:ext uri="{FF2B5EF4-FFF2-40B4-BE49-F238E27FC236}">
                <a16:creationId xmlns:a16="http://schemas.microsoft.com/office/drawing/2014/main" id="{4C4922E9-7C0B-4D2D-981B-48350721370A}"/>
              </a:ext>
            </a:extLst>
          </p:cNvPr>
          <p:cNvGrpSpPr/>
          <p:nvPr/>
        </p:nvGrpSpPr>
        <p:grpSpPr>
          <a:xfrm>
            <a:off x="3340100" y="3065780"/>
            <a:ext cx="2324099" cy="2086156"/>
            <a:chOff x="3340100" y="3081020"/>
            <a:chExt cx="2324099" cy="2086156"/>
          </a:xfrm>
        </p:grpSpPr>
        <p:grpSp>
          <p:nvGrpSpPr>
            <p:cNvPr id="22" name="组合 21">
              <a:extLst>
                <a:ext uri="{FF2B5EF4-FFF2-40B4-BE49-F238E27FC236}">
                  <a16:creationId xmlns:a16="http://schemas.microsoft.com/office/drawing/2014/main" id="{12F7E57E-6176-4AB9-AD63-D608951EE252}"/>
                </a:ext>
              </a:extLst>
            </p:cNvPr>
            <p:cNvGrpSpPr/>
            <p:nvPr/>
          </p:nvGrpSpPr>
          <p:grpSpPr>
            <a:xfrm>
              <a:off x="3340100" y="3909075"/>
              <a:ext cx="2324099" cy="1258101"/>
              <a:chOff x="8984542" y="3352609"/>
              <a:chExt cx="2324099" cy="1258101"/>
            </a:xfrm>
          </p:grpSpPr>
          <p:sp>
            <p:nvSpPr>
              <p:cNvPr id="26" name="矩形 25">
                <a:extLst>
                  <a:ext uri="{FF2B5EF4-FFF2-40B4-BE49-F238E27FC236}">
                    <a16:creationId xmlns:a16="http://schemas.microsoft.com/office/drawing/2014/main" id="{70E8142F-4459-4814-80DC-183226845201}"/>
                  </a:ext>
                </a:extLst>
              </p:cNvPr>
              <p:cNvSpPr/>
              <p:nvPr/>
            </p:nvSpPr>
            <p:spPr>
              <a:xfrm>
                <a:off x="9062366" y="3352609"/>
                <a:ext cx="2246275" cy="1258101"/>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600"/>
                  </a:spcAft>
                  <a:buClrTx/>
                  <a:buSzTx/>
                  <a:buFontTx/>
                  <a:buNone/>
                  <a:tabLst/>
                  <a:defRPr/>
                </a:pPr>
                <a:r>
                  <a:rPr kumimoji="0" lang="zh-CN" altLang="en-US" sz="1200" b="1" i="0" u="none" strike="noStrike" kern="1200" cap="none" spc="0" normalizeH="0" baseline="0" noProof="0" dirty="0">
                    <a:ln>
                      <a:noFill/>
                    </a:ln>
                    <a:solidFill>
                      <a:schemeClr val="tx1">
                        <a:lumMod val="85000"/>
                        <a:lumOff val="15000"/>
                      </a:schemeClr>
                    </a:solidFill>
                    <a:effectLst/>
                    <a:uLnTx/>
                    <a:uFillTx/>
                    <a:latin typeface="+mn-ea"/>
                    <a:cs typeface="+mn-cs"/>
                    <a:sym typeface="+mn-ea"/>
                  </a:rPr>
                  <a:t>Add text</a:t>
                </a:r>
                <a:endParaRPr kumimoji="0" lang="en-US" altLang="zh-CN" sz="1200" b="1" i="0" u="none" strike="noStrike" kern="1200" cap="none" spc="0" normalizeH="0" baseline="0" noProof="0" dirty="0">
                  <a:ln>
                    <a:noFill/>
                  </a:ln>
                  <a:solidFill>
                    <a:schemeClr val="tx1">
                      <a:lumMod val="85000"/>
                      <a:lumOff val="15000"/>
                    </a:schemeClr>
                  </a:solidFill>
                  <a:effectLst/>
                  <a:uLnTx/>
                  <a:uFillTx/>
                  <a:latin typeface="+mn-ea"/>
                  <a:cs typeface="+mn-cs"/>
                </a:endParaRPr>
              </a:p>
              <a:p>
                <a:pPr>
                  <a:lnSpc>
                    <a:spcPts val="2200"/>
                  </a:lnSpc>
                </a:pPr>
                <a:r>
                  <a:rPr lang="zh-CN" altLang="en-US" sz="105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050" dirty="0">
                  <a:solidFill>
                    <a:schemeClr val="tx1">
                      <a:lumMod val="85000"/>
                      <a:lumOff val="15000"/>
                    </a:schemeClr>
                  </a:solidFill>
                  <a:latin typeface="+mn-ea"/>
                  <a:sym typeface="Arial" panose="020B0604020202020204" pitchFamily="34" charset="0"/>
                </a:endParaRPr>
              </a:p>
            </p:txBody>
          </p:sp>
          <p:cxnSp>
            <p:nvCxnSpPr>
              <p:cNvPr id="27" name="直接连接符 26">
                <a:extLst>
                  <a:ext uri="{FF2B5EF4-FFF2-40B4-BE49-F238E27FC236}">
                    <a16:creationId xmlns:a16="http://schemas.microsoft.com/office/drawing/2014/main" id="{437328DD-3B57-491A-93F4-225A444C3B8E}"/>
                  </a:ext>
                </a:extLst>
              </p:cNvPr>
              <p:cNvCxnSpPr/>
              <p:nvPr/>
            </p:nvCxnSpPr>
            <p:spPr>
              <a:xfrm>
                <a:off x="8984542" y="3457821"/>
                <a:ext cx="0" cy="18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DC85B643-8C08-40B2-A454-77CD66EB5352}"/>
                </a:ext>
              </a:extLst>
            </p:cNvPr>
            <p:cNvGrpSpPr/>
            <p:nvPr/>
          </p:nvGrpSpPr>
          <p:grpSpPr>
            <a:xfrm>
              <a:off x="3340100" y="3081020"/>
              <a:ext cx="648000" cy="648000"/>
              <a:chOff x="3340100" y="2788920"/>
              <a:chExt cx="648000" cy="648000"/>
            </a:xfrm>
          </p:grpSpPr>
          <p:sp>
            <p:nvSpPr>
              <p:cNvPr id="24" name="椭圆 23">
                <a:extLst>
                  <a:ext uri="{FF2B5EF4-FFF2-40B4-BE49-F238E27FC236}">
                    <a16:creationId xmlns:a16="http://schemas.microsoft.com/office/drawing/2014/main" id="{5D167F51-267B-491C-8808-6C676234C3D1}"/>
                  </a:ext>
                </a:extLst>
              </p:cNvPr>
              <p:cNvSpPr/>
              <p:nvPr/>
            </p:nvSpPr>
            <p:spPr>
              <a:xfrm>
                <a:off x="3340100" y="2788920"/>
                <a:ext cx="648000" cy="648000"/>
              </a:xfrm>
              <a:prstGeom prst="ellipse">
                <a:avLst/>
              </a:prstGeom>
              <a:solidFill>
                <a:srgbClr val="5E3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ea"/>
                  <a:cs typeface="+mn-cs"/>
                </a:endParaRPr>
              </a:p>
            </p:txBody>
          </p:sp>
          <p:sp>
            <p:nvSpPr>
              <p:cNvPr id="25" name="Freeform 414">
                <a:extLst>
                  <a:ext uri="{FF2B5EF4-FFF2-40B4-BE49-F238E27FC236}">
                    <a16:creationId xmlns:a16="http://schemas.microsoft.com/office/drawing/2014/main" id="{E6F6169C-5EAC-4EEC-B775-FBED2AEFC34A}"/>
                  </a:ext>
                </a:extLst>
              </p:cNvPr>
              <p:cNvSpPr>
                <a:spLocks noEditPoints="1"/>
              </p:cNvSpPr>
              <p:nvPr/>
            </p:nvSpPr>
            <p:spPr bwMode="auto">
              <a:xfrm>
                <a:off x="3542641" y="2985753"/>
                <a:ext cx="242918" cy="254334"/>
              </a:xfrm>
              <a:custGeom>
                <a:avLst/>
                <a:gdLst>
                  <a:gd name="T0" fmla="*/ 7006 w 14809"/>
                  <a:gd name="T1" fmla="*/ 12086 h 15506"/>
                  <a:gd name="T2" fmla="*/ 8031 w 14809"/>
                  <a:gd name="T3" fmla="*/ 11837 h 15506"/>
                  <a:gd name="T4" fmla="*/ 8979 w 14809"/>
                  <a:gd name="T5" fmla="*/ 11424 h 15506"/>
                  <a:gd name="T6" fmla="*/ 9836 w 14809"/>
                  <a:gd name="T7" fmla="*/ 10861 h 15506"/>
                  <a:gd name="T8" fmla="*/ 10583 w 14809"/>
                  <a:gd name="T9" fmla="*/ 10166 h 15506"/>
                  <a:gd name="T10" fmla="*/ 11205 w 14809"/>
                  <a:gd name="T11" fmla="*/ 9355 h 15506"/>
                  <a:gd name="T12" fmla="*/ 11684 w 14809"/>
                  <a:gd name="T13" fmla="*/ 8445 h 15506"/>
                  <a:gd name="T14" fmla="*/ 12007 w 14809"/>
                  <a:gd name="T15" fmla="*/ 7452 h 15506"/>
                  <a:gd name="T16" fmla="*/ 12154 w 14809"/>
                  <a:gd name="T17" fmla="*/ 6392 h 15506"/>
                  <a:gd name="T18" fmla="*/ 12123 w 14809"/>
                  <a:gd name="T19" fmla="*/ 5381 h 15506"/>
                  <a:gd name="T20" fmla="*/ 11911 w 14809"/>
                  <a:gd name="T21" fmla="*/ 4344 h 15506"/>
                  <a:gd name="T22" fmla="*/ 11531 w 14809"/>
                  <a:gd name="T23" fmla="*/ 3378 h 15506"/>
                  <a:gd name="T24" fmla="*/ 10998 w 14809"/>
                  <a:gd name="T25" fmla="*/ 2500 h 15506"/>
                  <a:gd name="T26" fmla="*/ 10329 w 14809"/>
                  <a:gd name="T27" fmla="*/ 1728 h 15506"/>
                  <a:gd name="T28" fmla="*/ 9541 w 14809"/>
                  <a:gd name="T29" fmla="*/ 1079 h 15506"/>
                  <a:gd name="T30" fmla="*/ 8651 w 14809"/>
                  <a:gd name="T31" fmla="*/ 568 h 15506"/>
                  <a:gd name="T32" fmla="*/ 7673 w 14809"/>
                  <a:gd name="T33" fmla="*/ 210 h 15506"/>
                  <a:gd name="T34" fmla="*/ 6624 w 14809"/>
                  <a:gd name="T35" fmla="*/ 24 h 15506"/>
                  <a:gd name="T36" fmla="*/ 5612 w 14809"/>
                  <a:gd name="T37" fmla="*/ 17 h 15506"/>
                  <a:gd name="T38" fmla="*/ 4560 w 14809"/>
                  <a:gd name="T39" fmla="*/ 191 h 15506"/>
                  <a:gd name="T40" fmla="*/ 3578 w 14809"/>
                  <a:gd name="T41" fmla="*/ 536 h 15506"/>
                  <a:gd name="T42" fmla="*/ 2682 w 14809"/>
                  <a:gd name="T43" fmla="*/ 1037 h 15506"/>
                  <a:gd name="T44" fmla="*/ 1886 w 14809"/>
                  <a:gd name="T45" fmla="*/ 1678 h 15506"/>
                  <a:gd name="T46" fmla="*/ 1208 w 14809"/>
                  <a:gd name="T47" fmla="*/ 2441 h 15506"/>
                  <a:gd name="T48" fmla="*/ 665 w 14809"/>
                  <a:gd name="T49" fmla="*/ 3311 h 15506"/>
                  <a:gd name="T50" fmla="*/ 274 w 14809"/>
                  <a:gd name="T51" fmla="*/ 4272 h 15506"/>
                  <a:gd name="T52" fmla="*/ 50 w 14809"/>
                  <a:gd name="T53" fmla="*/ 5306 h 15506"/>
                  <a:gd name="T54" fmla="*/ 4 w 14809"/>
                  <a:gd name="T55" fmla="*/ 6314 h 15506"/>
                  <a:gd name="T56" fmla="*/ 139 w 14809"/>
                  <a:gd name="T57" fmla="*/ 7378 h 15506"/>
                  <a:gd name="T58" fmla="*/ 450 w 14809"/>
                  <a:gd name="T59" fmla="*/ 8377 h 15506"/>
                  <a:gd name="T60" fmla="*/ 920 w 14809"/>
                  <a:gd name="T61" fmla="*/ 9293 h 15506"/>
                  <a:gd name="T62" fmla="*/ 1532 w 14809"/>
                  <a:gd name="T63" fmla="*/ 10112 h 15506"/>
                  <a:gd name="T64" fmla="*/ 2270 w 14809"/>
                  <a:gd name="T65" fmla="*/ 10815 h 15506"/>
                  <a:gd name="T66" fmla="*/ 3119 w 14809"/>
                  <a:gd name="T67" fmla="*/ 11387 h 15506"/>
                  <a:gd name="T68" fmla="*/ 4059 w 14809"/>
                  <a:gd name="T69" fmla="*/ 11813 h 15506"/>
                  <a:gd name="T70" fmla="*/ 5078 w 14809"/>
                  <a:gd name="T71" fmla="*/ 12075 h 15506"/>
                  <a:gd name="T72" fmla="*/ 6079 w 14809"/>
                  <a:gd name="T73" fmla="*/ 12156 h 15506"/>
                  <a:gd name="T74" fmla="*/ 7415 w 14809"/>
                  <a:gd name="T75" fmla="*/ 1791 h 15506"/>
                  <a:gd name="T76" fmla="*/ 8768 w 14809"/>
                  <a:gd name="T77" fmla="*/ 2481 h 15506"/>
                  <a:gd name="T78" fmla="*/ 9806 w 14809"/>
                  <a:gd name="T79" fmla="*/ 3569 h 15506"/>
                  <a:gd name="T80" fmla="*/ 10431 w 14809"/>
                  <a:gd name="T81" fmla="*/ 4958 h 15506"/>
                  <a:gd name="T82" fmla="*/ 10560 w 14809"/>
                  <a:gd name="T83" fmla="*/ 6425 h 15506"/>
                  <a:gd name="T84" fmla="*/ 10176 w 14809"/>
                  <a:gd name="T85" fmla="*/ 7926 h 15506"/>
                  <a:gd name="T86" fmla="*/ 9332 w 14809"/>
                  <a:gd name="T87" fmla="*/ 9176 h 15506"/>
                  <a:gd name="T88" fmla="*/ 8126 w 14809"/>
                  <a:gd name="T89" fmla="*/ 10076 h 15506"/>
                  <a:gd name="T90" fmla="*/ 6652 w 14809"/>
                  <a:gd name="T91" fmla="*/ 10532 h 15506"/>
                  <a:gd name="T92" fmla="*/ 5175 w 14809"/>
                  <a:gd name="T93" fmla="*/ 10477 h 15506"/>
                  <a:gd name="T94" fmla="*/ 3753 w 14809"/>
                  <a:gd name="T95" fmla="*/ 9918 h 15506"/>
                  <a:gd name="T96" fmla="*/ 2616 w 14809"/>
                  <a:gd name="T97" fmla="*/ 8934 h 15506"/>
                  <a:gd name="T98" fmla="*/ 1864 w 14809"/>
                  <a:gd name="T99" fmla="*/ 7622 h 15506"/>
                  <a:gd name="T100" fmla="*/ 1591 w 14809"/>
                  <a:gd name="T101" fmla="*/ 6080 h 15506"/>
                  <a:gd name="T102" fmla="*/ 1828 w 14809"/>
                  <a:gd name="T103" fmla="*/ 4639 h 15506"/>
                  <a:gd name="T104" fmla="*/ 2549 w 14809"/>
                  <a:gd name="T105" fmla="*/ 3307 h 15506"/>
                  <a:gd name="T106" fmla="*/ 3661 w 14809"/>
                  <a:gd name="T107" fmla="*/ 2298 h 15506"/>
                  <a:gd name="T108" fmla="*/ 5067 w 14809"/>
                  <a:gd name="T109" fmla="*/ 1705 h 15506"/>
                  <a:gd name="T110" fmla="*/ 14809 w 14809"/>
                  <a:gd name="T111" fmla="*/ 13412 h 15506"/>
                  <a:gd name="T112" fmla="*/ 14653 w 14809"/>
                  <a:gd name="T113" fmla="*/ 14017 h 15506"/>
                  <a:gd name="T114" fmla="*/ 14043 w 14809"/>
                  <a:gd name="T115" fmla="*/ 14837 h 15506"/>
                  <a:gd name="T116" fmla="*/ 13165 w 14809"/>
                  <a:gd name="T117" fmla="*/ 15414 h 15506"/>
                  <a:gd name="T118" fmla="*/ 9586 w 14809"/>
                  <a:gd name="T119" fmla="*/ 12309 h 15506"/>
                  <a:gd name="T120" fmla="*/ 10588 w 14809"/>
                  <a:gd name="T121" fmla="*/ 11617 h 15506"/>
                  <a:gd name="T122" fmla="*/ 11404 w 14809"/>
                  <a:gd name="T123" fmla="*/ 10686 h 15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09" h="15506">
                    <a:moveTo>
                      <a:pt x="6079" y="12156"/>
                    </a:moveTo>
                    <a:lnTo>
                      <a:pt x="6079" y="12156"/>
                    </a:lnTo>
                    <a:lnTo>
                      <a:pt x="6159" y="12156"/>
                    </a:lnTo>
                    <a:lnTo>
                      <a:pt x="6237" y="12154"/>
                    </a:lnTo>
                    <a:lnTo>
                      <a:pt x="6315" y="12151"/>
                    </a:lnTo>
                    <a:lnTo>
                      <a:pt x="6393" y="12149"/>
                    </a:lnTo>
                    <a:lnTo>
                      <a:pt x="6471" y="12144"/>
                    </a:lnTo>
                    <a:lnTo>
                      <a:pt x="6548" y="12139"/>
                    </a:lnTo>
                    <a:lnTo>
                      <a:pt x="6624" y="12132"/>
                    </a:lnTo>
                    <a:lnTo>
                      <a:pt x="6701" y="12125"/>
                    </a:lnTo>
                    <a:lnTo>
                      <a:pt x="6778" y="12117"/>
                    </a:lnTo>
                    <a:lnTo>
                      <a:pt x="6855" y="12107"/>
                    </a:lnTo>
                    <a:lnTo>
                      <a:pt x="6930" y="12097"/>
                    </a:lnTo>
                    <a:lnTo>
                      <a:pt x="7006" y="12086"/>
                    </a:lnTo>
                    <a:lnTo>
                      <a:pt x="7082" y="12075"/>
                    </a:lnTo>
                    <a:lnTo>
                      <a:pt x="7157" y="12062"/>
                    </a:lnTo>
                    <a:lnTo>
                      <a:pt x="7231" y="12048"/>
                    </a:lnTo>
                    <a:lnTo>
                      <a:pt x="7306" y="12033"/>
                    </a:lnTo>
                    <a:lnTo>
                      <a:pt x="7380" y="12018"/>
                    </a:lnTo>
                    <a:lnTo>
                      <a:pt x="7453" y="12000"/>
                    </a:lnTo>
                    <a:lnTo>
                      <a:pt x="7527" y="11984"/>
                    </a:lnTo>
                    <a:lnTo>
                      <a:pt x="7600" y="11965"/>
                    </a:lnTo>
                    <a:lnTo>
                      <a:pt x="7673" y="11946"/>
                    </a:lnTo>
                    <a:lnTo>
                      <a:pt x="7745" y="11926"/>
                    </a:lnTo>
                    <a:lnTo>
                      <a:pt x="7817" y="11905"/>
                    </a:lnTo>
                    <a:lnTo>
                      <a:pt x="7889" y="11883"/>
                    </a:lnTo>
                    <a:lnTo>
                      <a:pt x="7961" y="11860"/>
                    </a:lnTo>
                    <a:lnTo>
                      <a:pt x="8031" y="11837"/>
                    </a:lnTo>
                    <a:lnTo>
                      <a:pt x="8102" y="11813"/>
                    </a:lnTo>
                    <a:lnTo>
                      <a:pt x="8172" y="11787"/>
                    </a:lnTo>
                    <a:lnTo>
                      <a:pt x="8241" y="11762"/>
                    </a:lnTo>
                    <a:lnTo>
                      <a:pt x="8311" y="11735"/>
                    </a:lnTo>
                    <a:lnTo>
                      <a:pt x="8380" y="11707"/>
                    </a:lnTo>
                    <a:lnTo>
                      <a:pt x="8448" y="11679"/>
                    </a:lnTo>
                    <a:lnTo>
                      <a:pt x="8516" y="11650"/>
                    </a:lnTo>
                    <a:lnTo>
                      <a:pt x="8584" y="11620"/>
                    </a:lnTo>
                    <a:lnTo>
                      <a:pt x="8651" y="11589"/>
                    </a:lnTo>
                    <a:lnTo>
                      <a:pt x="8717" y="11557"/>
                    </a:lnTo>
                    <a:lnTo>
                      <a:pt x="8784" y="11524"/>
                    </a:lnTo>
                    <a:lnTo>
                      <a:pt x="8850" y="11492"/>
                    </a:lnTo>
                    <a:lnTo>
                      <a:pt x="8915" y="11458"/>
                    </a:lnTo>
                    <a:lnTo>
                      <a:pt x="8979" y="11424"/>
                    </a:lnTo>
                    <a:lnTo>
                      <a:pt x="9044" y="11387"/>
                    </a:lnTo>
                    <a:lnTo>
                      <a:pt x="9108" y="11352"/>
                    </a:lnTo>
                    <a:lnTo>
                      <a:pt x="9172" y="11314"/>
                    </a:lnTo>
                    <a:lnTo>
                      <a:pt x="9235" y="11276"/>
                    </a:lnTo>
                    <a:lnTo>
                      <a:pt x="9297" y="11238"/>
                    </a:lnTo>
                    <a:lnTo>
                      <a:pt x="9358" y="11199"/>
                    </a:lnTo>
                    <a:lnTo>
                      <a:pt x="9420" y="11159"/>
                    </a:lnTo>
                    <a:lnTo>
                      <a:pt x="9482" y="11119"/>
                    </a:lnTo>
                    <a:lnTo>
                      <a:pt x="9541" y="11077"/>
                    </a:lnTo>
                    <a:lnTo>
                      <a:pt x="9602" y="11036"/>
                    </a:lnTo>
                    <a:lnTo>
                      <a:pt x="9661" y="10993"/>
                    </a:lnTo>
                    <a:lnTo>
                      <a:pt x="9720" y="10949"/>
                    </a:lnTo>
                    <a:lnTo>
                      <a:pt x="9778" y="10905"/>
                    </a:lnTo>
                    <a:lnTo>
                      <a:pt x="9836" y="10861"/>
                    </a:lnTo>
                    <a:lnTo>
                      <a:pt x="9892" y="10815"/>
                    </a:lnTo>
                    <a:lnTo>
                      <a:pt x="9949" y="10769"/>
                    </a:lnTo>
                    <a:lnTo>
                      <a:pt x="10006" y="10722"/>
                    </a:lnTo>
                    <a:lnTo>
                      <a:pt x="10061" y="10674"/>
                    </a:lnTo>
                    <a:lnTo>
                      <a:pt x="10115" y="10627"/>
                    </a:lnTo>
                    <a:lnTo>
                      <a:pt x="10171" y="10577"/>
                    </a:lnTo>
                    <a:lnTo>
                      <a:pt x="10224" y="10528"/>
                    </a:lnTo>
                    <a:lnTo>
                      <a:pt x="10277" y="10478"/>
                    </a:lnTo>
                    <a:lnTo>
                      <a:pt x="10329" y="10428"/>
                    </a:lnTo>
                    <a:lnTo>
                      <a:pt x="10381" y="10376"/>
                    </a:lnTo>
                    <a:lnTo>
                      <a:pt x="10433" y="10324"/>
                    </a:lnTo>
                    <a:lnTo>
                      <a:pt x="10483" y="10273"/>
                    </a:lnTo>
                    <a:lnTo>
                      <a:pt x="10533" y="10219"/>
                    </a:lnTo>
                    <a:lnTo>
                      <a:pt x="10583" y="10166"/>
                    </a:lnTo>
                    <a:lnTo>
                      <a:pt x="10632" y="10112"/>
                    </a:lnTo>
                    <a:lnTo>
                      <a:pt x="10679" y="10056"/>
                    </a:lnTo>
                    <a:lnTo>
                      <a:pt x="10727" y="10001"/>
                    </a:lnTo>
                    <a:lnTo>
                      <a:pt x="10774" y="9945"/>
                    </a:lnTo>
                    <a:lnTo>
                      <a:pt x="10821" y="9889"/>
                    </a:lnTo>
                    <a:lnTo>
                      <a:pt x="10866" y="9831"/>
                    </a:lnTo>
                    <a:lnTo>
                      <a:pt x="10910" y="9774"/>
                    </a:lnTo>
                    <a:lnTo>
                      <a:pt x="10954" y="9715"/>
                    </a:lnTo>
                    <a:lnTo>
                      <a:pt x="10998" y="9657"/>
                    </a:lnTo>
                    <a:lnTo>
                      <a:pt x="11041" y="9598"/>
                    </a:lnTo>
                    <a:lnTo>
                      <a:pt x="11082" y="9537"/>
                    </a:lnTo>
                    <a:lnTo>
                      <a:pt x="11124" y="9477"/>
                    </a:lnTo>
                    <a:lnTo>
                      <a:pt x="11164" y="9417"/>
                    </a:lnTo>
                    <a:lnTo>
                      <a:pt x="11205" y="9355"/>
                    </a:lnTo>
                    <a:lnTo>
                      <a:pt x="11244" y="9293"/>
                    </a:lnTo>
                    <a:lnTo>
                      <a:pt x="11283" y="9230"/>
                    </a:lnTo>
                    <a:lnTo>
                      <a:pt x="11320" y="9167"/>
                    </a:lnTo>
                    <a:lnTo>
                      <a:pt x="11357" y="9104"/>
                    </a:lnTo>
                    <a:lnTo>
                      <a:pt x="11394" y="9040"/>
                    </a:lnTo>
                    <a:lnTo>
                      <a:pt x="11429" y="8976"/>
                    </a:lnTo>
                    <a:lnTo>
                      <a:pt x="11463" y="8912"/>
                    </a:lnTo>
                    <a:lnTo>
                      <a:pt x="11497" y="8846"/>
                    </a:lnTo>
                    <a:lnTo>
                      <a:pt x="11531" y="8781"/>
                    </a:lnTo>
                    <a:lnTo>
                      <a:pt x="11562" y="8714"/>
                    </a:lnTo>
                    <a:lnTo>
                      <a:pt x="11595" y="8647"/>
                    </a:lnTo>
                    <a:lnTo>
                      <a:pt x="11625" y="8580"/>
                    </a:lnTo>
                    <a:lnTo>
                      <a:pt x="11655" y="8513"/>
                    </a:lnTo>
                    <a:lnTo>
                      <a:pt x="11684" y="8445"/>
                    </a:lnTo>
                    <a:lnTo>
                      <a:pt x="11713" y="8377"/>
                    </a:lnTo>
                    <a:lnTo>
                      <a:pt x="11741" y="8307"/>
                    </a:lnTo>
                    <a:lnTo>
                      <a:pt x="11768" y="8238"/>
                    </a:lnTo>
                    <a:lnTo>
                      <a:pt x="11794" y="8169"/>
                    </a:lnTo>
                    <a:lnTo>
                      <a:pt x="11819" y="8100"/>
                    </a:lnTo>
                    <a:lnTo>
                      <a:pt x="11843" y="8029"/>
                    </a:lnTo>
                    <a:lnTo>
                      <a:pt x="11867" y="7957"/>
                    </a:lnTo>
                    <a:lnTo>
                      <a:pt x="11890" y="7887"/>
                    </a:lnTo>
                    <a:lnTo>
                      <a:pt x="11911" y="7815"/>
                    </a:lnTo>
                    <a:lnTo>
                      <a:pt x="11931" y="7743"/>
                    </a:lnTo>
                    <a:lnTo>
                      <a:pt x="11951" y="7671"/>
                    </a:lnTo>
                    <a:lnTo>
                      <a:pt x="11972" y="7598"/>
                    </a:lnTo>
                    <a:lnTo>
                      <a:pt x="11989" y="7525"/>
                    </a:lnTo>
                    <a:lnTo>
                      <a:pt x="12007" y="7452"/>
                    </a:lnTo>
                    <a:lnTo>
                      <a:pt x="12023" y="7378"/>
                    </a:lnTo>
                    <a:lnTo>
                      <a:pt x="12040" y="7304"/>
                    </a:lnTo>
                    <a:lnTo>
                      <a:pt x="12053" y="7229"/>
                    </a:lnTo>
                    <a:lnTo>
                      <a:pt x="12067" y="7155"/>
                    </a:lnTo>
                    <a:lnTo>
                      <a:pt x="12080" y="7080"/>
                    </a:lnTo>
                    <a:lnTo>
                      <a:pt x="12092" y="7005"/>
                    </a:lnTo>
                    <a:lnTo>
                      <a:pt x="12104" y="6930"/>
                    </a:lnTo>
                    <a:lnTo>
                      <a:pt x="12114" y="6853"/>
                    </a:lnTo>
                    <a:lnTo>
                      <a:pt x="12123" y="6777"/>
                    </a:lnTo>
                    <a:lnTo>
                      <a:pt x="12131" y="6701"/>
                    </a:lnTo>
                    <a:lnTo>
                      <a:pt x="12138" y="6624"/>
                    </a:lnTo>
                    <a:lnTo>
                      <a:pt x="12145" y="6547"/>
                    </a:lnTo>
                    <a:lnTo>
                      <a:pt x="12150" y="6470"/>
                    </a:lnTo>
                    <a:lnTo>
                      <a:pt x="12154" y="6392"/>
                    </a:lnTo>
                    <a:lnTo>
                      <a:pt x="12158" y="6314"/>
                    </a:lnTo>
                    <a:lnTo>
                      <a:pt x="12160" y="6236"/>
                    </a:lnTo>
                    <a:lnTo>
                      <a:pt x="12162" y="6158"/>
                    </a:lnTo>
                    <a:lnTo>
                      <a:pt x="12163" y="6080"/>
                    </a:lnTo>
                    <a:lnTo>
                      <a:pt x="12163" y="6080"/>
                    </a:lnTo>
                    <a:lnTo>
                      <a:pt x="12162" y="6001"/>
                    </a:lnTo>
                    <a:lnTo>
                      <a:pt x="12160" y="5923"/>
                    </a:lnTo>
                    <a:lnTo>
                      <a:pt x="12158" y="5844"/>
                    </a:lnTo>
                    <a:lnTo>
                      <a:pt x="12154" y="5766"/>
                    </a:lnTo>
                    <a:lnTo>
                      <a:pt x="12150" y="5688"/>
                    </a:lnTo>
                    <a:lnTo>
                      <a:pt x="12145" y="5612"/>
                    </a:lnTo>
                    <a:lnTo>
                      <a:pt x="12138" y="5535"/>
                    </a:lnTo>
                    <a:lnTo>
                      <a:pt x="12131" y="5458"/>
                    </a:lnTo>
                    <a:lnTo>
                      <a:pt x="12123" y="5381"/>
                    </a:lnTo>
                    <a:lnTo>
                      <a:pt x="12114" y="5306"/>
                    </a:lnTo>
                    <a:lnTo>
                      <a:pt x="12104" y="5229"/>
                    </a:lnTo>
                    <a:lnTo>
                      <a:pt x="12092" y="5153"/>
                    </a:lnTo>
                    <a:lnTo>
                      <a:pt x="12080" y="5078"/>
                    </a:lnTo>
                    <a:lnTo>
                      <a:pt x="12067" y="5003"/>
                    </a:lnTo>
                    <a:lnTo>
                      <a:pt x="12053" y="4928"/>
                    </a:lnTo>
                    <a:lnTo>
                      <a:pt x="12040" y="4854"/>
                    </a:lnTo>
                    <a:lnTo>
                      <a:pt x="12023" y="4781"/>
                    </a:lnTo>
                    <a:lnTo>
                      <a:pt x="12007" y="4706"/>
                    </a:lnTo>
                    <a:lnTo>
                      <a:pt x="11989" y="4633"/>
                    </a:lnTo>
                    <a:lnTo>
                      <a:pt x="11972" y="4560"/>
                    </a:lnTo>
                    <a:lnTo>
                      <a:pt x="11951" y="4487"/>
                    </a:lnTo>
                    <a:lnTo>
                      <a:pt x="11931" y="4415"/>
                    </a:lnTo>
                    <a:lnTo>
                      <a:pt x="11911" y="4344"/>
                    </a:lnTo>
                    <a:lnTo>
                      <a:pt x="11890" y="4272"/>
                    </a:lnTo>
                    <a:lnTo>
                      <a:pt x="11867" y="4200"/>
                    </a:lnTo>
                    <a:lnTo>
                      <a:pt x="11843" y="4130"/>
                    </a:lnTo>
                    <a:lnTo>
                      <a:pt x="11819" y="4059"/>
                    </a:lnTo>
                    <a:lnTo>
                      <a:pt x="11794" y="3989"/>
                    </a:lnTo>
                    <a:lnTo>
                      <a:pt x="11768" y="3919"/>
                    </a:lnTo>
                    <a:lnTo>
                      <a:pt x="11741" y="3850"/>
                    </a:lnTo>
                    <a:lnTo>
                      <a:pt x="11713" y="3781"/>
                    </a:lnTo>
                    <a:lnTo>
                      <a:pt x="11684" y="3713"/>
                    </a:lnTo>
                    <a:lnTo>
                      <a:pt x="11655" y="3645"/>
                    </a:lnTo>
                    <a:lnTo>
                      <a:pt x="11625" y="3577"/>
                    </a:lnTo>
                    <a:lnTo>
                      <a:pt x="11595" y="3510"/>
                    </a:lnTo>
                    <a:lnTo>
                      <a:pt x="11562" y="3443"/>
                    </a:lnTo>
                    <a:lnTo>
                      <a:pt x="11531" y="3378"/>
                    </a:lnTo>
                    <a:lnTo>
                      <a:pt x="11497" y="3311"/>
                    </a:lnTo>
                    <a:lnTo>
                      <a:pt x="11463" y="3246"/>
                    </a:lnTo>
                    <a:lnTo>
                      <a:pt x="11429" y="3181"/>
                    </a:lnTo>
                    <a:lnTo>
                      <a:pt x="11394" y="3117"/>
                    </a:lnTo>
                    <a:lnTo>
                      <a:pt x="11357" y="3053"/>
                    </a:lnTo>
                    <a:lnTo>
                      <a:pt x="11320" y="2990"/>
                    </a:lnTo>
                    <a:lnTo>
                      <a:pt x="11283" y="2927"/>
                    </a:lnTo>
                    <a:lnTo>
                      <a:pt x="11244" y="2864"/>
                    </a:lnTo>
                    <a:lnTo>
                      <a:pt x="11205" y="2802"/>
                    </a:lnTo>
                    <a:lnTo>
                      <a:pt x="11164" y="2741"/>
                    </a:lnTo>
                    <a:lnTo>
                      <a:pt x="11124" y="2680"/>
                    </a:lnTo>
                    <a:lnTo>
                      <a:pt x="11082" y="2620"/>
                    </a:lnTo>
                    <a:lnTo>
                      <a:pt x="11041" y="2559"/>
                    </a:lnTo>
                    <a:lnTo>
                      <a:pt x="10998" y="2500"/>
                    </a:lnTo>
                    <a:lnTo>
                      <a:pt x="10954" y="2441"/>
                    </a:lnTo>
                    <a:lnTo>
                      <a:pt x="10910" y="2383"/>
                    </a:lnTo>
                    <a:lnTo>
                      <a:pt x="10866" y="2325"/>
                    </a:lnTo>
                    <a:lnTo>
                      <a:pt x="10821" y="2269"/>
                    </a:lnTo>
                    <a:lnTo>
                      <a:pt x="10774" y="2212"/>
                    </a:lnTo>
                    <a:lnTo>
                      <a:pt x="10727" y="2157"/>
                    </a:lnTo>
                    <a:lnTo>
                      <a:pt x="10679" y="2101"/>
                    </a:lnTo>
                    <a:lnTo>
                      <a:pt x="10632" y="2046"/>
                    </a:lnTo>
                    <a:lnTo>
                      <a:pt x="10583" y="1992"/>
                    </a:lnTo>
                    <a:lnTo>
                      <a:pt x="10533" y="1937"/>
                    </a:lnTo>
                    <a:lnTo>
                      <a:pt x="10483" y="1885"/>
                    </a:lnTo>
                    <a:lnTo>
                      <a:pt x="10433" y="1832"/>
                    </a:lnTo>
                    <a:lnTo>
                      <a:pt x="10381" y="1780"/>
                    </a:lnTo>
                    <a:lnTo>
                      <a:pt x="10329" y="1728"/>
                    </a:lnTo>
                    <a:lnTo>
                      <a:pt x="10277" y="1678"/>
                    </a:lnTo>
                    <a:lnTo>
                      <a:pt x="10224" y="1628"/>
                    </a:lnTo>
                    <a:lnTo>
                      <a:pt x="10171" y="1579"/>
                    </a:lnTo>
                    <a:lnTo>
                      <a:pt x="10115" y="1531"/>
                    </a:lnTo>
                    <a:lnTo>
                      <a:pt x="10061" y="1482"/>
                    </a:lnTo>
                    <a:lnTo>
                      <a:pt x="10006" y="1435"/>
                    </a:lnTo>
                    <a:lnTo>
                      <a:pt x="9949" y="1387"/>
                    </a:lnTo>
                    <a:lnTo>
                      <a:pt x="9892" y="1342"/>
                    </a:lnTo>
                    <a:lnTo>
                      <a:pt x="9836" y="1297"/>
                    </a:lnTo>
                    <a:lnTo>
                      <a:pt x="9778" y="1251"/>
                    </a:lnTo>
                    <a:lnTo>
                      <a:pt x="9720" y="1207"/>
                    </a:lnTo>
                    <a:lnTo>
                      <a:pt x="9661" y="1164"/>
                    </a:lnTo>
                    <a:lnTo>
                      <a:pt x="9602" y="1122"/>
                    </a:lnTo>
                    <a:lnTo>
                      <a:pt x="9541" y="1079"/>
                    </a:lnTo>
                    <a:lnTo>
                      <a:pt x="9482" y="1037"/>
                    </a:lnTo>
                    <a:lnTo>
                      <a:pt x="9420" y="997"/>
                    </a:lnTo>
                    <a:lnTo>
                      <a:pt x="9358" y="958"/>
                    </a:lnTo>
                    <a:lnTo>
                      <a:pt x="9297" y="918"/>
                    </a:lnTo>
                    <a:lnTo>
                      <a:pt x="9235" y="880"/>
                    </a:lnTo>
                    <a:lnTo>
                      <a:pt x="9172" y="842"/>
                    </a:lnTo>
                    <a:lnTo>
                      <a:pt x="9108" y="806"/>
                    </a:lnTo>
                    <a:lnTo>
                      <a:pt x="9044" y="769"/>
                    </a:lnTo>
                    <a:lnTo>
                      <a:pt x="8979" y="734"/>
                    </a:lnTo>
                    <a:lnTo>
                      <a:pt x="8915" y="698"/>
                    </a:lnTo>
                    <a:lnTo>
                      <a:pt x="8850" y="664"/>
                    </a:lnTo>
                    <a:lnTo>
                      <a:pt x="8784" y="632"/>
                    </a:lnTo>
                    <a:lnTo>
                      <a:pt x="8717" y="599"/>
                    </a:lnTo>
                    <a:lnTo>
                      <a:pt x="8651" y="568"/>
                    </a:lnTo>
                    <a:lnTo>
                      <a:pt x="8584" y="536"/>
                    </a:lnTo>
                    <a:lnTo>
                      <a:pt x="8516" y="506"/>
                    </a:lnTo>
                    <a:lnTo>
                      <a:pt x="8448" y="477"/>
                    </a:lnTo>
                    <a:lnTo>
                      <a:pt x="8380" y="449"/>
                    </a:lnTo>
                    <a:lnTo>
                      <a:pt x="8311" y="421"/>
                    </a:lnTo>
                    <a:lnTo>
                      <a:pt x="8241" y="394"/>
                    </a:lnTo>
                    <a:lnTo>
                      <a:pt x="8172" y="369"/>
                    </a:lnTo>
                    <a:lnTo>
                      <a:pt x="8102" y="343"/>
                    </a:lnTo>
                    <a:lnTo>
                      <a:pt x="8031" y="318"/>
                    </a:lnTo>
                    <a:lnTo>
                      <a:pt x="7961" y="296"/>
                    </a:lnTo>
                    <a:lnTo>
                      <a:pt x="7889" y="273"/>
                    </a:lnTo>
                    <a:lnTo>
                      <a:pt x="7817" y="251"/>
                    </a:lnTo>
                    <a:lnTo>
                      <a:pt x="7745" y="230"/>
                    </a:lnTo>
                    <a:lnTo>
                      <a:pt x="7673" y="210"/>
                    </a:lnTo>
                    <a:lnTo>
                      <a:pt x="7600" y="191"/>
                    </a:lnTo>
                    <a:lnTo>
                      <a:pt x="7527" y="172"/>
                    </a:lnTo>
                    <a:lnTo>
                      <a:pt x="7453" y="155"/>
                    </a:lnTo>
                    <a:lnTo>
                      <a:pt x="7380" y="138"/>
                    </a:lnTo>
                    <a:lnTo>
                      <a:pt x="7306" y="123"/>
                    </a:lnTo>
                    <a:lnTo>
                      <a:pt x="7231" y="108"/>
                    </a:lnTo>
                    <a:lnTo>
                      <a:pt x="7157" y="94"/>
                    </a:lnTo>
                    <a:lnTo>
                      <a:pt x="7082" y="82"/>
                    </a:lnTo>
                    <a:lnTo>
                      <a:pt x="7006" y="69"/>
                    </a:lnTo>
                    <a:lnTo>
                      <a:pt x="6930" y="59"/>
                    </a:lnTo>
                    <a:lnTo>
                      <a:pt x="6855" y="49"/>
                    </a:lnTo>
                    <a:lnTo>
                      <a:pt x="6778" y="39"/>
                    </a:lnTo>
                    <a:lnTo>
                      <a:pt x="6701" y="31"/>
                    </a:lnTo>
                    <a:lnTo>
                      <a:pt x="6624" y="24"/>
                    </a:lnTo>
                    <a:lnTo>
                      <a:pt x="6548" y="17"/>
                    </a:lnTo>
                    <a:lnTo>
                      <a:pt x="6471" y="12"/>
                    </a:lnTo>
                    <a:lnTo>
                      <a:pt x="6393" y="7"/>
                    </a:lnTo>
                    <a:lnTo>
                      <a:pt x="6315" y="3"/>
                    </a:lnTo>
                    <a:lnTo>
                      <a:pt x="6237" y="1"/>
                    </a:lnTo>
                    <a:lnTo>
                      <a:pt x="6159" y="0"/>
                    </a:lnTo>
                    <a:lnTo>
                      <a:pt x="6079" y="0"/>
                    </a:lnTo>
                    <a:lnTo>
                      <a:pt x="6079" y="0"/>
                    </a:lnTo>
                    <a:lnTo>
                      <a:pt x="6001" y="0"/>
                    </a:lnTo>
                    <a:lnTo>
                      <a:pt x="5923" y="1"/>
                    </a:lnTo>
                    <a:lnTo>
                      <a:pt x="5845" y="3"/>
                    </a:lnTo>
                    <a:lnTo>
                      <a:pt x="5767" y="7"/>
                    </a:lnTo>
                    <a:lnTo>
                      <a:pt x="5689" y="12"/>
                    </a:lnTo>
                    <a:lnTo>
                      <a:pt x="5612" y="17"/>
                    </a:lnTo>
                    <a:lnTo>
                      <a:pt x="5535" y="24"/>
                    </a:lnTo>
                    <a:lnTo>
                      <a:pt x="5458" y="31"/>
                    </a:lnTo>
                    <a:lnTo>
                      <a:pt x="5382" y="39"/>
                    </a:lnTo>
                    <a:lnTo>
                      <a:pt x="5306" y="49"/>
                    </a:lnTo>
                    <a:lnTo>
                      <a:pt x="5229" y="59"/>
                    </a:lnTo>
                    <a:lnTo>
                      <a:pt x="5154" y="69"/>
                    </a:lnTo>
                    <a:lnTo>
                      <a:pt x="5078" y="82"/>
                    </a:lnTo>
                    <a:lnTo>
                      <a:pt x="5004" y="94"/>
                    </a:lnTo>
                    <a:lnTo>
                      <a:pt x="4929" y="108"/>
                    </a:lnTo>
                    <a:lnTo>
                      <a:pt x="4855" y="123"/>
                    </a:lnTo>
                    <a:lnTo>
                      <a:pt x="4781" y="138"/>
                    </a:lnTo>
                    <a:lnTo>
                      <a:pt x="4707" y="155"/>
                    </a:lnTo>
                    <a:lnTo>
                      <a:pt x="4634" y="172"/>
                    </a:lnTo>
                    <a:lnTo>
                      <a:pt x="4560" y="191"/>
                    </a:lnTo>
                    <a:lnTo>
                      <a:pt x="4487" y="210"/>
                    </a:lnTo>
                    <a:lnTo>
                      <a:pt x="4416" y="230"/>
                    </a:lnTo>
                    <a:lnTo>
                      <a:pt x="4344" y="251"/>
                    </a:lnTo>
                    <a:lnTo>
                      <a:pt x="4272" y="273"/>
                    </a:lnTo>
                    <a:lnTo>
                      <a:pt x="4202" y="296"/>
                    </a:lnTo>
                    <a:lnTo>
                      <a:pt x="4130" y="318"/>
                    </a:lnTo>
                    <a:lnTo>
                      <a:pt x="4059" y="343"/>
                    </a:lnTo>
                    <a:lnTo>
                      <a:pt x="3990" y="369"/>
                    </a:lnTo>
                    <a:lnTo>
                      <a:pt x="3919" y="394"/>
                    </a:lnTo>
                    <a:lnTo>
                      <a:pt x="3851" y="421"/>
                    </a:lnTo>
                    <a:lnTo>
                      <a:pt x="3782" y="449"/>
                    </a:lnTo>
                    <a:lnTo>
                      <a:pt x="3714" y="477"/>
                    </a:lnTo>
                    <a:lnTo>
                      <a:pt x="3646" y="506"/>
                    </a:lnTo>
                    <a:lnTo>
                      <a:pt x="3578" y="536"/>
                    </a:lnTo>
                    <a:lnTo>
                      <a:pt x="3511" y="568"/>
                    </a:lnTo>
                    <a:lnTo>
                      <a:pt x="3445" y="599"/>
                    </a:lnTo>
                    <a:lnTo>
                      <a:pt x="3378" y="632"/>
                    </a:lnTo>
                    <a:lnTo>
                      <a:pt x="3312" y="664"/>
                    </a:lnTo>
                    <a:lnTo>
                      <a:pt x="3247" y="698"/>
                    </a:lnTo>
                    <a:lnTo>
                      <a:pt x="3183" y="734"/>
                    </a:lnTo>
                    <a:lnTo>
                      <a:pt x="3119" y="769"/>
                    </a:lnTo>
                    <a:lnTo>
                      <a:pt x="3054" y="806"/>
                    </a:lnTo>
                    <a:lnTo>
                      <a:pt x="2990" y="842"/>
                    </a:lnTo>
                    <a:lnTo>
                      <a:pt x="2927" y="880"/>
                    </a:lnTo>
                    <a:lnTo>
                      <a:pt x="2865" y="918"/>
                    </a:lnTo>
                    <a:lnTo>
                      <a:pt x="2804" y="958"/>
                    </a:lnTo>
                    <a:lnTo>
                      <a:pt x="2742" y="997"/>
                    </a:lnTo>
                    <a:lnTo>
                      <a:pt x="2682" y="1037"/>
                    </a:lnTo>
                    <a:lnTo>
                      <a:pt x="2621" y="1079"/>
                    </a:lnTo>
                    <a:lnTo>
                      <a:pt x="2561" y="1122"/>
                    </a:lnTo>
                    <a:lnTo>
                      <a:pt x="2501" y="1164"/>
                    </a:lnTo>
                    <a:lnTo>
                      <a:pt x="2442" y="1207"/>
                    </a:lnTo>
                    <a:lnTo>
                      <a:pt x="2384" y="1251"/>
                    </a:lnTo>
                    <a:lnTo>
                      <a:pt x="2326" y="1297"/>
                    </a:lnTo>
                    <a:lnTo>
                      <a:pt x="2270" y="1342"/>
                    </a:lnTo>
                    <a:lnTo>
                      <a:pt x="2213" y="1387"/>
                    </a:lnTo>
                    <a:lnTo>
                      <a:pt x="2156" y="1435"/>
                    </a:lnTo>
                    <a:lnTo>
                      <a:pt x="2101" y="1482"/>
                    </a:lnTo>
                    <a:lnTo>
                      <a:pt x="2047" y="1531"/>
                    </a:lnTo>
                    <a:lnTo>
                      <a:pt x="1993" y="1579"/>
                    </a:lnTo>
                    <a:lnTo>
                      <a:pt x="1939" y="1628"/>
                    </a:lnTo>
                    <a:lnTo>
                      <a:pt x="1886" y="1678"/>
                    </a:lnTo>
                    <a:lnTo>
                      <a:pt x="1833" y="1728"/>
                    </a:lnTo>
                    <a:lnTo>
                      <a:pt x="1781" y="1780"/>
                    </a:lnTo>
                    <a:lnTo>
                      <a:pt x="1730" y="1832"/>
                    </a:lnTo>
                    <a:lnTo>
                      <a:pt x="1679" y="1885"/>
                    </a:lnTo>
                    <a:lnTo>
                      <a:pt x="1629" y="1937"/>
                    </a:lnTo>
                    <a:lnTo>
                      <a:pt x="1580" y="1992"/>
                    </a:lnTo>
                    <a:lnTo>
                      <a:pt x="1532" y="2046"/>
                    </a:lnTo>
                    <a:lnTo>
                      <a:pt x="1483" y="2101"/>
                    </a:lnTo>
                    <a:lnTo>
                      <a:pt x="1436" y="2157"/>
                    </a:lnTo>
                    <a:lnTo>
                      <a:pt x="1389" y="2212"/>
                    </a:lnTo>
                    <a:lnTo>
                      <a:pt x="1343" y="2269"/>
                    </a:lnTo>
                    <a:lnTo>
                      <a:pt x="1298" y="2325"/>
                    </a:lnTo>
                    <a:lnTo>
                      <a:pt x="1252" y="2383"/>
                    </a:lnTo>
                    <a:lnTo>
                      <a:pt x="1208" y="2441"/>
                    </a:lnTo>
                    <a:lnTo>
                      <a:pt x="1165" y="2500"/>
                    </a:lnTo>
                    <a:lnTo>
                      <a:pt x="1123" y="2559"/>
                    </a:lnTo>
                    <a:lnTo>
                      <a:pt x="1080" y="2620"/>
                    </a:lnTo>
                    <a:lnTo>
                      <a:pt x="1039" y="2680"/>
                    </a:lnTo>
                    <a:lnTo>
                      <a:pt x="998" y="2741"/>
                    </a:lnTo>
                    <a:lnTo>
                      <a:pt x="959" y="2802"/>
                    </a:lnTo>
                    <a:lnTo>
                      <a:pt x="920" y="2864"/>
                    </a:lnTo>
                    <a:lnTo>
                      <a:pt x="881" y="2927"/>
                    </a:lnTo>
                    <a:lnTo>
                      <a:pt x="843" y="2990"/>
                    </a:lnTo>
                    <a:lnTo>
                      <a:pt x="806" y="3053"/>
                    </a:lnTo>
                    <a:lnTo>
                      <a:pt x="770" y="3117"/>
                    </a:lnTo>
                    <a:lnTo>
                      <a:pt x="735" y="3181"/>
                    </a:lnTo>
                    <a:lnTo>
                      <a:pt x="699" y="3246"/>
                    </a:lnTo>
                    <a:lnTo>
                      <a:pt x="665" y="3311"/>
                    </a:lnTo>
                    <a:lnTo>
                      <a:pt x="633" y="3378"/>
                    </a:lnTo>
                    <a:lnTo>
                      <a:pt x="600" y="3443"/>
                    </a:lnTo>
                    <a:lnTo>
                      <a:pt x="568" y="3510"/>
                    </a:lnTo>
                    <a:lnTo>
                      <a:pt x="537" y="3577"/>
                    </a:lnTo>
                    <a:lnTo>
                      <a:pt x="508" y="3645"/>
                    </a:lnTo>
                    <a:lnTo>
                      <a:pt x="478" y="3713"/>
                    </a:lnTo>
                    <a:lnTo>
                      <a:pt x="450" y="3781"/>
                    </a:lnTo>
                    <a:lnTo>
                      <a:pt x="422" y="3850"/>
                    </a:lnTo>
                    <a:lnTo>
                      <a:pt x="396" y="3919"/>
                    </a:lnTo>
                    <a:lnTo>
                      <a:pt x="369" y="3989"/>
                    </a:lnTo>
                    <a:lnTo>
                      <a:pt x="344" y="4059"/>
                    </a:lnTo>
                    <a:lnTo>
                      <a:pt x="320" y="4130"/>
                    </a:lnTo>
                    <a:lnTo>
                      <a:pt x="296" y="4200"/>
                    </a:lnTo>
                    <a:lnTo>
                      <a:pt x="274" y="4272"/>
                    </a:lnTo>
                    <a:lnTo>
                      <a:pt x="252" y="4344"/>
                    </a:lnTo>
                    <a:lnTo>
                      <a:pt x="231" y="4415"/>
                    </a:lnTo>
                    <a:lnTo>
                      <a:pt x="211" y="4487"/>
                    </a:lnTo>
                    <a:lnTo>
                      <a:pt x="192" y="4560"/>
                    </a:lnTo>
                    <a:lnTo>
                      <a:pt x="173" y="4633"/>
                    </a:lnTo>
                    <a:lnTo>
                      <a:pt x="157" y="4706"/>
                    </a:lnTo>
                    <a:lnTo>
                      <a:pt x="139" y="4781"/>
                    </a:lnTo>
                    <a:lnTo>
                      <a:pt x="124" y="4854"/>
                    </a:lnTo>
                    <a:lnTo>
                      <a:pt x="109" y="4928"/>
                    </a:lnTo>
                    <a:lnTo>
                      <a:pt x="95" y="5003"/>
                    </a:lnTo>
                    <a:lnTo>
                      <a:pt x="82" y="5078"/>
                    </a:lnTo>
                    <a:lnTo>
                      <a:pt x="71" y="5153"/>
                    </a:lnTo>
                    <a:lnTo>
                      <a:pt x="60" y="5229"/>
                    </a:lnTo>
                    <a:lnTo>
                      <a:pt x="50" y="5306"/>
                    </a:lnTo>
                    <a:lnTo>
                      <a:pt x="40" y="5381"/>
                    </a:lnTo>
                    <a:lnTo>
                      <a:pt x="32" y="5458"/>
                    </a:lnTo>
                    <a:lnTo>
                      <a:pt x="24" y="5535"/>
                    </a:lnTo>
                    <a:lnTo>
                      <a:pt x="18" y="5612"/>
                    </a:lnTo>
                    <a:lnTo>
                      <a:pt x="13" y="5688"/>
                    </a:lnTo>
                    <a:lnTo>
                      <a:pt x="8" y="5766"/>
                    </a:lnTo>
                    <a:lnTo>
                      <a:pt x="4" y="5844"/>
                    </a:lnTo>
                    <a:lnTo>
                      <a:pt x="3" y="5923"/>
                    </a:lnTo>
                    <a:lnTo>
                      <a:pt x="0" y="6001"/>
                    </a:lnTo>
                    <a:lnTo>
                      <a:pt x="0" y="6080"/>
                    </a:lnTo>
                    <a:lnTo>
                      <a:pt x="0" y="6080"/>
                    </a:lnTo>
                    <a:lnTo>
                      <a:pt x="0" y="6158"/>
                    </a:lnTo>
                    <a:lnTo>
                      <a:pt x="3" y="6236"/>
                    </a:lnTo>
                    <a:lnTo>
                      <a:pt x="4" y="6314"/>
                    </a:lnTo>
                    <a:lnTo>
                      <a:pt x="8" y="6392"/>
                    </a:lnTo>
                    <a:lnTo>
                      <a:pt x="13" y="6470"/>
                    </a:lnTo>
                    <a:lnTo>
                      <a:pt x="18" y="6547"/>
                    </a:lnTo>
                    <a:lnTo>
                      <a:pt x="24" y="6624"/>
                    </a:lnTo>
                    <a:lnTo>
                      <a:pt x="32" y="6701"/>
                    </a:lnTo>
                    <a:lnTo>
                      <a:pt x="40" y="6777"/>
                    </a:lnTo>
                    <a:lnTo>
                      <a:pt x="50" y="6853"/>
                    </a:lnTo>
                    <a:lnTo>
                      <a:pt x="60" y="6930"/>
                    </a:lnTo>
                    <a:lnTo>
                      <a:pt x="71" y="7005"/>
                    </a:lnTo>
                    <a:lnTo>
                      <a:pt x="82" y="7080"/>
                    </a:lnTo>
                    <a:lnTo>
                      <a:pt x="95" y="7155"/>
                    </a:lnTo>
                    <a:lnTo>
                      <a:pt x="109" y="7229"/>
                    </a:lnTo>
                    <a:lnTo>
                      <a:pt x="124" y="7304"/>
                    </a:lnTo>
                    <a:lnTo>
                      <a:pt x="139" y="7378"/>
                    </a:lnTo>
                    <a:lnTo>
                      <a:pt x="157" y="7452"/>
                    </a:lnTo>
                    <a:lnTo>
                      <a:pt x="173" y="7525"/>
                    </a:lnTo>
                    <a:lnTo>
                      <a:pt x="192" y="7598"/>
                    </a:lnTo>
                    <a:lnTo>
                      <a:pt x="211" y="7671"/>
                    </a:lnTo>
                    <a:lnTo>
                      <a:pt x="231" y="7743"/>
                    </a:lnTo>
                    <a:lnTo>
                      <a:pt x="252" y="7815"/>
                    </a:lnTo>
                    <a:lnTo>
                      <a:pt x="274" y="7887"/>
                    </a:lnTo>
                    <a:lnTo>
                      <a:pt x="296" y="7957"/>
                    </a:lnTo>
                    <a:lnTo>
                      <a:pt x="320" y="8029"/>
                    </a:lnTo>
                    <a:lnTo>
                      <a:pt x="344" y="8100"/>
                    </a:lnTo>
                    <a:lnTo>
                      <a:pt x="369" y="8169"/>
                    </a:lnTo>
                    <a:lnTo>
                      <a:pt x="396" y="8238"/>
                    </a:lnTo>
                    <a:lnTo>
                      <a:pt x="422" y="8307"/>
                    </a:lnTo>
                    <a:lnTo>
                      <a:pt x="450" y="8377"/>
                    </a:lnTo>
                    <a:lnTo>
                      <a:pt x="478" y="8445"/>
                    </a:lnTo>
                    <a:lnTo>
                      <a:pt x="508" y="8513"/>
                    </a:lnTo>
                    <a:lnTo>
                      <a:pt x="537" y="8580"/>
                    </a:lnTo>
                    <a:lnTo>
                      <a:pt x="568" y="8647"/>
                    </a:lnTo>
                    <a:lnTo>
                      <a:pt x="600" y="8714"/>
                    </a:lnTo>
                    <a:lnTo>
                      <a:pt x="633" y="8781"/>
                    </a:lnTo>
                    <a:lnTo>
                      <a:pt x="665" y="8846"/>
                    </a:lnTo>
                    <a:lnTo>
                      <a:pt x="699" y="8912"/>
                    </a:lnTo>
                    <a:lnTo>
                      <a:pt x="735" y="8976"/>
                    </a:lnTo>
                    <a:lnTo>
                      <a:pt x="770" y="9040"/>
                    </a:lnTo>
                    <a:lnTo>
                      <a:pt x="806" y="9104"/>
                    </a:lnTo>
                    <a:lnTo>
                      <a:pt x="843" y="9167"/>
                    </a:lnTo>
                    <a:lnTo>
                      <a:pt x="881" y="9230"/>
                    </a:lnTo>
                    <a:lnTo>
                      <a:pt x="920" y="9293"/>
                    </a:lnTo>
                    <a:lnTo>
                      <a:pt x="959" y="9355"/>
                    </a:lnTo>
                    <a:lnTo>
                      <a:pt x="998" y="9417"/>
                    </a:lnTo>
                    <a:lnTo>
                      <a:pt x="1039" y="9477"/>
                    </a:lnTo>
                    <a:lnTo>
                      <a:pt x="1080" y="9537"/>
                    </a:lnTo>
                    <a:lnTo>
                      <a:pt x="1123" y="9598"/>
                    </a:lnTo>
                    <a:lnTo>
                      <a:pt x="1165" y="9657"/>
                    </a:lnTo>
                    <a:lnTo>
                      <a:pt x="1208" y="9715"/>
                    </a:lnTo>
                    <a:lnTo>
                      <a:pt x="1252" y="9774"/>
                    </a:lnTo>
                    <a:lnTo>
                      <a:pt x="1298" y="9831"/>
                    </a:lnTo>
                    <a:lnTo>
                      <a:pt x="1343" y="9889"/>
                    </a:lnTo>
                    <a:lnTo>
                      <a:pt x="1389" y="9945"/>
                    </a:lnTo>
                    <a:lnTo>
                      <a:pt x="1436" y="10001"/>
                    </a:lnTo>
                    <a:lnTo>
                      <a:pt x="1483" y="10056"/>
                    </a:lnTo>
                    <a:lnTo>
                      <a:pt x="1532" y="10112"/>
                    </a:lnTo>
                    <a:lnTo>
                      <a:pt x="1580" y="10166"/>
                    </a:lnTo>
                    <a:lnTo>
                      <a:pt x="1629" y="10219"/>
                    </a:lnTo>
                    <a:lnTo>
                      <a:pt x="1679" y="10273"/>
                    </a:lnTo>
                    <a:lnTo>
                      <a:pt x="1730" y="10324"/>
                    </a:lnTo>
                    <a:lnTo>
                      <a:pt x="1781" y="10376"/>
                    </a:lnTo>
                    <a:lnTo>
                      <a:pt x="1833" y="10428"/>
                    </a:lnTo>
                    <a:lnTo>
                      <a:pt x="1886" y="10478"/>
                    </a:lnTo>
                    <a:lnTo>
                      <a:pt x="1939" y="10528"/>
                    </a:lnTo>
                    <a:lnTo>
                      <a:pt x="1993" y="10577"/>
                    </a:lnTo>
                    <a:lnTo>
                      <a:pt x="2047" y="10627"/>
                    </a:lnTo>
                    <a:lnTo>
                      <a:pt x="2101" y="10674"/>
                    </a:lnTo>
                    <a:lnTo>
                      <a:pt x="2156" y="10722"/>
                    </a:lnTo>
                    <a:lnTo>
                      <a:pt x="2213" y="10769"/>
                    </a:lnTo>
                    <a:lnTo>
                      <a:pt x="2270" y="10815"/>
                    </a:lnTo>
                    <a:lnTo>
                      <a:pt x="2326" y="10861"/>
                    </a:lnTo>
                    <a:lnTo>
                      <a:pt x="2384" y="10905"/>
                    </a:lnTo>
                    <a:lnTo>
                      <a:pt x="2442" y="10949"/>
                    </a:lnTo>
                    <a:lnTo>
                      <a:pt x="2501" y="10993"/>
                    </a:lnTo>
                    <a:lnTo>
                      <a:pt x="2561" y="11036"/>
                    </a:lnTo>
                    <a:lnTo>
                      <a:pt x="2621" y="11077"/>
                    </a:lnTo>
                    <a:lnTo>
                      <a:pt x="2682" y="11119"/>
                    </a:lnTo>
                    <a:lnTo>
                      <a:pt x="2742" y="11159"/>
                    </a:lnTo>
                    <a:lnTo>
                      <a:pt x="2804" y="11199"/>
                    </a:lnTo>
                    <a:lnTo>
                      <a:pt x="2865" y="11238"/>
                    </a:lnTo>
                    <a:lnTo>
                      <a:pt x="2927" y="11276"/>
                    </a:lnTo>
                    <a:lnTo>
                      <a:pt x="2990" y="11314"/>
                    </a:lnTo>
                    <a:lnTo>
                      <a:pt x="3054" y="11352"/>
                    </a:lnTo>
                    <a:lnTo>
                      <a:pt x="3119" y="11387"/>
                    </a:lnTo>
                    <a:lnTo>
                      <a:pt x="3183" y="11424"/>
                    </a:lnTo>
                    <a:lnTo>
                      <a:pt x="3247" y="11458"/>
                    </a:lnTo>
                    <a:lnTo>
                      <a:pt x="3312" y="11492"/>
                    </a:lnTo>
                    <a:lnTo>
                      <a:pt x="3378" y="11524"/>
                    </a:lnTo>
                    <a:lnTo>
                      <a:pt x="3445" y="11557"/>
                    </a:lnTo>
                    <a:lnTo>
                      <a:pt x="3511" y="11589"/>
                    </a:lnTo>
                    <a:lnTo>
                      <a:pt x="3578" y="11620"/>
                    </a:lnTo>
                    <a:lnTo>
                      <a:pt x="3646" y="11650"/>
                    </a:lnTo>
                    <a:lnTo>
                      <a:pt x="3714" y="11679"/>
                    </a:lnTo>
                    <a:lnTo>
                      <a:pt x="3782" y="11707"/>
                    </a:lnTo>
                    <a:lnTo>
                      <a:pt x="3851" y="11735"/>
                    </a:lnTo>
                    <a:lnTo>
                      <a:pt x="3919" y="11762"/>
                    </a:lnTo>
                    <a:lnTo>
                      <a:pt x="3990" y="11787"/>
                    </a:lnTo>
                    <a:lnTo>
                      <a:pt x="4059" y="11813"/>
                    </a:lnTo>
                    <a:lnTo>
                      <a:pt x="4130" y="11837"/>
                    </a:lnTo>
                    <a:lnTo>
                      <a:pt x="4202" y="11860"/>
                    </a:lnTo>
                    <a:lnTo>
                      <a:pt x="4272" y="11883"/>
                    </a:lnTo>
                    <a:lnTo>
                      <a:pt x="4344" y="11905"/>
                    </a:lnTo>
                    <a:lnTo>
                      <a:pt x="4416" y="11926"/>
                    </a:lnTo>
                    <a:lnTo>
                      <a:pt x="4487" y="11946"/>
                    </a:lnTo>
                    <a:lnTo>
                      <a:pt x="4560" y="11965"/>
                    </a:lnTo>
                    <a:lnTo>
                      <a:pt x="4634" y="11984"/>
                    </a:lnTo>
                    <a:lnTo>
                      <a:pt x="4707" y="12000"/>
                    </a:lnTo>
                    <a:lnTo>
                      <a:pt x="4781" y="12018"/>
                    </a:lnTo>
                    <a:lnTo>
                      <a:pt x="4855" y="12033"/>
                    </a:lnTo>
                    <a:lnTo>
                      <a:pt x="4929" y="12048"/>
                    </a:lnTo>
                    <a:lnTo>
                      <a:pt x="5004" y="12062"/>
                    </a:lnTo>
                    <a:lnTo>
                      <a:pt x="5078" y="12075"/>
                    </a:lnTo>
                    <a:lnTo>
                      <a:pt x="5154" y="12086"/>
                    </a:lnTo>
                    <a:lnTo>
                      <a:pt x="5229" y="12097"/>
                    </a:lnTo>
                    <a:lnTo>
                      <a:pt x="5306" y="12107"/>
                    </a:lnTo>
                    <a:lnTo>
                      <a:pt x="5382" y="12117"/>
                    </a:lnTo>
                    <a:lnTo>
                      <a:pt x="5458" y="12125"/>
                    </a:lnTo>
                    <a:lnTo>
                      <a:pt x="5535" y="12132"/>
                    </a:lnTo>
                    <a:lnTo>
                      <a:pt x="5612" y="12139"/>
                    </a:lnTo>
                    <a:lnTo>
                      <a:pt x="5689" y="12144"/>
                    </a:lnTo>
                    <a:lnTo>
                      <a:pt x="5767" y="12149"/>
                    </a:lnTo>
                    <a:lnTo>
                      <a:pt x="5845" y="12151"/>
                    </a:lnTo>
                    <a:lnTo>
                      <a:pt x="5923" y="12154"/>
                    </a:lnTo>
                    <a:lnTo>
                      <a:pt x="6001" y="12156"/>
                    </a:lnTo>
                    <a:lnTo>
                      <a:pt x="6079" y="12156"/>
                    </a:lnTo>
                    <a:lnTo>
                      <a:pt x="6079" y="12156"/>
                    </a:lnTo>
                    <a:close/>
                    <a:moveTo>
                      <a:pt x="6079" y="1589"/>
                    </a:moveTo>
                    <a:lnTo>
                      <a:pt x="6079" y="1589"/>
                    </a:lnTo>
                    <a:lnTo>
                      <a:pt x="6195" y="1591"/>
                    </a:lnTo>
                    <a:lnTo>
                      <a:pt x="6311" y="1595"/>
                    </a:lnTo>
                    <a:lnTo>
                      <a:pt x="6426" y="1603"/>
                    </a:lnTo>
                    <a:lnTo>
                      <a:pt x="6539" y="1613"/>
                    </a:lnTo>
                    <a:lnTo>
                      <a:pt x="6652" y="1625"/>
                    </a:lnTo>
                    <a:lnTo>
                      <a:pt x="6764" y="1640"/>
                    </a:lnTo>
                    <a:lnTo>
                      <a:pt x="6875" y="1659"/>
                    </a:lnTo>
                    <a:lnTo>
                      <a:pt x="6985" y="1681"/>
                    </a:lnTo>
                    <a:lnTo>
                      <a:pt x="7094" y="1705"/>
                    </a:lnTo>
                    <a:lnTo>
                      <a:pt x="7203" y="1731"/>
                    </a:lnTo>
                    <a:lnTo>
                      <a:pt x="7310" y="1760"/>
                    </a:lnTo>
                    <a:lnTo>
                      <a:pt x="7415" y="1791"/>
                    </a:lnTo>
                    <a:lnTo>
                      <a:pt x="7521" y="1825"/>
                    </a:lnTo>
                    <a:lnTo>
                      <a:pt x="7624" y="1862"/>
                    </a:lnTo>
                    <a:lnTo>
                      <a:pt x="7728" y="1901"/>
                    </a:lnTo>
                    <a:lnTo>
                      <a:pt x="7828" y="1942"/>
                    </a:lnTo>
                    <a:lnTo>
                      <a:pt x="7929" y="1987"/>
                    </a:lnTo>
                    <a:lnTo>
                      <a:pt x="8027" y="2032"/>
                    </a:lnTo>
                    <a:lnTo>
                      <a:pt x="8126" y="2081"/>
                    </a:lnTo>
                    <a:lnTo>
                      <a:pt x="8221" y="2131"/>
                    </a:lnTo>
                    <a:lnTo>
                      <a:pt x="8316" y="2184"/>
                    </a:lnTo>
                    <a:lnTo>
                      <a:pt x="8409" y="2240"/>
                    </a:lnTo>
                    <a:lnTo>
                      <a:pt x="8501" y="2298"/>
                    </a:lnTo>
                    <a:lnTo>
                      <a:pt x="8592" y="2357"/>
                    </a:lnTo>
                    <a:lnTo>
                      <a:pt x="8681" y="2418"/>
                    </a:lnTo>
                    <a:lnTo>
                      <a:pt x="8768" y="2481"/>
                    </a:lnTo>
                    <a:lnTo>
                      <a:pt x="8853" y="2547"/>
                    </a:lnTo>
                    <a:lnTo>
                      <a:pt x="8938" y="2615"/>
                    </a:lnTo>
                    <a:lnTo>
                      <a:pt x="9020" y="2684"/>
                    </a:lnTo>
                    <a:lnTo>
                      <a:pt x="9100" y="2756"/>
                    </a:lnTo>
                    <a:lnTo>
                      <a:pt x="9180" y="2830"/>
                    </a:lnTo>
                    <a:lnTo>
                      <a:pt x="9256" y="2904"/>
                    </a:lnTo>
                    <a:lnTo>
                      <a:pt x="9332" y="2982"/>
                    </a:lnTo>
                    <a:lnTo>
                      <a:pt x="9405" y="3061"/>
                    </a:lnTo>
                    <a:lnTo>
                      <a:pt x="9477" y="3141"/>
                    </a:lnTo>
                    <a:lnTo>
                      <a:pt x="9546" y="3224"/>
                    </a:lnTo>
                    <a:lnTo>
                      <a:pt x="9614" y="3307"/>
                    </a:lnTo>
                    <a:lnTo>
                      <a:pt x="9680" y="3393"/>
                    </a:lnTo>
                    <a:lnTo>
                      <a:pt x="9744" y="3481"/>
                    </a:lnTo>
                    <a:lnTo>
                      <a:pt x="9806" y="3569"/>
                    </a:lnTo>
                    <a:lnTo>
                      <a:pt x="9865" y="3660"/>
                    </a:lnTo>
                    <a:lnTo>
                      <a:pt x="9923" y="3752"/>
                    </a:lnTo>
                    <a:lnTo>
                      <a:pt x="9977" y="3845"/>
                    </a:lnTo>
                    <a:lnTo>
                      <a:pt x="10030" y="3939"/>
                    </a:lnTo>
                    <a:lnTo>
                      <a:pt x="10081" y="4036"/>
                    </a:lnTo>
                    <a:lnTo>
                      <a:pt x="10129" y="4133"/>
                    </a:lnTo>
                    <a:lnTo>
                      <a:pt x="10176" y="4232"/>
                    </a:lnTo>
                    <a:lnTo>
                      <a:pt x="10220" y="4332"/>
                    </a:lnTo>
                    <a:lnTo>
                      <a:pt x="10261" y="4433"/>
                    </a:lnTo>
                    <a:lnTo>
                      <a:pt x="10300" y="4536"/>
                    </a:lnTo>
                    <a:lnTo>
                      <a:pt x="10337" y="4639"/>
                    </a:lnTo>
                    <a:lnTo>
                      <a:pt x="10371" y="4745"/>
                    </a:lnTo>
                    <a:lnTo>
                      <a:pt x="10402" y="4851"/>
                    </a:lnTo>
                    <a:lnTo>
                      <a:pt x="10431" y="4958"/>
                    </a:lnTo>
                    <a:lnTo>
                      <a:pt x="10458" y="5066"/>
                    </a:lnTo>
                    <a:lnTo>
                      <a:pt x="10482" y="5175"/>
                    </a:lnTo>
                    <a:lnTo>
                      <a:pt x="10502" y="5285"/>
                    </a:lnTo>
                    <a:lnTo>
                      <a:pt x="10521" y="5396"/>
                    </a:lnTo>
                    <a:lnTo>
                      <a:pt x="10536" y="5508"/>
                    </a:lnTo>
                    <a:lnTo>
                      <a:pt x="10550" y="5620"/>
                    </a:lnTo>
                    <a:lnTo>
                      <a:pt x="10560" y="5734"/>
                    </a:lnTo>
                    <a:lnTo>
                      <a:pt x="10566" y="5848"/>
                    </a:lnTo>
                    <a:lnTo>
                      <a:pt x="10571" y="5964"/>
                    </a:lnTo>
                    <a:lnTo>
                      <a:pt x="10572" y="6080"/>
                    </a:lnTo>
                    <a:lnTo>
                      <a:pt x="10572" y="6080"/>
                    </a:lnTo>
                    <a:lnTo>
                      <a:pt x="10571" y="6196"/>
                    </a:lnTo>
                    <a:lnTo>
                      <a:pt x="10566" y="6310"/>
                    </a:lnTo>
                    <a:lnTo>
                      <a:pt x="10560" y="6425"/>
                    </a:lnTo>
                    <a:lnTo>
                      <a:pt x="10550" y="6538"/>
                    </a:lnTo>
                    <a:lnTo>
                      <a:pt x="10536" y="6650"/>
                    </a:lnTo>
                    <a:lnTo>
                      <a:pt x="10521" y="6762"/>
                    </a:lnTo>
                    <a:lnTo>
                      <a:pt x="10502" y="6873"/>
                    </a:lnTo>
                    <a:lnTo>
                      <a:pt x="10482" y="6984"/>
                    </a:lnTo>
                    <a:lnTo>
                      <a:pt x="10458" y="7092"/>
                    </a:lnTo>
                    <a:lnTo>
                      <a:pt x="10431" y="7201"/>
                    </a:lnTo>
                    <a:lnTo>
                      <a:pt x="10402" y="7308"/>
                    </a:lnTo>
                    <a:lnTo>
                      <a:pt x="10371" y="7413"/>
                    </a:lnTo>
                    <a:lnTo>
                      <a:pt x="10337" y="7519"/>
                    </a:lnTo>
                    <a:lnTo>
                      <a:pt x="10300" y="7622"/>
                    </a:lnTo>
                    <a:lnTo>
                      <a:pt x="10261" y="7724"/>
                    </a:lnTo>
                    <a:lnTo>
                      <a:pt x="10220" y="7826"/>
                    </a:lnTo>
                    <a:lnTo>
                      <a:pt x="10176" y="7926"/>
                    </a:lnTo>
                    <a:lnTo>
                      <a:pt x="10129" y="8025"/>
                    </a:lnTo>
                    <a:lnTo>
                      <a:pt x="10081" y="8122"/>
                    </a:lnTo>
                    <a:lnTo>
                      <a:pt x="10030" y="8219"/>
                    </a:lnTo>
                    <a:lnTo>
                      <a:pt x="9977" y="8314"/>
                    </a:lnTo>
                    <a:lnTo>
                      <a:pt x="9923" y="8407"/>
                    </a:lnTo>
                    <a:lnTo>
                      <a:pt x="9865" y="8499"/>
                    </a:lnTo>
                    <a:lnTo>
                      <a:pt x="9806" y="8588"/>
                    </a:lnTo>
                    <a:lnTo>
                      <a:pt x="9744" y="8677"/>
                    </a:lnTo>
                    <a:lnTo>
                      <a:pt x="9680" y="8764"/>
                    </a:lnTo>
                    <a:lnTo>
                      <a:pt x="9614" y="8850"/>
                    </a:lnTo>
                    <a:lnTo>
                      <a:pt x="9546" y="8934"/>
                    </a:lnTo>
                    <a:lnTo>
                      <a:pt x="9477" y="9016"/>
                    </a:lnTo>
                    <a:lnTo>
                      <a:pt x="9405" y="9097"/>
                    </a:lnTo>
                    <a:lnTo>
                      <a:pt x="9332" y="9176"/>
                    </a:lnTo>
                    <a:lnTo>
                      <a:pt x="9256" y="9253"/>
                    </a:lnTo>
                    <a:lnTo>
                      <a:pt x="9180" y="9328"/>
                    </a:lnTo>
                    <a:lnTo>
                      <a:pt x="9100" y="9401"/>
                    </a:lnTo>
                    <a:lnTo>
                      <a:pt x="9020" y="9473"/>
                    </a:lnTo>
                    <a:lnTo>
                      <a:pt x="8938" y="9542"/>
                    </a:lnTo>
                    <a:lnTo>
                      <a:pt x="8853" y="9610"/>
                    </a:lnTo>
                    <a:lnTo>
                      <a:pt x="8768" y="9676"/>
                    </a:lnTo>
                    <a:lnTo>
                      <a:pt x="8681" y="9739"/>
                    </a:lnTo>
                    <a:lnTo>
                      <a:pt x="8592" y="9801"/>
                    </a:lnTo>
                    <a:lnTo>
                      <a:pt x="8501" y="9861"/>
                    </a:lnTo>
                    <a:lnTo>
                      <a:pt x="8409" y="9918"/>
                    </a:lnTo>
                    <a:lnTo>
                      <a:pt x="8316" y="9973"/>
                    </a:lnTo>
                    <a:lnTo>
                      <a:pt x="8221" y="10026"/>
                    </a:lnTo>
                    <a:lnTo>
                      <a:pt x="8126" y="10076"/>
                    </a:lnTo>
                    <a:lnTo>
                      <a:pt x="8027" y="10125"/>
                    </a:lnTo>
                    <a:lnTo>
                      <a:pt x="7929" y="10171"/>
                    </a:lnTo>
                    <a:lnTo>
                      <a:pt x="7828" y="10215"/>
                    </a:lnTo>
                    <a:lnTo>
                      <a:pt x="7728" y="10256"/>
                    </a:lnTo>
                    <a:lnTo>
                      <a:pt x="7624" y="10295"/>
                    </a:lnTo>
                    <a:lnTo>
                      <a:pt x="7521" y="10332"/>
                    </a:lnTo>
                    <a:lnTo>
                      <a:pt x="7415" y="10366"/>
                    </a:lnTo>
                    <a:lnTo>
                      <a:pt x="7310" y="10397"/>
                    </a:lnTo>
                    <a:lnTo>
                      <a:pt x="7203" y="10426"/>
                    </a:lnTo>
                    <a:lnTo>
                      <a:pt x="7094" y="10453"/>
                    </a:lnTo>
                    <a:lnTo>
                      <a:pt x="6985" y="10477"/>
                    </a:lnTo>
                    <a:lnTo>
                      <a:pt x="6875" y="10498"/>
                    </a:lnTo>
                    <a:lnTo>
                      <a:pt x="6764" y="10516"/>
                    </a:lnTo>
                    <a:lnTo>
                      <a:pt x="6652" y="10532"/>
                    </a:lnTo>
                    <a:lnTo>
                      <a:pt x="6539" y="10545"/>
                    </a:lnTo>
                    <a:lnTo>
                      <a:pt x="6426" y="10555"/>
                    </a:lnTo>
                    <a:lnTo>
                      <a:pt x="6311" y="10562"/>
                    </a:lnTo>
                    <a:lnTo>
                      <a:pt x="6195" y="10566"/>
                    </a:lnTo>
                    <a:lnTo>
                      <a:pt x="6079" y="10567"/>
                    </a:lnTo>
                    <a:lnTo>
                      <a:pt x="6079" y="10567"/>
                    </a:lnTo>
                    <a:lnTo>
                      <a:pt x="5963" y="10566"/>
                    </a:lnTo>
                    <a:lnTo>
                      <a:pt x="5849" y="10562"/>
                    </a:lnTo>
                    <a:lnTo>
                      <a:pt x="5734" y="10555"/>
                    </a:lnTo>
                    <a:lnTo>
                      <a:pt x="5621" y="10545"/>
                    </a:lnTo>
                    <a:lnTo>
                      <a:pt x="5507" y="10532"/>
                    </a:lnTo>
                    <a:lnTo>
                      <a:pt x="5397" y="10516"/>
                    </a:lnTo>
                    <a:lnTo>
                      <a:pt x="5286" y="10498"/>
                    </a:lnTo>
                    <a:lnTo>
                      <a:pt x="5175" y="10477"/>
                    </a:lnTo>
                    <a:lnTo>
                      <a:pt x="5067" y="10453"/>
                    </a:lnTo>
                    <a:lnTo>
                      <a:pt x="4958" y="10426"/>
                    </a:lnTo>
                    <a:lnTo>
                      <a:pt x="4851" y="10397"/>
                    </a:lnTo>
                    <a:lnTo>
                      <a:pt x="4746" y="10366"/>
                    </a:lnTo>
                    <a:lnTo>
                      <a:pt x="4640" y="10332"/>
                    </a:lnTo>
                    <a:lnTo>
                      <a:pt x="4537" y="10295"/>
                    </a:lnTo>
                    <a:lnTo>
                      <a:pt x="4435" y="10256"/>
                    </a:lnTo>
                    <a:lnTo>
                      <a:pt x="4333" y="10215"/>
                    </a:lnTo>
                    <a:lnTo>
                      <a:pt x="4233" y="10171"/>
                    </a:lnTo>
                    <a:lnTo>
                      <a:pt x="4134" y="10125"/>
                    </a:lnTo>
                    <a:lnTo>
                      <a:pt x="4037" y="10076"/>
                    </a:lnTo>
                    <a:lnTo>
                      <a:pt x="3941" y="10026"/>
                    </a:lnTo>
                    <a:lnTo>
                      <a:pt x="3846" y="9973"/>
                    </a:lnTo>
                    <a:lnTo>
                      <a:pt x="3753" y="9918"/>
                    </a:lnTo>
                    <a:lnTo>
                      <a:pt x="3661" y="9861"/>
                    </a:lnTo>
                    <a:lnTo>
                      <a:pt x="3571" y="9801"/>
                    </a:lnTo>
                    <a:lnTo>
                      <a:pt x="3481" y="9739"/>
                    </a:lnTo>
                    <a:lnTo>
                      <a:pt x="3394" y="9676"/>
                    </a:lnTo>
                    <a:lnTo>
                      <a:pt x="3309" y="9610"/>
                    </a:lnTo>
                    <a:lnTo>
                      <a:pt x="3226" y="9542"/>
                    </a:lnTo>
                    <a:lnTo>
                      <a:pt x="3142" y="9473"/>
                    </a:lnTo>
                    <a:lnTo>
                      <a:pt x="3062" y="9401"/>
                    </a:lnTo>
                    <a:lnTo>
                      <a:pt x="2984" y="9328"/>
                    </a:lnTo>
                    <a:lnTo>
                      <a:pt x="2906" y="9253"/>
                    </a:lnTo>
                    <a:lnTo>
                      <a:pt x="2831" y="9176"/>
                    </a:lnTo>
                    <a:lnTo>
                      <a:pt x="2757" y="9097"/>
                    </a:lnTo>
                    <a:lnTo>
                      <a:pt x="2687" y="9016"/>
                    </a:lnTo>
                    <a:lnTo>
                      <a:pt x="2616" y="8934"/>
                    </a:lnTo>
                    <a:lnTo>
                      <a:pt x="2549" y="8850"/>
                    </a:lnTo>
                    <a:lnTo>
                      <a:pt x="2484" y="8764"/>
                    </a:lnTo>
                    <a:lnTo>
                      <a:pt x="2420" y="8677"/>
                    </a:lnTo>
                    <a:lnTo>
                      <a:pt x="2358" y="8588"/>
                    </a:lnTo>
                    <a:lnTo>
                      <a:pt x="2299" y="8499"/>
                    </a:lnTo>
                    <a:lnTo>
                      <a:pt x="2241" y="8407"/>
                    </a:lnTo>
                    <a:lnTo>
                      <a:pt x="2187" y="8314"/>
                    </a:lnTo>
                    <a:lnTo>
                      <a:pt x="2134" y="8219"/>
                    </a:lnTo>
                    <a:lnTo>
                      <a:pt x="2082" y="8122"/>
                    </a:lnTo>
                    <a:lnTo>
                      <a:pt x="2034" y="8025"/>
                    </a:lnTo>
                    <a:lnTo>
                      <a:pt x="1988" y="7926"/>
                    </a:lnTo>
                    <a:lnTo>
                      <a:pt x="1944" y="7826"/>
                    </a:lnTo>
                    <a:lnTo>
                      <a:pt x="1903" y="7724"/>
                    </a:lnTo>
                    <a:lnTo>
                      <a:pt x="1864" y="7622"/>
                    </a:lnTo>
                    <a:lnTo>
                      <a:pt x="1828" y="7519"/>
                    </a:lnTo>
                    <a:lnTo>
                      <a:pt x="1794" y="7413"/>
                    </a:lnTo>
                    <a:lnTo>
                      <a:pt x="1762" y="7308"/>
                    </a:lnTo>
                    <a:lnTo>
                      <a:pt x="1733" y="7201"/>
                    </a:lnTo>
                    <a:lnTo>
                      <a:pt x="1707" y="7092"/>
                    </a:lnTo>
                    <a:lnTo>
                      <a:pt x="1683" y="6984"/>
                    </a:lnTo>
                    <a:lnTo>
                      <a:pt x="1662" y="6873"/>
                    </a:lnTo>
                    <a:lnTo>
                      <a:pt x="1643" y="6762"/>
                    </a:lnTo>
                    <a:lnTo>
                      <a:pt x="1628" y="6650"/>
                    </a:lnTo>
                    <a:lnTo>
                      <a:pt x="1615" y="6538"/>
                    </a:lnTo>
                    <a:lnTo>
                      <a:pt x="1605" y="6425"/>
                    </a:lnTo>
                    <a:lnTo>
                      <a:pt x="1597" y="6310"/>
                    </a:lnTo>
                    <a:lnTo>
                      <a:pt x="1592" y="6196"/>
                    </a:lnTo>
                    <a:lnTo>
                      <a:pt x="1591" y="6080"/>
                    </a:lnTo>
                    <a:lnTo>
                      <a:pt x="1591" y="6080"/>
                    </a:lnTo>
                    <a:lnTo>
                      <a:pt x="1592" y="5964"/>
                    </a:lnTo>
                    <a:lnTo>
                      <a:pt x="1597" y="5848"/>
                    </a:lnTo>
                    <a:lnTo>
                      <a:pt x="1605" y="5734"/>
                    </a:lnTo>
                    <a:lnTo>
                      <a:pt x="1615" y="5620"/>
                    </a:lnTo>
                    <a:lnTo>
                      <a:pt x="1628" y="5508"/>
                    </a:lnTo>
                    <a:lnTo>
                      <a:pt x="1643" y="5396"/>
                    </a:lnTo>
                    <a:lnTo>
                      <a:pt x="1662" y="5285"/>
                    </a:lnTo>
                    <a:lnTo>
                      <a:pt x="1683" y="5175"/>
                    </a:lnTo>
                    <a:lnTo>
                      <a:pt x="1707" y="5066"/>
                    </a:lnTo>
                    <a:lnTo>
                      <a:pt x="1733" y="4958"/>
                    </a:lnTo>
                    <a:lnTo>
                      <a:pt x="1762" y="4851"/>
                    </a:lnTo>
                    <a:lnTo>
                      <a:pt x="1794" y="4745"/>
                    </a:lnTo>
                    <a:lnTo>
                      <a:pt x="1828" y="4639"/>
                    </a:lnTo>
                    <a:lnTo>
                      <a:pt x="1864" y="4536"/>
                    </a:lnTo>
                    <a:lnTo>
                      <a:pt x="1903" y="4433"/>
                    </a:lnTo>
                    <a:lnTo>
                      <a:pt x="1944" y="4332"/>
                    </a:lnTo>
                    <a:lnTo>
                      <a:pt x="1988" y="4232"/>
                    </a:lnTo>
                    <a:lnTo>
                      <a:pt x="2034" y="4133"/>
                    </a:lnTo>
                    <a:lnTo>
                      <a:pt x="2082" y="4036"/>
                    </a:lnTo>
                    <a:lnTo>
                      <a:pt x="2134" y="3939"/>
                    </a:lnTo>
                    <a:lnTo>
                      <a:pt x="2187" y="3845"/>
                    </a:lnTo>
                    <a:lnTo>
                      <a:pt x="2241" y="3752"/>
                    </a:lnTo>
                    <a:lnTo>
                      <a:pt x="2299" y="3660"/>
                    </a:lnTo>
                    <a:lnTo>
                      <a:pt x="2358" y="3569"/>
                    </a:lnTo>
                    <a:lnTo>
                      <a:pt x="2420" y="3481"/>
                    </a:lnTo>
                    <a:lnTo>
                      <a:pt x="2484" y="3393"/>
                    </a:lnTo>
                    <a:lnTo>
                      <a:pt x="2549" y="3307"/>
                    </a:lnTo>
                    <a:lnTo>
                      <a:pt x="2616" y="3224"/>
                    </a:lnTo>
                    <a:lnTo>
                      <a:pt x="2687" y="3141"/>
                    </a:lnTo>
                    <a:lnTo>
                      <a:pt x="2757" y="3061"/>
                    </a:lnTo>
                    <a:lnTo>
                      <a:pt x="2831" y="2982"/>
                    </a:lnTo>
                    <a:lnTo>
                      <a:pt x="2906" y="2904"/>
                    </a:lnTo>
                    <a:lnTo>
                      <a:pt x="2984" y="2830"/>
                    </a:lnTo>
                    <a:lnTo>
                      <a:pt x="3062" y="2756"/>
                    </a:lnTo>
                    <a:lnTo>
                      <a:pt x="3142" y="2684"/>
                    </a:lnTo>
                    <a:lnTo>
                      <a:pt x="3226" y="2615"/>
                    </a:lnTo>
                    <a:lnTo>
                      <a:pt x="3309" y="2547"/>
                    </a:lnTo>
                    <a:lnTo>
                      <a:pt x="3394" y="2481"/>
                    </a:lnTo>
                    <a:lnTo>
                      <a:pt x="3481" y="2418"/>
                    </a:lnTo>
                    <a:lnTo>
                      <a:pt x="3571" y="2357"/>
                    </a:lnTo>
                    <a:lnTo>
                      <a:pt x="3661" y="2298"/>
                    </a:lnTo>
                    <a:lnTo>
                      <a:pt x="3753" y="2240"/>
                    </a:lnTo>
                    <a:lnTo>
                      <a:pt x="3846" y="2184"/>
                    </a:lnTo>
                    <a:lnTo>
                      <a:pt x="3941" y="2131"/>
                    </a:lnTo>
                    <a:lnTo>
                      <a:pt x="4037" y="2081"/>
                    </a:lnTo>
                    <a:lnTo>
                      <a:pt x="4134" y="2032"/>
                    </a:lnTo>
                    <a:lnTo>
                      <a:pt x="4233" y="1987"/>
                    </a:lnTo>
                    <a:lnTo>
                      <a:pt x="4333" y="1942"/>
                    </a:lnTo>
                    <a:lnTo>
                      <a:pt x="4435" y="1901"/>
                    </a:lnTo>
                    <a:lnTo>
                      <a:pt x="4537" y="1862"/>
                    </a:lnTo>
                    <a:lnTo>
                      <a:pt x="4640" y="1825"/>
                    </a:lnTo>
                    <a:lnTo>
                      <a:pt x="4746" y="1791"/>
                    </a:lnTo>
                    <a:lnTo>
                      <a:pt x="4851" y="1760"/>
                    </a:lnTo>
                    <a:lnTo>
                      <a:pt x="4958" y="1731"/>
                    </a:lnTo>
                    <a:lnTo>
                      <a:pt x="5067" y="1705"/>
                    </a:lnTo>
                    <a:lnTo>
                      <a:pt x="5175" y="1681"/>
                    </a:lnTo>
                    <a:lnTo>
                      <a:pt x="5286" y="1659"/>
                    </a:lnTo>
                    <a:lnTo>
                      <a:pt x="5397" y="1640"/>
                    </a:lnTo>
                    <a:lnTo>
                      <a:pt x="5507" y="1625"/>
                    </a:lnTo>
                    <a:lnTo>
                      <a:pt x="5621" y="1613"/>
                    </a:lnTo>
                    <a:lnTo>
                      <a:pt x="5734" y="1603"/>
                    </a:lnTo>
                    <a:lnTo>
                      <a:pt x="5849" y="1595"/>
                    </a:lnTo>
                    <a:lnTo>
                      <a:pt x="5963" y="1591"/>
                    </a:lnTo>
                    <a:lnTo>
                      <a:pt x="6079" y="1589"/>
                    </a:lnTo>
                    <a:lnTo>
                      <a:pt x="6079" y="1589"/>
                    </a:lnTo>
                    <a:close/>
                    <a:moveTo>
                      <a:pt x="11688" y="10206"/>
                    </a:moveTo>
                    <a:lnTo>
                      <a:pt x="14808" y="13404"/>
                    </a:lnTo>
                    <a:lnTo>
                      <a:pt x="14808" y="13404"/>
                    </a:lnTo>
                    <a:lnTo>
                      <a:pt x="14809" y="13412"/>
                    </a:lnTo>
                    <a:lnTo>
                      <a:pt x="14808" y="13433"/>
                    </a:lnTo>
                    <a:lnTo>
                      <a:pt x="14806" y="13468"/>
                    </a:lnTo>
                    <a:lnTo>
                      <a:pt x="14801" y="13515"/>
                    </a:lnTo>
                    <a:lnTo>
                      <a:pt x="14792" y="13574"/>
                    </a:lnTo>
                    <a:lnTo>
                      <a:pt x="14787" y="13608"/>
                    </a:lnTo>
                    <a:lnTo>
                      <a:pt x="14780" y="13645"/>
                    </a:lnTo>
                    <a:lnTo>
                      <a:pt x="14771" y="13684"/>
                    </a:lnTo>
                    <a:lnTo>
                      <a:pt x="14760" y="13725"/>
                    </a:lnTo>
                    <a:lnTo>
                      <a:pt x="14747" y="13768"/>
                    </a:lnTo>
                    <a:lnTo>
                      <a:pt x="14733" y="13815"/>
                    </a:lnTo>
                    <a:lnTo>
                      <a:pt x="14716" y="13862"/>
                    </a:lnTo>
                    <a:lnTo>
                      <a:pt x="14697" y="13912"/>
                    </a:lnTo>
                    <a:lnTo>
                      <a:pt x="14677" y="13964"/>
                    </a:lnTo>
                    <a:lnTo>
                      <a:pt x="14653" y="14017"/>
                    </a:lnTo>
                    <a:lnTo>
                      <a:pt x="14626" y="14073"/>
                    </a:lnTo>
                    <a:lnTo>
                      <a:pt x="14596" y="14129"/>
                    </a:lnTo>
                    <a:lnTo>
                      <a:pt x="14564" y="14189"/>
                    </a:lnTo>
                    <a:lnTo>
                      <a:pt x="14529" y="14248"/>
                    </a:lnTo>
                    <a:lnTo>
                      <a:pt x="14490" y="14309"/>
                    </a:lnTo>
                    <a:lnTo>
                      <a:pt x="14447" y="14372"/>
                    </a:lnTo>
                    <a:lnTo>
                      <a:pt x="14402" y="14435"/>
                    </a:lnTo>
                    <a:lnTo>
                      <a:pt x="14353" y="14500"/>
                    </a:lnTo>
                    <a:lnTo>
                      <a:pt x="14300" y="14565"/>
                    </a:lnTo>
                    <a:lnTo>
                      <a:pt x="14243" y="14632"/>
                    </a:lnTo>
                    <a:lnTo>
                      <a:pt x="14182" y="14698"/>
                    </a:lnTo>
                    <a:lnTo>
                      <a:pt x="14116" y="14765"/>
                    </a:lnTo>
                    <a:lnTo>
                      <a:pt x="14116" y="14765"/>
                    </a:lnTo>
                    <a:lnTo>
                      <a:pt x="14043" y="14837"/>
                    </a:lnTo>
                    <a:lnTo>
                      <a:pt x="13970" y="14904"/>
                    </a:lnTo>
                    <a:lnTo>
                      <a:pt x="13900" y="14965"/>
                    </a:lnTo>
                    <a:lnTo>
                      <a:pt x="13829" y="15023"/>
                    </a:lnTo>
                    <a:lnTo>
                      <a:pt x="13761" y="15077"/>
                    </a:lnTo>
                    <a:lnTo>
                      <a:pt x="13693" y="15127"/>
                    </a:lnTo>
                    <a:lnTo>
                      <a:pt x="13628" y="15172"/>
                    </a:lnTo>
                    <a:lnTo>
                      <a:pt x="13563" y="15213"/>
                    </a:lnTo>
                    <a:lnTo>
                      <a:pt x="13502" y="15251"/>
                    </a:lnTo>
                    <a:lnTo>
                      <a:pt x="13440" y="15287"/>
                    </a:lnTo>
                    <a:lnTo>
                      <a:pt x="13382" y="15318"/>
                    </a:lnTo>
                    <a:lnTo>
                      <a:pt x="13324" y="15346"/>
                    </a:lnTo>
                    <a:lnTo>
                      <a:pt x="13270" y="15371"/>
                    </a:lnTo>
                    <a:lnTo>
                      <a:pt x="13217" y="15394"/>
                    </a:lnTo>
                    <a:lnTo>
                      <a:pt x="13165" y="15414"/>
                    </a:lnTo>
                    <a:lnTo>
                      <a:pt x="13118" y="15431"/>
                    </a:lnTo>
                    <a:lnTo>
                      <a:pt x="13071" y="15446"/>
                    </a:lnTo>
                    <a:lnTo>
                      <a:pt x="13027" y="15459"/>
                    </a:lnTo>
                    <a:lnTo>
                      <a:pt x="12987" y="15470"/>
                    </a:lnTo>
                    <a:lnTo>
                      <a:pt x="12948" y="15479"/>
                    </a:lnTo>
                    <a:lnTo>
                      <a:pt x="12911" y="15487"/>
                    </a:lnTo>
                    <a:lnTo>
                      <a:pt x="12877" y="15492"/>
                    </a:lnTo>
                    <a:lnTo>
                      <a:pt x="12847" y="15497"/>
                    </a:lnTo>
                    <a:lnTo>
                      <a:pt x="12819" y="15501"/>
                    </a:lnTo>
                    <a:lnTo>
                      <a:pt x="12772" y="15504"/>
                    </a:lnTo>
                    <a:lnTo>
                      <a:pt x="12738" y="15506"/>
                    </a:lnTo>
                    <a:lnTo>
                      <a:pt x="12717" y="15506"/>
                    </a:lnTo>
                    <a:lnTo>
                      <a:pt x="12711" y="15504"/>
                    </a:lnTo>
                    <a:lnTo>
                      <a:pt x="9586" y="12309"/>
                    </a:lnTo>
                    <a:lnTo>
                      <a:pt x="9586" y="12309"/>
                    </a:lnTo>
                    <a:lnTo>
                      <a:pt x="9668" y="12265"/>
                    </a:lnTo>
                    <a:lnTo>
                      <a:pt x="9749" y="12219"/>
                    </a:lnTo>
                    <a:lnTo>
                      <a:pt x="9828" y="12173"/>
                    </a:lnTo>
                    <a:lnTo>
                      <a:pt x="9908" y="12125"/>
                    </a:lnTo>
                    <a:lnTo>
                      <a:pt x="9987" y="12075"/>
                    </a:lnTo>
                    <a:lnTo>
                      <a:pt x="10065" y="12023"/>
                    </a:lnTo>
                    <a:lnTo>
                      <a:pt x="10142" y="11970"/>
                    </a:lnTo>
                    <a:lnTo>
                      <a:pt x="10219" y="11916"/>
                    </a:lnTo>
                    <a:lnTo>
                      <a:pt x="10294" y="11859"/>
                    </a:lnTo>
                    <a:lnTo>
                      <a:pt x="10368" y="11801"/>
                    </a:lnTo>
                    <a:lnTo>
                      <a:pt x="10443" y="11742"/>
                    </a:lnTo>
                    <a:lnTo>
                      <a:pt x="10516" y="11680"/>
                    </a:lnTo>
                    <a:lnTo>
                      <a:pt x="10588" y="11617"/>
                    </a:lnTo>
                    <a:lnTo>
                      <a:pt x="10659" y="11553"/>
                    </a:lnTo>
                    <a:lnTo>
                      <a:pt x="10730" y="11487"/>
                    </a:lnTo>
                    <a:lnTo>
                      <a:pt x="10799" y="11419"/>
                    </a:lnTo>
                    <a:lnTo>
                      <a:pt x="10799" y="11419"/>
                    </a:lnTo>
                    <a:lnTo>
                      <a:pt x="10867" y="11349"/>
                    </a:lnTo>
                    <a:lnTo>
                      <a:pt x="10933" y="11280"/>
                    </a:lnTo>
                    <a:lnTo>
                      <a:pt x="10998" y="11208"/>
                    </a:lnTo>
                    <a:lnTo>
                      <a:pt x="11061" y="11136"/>
                    </a:lnTo>
                    <a:lnTo>
                      <a:pt x="11122" y="11063"/>
                    </a:lnTo>
                    <a:lnTo>
                      <a:pt x="11182" y="10989"/>
                    </a:lnTo>
                    <a:lnTo>
                      <a:pt x="11240" y="10915"/>
                    </a:lnTo>
                    <a:lnTo>
                      <a:pt x="11295" y="10839"/>
                    </a:lnTo>
                    <a:lnTo>
                      <a:pt x="11351" y="10763"/>
                    </a:lnTo>
                    <a:lnTo>
                      <a:pt x="11404" y="10686"/>
                    </a:lnTo>
                    <a:lnTo>
                      <a:pt x="11455" y="10608"/>
                    </a:lnTo>
                    <a:lnTo>
                      <a:pt x="11504" y="10528"/>
                    </a:lnTo>
                    <a:lnTo>
                      <a:pt x="11553" y="10449"/>
                    </a:lnTo>
                    <a:lnTo>
                      <a:pt x="11600" y="10368"/>
                    </a:lnTo>
                    <a:lnTo>
                      <a:pt x="11644" y="10288"/>
                    </a:lnTo>
                    <a:lnTo>
                      <a:pt x="11688" y="10206"/>
                    </a:lnTo>
                    <a:lnTo>
                      <a:pt x="11688" y="1020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ea"/>
                  <a:cs typeface="+mn-cs"/>
                </a:endParaRPr>
              </a:p>
            </p:txBody>
          </p:sp>
        </p:grpSp>
      </p:grpSp>
      <p:grpSp>
        <p:nvGrpSpPr>
          <p:cNvPr id="2" name="组合 1">
            <a:extLst>
              <a:ext uri="{FF2B5EF4-FFF2-40B4-BE49-F238E27FC236}">
                <a16:creationId xmlns:a16="http://schemas.microsoft.com/office/drawing/2014/main" id="{F495D5A8-5197-4849-AE00-E93402B28232}"/>
              </a:ext>
            </a:extLst>
          </p:cNvPr>
          <p:cNvGrpSpPr/>
          <p:nvPr/>
        </p:nvGrpSpPr>
        <p:grpSpPr>
          <a:xfrm>
            <a:off x="5562600" y="1901041"/>
            <a:ext cx="6300816" cy="3611812"/>
            <a:chOff x="5562600" y="1901041"/>
            <a:chExt cx="6300816" cy="3611812"/>
          </a:xfrm>
        </p:grpSpPr>
        <p:pic>
          <p:nvPicPr>
            <p:cNvPr id="13" name="图片 12">
              <a:extLst>
                <a:ext uri="{FF2B5EF4-FFF2-40B4-BE49-F238E27FC236}">
                  <a16:creationId xmlns:a16="http://schemas.microsoft.com/office/drawing/2014/main" id="{24002376-7C35-4102-86EB-BE5F7FF03679}"/>
                </a:ext>
              </a:extLst>
            </p:cNvPr>
            <p:cNvPicPr>
              <a:picLocks noChangeAspect="1"/>
            </p:cNvPicPr>
            <p:nvPr/>
          </p:nvPicPr>
          <p:blipFill>
            <a:blip r:embed="rId10" cstate="screen"/>
            <a:stretch>
              <a:fillRect/>
            </a:stretch>
          </p:blipFill>
          <p:spPr>
            <a:xfrm>
              <a:off x="5562600" y="1901041"/>
              <a:ext cx="6300816" cy="3611812"/>
            </a:xfrm>
            <a:prstGeom prst="rect">
              <a:avLst/>
            </a:prstGeom>
          </p:spPr>
        </p:pic>
        <p:pic>
          <p:nvPicPr>
            <p:cNvPr id="28" name="图片 27">
              <a:extLst>
                <a:ext uri="{FF2B5EF4-FFF2-40B4-BE49-F238E27FC236}">
                  <a16:creationId xmlns:a16="http://schemas.microsoft.com/office/drawing/2014/main" id="{E266EDD7-85C7-42BC-9EA7-A0D8228662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2004" y="2084070"/>
              <a:ext cx="4708641" cy="3140075"/>
            </a:xfrm>
            <a:prstGeom prst="rect">
              <a:avLst/>
            </a:prstGeom>
          </p:spPr>
        </p:pic>
      </p:grpSp>
      <p:grpSp>
        <p:nvGrpSpPr>
          <p:cNvPr id="29" name="组合 28">
            <a:extLst>
              <a:ext uri="{FF2B5EF4-FFF2-40B4-BE49-F238E27FC236}">
                <a16:creationId xmlns:a16="http://schemas.microsoft.com/office/drawing/2014/main" id="{3386201E-4CEA-4D9E-AF9B-C59B4BA5D48F}"/>
              </a:ext>
            </a:extLst>
          </p:cNvPr>
          <p:cNvGrpSpPr/>
          <p:nvPr/>
        </p:nvGrpSpPr>
        <p:grpSpPr>
          <a:xfrm>
            <a:off x="9683600" y="1045846"/>
            <a:ext cx="2197100" cy="2197100"/>
            <a:chOff x="4425142" y="3165087"/>
            <a:chExt cx="2197100" cy="2197100"/>
          </a:xfrm>
        </p:grpSpPr>
        <p:sp>
          <p:nvSpPr>
            <p:cNvPr id="30" name="椭圆 29">
              <a:extLst>
                <a:ext uri="{FF2B5EF4-FFF2-40B4-BE49-F238E27FC236}">
                  <a16:creationId xmlns:a16="http://schemas.microsoft.com/office/drawing/2014/main" id="{26B4CF39-69BF-4F73-A547-76986E71CD64}"/>
                </a:ext>
              </a:extLst>
            </p:cNvPr>
            <p:cNvSpPr/>
            <p:nvPr/>
          </p:nvSpPr>
          <p:spPr>
            <a:xfrm>
              <a:off x="4425142" y="3165087"/>
              <a:ext cx="2197100" cy="2197100"/>
            </a:xfrm>
            <a:prstGeom prst="ellipse">
              <a:avLst/>
            </a:prstGeom>
            <a:gradFill>
              <a:gsLst>
                <a:gs pos="0">
                  <a:srgbClr val="5E368F"/>
                </a:gs>
                <a:gs pos="100000">
                  <a:srgbClr val="E1C1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mn-ea"/>
                <a:cs typeface="+mn-cs"/>
              </a:endParaRPr>
            </a:p>
          </p:txBody>
        </p:sp>
        <p:sp>
          <p:nvSpPr>
            <p:cNvPr id="31" name="文本框 30">
              <a:extLst>
                <a:ext uri="{FF2B5EF4-FFF2-40B4-BE49-F238E27FC236}">
                  <a16:creationId xmlns:a16="http://schemas.microsoft.com/office/drawing/2014/main" id="{45149B19-AD49-4F25-9B57-1ECDA22240AA}"/>
                </a:ext>
              </a:extLst>
            </p:cNvPr>
            <p:cNvSpPr txBox="1"/>
            <p:nvPr/>
          </p:nvSpPr>
          <p:spPr>
            <a:xfrm>
              <a:off x="4734059" y="4020412"/>
              <a:ext cx="157927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bg1"/>
                  </a:solidFill>
                  <a:effectLst/>
                  <a:uLnTx/>
                  <a:uFillTx/>
                  <a:latin typeface="+mn-ea"/>
                  <a:cs typeface="+mn-cs"/>
                </a:rPr>
                <a:t>Enter text</a:t>
              </a:r>
            </a:p>
          </p:txBody>
        </p:sp>
      </p:grpSp>
    </p:spTree>
    <p:extLst>
      <p:ext uri="{BB962C8B-B14F-4D97-AF65-F5344CB8AC3E}">
        <p14:creationId xmlns:p14="http://schemas.microsoft.com/office/powerpoint/2010/main" val="2217522530"/>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49" presetClass="entr" presetSubtype="0" decel="100000" fill="hold" nodeType="withEffect">
                                  <p:stCondLst>
                                    <p:cond delay="5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 calcmode="lin" valueType="num">
                                      <p:cBhvr>
                                        <p:cTn id="27" dur="500" fill="hold"/>
                                        <p:tgtEl>
                                          <p:spTgt spid="29"/>
                                        </p:tgtEl>
                                        <p:attrNameLst>
                                          <p:attrName>style.rotation</p:attrName>
                                        </p:attrNameLst>
                                      </p:cBhvr>
                                      <p:tavLst>
                                        <p:tav tm="0">
                                          <p:val>
                                            <p:fltVal val="360"/>
                                          </p:val>
                                        </p:tav>
                                        <p:tav tm="100000">
                                          <p:val>
                                            <p:fltVal val="0"/>
                                          </p:val>
                                        </p:tav>
                                      </p:tavLst>
                                    </p:anim>
                                    <p:animEffect transition="in" filter="fade">
                                      <p:cBhvr>
                                        <p:cTn id="28" dur="500"/>
                                        <p:tgtEl>
                                          <p:spTgt spid="29"/>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2A6D8B-E93C-42F1-9ECB-4B9BF68C0BC5}"/>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BE1CDBC-ED80-44CF-AE4D-37203771D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11" name="图片 10">
            <a:extLst>
              <a:ext uri="{FF2B5EF4-FFF2-40B4-BE49-F238E27FC236}">
                <a16:creationId xmlns:a16="http://schemas.microsoft.com/office/drawing/2014/main" id="{50784A06-3DB7-451D-8814-B1D751FE0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658" y="-1110502"/>
            <a:ext cx="2392833" cy="2392833"/>
          </a:xfrm>
          <a:prstGeom prst="rect">
            <a:avLst/>
          </a:prstGeom>
        </p:spPr>
      </p:pic>
      <p:pic>
        <p:nvPicPr>
          <p:cNvPr id="12" name="图片 11">
            <a:extLst>
              <a:ext uri="{FF2B5EF4-FFF2-40B4-BE49-F238E27FC236}">
                <a16:creationId xmlns:a16="http://schemas.microsoft.com/office/drawing/2014/main" id="{490F4DAF-238F-4096-A3EA-A363D39F2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13" name="图片 12">
            <a:extLst>
              <a:ext uri="{FF2B5EF4-FFF2-40B4-BE49-F238E27FC236}">
                <a16:creationId xmlns:a16="http://schemas.microsoft.com/office/drawing/2014/main" id="{A9A97CA9-B7D1-4DD8-BF09-3793F473D2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14" name="图片 13">
            <a:extLst>
              <a:ext uri="{FF2B5EF4-FFF2-40B4-BE49-F238E27FC236}">
                <a16:creationId xmlns:a16="http://schemas.microsoft.com/office/drawing/2014/main" id="{ABEE97C0-372A-45EE-BB26-0805AB67C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sp>
        <p:nvSpPr>
          <p:cNvPr id="15" name="矩形: 圆角 9">
            <a:extLst>
              <a:ext uri="{FF2B5EF4-FFF2-40B4-BE49-F238E27FC236}">
                <a16:creationId xmlns:a16="http://schemas.microsoft.com/office/drawing/2014/main" id="{E110CD77-72F7-41A6-B8DE-90406C08BBBA}"/>
              </a:ext>
            </a:extLst>
          </p:cNvPr>
          <p:cNvSpPr/>
          <p:nvPr/>
        </p:nvSpPr>
        <p:spPr>
          <a:xfrm>
            <a:off x="5108254" y="5441444"/>
            <a:ext cx="2047289" cy="358140"/>
          </a:xfrm>
          <a:prstGeom prst="roundRect">
            <a:avLst>
              <a:gd name="adj" fmla="val 43864"/>
            </a:avLst>
          </a:prstGeom>
          <a:gradFill flip="none" rotWithShape="1">
            <a:gsLst>
              <a:gs pos="100000">
                <a:srgbClr val="9E9EF8"/>
              </a:gs>
              <a:gs pos="0">
                <a:srgbClr val="5E368F"/>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bg1"/>
                </a:solidFill>
                <a:ea typeface="方正黑体简体" panose="03000509000000000000" pitchFamily="65" charset="-122"/>
              </a:rPr>
              <a:t>Freeppt7.com</a:t>
            </a:r>
            <a:endParaRPr lang="zh-CN" altLang="en-US" sz="1400" b="1" dirty="0">
              <a:solidFill>
                <a:schemeClr val="bg1"/>
              </a:solidFill>
              <a:ea typeface="方正黑体简体" panose="03000509000000000000" pitchFamily="65" charset="-122"/>
            </a:endParaRPr>
          </a:p>
        </p:txBody>
      </p:sp>
      <p:sp>
        <p:nvSpPr>
          <p:cNvPr id="16" name="文本框 15">
            <a:extLst>
              <a:ext uri="{FF2B5EF4-FFF2-40B4-BE49-F238E27FC236}">
                <a16:creationId xmlns:a16="http://schemas.microsoft.com/office/drawing/2014/main" id="{8EB589B8-D93E-4061-888C-3D64A0526BB5}"/>
              </a:ext>
            </a:extLst>
          </p:cNvPr>
          <p:cNvSpPr txBox="1"/>
          <p:nvPr/>
        </p:nvSpPr>
        <p:spPr>
          <a:xfrm>
            <a:off x="1733187" y="3889593"/>
            <a:ext cx="8760642" cy="923330"/>
          </a:xfrm>
          <a:prstGeom prst="rect">
            <a:avLst/>
          </a:prstGeom>
          <a:noFill/>
        </p:spPr>
        <p:txBody>
          <a:bodyPr wrap="square" rtlCol="0">
            <a:spAutoFit/>
          </a:bodyPr>
          <a:lstStyle/>
          <a:p>
            <a:pPr algn="ctr"/>
            <a:r>
              <a:rPr lang="zh-CN" altLang="en-US" sz="5400" b="1" spc="200" dirty="0">
                <a:solidFill>
                  <a:srgbClr val="323037"/>
                </a:solidFill>
                <a:effectLst>
                  <a:outerShdw blurRad="50800" dist="38100" dir="2700000" algn="tl" rotWithShape="0">
                    <a:prstClr val="black">
                      <a:alpha val="40000"/>
                    </a:prstClr>
                  </a:outerShdw>
                </a:effectLst>
                <a:latin typeface="方正黑体简体" panose="03000509000000000000" pitchFamily="65" charset="-122"/>
                <a:ea typeface="方正黑体简体" panose="03000509000000000000" pitchFamily="65" charset="-122"/>
              </a:rPr>
              <a:t>Thank you!</a:t>
            </a:r>
            <a:endParaRPr lang="zh-CN" altLang="en-US" sz="5400" b="1" spc="200" dirty="0">
              <a:solidFill>
                <a:srgbClr val="323037"/>
              </a:solidFill>
              <a:effectLst>
                <a:outerShdw blurRad="50800" dist="38100" dir="2700000" algn="tl" rotWithShape="0">
                  <a:prstClr val="black">
                    <a:alpha val="40000"/>
                  </a:prstClr>
                </a:outerShdw>
              </a:effectLst>
              <a:uFillTx/>
              <a:latin typeface="方正黑体简体" panose="03000509000000000000" pitchFamily="65" charset="-122"/>
              <a:ea typeface="方正黑体简体" panose="03000509000000000000" pitchFamily="65" charset="-122"/>
            </a:endParaRPr>
          </a:p>
        </p:txBody>
      </p:sp>
      <p:sp>
        <p:nvSpPr>
          <p:cNvPr id="17" name="文本框 16">
            <a:extLst>
              <a:ext uri="{FF2B5EF4-FFF2-40B4-BE49-F238E27FC236}">
                <a16:creationId xmlns:a16="http://schemas.microsoft.com/office/drawing/2014/main" id="{6BB5B315-FBD7-4037-95A7-611B8D7803DA}"/>
              </a:ext>
            </a:extLst>
          </p:cNvPr>
          <p:cNvSpPr txBox="1"/>
          <p:nvPr/>
        </p:nvSpPr>
        <p:spPr>
          <a:xfrm>
            <a:off x="2585581" y="4827437"/>
            <a:ext cx="7197725" cy="429895"/>
          </a:xfrm>
          <a:prstGeom prst="rect">
            <a:avLst/>
          </a:prstGeom>
          <a:noFill/>
        </p:spPr>
        <p:txBody>
          <a:bodyPr wrap="square" rtlCol="0">
            <a:spAutoFit/>
            <a:scene3d>
              <a:camera prst="orthographicFront"/>
              <a:lightRig rig="threePt" dir="t"/>
            </a:scene3d>
            <a:sp3d contourW="12700"/>
          </a:bodyPr>
          <a:lstStyle/>
          <a:p>
            <a:pPr algn="ctr"/>
            <a:r>
              <a:rPr lang="en-US" altLang="zh-CN" sz="1100" dirty="0">
                <a:solidFill>
                  <a:srgbClr val="323037"/>
                </a:solidFill>
                <a:latin typeface="Century Gothic" panose="020B0502020202020204" pitchFamily="34" charset="0"/>
                <a:ea typeface="方正黑体简体" panose="03000509000000000000" pitchFamily="65" charset="-122"/>
              </a:rPr>
              <a:t>The user-document can on a project or or computer, or print the presentation and make it into a film to let a edd er field</a:t>
            </a:r>
          </a:p>
        </p:txBody>
      </p:sp>
    </p:spTree>
    <p:extLst>
      <p:ext uri="{BB962C8B-B14F-4D97-AF65-F5344CB8AC3E}">
        <p14:creationId xmlns:p14="http://schemas.microsoft.com/office/powerpoint/2010/main" val="679002398"/>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000"/>
                                        <p:tgtEl>
                                          <p:spTgt spid="16"/>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2A6D8B-E93C-42F1-9ECB-4B9BF68C0BC5}"/>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BE1CDBC-ED80-44CF-AE4D-37203771D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11" name="图片 10">
            <a:extLst>
              <a:ext uri="{FF2B5EF4-FFF2-40B4-BE49-F238E27FC236}">
                <a16:creationId xmlns:a16="http://schemas.microsoft.com/office/drawing/2014/main" id="{50784A06-3DB7-451D-8814-B1D751FE0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658" y="-1110502"/>
            <a:ext cx="2392833" cy="2392833"/>
          </a:xfrm>
          <a:prstGeom prst="rect">
            <a:avLst/>
          </a:prstGeom>
        </p:spPr>
      </p:pic>
      <p:pic>
        <p:nvPicPr>
          <p:cNvPr id="12" name="图片 11">
            <a:extLst>
              <a:ext uri="{FF2B5EF4-FFF2-40B4-BE49-F238E27FC236}">
                <a16:creationId xmlns:a16="http://schemas.microsoft.com/office/drawing/2014/main" id="{490F4DAF-238F-4096-A3EA-A363D39F2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13" name="图片 12">
            <a:extLst>
              <a:ext uri="{FF2B5EF4-FFF2-40B4-BE49-F238E27FC236}">
                <a16:creationId xmlns:a16="http://schemas.microsoft.com/office/drawing/2014/main" id="{A9A97CA9-B7D1-4DD8-BF09-3793F473D2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14" name="图片 13">
            <a:extLst>
              <a:ext uri="{FF2B5EF4-FFF2-40B4-BE49-F238E27FC236}">
                <a16:creationId xmlns:a16="http://schemas.microsoft.com/office/drawing/2014/main" id="{ABEE97C0-372A-45EE-BB26-0805AB67C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sp>
        <p:nvSpPr>
          <p:cNvPr id="18" name="任意多边形 2">
            <a:extLst>
              <a:ext uri="{FF2B5EF4-FFF2-40B4-BE49-F238E27FC236}">
                <a16:creationId xmlns:a16="http://schemas.microsoft.com/office/drawing/2014/main" id="{6A4A0266-429D-4C7A-9EBC-8A5C46107B44}"/>
              </a:ext>
            </a:extLst>
          </p:cNvPr>
          <p:cNvSpPr/>
          <p:nvPr/>
        </p:nvSpPr>
        <p:spPr>
          <a:xfrm>
            <a:off x="2241551" y="4933298"/>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5E3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9" name="矩形 18">
            <a:extLst>
              <a:ext uri="{FF2B5EF4-FFF2-40B4-BE49-F238E27FC236}">
                <a16:creationId xmlns:a16="http://schemas.microsoft.com/office/drawing/2014/main" id="{B6D5F2C8-B37B-4AFC-B4F0-831B283B05CC}"/>
              </a:ext>
            </a:extLst>
          </p:cNvPr>
          <p:cNvSpPr/>
          <p:nvPr/>
        </p:nvSpPr>
        <p:spPr>
          <a:xfrm>
            <a:off x="2832100" y="4935414"/>
            <a:ext cx="9359900" cy="658284"/>
          </a:xfrm>
          <a:prstGeom prst="rect">
            <a:avLst/>
          </a:prstGeom>
          <a:solidFill>
            <a:srgbClr val="9E9EF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20" name="矩形 19">
            <a:extLst>
              <a:ext uri="{FF2B5EF4-FFF2-40B4-BE49-F238E27FC236}">
                <a16:creationId xmlns:a16="http://schemas.microsoft.com/office/drawing/2014/main" id="{CA3C1A36-5ECC-433D-9053-980A7D72D2B3}"/>
              </a:ext>
            </a:extLst>
          </p:cNvPr>
          <p:cNvSpPr/>
          <p:nvPr/>
        </p:nvSpPr>
        <p:spPr>
          <a:xfrm>
            <a:off x="0" y="4169181"/>
            <a:ext cx="9313333" cy="774700"/>
          </a:xfrm>
          <a:prstGeom prst="rect">
            <a:avLst/>
          </a:prstGeom>
          <a:solidFill>
            <a:srgbClr val="E1C1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21" name="直角三角形 20">
            <a:extLst>
              <a:ext uri="{FF2B5EF4-FFF2-40B4-BE49-F238E27FC236}">
                <a16:creationId xmlns:a16="http://schemas.microsoft.com/office/drawing/2014/main" id="{D3F54892-51EA-4B5A-BEBE-149C5A9C3527}"/>
              </a:ext>
            </a:extLst>
          </p:cNvPr>
          <p:cNvSpPr/>
          <p:nvPr/>
        </p:nvSpPr>
        <p:spPr>
          <a:xfrm>
            <a:off x="9311217" y="4164947"/>
            <a:ext cx="855133" cy="778933"/>
          </a:xfrm>
          <a:prstGeom prst="rtTriangle">
            <a:avLst/>
          </a:prstGeom>
          <a:solidFill>
            <a:srgbClr val="5E3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22" name="矩形 11">
            <a:extLst>
              <a:ext uri="{FF2B5EF4-FFF2-40B4-BE49-F238E27FC236}">
                <a16:creationId xmlns:a16="http://schemas.microsoft.com/office/drawing/2014/main" id="{F46CD49C-4DB4-44DA-AEAA-4F0BABCA27AE}"/>
              </a:ext>
            </a:extLst>
          </p:cNvPr>
          <p:cNvSpPr/>
          <p:nvPr/>
        </p:nvSpPr>
        <p:spPr>
          <a:xfrm>
            <a:off x="2643717" y="5045481"/>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661126841"/>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DBC84D0-C8D0-40EA-86CF-6A703D31C72A}"/>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3287F38A-8BF9-4E86-BE96-F957BB162298}"/>
              </a:ext>
            </a:extLst>
          </p:cNvPr>
          <p:cNvSpPr txBox="1"/>
          <p:nvPr/>
        </p:nvSpPr>
        <p:spPr>
          <a:xfrm>
            <a:off x="1581034" y="280336"/>
            <a:ext cx="1873665" cy="5477510"/>
          </a:xfrm>
          <a:prstGeom prst="rect">
            <a:avLst/>
          </a:prstGeom>
          <a:noFill/>
        </p:spPr>
        <p:txBody>
          <a:bodyPr wrap="square" rtlCol="0">
            <a:spAutoFit/>
          </a:bodyPr>
          <a:lstStyle/>
          <a:p>
            <a:r>
              <a:rPr lang="en-US" altLang="zh-CN" sz="35000" kern="800" spc="800" dirty="0">
                <a:gradFill flip="none" rotWithShape="1">
                  <a:gsLst>
                    <a:gs pos="100000">
                      <a:srgbClr val="9E9EF8"/>
                    </a:gs>
                    <a:gs pos="0">
                      <a:srgbClr val="5E368F"/>
                    </a:gs>
                  </a:gsLst>
                  <a:lin ang="16200000" scaled="1"/>
                  <a:tileRect/>
                </a:gradFill>
                <a:latin typeface="Aharoni" panose="02010803020104030203" pitchFamily="2" charset="-79"/>
                <a:ea typeface="方正黑体简体" panose="03000509000000000000" pitchFamily="65" charset="-122"/>
                <a:cs typeface="Aharoni" panose="02010803020104030203" pitchFamily="2" charset="-79"/>
              </a:rPr>
              <a:t>1</a:t>
            </a:r>
            <a:endParaRPr lang="zh-CN" altLang="en-US" sz="35000" kern="800" spc="800" dirty="0">
              <a:gradFill flip="none" rotWithShape="1">
                <a:gsLst>
                  <a:gs pos="100000">
                    <a:srgbClr val="9E9EF8"/>
                  </a:gs>
                  <a:gs pos="0">
                    <a:srgbClr val="5E368F"/>
                  </a:gs>
                </a:gsLst>
                <a:lin ang="16200000" scaled="1"/>
                <a:tileRect/>
              </a:gradFill>
              <a:latin typeface="Aharoni" panose="02010803020104030203" pitchFamily="2" charset="-79"/>
              <a:ea typeface="方正黑体简体" panose="03000509000000000000" pitchFamily="65" charset="-122"/>
              <a:cs typeface="Aharoni" panose="02010803020104030203" pitchFamily="2" charset="-79"/>
            </a:endParaRPr>
          </a:p>
        </p:txBody>
      </p:sp>
      <p:sp>
        <p:nvSpPr>
          <p:cNvPr id="6" name="文本框 5">
            <a:extLst>
              <a:ext uri="{FF2B5EF4-FFF2-40B4-BE49-F238E27FC236}">
                <a16:creationId xmlns:a16="http://schemas.microsoft.com/office/drawing/2014/main" id="{FE668732-105B-402A-9D7B-DCFE34717B43}"/>
              </a:ext>
            </a:extLst>
          </p:cNvPr>
          <p:cNvSpPr txBox="1"/>
          <p:nvPr/>
        </p:nvSpPr>
        <p:spPr>
          <a:xfrm>
            <a:off x="1824831" y="4832350"/>
            <a:ext cx="2954187" cy="553085"/>
          </a:xfrm>
          <a:prstGeom prst="rect">
            <a:avLst/>
          </a:prstGeom>
          <a:noFill/>
        </p:spPr>
        <p:txBody>
          <a:bodyPr wrap="square" rtlCol="0">
            <a:spAutoFit/>
          </a:bodyPr>
          <a:lstStyle/>
          <a:p>
            <a:pPr algn="ctr"/>
            <a:r>
              <a:rPr lang="zh-CN" altLang="en-US" sz="3000" dirty="0">
                <a:solidFill>
                  <a:srgbClr val="323037"/>
                </a:solidFill>
                <a:latin typeface="方正黑体简体" panose="03000509000000000000" pitchFamily="65" charset="-122"/>
                <a:ea typeface="方正黑体简体" panose="03000509000000000000" pitchFamily="65" charset="-122"/>
              </a:rPr>
              <a:t>Meet the team</a:t>
            </a:r>
          </a:p>
        </p:txBody>
      </p:sp>
      <p:sp>
        <p:nvSpPr>
          <p:cNvPr id="7" name="文本框 6">
            <a:extLst>
              <a:ext uri="{FF2B5EF4-FFF2-40B4-BE49-F238E27FC236}">
                <a16:creationId xmlns:a16="http://schemas.microsoft.com/office/drawing/2014/main" id="{794B7B4D-B868-45DF-8110-311344D5EBDF}"/>
              </a:ext>
            </a:extLst>
          </p:cNvPr>
          <p:cNvSpPr txBox="1"/>
          <p:nvPr/>
        </p:nvSpPr>
        <p:spPr>
          <a:xfrm>
            <a:off x="389890" y="5385435"/>
            <a:ext cx="5106035" cy="511810"/>
          </a:xfrm>
          <a:prstGeom prst="rect">
            <a:avLst/>
          </a:prstGeom>
          <a:noFill/>
        </p:spPr>
        <p:txBody>
          <a:bodyPr wrap="square" rtlCol="0">
            <a:spAutoFit/>
            <a:scene3d>
              <a:camera prst="orthographicFront"/>
              <a:lightRig rig="threePt" dir="t"/>
            </a:scene3d>
            <a:sp3d contourW="12700"/>
          </a:bodyPr>
          <a:lstStyle/>
          <a:p>
            <a:pPr algn="ctr" defTabSz="457200">
              <a:lnSpc>
                <a:spcPct val="114000"/>
              </a:lnSpc>
            </a:pPr>
            <a:r>
              <a:rPr lang="en-US" altLang="zh-CN" sz="1200" dirty="0">
                <a:solidFill>
                  <a:srgbClr val="323037"/>
                </a:solidFill>
                <a:latin typeface="Century Gothic" panose="020B0502020202020204" pitchFamily="34" charset="0"/>
                <a:ea typeface="方正黑体简体" panose="03000509000000000000" pitchFamily="65" charset="-122"/>
              </a:rPr>
              <a:t>The user-document can on a project or or </a:t>
            </a:r>
            <a:r>
              <a:rPr lang="en-US" altLang="zh-CN" sz="1200" dirty="0" err="1">
                <a:solidFill>
                  <a:srgbClr val="323037"/>
                </a:solidFill>
                <a:latin typeface="Century Gothic" panose="020B0502020202020204" pitchFamily="34" charset="0"/>
                <a:ea typeface="方正黑体简体" panose="03000509000000000000" pitchFamily="65" charset="-122"/>
              </a:rPr>
              <a:t>computer.or</a:t>
            </a:r>
            <a:r>
              <a:rPr lang="en-US" altLang="zh-CN" sz="1200" dirty="0">
                <a:solidFill>
                  <a:srgbClr val="323037"/>
                </a:solidFill>
                <a:latin typeface="Century Gothic" panose="020B0502020202020204" pitchFamily="34" charset="0"/>
                <a:ea typeface="方正黑体简体" panose="03000509000000000000" pitchFamily="65" charset="-122"/>
              </a:rPr>
              <a:t> presentation and make it film</a:t>
            </a:r>
          </a:p>
        </p:txBody>
      </p:sp>
      <p:grpSp>
        <p:nvGrpSpPr>
          <p:cNvPr id="8" name="组合 7">
            <a:extLst>
              <a:ext uri="{FF2B5EF4-FFF2-40B4-BE49-F238E27FC236}">
                <a16:creationId xmlns:a16="http://schemas.microsoft.com/office/drawing/2014/main" id="{4CBFBD24-A93C-4609-9865-748783976F32}"/>
              </a:ext>
            </a:extLst>
          </p:cNvPr>
          <p:cNvGrpSpPr/>
          <p:nvPr/>
        </p:nvGrpSpPr>
        <p:grpSpPr>
          <a:xfrm>
            <a:off x="6216398" y="988656"/>
            <a:ext cx="4880688" cy="4880688"/>
            <a:chOff x="2733676" y="-3284219"/>
            <a:chExt cx="6772274" cy="6772274"/>
          </a:xfrm>
        </p:grpSpPr>
        <p:pic>
          <p:nvPicPr>
            <p:cNvPr id="9" name="图片 8">
              <a:extLst>
                <a:ext uri="{FF2B5EF4-FFF2-40B4-BE49-F238E27FC236}">
                  <a16:creationId xmlns:a16="http://schemas.microsoft.com/office/drawing/2014/main" id="{C9AA3E82-6E3C-4384-B421-86A59316A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10" name="图片 9">
              <a:extLst>
                <a:ext uri="{FF2B5EF4-FFF2-40B4-BE49-F238E27FC236}">
                  <a16:creationId xmlns:a16="http://schemas.microsoft.com/office/drawing/2014/main" id="{72E93588-8370-41BC-A472-480BBFAEE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11" name="图片 10">
              <a:extLst>
                <a:ext uri="{FF2B5EF4-FFF2-40B4-BE49-F238E27FC236}">
                  <a16:creationId xmlns:a16="http://schemas.microsoft.com/office/drawing/2014/main" id="{19EDC528-AA1B-43F8-BF7E-46D3AABE0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12" name="图片 11">
              <a:extLst>
                <a:ext uri="{FF2B5EF4-FFF2-40B4-BE49-F238E27FC236}">
                  <a16:creationId xmlns:a16="http://schemas.microsoft.com/office/drawing/2014/main" id="{562BE346-F0BB-45A5-81F3-7295D6195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13" name="图片 12">
              <a:extLst>
                <a:ext uri="{FF2B5EF4-FFF2-40B4-BE49-F238E27FC236}">
                  <a16:creationId xmlns:a16="http://schemas.microsoft.com/office/drawing/2014/main" id="{85D4F66E-566E-4B4F-98A9-B8BB1C266A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14" name="图片 13">
              <a:extLst>
                <a:ext uri="{FF2B5EF4-FFF2-40B4-BE49-F238E27FC236}">
                  <a16:creationId xmlns:a16="http://schemas.microsoft.com/office/drawing/2014/main" id="{87AAAF82-EF81-4417-9D95-697A368419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15" name="图片 14">
              <a:extLst>
                <a:ext uri="{FF2B5EF4-FFF2-40B4-BE49-F238E27FC236}">
                  <a16:creationId xmlns:a16="http://schemas.microsoft.com/office/drawing/2014/main" id="{5B7D6BA0-671A-4B1E-8483-F944FD760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16" name="图片 15">
              <a:extLst>
                <a:ext uri="{FF2B5EF4-FFF2-40B4-BE49-F238E27FC236}">
                  <a16:creationId xmlns:a16="http://schemas.microsoft.com/office/drawing/2014/main" id="{0CEFB83A-0E81-400B-ABD2-8ACCF5ACD98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Tree>
    <p:extLst>
      <p:ext uri="{BB962C8B-B14F-4D97-AF65-F5344CB8AC3E}">
        <p14:creationId xmlns:p14="http://schemas.microsoft.com/office/powerpoint/2010/main" val="165108258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Straight Connector 23">
            <a:extLst>
              <a:ext uri="{FF2B5EF4-FFF2-40B4-BE49-F238E27FC236}">
                <a16:creationId xmlns:a16="http://schemas.microsoft.com/office/drawing/2014/main" id="{03913BFA-88A7-43E7-9243-EB13DE66D8F4}"/>
              </a:ext>
            </a:extLst>
          </p:cNvPr>
          <p:cNvCxnSpPr/>
          <p:nvPr/>
        </p:nvCxnSpPr>
        <p:spPr>
          <a:xfrm flipH="1">
            <a:off x="6107005" y="2771777"/>
            <a:ext cx="1" cy="17240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23">
            <a:extLst>
              <a:ext uri="{FF2B5EF4-FFF2-40B4-BE49-F238E27FC236}">
                <a16:creationId xmlns:a16="http://schemas.microsoft.com/office/drawing/2014/main" id="{6183EEF0-3534-491D-AAE2-408C9B5BA38B}"/>
              </a:ext>
            </a:extLst>
          </p:cNvPr>
          <p:cNvCxnSpPr/>
          <p:nvPr/>
        </p:nvCxnSpPr>
        <p:spPr>
          <a:xfrm flipH="1">
            <a:off x="9250097" y="2771777"/>
            <a:ext cx="1" cy="17240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
            <a:extLst>
              <a:ext uri="{FF2B5EF4-FFF2-40B4-BE49-F238E27FC236}">
                <a16:creationId xmlns:a16="http://schemas.microsoft.com/office/drawing/2014/main" id="{977A4708-A8FE-4323-B4F5-1B6BF5AB6D81}"/>
              </a:ext>
            </a:extLst>
          </p:cNvPr>
          <p:cNvCxnSpPr/>
          <p:nvPr/>
        </p:nvCxnSpPr>
        <p:spPr>
          <a:xfrm flipH="1">
            <a:off x="4498948" y="2771776"/>
            <a:ext cx="1" cy="70487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3">
            <a:extLst>
              <a:ext uri="{FF2B5EF4-FFF2-40B4-BE49-F238E27FC236}">
                <a16:creationId xmlns:a16="http://schemas.microsoft.com/office/drawing/2014/main" id="{1516E96D-5A73-4DDC-9304-E229853A21ED}"/>
              </a:ext>
            </a:extLst>
          </p:cNvPr>
          <p:cNvCxnSpPr/>
          <p:nvPr/>
        </p:nvCxnSpPr>
        <p:spPr>
          <a:xfrm flipH="1">
            <a:off x="7620013" y="2771776"/>
            <a:ext cx="1" cy="70487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3">
            <a:extLst>
              <a:ext uri="{FF2B5EF4-FFF2-40B4-BE49-F238E27FC236}">
                <a16:creationId xmlns:a16="http://schemas.microsoft.com/office/drawing/2014/main" id="{E440E815-DAF4-4E68-B5AD-810CA54786D2}"/>
              </a:ext>
            </a:extLst>
          </p:cNvPr>
          <p:cNvCxnSpPr/>
          <p:nvPr/>
        </p:nvCxnSpPr>
        <p:spPr>
          <a:xfrm flipH="1">
            <a:off x="10789598" y="2771776"/>
            <a:ext cx="1" cy="70487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2">
            <a:extLst>
              <a:ext uri="{FF2B5EF4-FFF2-40B4-BE49-F238E27FC236}">
                <a16:creationId xmlns:a16="http://schemas.microsoft.com/office/drawing/2014/main" id="{4460E47E-2954-468B-8758-6EBA1FAE516B}"/>
              </a:ext>
            </a:extLst>
          </p:cNvPr>
          <p:cNvCxnSpPr>
            <a:stCxn id="10" idx="0"/>
          </p:cNvCxnSpPr>
          <p:nvPr/>
        </p:nvCxnSpPr>
        <p:spPr>
          <a:xfrm>
            <a:off x="859325" y="2658962"/>
            <a:ext cx="9943831" cy="18933"/>
          </a:xfrm>
          <a:prstGeom prst="line">
            <a:avLst/>
          </a:prstGeom>
          <a:ln w="12700" cap="flat">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10" name="Isosceles Triangle 17">
            <a:extLst>
              <a:ext uri="{FF2B5EF4-FFF2-40B4-BE49-F238E27FC236}">
                <a16:creationId xmlns:a16="http://schemas.microsoft.com/office/drawing/2014/main" id="{1FB6149A-5763-47D0-8955-D971D5C1D32D}"/>
              </a:ext>
            </a:extLst>
          </p:cNvPr>
          <p:cNvSpPr/>
          <p:nvPr/>
        </p:nvSpPr>
        <p:spPr>
          <a:xfrm rot="5400000">
            <a:off x="426940" y="2458783"/>
            <a:ext cx="464413" cy="400357"/>
          </a:xfrm>
          <a:prstGeom prst="triangle">
            <a:avLst/>
          </a:prstGeom>
          <a:solidFill>
            <a:schemeClr val="bg1"/>
          </a:soli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cxnSp>
        <p:nvCxnSpPr>
          <p:cNvPr id="11" name="Straight Connector 3">
            <a:extLst>
              <a:ext uri="{FF2B5EF4-FFF2-40B4-BE49-F238E27FC236}">
                <a16:creationId xmlns:a16="http://schemas.microsoft.com/office/drawing/2014/main" id="{52D1BE0C-FEF4-4D61-8637-24836AE7F44C}"/>
              </a:ext>
            </a:extLst>
          </p:cNvPr>
          <p:cNvCxnSpPr/>
          <p:nvPr/>
        </p:nvCxnSpPr>
        <p:spPr>
          <a:xfrm flipH="1">
            <a:off x="1453965" y="2771776"/>
            <a:ext cx="1" cy="70487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3">
            <a:extLst>
              <a:ext uri="{FF2B5EF4-FFF2-40B4-BE49-F238E27FC236}">
                <a16:creationId xmlns:a16="http://schemas.microsoft.com/office/drawing/2014/main" id="{9823EA0E-FA02-438C-8630-604BE796D072}"/>
              </a:ext>
            </a:extLst>
          </p:cNvPr>
          <p:cNvSpPr/>
          <p:nvPr/>
        </p:nvSpPr>
        <p:spPr>
          <a:xfrm>
            <a:off x="1316225" y="2537722"/>
            <a:ext cx="277608" cy="277608"/>
          </a:xfrm>
          <a:prstGeom prst="ellipse">
            <a:avLst/>
          </a:prstGeom>
          <a:solidFill>
            <a:schemeClr val="bg1"/>
          </a:soli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sp>
        <p:nvSpPr>
          <p:cNvPr id="13" name="Rectangle 18">
            <a:extLst>
              <a:ext uri="{FF2B5EF4-FFF2-40B4-BE49-F238E27FC236}">
                <a16:creationId xmlns:a16="http://schemas.microsoft.com/office/drawing/2014/main" id="{99685278-CBEF-421F-B36D-F7E751363851}"/>
              </a:ext>
            </a:extLst>
          </p:cNvPr>
          <p:cNvSpPr/>
          <p:nvPr/>
        </p:nvSpPr>
        <p:spPr>
          <a:xfrm>
            <a:off x="1011686" y="2009771"/>
            <a:ext cx="806631" cy="400110"/>
          </a:xfrm>
          <a:prstGeom prst="rect">
            <a:avLst/>
          </a:prstGeom>
        </p:spPr>
        <p:txBody>
          <a:bodyPr wrap="none">
            <a:spAutoFit/>
          </a:bodyPr>
          <a:lstStyle/>
          <a:p>
            <a:pPr algn="ctr"/>
            <a:r>
              <a:rPr lang="en-US" sz="2000" dirty="0">
                <a:solidFill>
                  <a:schemeClr val="tx1">
                    <a:lumMod val="85000"/>
                    <a:lumOff val="15000"/>
                  </a:schemeClr>
                </a:solidFill>
                <a:latin typeface="Futura Md BT" panose="020B0602020204020303" pitchFamily="34" charset="0"/>
                <a:ea typeface="方正黑体简体" panose="03000509000000000000" pitchFamily="65" charset="-122"/>
                <a:cs typeface="Open Sans" panose="020B0606030504020204" pitchFamily="34" charset="0"/>
              </a:rPr>
              <a:t>2016</a:t>
            </a:r>
          </a:p>
        </p:txBody>
      </p:sp>
      <p:cxnSp>
        <p:nvCxnSpPr>
          <p:cNvPr id="14" name="Straight Connector 23">
            <a:extLst>
              <a:ext uri="{FF2B5EF4-FFF2-40B4-BE49-F238E27FC236}">
                <a16:creationId xmlns:a16="http://schemas.microsoft.com/office/drawing/2014/main" id="{BAEAC0FD-7898-498D-AD2C-C64821F11878}"/>
              </a:ext>
            </a:extLst>
          </p:cNvPr>
          <p:cNvCxnSpPr/>
          <p:nvPr/>
        </p:nvCxnSpPr>
        <p:spPr>
          <a:xfrm flipH="1">
            <a:off x="2963913" y="2771777"/>
            <a:ext cx="1" cy="17240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Oval 24">
            <a:extLst>
              <a:ext uri="{FF2B5EF4-FFF2-40B4-BE49-F238E27FC236}">
                <a16:creationId xmlns:a16="http://schemas.microsoft.com/office/drawing/2014/main" id="{9783BE19-3C1F-4705-B273-734C88CD0F54}"/>
              </a:ext>
            </a:extLst>
          </p:cNvPr>
          <p:cNvSpPr/>
          <p:nvPr/>
        </p:nvSpPr>
        <p:spPr>
          <a:xfrm>
            <a:off x="2390291" y="2087780"/>
            <a:ext cx="1177493" cy="1177494"/>
          </a:xfrm>
          <a:prstGeom prst="ellipse">
            <a:avLst/>
          </a:prstGeom>
          <a:solidFill>
            <a:schemeClr val="bg1"/>
          </a:soli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grpSp>
        <p:nvGrpSpPr>
          <p:cNvPr id="16" name="Group 26">
            <a:extLst>
              <a:ext uri="{FF2B5EF4-FFF2-40B4-BE49-F238E27FC236}">
                <a16:creationId xmlns:a16="http://schemas.microsoft.com/office/drawing/2014/main" id="{AA3B61C0-FAFA-45DB-9B47-193AAD3727E9}"/>
              </a:ext>
            </a:extLst>
          </p:cNvPr>
          <p:cNvGrpSpPr/>
          <p:nvPr/>
        </p:nvGrpSpPr>
        <p:grpSpPr>
          <a:xfrm>
            <a:off x="2760432" y="2428874"/>
            <a:ext cx="488068" cy="458034"/>
            <a:chOff x="7730164" y="1298694"/>
            <a:chExt cx="366051" cy="343525"/>
          </a:xfrm>
          <a:solidFill>
            <a:srgbClr val="5E368F"/>
          </a:solidFill>
        </p:grpSpPr>
        <p:sp>
          <p:nvSpPr>
            <p:cNvPr id="17" name="AutoShape 69">
              <a:extLst>
                <a:ext uri="{FF2B5EF4-FFF2-40B4-BE49-F238E27FC236}">
                  <a16:creationId xmlns:a16="http://schemas.microsoft.com/office/drawing/2014/main" id="{1B1A0B73-D45F-4372-9D50-B335915B4B43}"/>
                </a:ext>
              </a:extLst>
            </p:cNvPr>
            <p:cNvSpPr/>
            <p:nvPr/>
          </p:nvSpPr>
          <p:spPr bwMode="auto">
            <a:xfrm>
              <a:off x="7730164" y="1298694"/>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18" name="AutoShape 70">
              <a:extLst>
                <a:ext uri="{FF2B5EF4-FFF2-40B4-BE49-F238E27FC236}">
                  <a16:creationId xmlns:a16="http://schemas.microsoft.com/office/drawing/2014/main" id="{AC689CB0-2228-426F-9DB9-D407087EEE08}"/>
                </a:ext>
              </a:extLst>
            </p:cNvPr>
            <p:cNvSpPr/>
            <p:nvPr/>
          </p:nvSpPr>
          <p:spPr bwMode="auto">
            <a:xfrm>
              <a:off x="7901611" y="1366899"/>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19" name="AutoShape 71">
              <a:extLst>
                <a:ext uri="{FF2B5EF4-FFF2-40B4-BE49-F238E27FC236}">
                  <a16:creationId xmlns:a16="http://schemas.microsoft.com/office/drawing/2014/main" id="{D7B1DD22-9426-4CC6-9CE3-1C103733D44A}"/>
                </a:ext>
              </a:extLst>
            </p:cNvPr>
            <p:cNvSpPr/>
            <p:nvPr/>
          </p:nvSpPr>
          <p:spPr bwMode="auto">
            <a:xfrm>
              <a:off x="7901611" y="140131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20" name="AutoShape 72">
              <a:extLst>
                <a:ext uri="{FF2B5EF4-FFF2-40B4-BE49-F238E27FC236}">
                  <a16:creationId xmlns:a16="http://schemas.microsoft.com/office/drawing/2014/main" id="{B7B78D3B-78F3-45BD-81D3-9DD547F8BED6}"/>
                </a:ext>
              </a:extLst>
            </p:cNvPr>
            <p:cNvSpPr/>
            <p:nvPr/>
          </p:nvSpPr>
          <p:spPr bwMode="auto">
            <a:xfrm>
              <a:off x="7901611" y="1435729"/>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21" name="AutoShape 73">
              <a:extLst>
                <a:ext uri="{FF2B5EF4-FFF2-40B4-BE49-F238E27FC236}">
                  <a16:creationId xmlns:a16="http://schemas.microsoft.com/office/drawing/2014/main" id="{7921D906-7618-4923-A200-F670AB1C2E3D}"/>
                </a:ext>
              </a:extLst>
            </p:cNvPr>
            <p:cNvSpPr/>
            <p:nvPr/>
          </p:nvSpPr>
          <p:spPr bwMode="auto">
            <a:xfrm>
              <a:off x="7775840" y="150456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22" name="AutoShape 74">
              <a:extLst>
                <a:ext uri="{FF2B5EF4-FFF2-40B4-BE49-F238E27FC236}">
                  <a16:creationId xmlns:a16="http://schemas.microsoft.com/office/drawing/2014/main" id="{77EBE76F-6C40-4446-ABCD-EE0814BFAB68}"/>
                </a:ext>
              </a:extLst>
            </p:cNvPr>
            <p:cNvSpPr/>
            <p:nvPr/>
          </p:nvSpPr>
          <p:spPr bwMode="auto">
            <a:xfrm>
              <a:off x="7775840" y="153897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23" name="AutoShape 75">
              <a:extLst>
                <a:ext uri="{FF2B5EF4-FFF2-40B4-BE49-F238E27FC236}">
                  <a16:creationId xmlns:a16="http://schemas.microsoft.com/office/drawing/2014/main" id="{7160F54F-F598-4A97-A53C-2CDC4979BC3A}"/>
                </a:ext>
              </a:extLst>
            </p:cNvPr>
            <p:cNvSpPr/>
            <p:nvPr/>
          </p:nvSpPr>
          <p:spPr bwMode="auto">
            <a:xfrm>
              <a:off x="7775840" y="157339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24" name="AutoShape 76">
              <a:extLst>
                <a:ext uri="{FF2B5EF4-FFF2-40B4-BE49-F238E27FC236}">
                  <a16:creationId xmlns:a16="http://schemas.microsoft.com/office/drawing/2014/main" id="{06EF6C22-33C7-443F-B6C3-5F83101A7C16}"/>
                </a:ext>
              </a:extLst>
            </p:cNvPr>
            <p:cNvSpPr/>
            <p:nvPr/>
          </p:nvSpPr>
          <p:spPr bwMode="auto">
            <a:xfrm>
              <a:off x="7775840" y="1470143"/>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25" name="AutoShape 77">
              <a:extLst>
                <a:ext uri="{FF2B5EF4-FFF2-40B4-BE49-F238E27FC236}">
                  <a16:creationId xmlns:a16="http://schemas.microsoft.com/office/drawing/2014/main" id="{8682463B-65D2-4AA8-9E6C-9051C5D58B1F}"/>
                </a:ext>
              </a:extLst>
            </p:cNvPr>
            <p:cNvSpPr/>
            <p:nvPr/>
          </p:nvSpPr>
          <p:spPr bwMode="auto">
            <a:xfrm>
              <a:off x="7775842" y="1355635"/>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grpSp>
      <p:sp>
        <p:nvSpPr>
          <p:cNvPr id="26" name="Oval 37">
            <a:extLst>
              <a:ext uri="{FF2B5EF4-FFF2-40B4-BE49-F238E27FC236}">
                <a16:creationId xmlns:a16="http://schemas.microsoft.com/office/drawing/2014/main" id="{B0A3FE5C-816F-4B2D-AD35-72FEA37A5DBD}"/>
              </a:ext>
            </a:extLst>
          </p:cNvPr>
          <p:cNvSpPr/>
          <p:nvPr/>
        </p:nvSpPr>
        <p:spPr>
          <a:xfrm>
            <a:off x="5507253" y="2087780"/>
            <a:ext cx="1177493" cy="1177494"/>
          </a:xfrm>
          <a:prstGeom prst="ellipse">
            <a:avLst/>
          </a:prstGeom>
          <a:solidFill>
            <a:schemeClr val="bg1"/>
          </a:soli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grpSp>
        <p:nvGrpSpPr>
          <p:cNvPr id="27" name="Group 39">
            <a:extLst>
              <a:ext uri="{FF2B5EF4-FFF2-40B4-BE49-F238E27FC236}">
                <a16:creationId xmlns:a16="http://schemas.microsoft.com/office/drawing/2014/main" id="{34BF4D15-FBCD-43CE-BF23-C0D35FD33754}"/>
              </a:ext>
            </a:extLst>
          </p:cNvPr>
          <p:cNvGrpSpPr/>
          <p:nvPr/>
        </p:nvGrpSpPr>
        <p:grpSpPr>
          <a:xfrm>
            <a:off x="5866398" y="2430128"/>
            <a:ext cx="488067" cy="427164"/>
            <a:chOff x="2556020" y="3523156"/>
            <a:chExt cx="366050" cy="320373"/>
          </a:xfrm>
          <a:solidFill>
            <a:srgbClr val="5E368F"/>
          </a:solidFill>
        </p:grpSpPr>
        <p:sp>
          <p:nvSpPr>
            <p:cNvPr id="28" name="AutoShape 101">
              <a:extLst>
                <a:ext uri="{FF2B5EF4-FFF2-40B4-BE49-F238E27FC236}">
                  <a16:creationId xmlns:a16="http://schemas.microsoft.com/office/drawing/2014/main" id="{6EC3C758-F214-4076-92F6-BC5658B6F703}"/>
                </a:ext>
              </a:extLst>
            </p:cNvPr>
            <p:cNvSpPr/>
            <p:nvPr/>
          </p:nvSpPr>
          <p:spPr bwMode="auto">
            <a:xfrm>
              <a:off x="2556020" y="3523156"/>
              <a:ext cx="366050"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29" name="AutoShape 102">
              <a:extLst>
                <a:ext uri="{FF2B5EF4-FFF2-40B4-BE49-F238E27FC236}">
                  <a16:creationId xmlns:a16="http://schemas.microsoft.com/office/drawing/2014/main" id="{3D336E67-1074-4208-BFFD-1BB316001324}"/>
                </a:ext>
              </a:extLst>
            </p:cNvPr>
            <p:cNvSpPr/>
            <p:nvPr/>
          </p:nvSpPr>
          <p:spPr bwMode="auto">
            <a:xfrm>
              <a:off x="2601700" y="3568835"/>
              <a:ext cx="279075" cy="205865"/>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grpSp>
      <p:sp>
        <p:nvSpPr>
          <p:cNvPr id="30" name="Oval 43">
            <a:extLst>
              <a:ext uri="{FF2B5EF4-FFF2-40B4-BE49-F238E27FC236}">
                <a16:creationId xmlns:a16="http://schemas.microsoft.com/office/drawing/2014/main" id="{71B9DD9E-3565-4E8A-9221-3AB6BA75A91A}"/>
              </a:ext>
            </a:extLst>
          </p:cNvPr>
          <p:cNvSpPr/>
          <p:nvPr/>
        </p:nvSpPr>
        <p:spPr>
          <a:xfrm>
            <a:off x="8676835" y="2087780"/>
            <a:ext cx="1177493" cy="1177494"/>
          </a:xfrm>
          <a:prstGeom prst="ellipse">
            <a:avLst/>
          </a:prstGeom>
          <a:solidFill>
            <a:schemeClr val="bg1"/>
          </a:soli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sp>
        <p:nvSpPr>
          <p:cNvPr id="31" name="AutoShape 117">
            <a:extLst>
              <a:ext uri="{FF2B5EF4-FFF2-40B4-BE49-F238E27FC236}">
                <a16:creationId xmlns:a16="http://schemas.microsoft.com/office/drawing/2014/main" id="{619282E8-610F-49F1-98FD-97830489D518}"/>
              </a:ext>
            </a:extLst>
          </p:cNvPr>
          <p:cNvSpPr/>
          <p:nvPr/>
        </p:nvSpPr>
        <p:spPr bwMode="auto">
          <a:xfrm>
            <a:off x="9006918" y="2489248"/>
            <a:ext cx="488068" cy="366259"/>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5E368F"/>
          </a:solidFill>
          <a:ln>
            <a:noFill/>
          </a:ln>
          <a:effectLst/>
        </p:spPr>
        <p:txBody>
          <a:bodyPr lIns="50800" tIns="50800" rIns="50800" bIns="50800" anchor="ctr"/>
          <a:lstStyle/>
          <a:p>
            <a:pPr defTabSz="608965"/>
            <a:endParaRPr lang="en-US" sz="4000">
              <a:solidFill>
                <a:schemeClr val="tx1">
                  <a:lumMod val="85000"/>
                  <a:lumOff val="15000"/>
                </a:schemeClr>
              </a:solidFill>
              <a:effectLst>
                <a:outerShdw blurRad="38100" dist="38100" dir="2700000" algn="tl">
                  <a:srgbClr val="000000"/>
                </a:outerShdw>
              </a:effectLst>
              <a:ea typeface="方正黑体简体" panose="03000509000000000000" pitchFamily="65" charset="-122"/>
            </a:endParaRPr>
          </a:p>
        </p:txBody>
      </p:sp>
      <p:sp>
        <p:nvSpPr>
          <p:cNvPr id="32" name="Oval 14">
            <a:extLst>
              <a:ext uri="{FF2B5EF4-FFF2-40B4-BE49-F238E27FC236}">
                <a16:creationId xmlns:a16="http://schemas.microsoft.com/office/drawing/2014/main" id="{FE52FECD-EA5F-4D50-90B2-E81970614D88}"/>
              </a:ext>
            </a:extLst>
          </p:cNvPr>
          <p:cNvSpPr/>
          <p:nvPr/>
        </p:nvSpPr>
        <p:spPr>
          <a:xfrm>
            <a:off x="4364247" y="2537722"/>
            <a:ext cx="277608" cy="277608"/>
          </a:xfrm>
          <a:prstGeom prst="ellipse">
            <a:avLst/>
          </a:prstGeom>
          <a:solidFill>
            <a:schemeClr val="bg1"/>
          </a:soli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sp>
        <p:nvSpPr>
          <p:cNvPr id="33" name="Rectangle 19">
            <a:extLst>
              <a:ext uri="{FF2B5EF4-FFF2-40B4-BE49-F238E27FC236}">
                <a16:creationId xmlns:a16="http://schemas.microsoft.com/office/drawing/2014/main" id="{0F5868D1-C3B1-4ED2-8B1C-C4691FE5DDB9}"/>
              </a:ext>
            </a:extLst>
          </p:cNvPr>
          <p:cNvSpPr/>
          <p:nvPr/>
        </p:nvSpPr>
        <p:spPr>
          <a:xfrm>
            <a:off x="4059708" y="2009771"/>
            <a:ext cx="806631" cy="400110"/>
          </a:xfrm>
          <a:prstGeom prst="rect">
            <a:avLst/>
          </a:prstGeom>
        </p:spPr>
        <p:txBody>
          <a:bodyPr wrap="none">
            <a:spAutoFit/>
          </a:bodyPr>
          <a:lstStyle/>
          <a:p>
            <a:pPr algn="ctr"/>
            <a:r>
              <a:rPr lang="en-US" sz="2000" dirty="0">
                <a:solidFill>
                  <a:schemeClr val="tx1">
                    <a:lumMod val="85000"/>
                    <a:lumOff val="15000"/>
                  </a:schemeClr>
                </a:solidFill>
                <a:latin typeface="Futura Md BT" panose="020B0602020204020303" pitchFamily="34" charset="0"/>
                <a:ea typeface="方正黑体简体" panose="03000509000000000000" pitchFamily="65" charset="-122"/>
                <a:cs typeface="Open Sans" panose="020B0606030504020204" pitchFamily="34" charset="0"/>
              </a:rPr>
              <a:t>2017</a:t>
            </a:r>
          </a:p>
        </p:txBody>
      </p:sp>
      <p:sp>
        <p:nvSpPr>
          <p:cNvPr id="34" name="Oval 15">
            <a:extLst>
              <a:ext uri="{FF2B5EF4-FFF2-40B4-BE49-F238E27FC236}">
                <a16:creationId xmlns:a16="http://schemas.microsoft.com/office/drawing/2014/main" id="{60004684-B789-4771-9DA5-D7C58BDD645E}"/>
              </a:ext>
            </a:extLst>
          </p:cNvPr>
          <p:cNvSpPr/>
          <p:nvPr/>
        </p:nvSpPr>
        <p:spPr>
          <a:xfrm>
            <a:off x="7481209" y="2537722"/>
            <a:ext cx="277608" cy="277608"/>
          </a:xfrm>
          <a:prstGeom prst="ellipse">
            <a:avLst/>
          </a:prstGeom>
          <a:solidFill>
            <a:schemeClr val="bg1"/>
          </a:soli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sp>
        <p:nvSpPr>
          <p:cNvPr id="35" name="Rectangle 20">
            <a:extLst>
              <a:ext uri="{FF2B5EF4-FFF2-40B4-BE49-F238E27FC236}">
                <a16:creationId xmlns:a16="http://schemas.microsoft.com/office/drawing/2014/main" id="{3B90A61F-95B7-4CE3-88F7-BAF537E53BDA}"/>
              </a:ext>
            </a:extLst>
          </p:cNvPr>
          <p:cNvSpPr/>
          <p:nvPr/>
        </p:nvSpPr>
        <p:spPr>
          <a:xfrm>
            <a:off x="7202981" y="2009771"/>
            <a:ext cx="806631" cy="400110"/>
          </a:xfrm>
          <a:prstGeom prst="rect">
            <a:avLst/>
          </a:prstGeom>
        </p:spPr>
        <p:txBody>
          <a:bodyPr wrap="none">
            <a:spAutoFit/>
          </a:bodyPr>
          <a:lstStyle/>
          <a:p>
            <a:pPr algn="ctr"/>
            <a:r>
              <a:rPr lang="en-US" sz="2000" dirty="0">
                <a:solidFill>
                  <a:schemeClr val="tx1">
                    <a:lumMod val="85000"/>
                    <a:lumOff val="15000"/>
                  </a:schemeClr>
                </a:solidFill>
                <a:latin typeface="Futura Md BT" panose="020B0602020204020303" pitchFamily="34" charset="0"/>
                <a:ea typeface="方正黑体简体" panose="03000509000000000000" pitchFamily="65" charset="-122"/>
                <a:cs typeface="Open Sans" panose="020B0606030504020204" pitchFamily="34" charset="0"/>
              </a:rPr>
              <a:t>2018</a:t>
            </a:r>
          </a:p>
        </p:txBody>
      </p:sp>
      <p:sp>
        <p:nvSpPr>
          <p:cNvPr id="36" name="Oval 16">
            <a:extLst>
              <a:ext uri="{FF2B5EF4-FFF2-40B4-BE49-F238E27FC236}">
                <a16:creationId xmlns:a16="http://schemas.microsoft.com/office/drawing/2014/main" id="{901BD12C-16BA-411B-939E-51F34A13B197}"/>
              </a:ext>
            </a:extLst>
          </p:cNvPr>
          <p:cNvSpPr/>
          <p:nvPr/>
        </p:nvSpPr>
        <p:spPr>
          <a:xfrm>
            <a:off x="10650795" y="2537722"/>
            <a:ext cx="277608" cy="277608"/>
          </a:xfrm>
          <a:prstGeom prst="ellipse">
            <a:avLst/>
          </a:prstGeom>
          <a:solidFill>
            <a:schemeClr val="bg1"/>
          </a:soli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a:solidFill>
                <a:schemeClr val="tx1">
                  <a:lumMod val="85000"/>
                  <a:lumOff val="15000"/>
                </a:schemeClr>
              </a:solidFill>
              <a:latin typeface="Impact" panose="020B0806030902050204" pitchFamily="34" charset="0"/>
              <a:ea typeface="方正黑体简体" panose="03000509000000000000" pitchFamily="65" charset="-122"/>
            </a:endParaRPr>
          </a:p>
        </p:txBody>
      </p:sp>
      <p:sp>
        <p:nvSpPr>
          <p:cNvPr id="37" name="Rectangle 21">
            <a:extLst>
              <a:ext uri="{FF2B5EF4-FFF2-40B4-BE49-F238E27FC236}">
                <a16:creationId xmlns:a16="http://schemas.microsoft.com/office/drawing/2014/main" id="{F4CE087E-5535-4F3E-B22E-36E54E526D25}"/>
              </a:ext>
            </a:extLst>
          </p:cNvPr>
          <p:cNvSpPr/>
          <p:nvPr/>
        </p:nvSpPr>
        <p:spPr>
          <a:xfrm>
            <a:off x="10346255" y="2009771"/>
            <a:ext cx="806631" cy="400110"/>
          </a:xfrm>
          <a:prstGeom prst="rect">
            <a:avLst/>
          </a:prstGeom>
        </p:spPr>
        <p:txBody>
          <a:bodyPr wrap="none">
            <a:spAutoFit/>
          </a:bodyPr>
          <a:lstStyle/>
          <a:p>
            <a:pPr algn="ctr"/>
            <a:r>
              <a:rPr lang="en-US" sz="2000" dirty="0">
                <a:solidFill>
                  <a:schemeClr val="tx1">
                    <a:lumMod val="85000"/>
                    <a:lumOff val="15000"/>
                  </a:schemeClr>
                </a:solidFill>
                <a:latin typeface="Futura Md BT" panose="020B0602020204020303" pitchFamily="34" charset="0"/>
                <a:ea typeface="方正黑体简体" panose="03000509000000000000" pitchFamily="65" charset="-122"/>
                <a:cs typeface="Open Sans" panose="020B0606030504020204" pitchFamily="34" charset="0"/>
              </a:rPr>
              <a:t>2019</a:t>
            </a:r>
          </a:p>
        </p:txBody>
      </p:sp>
      <p:sp>
        <p:nvSpPr>
          <p:cNvPr id="38" name="文本框 37">
            <a:extLst>
              <a:ext uri="{FF2B5EF4-FFF2-40B4-BE49-F238E27FC236}">
                <a16:creationId xmlns:a16="http://schemas.microsoft.com/office/drawing/2014/main" id="{E182AC3E-1582-403F-B284-032BC47BC256}"/>
              </a:ext>
            </a:extLst>
          </p:cNvPr>
          <p:cNvSpPr txBox="1"/>
          <p:nvPr/>
        </p:nvSpPr>
        <p:spPr>
          <a:xfrm>
            <a:off x="369837" y="3477655"/>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39" name="文本框 38">
            <a:extLst>
              <a:ext uri="{FF2B5EF4-FFF2-40B4-BE49-F238E27FC236}">
                <a16:creationId xmlns:a16="http://schemas.microsoft.com/office/drawing/2014/main" id="{B0D7DE61-D0B5-4AC7-A153-7432FAB19F0F}"/>
              </a:ext>
            </a:extLst>
          </p:cNvPr>
          <p:cNvSpPr txBox="1"/>
          <p:nvPr/>
        </p:nvSpPr>
        <p:spPr>
          <a:xfrm>
            <a:off x="430761" y="3798025"/>
            <a:ext cx="2062148" cy="831894"/>
          </a:xfrm>
          <a:prstGeom prst="rect">
            <a:avLst/>
          </a:prstGeom>
          <a:noFill/>
        </p:spPr>
        <p:txBody>
          <a:bodyPr wrap="square" rtlCol="0">
            <a:spAutoFit/>
            <a:scene3d>
              <a:camera prst="orthographicFront"/>
              <a:lightRig rig="threePt" dir="t"/>
            </a:scene3d>
            <a:sp3d contourW="12700"/>
          </a:bodyPr>
          <a:lstStyle/>
          <a:p>
            <a:pPr algn="ctr">
              <a:lnSpc>
                <a:spcPts val="2000"/>
              </a:lnSpc>
              <a:spcBef>
                <a:spcPct val="0"/>
              </a:spcBef>
            </a:pPr>
            <a:r>
              <a:rPr lang="zh-CN" altLang="en-US" sz="1000" dirty="0">
                <a:solidFill>
                  <a:schemeClr val="tx1">
                    <a:lumMod val="85000"/>
                    <a:lumOff val="15000"/>
                  </a:schemeClr>
                </a:solidFill>
                <a:latin typeface="+mn-ea"/>
                <a:cs typeface="Aharoni" panose="02010803020104030203" pitchFamily="2" charset="-79"/>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000" dirty="0">
              <a:solidFill>
                <a:schemeClr val="tx1">
                  <a:lumMod val="85000"/>
                  <a:lumOff val="15000"/>
                </a:schemeClr>
              </a:solidFill>
              <a:latin typeface="+mn-ea"/>
              <a:cs typeface="Aharoni" panose="02010803020104030203" pitchFamily="2" charset="-79"/>
              <a:sym typeface="Arial" panose="020B0604020202020204" pitchFamily="34" charset="0"/>
            </a:endParaRPr>
          </a:p>
        </p:txBody>
      </p:sp>
      <p:sp>
        <p:nvSpPr>
          <p:cNvPr id="40" name="文本框 39">
            <a:extLst>
              <a:ext uri="{FF2B5EF4-FFF2-40B4-BE49-F238E27FC236}">
                <a16:creationId xmlns:a16="http://schemas.microsoft.com/office/drawing/2014/main" id="{DDDBC91C-C8FD-448B-BBB2-954945957099}"/>
              </a:ext>
            </a:extLst>
          </p:cNvPr>
          <p:cNvSpPr txBox="1"/>
          <p:nvPr/>
        </p:nvSpPr>
        <p:spPr>
          <a:xfrm>
            <a:off x="3424206" y="3477655"/>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41" name="文本框 40">
            <a:extLst>
              <a:ext uri="{FF2B5EF4-FFF2-40B4-BE49-F238E27FC236}">
                <a16:creationId xmlns:a16="http://schemas.microsoft.com/office/drawing/2014/main" id="{ABECBF0D-8C29-4C87-9485-1FCB27067878}"/>
              </a:ext>
            </a:extLst>
          </p:cNvPr>
          <p:cNvSpPr txBox="1"/>
          <p:nvPr/>
        </p:nvSpPr>
        <p:spPr>
          <a:xfrm>
            <a:off x="3476789" y="3768804"/>
            <a:ext cx="2062148" cy="831894"/>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spcBef>
                <a:spcPct val="0"/>
              </a:spcBef>
              <a:defRPr sz="1000">
                <a:solidFill>
                  <a:schemeClr val="tx1">
                    <a:lumMod val="85000"/>
                    <a:lumOff val="15000"/>
                  </a:schemeClr>
                </a:solidFill>
                <a:latin typeface="+mn-ea"/>
                <a:cs typeface="Aharoni" panose="02010803020104030203" pitchFamily="2" charset="-79"/>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sp>
        <p:nvSpPr>
          <p:cNvPr id="42" name="文本框 41">
            <a:extLst>
              <a:ext uri="{FF2B5EF4-FFF2-40B4-BE49-F238E27FC236}">
                <a16:creationId xmlns:a16="http://schemas.microsoft.com/office/drawing/2014/main" id="{418B0452-E4C9-4622-87E4-202C8453949A}"/>
              </a:ext>
            </a:extLst>
          </p:cNvPr>
          <p:cNvSpPr txBox="1"/>
          <p:nvPr/>
        </p:nvSpPr>
        <p:spPr>
          <a:xfrm>
            <a:off x="6548259" y="3477655"/>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43" name="文本框 42">
            <a:extLst>
              <a:ext uri="{FF2B5EF4-FFF2-40B4-BE49-F238E27FC236}">
                <a16:creationId xmlns:a16="http://schemas.microsoft.com/office/drawing/2014/main" id="{AB73D081-40B1-46EA-87ED-B1BACDFFF353}"/>
              </a:ext>
            </a:extLst>
          </p:cNvPr>
          <p:cNvSpPr txBox="1"/>
          <p:nvPr/>
        </p:nvSpPr>
        <p:spPr>
          <a:xfrm>
            <a:off x="6600842" y="3768804"/>
            <a:ext cx="2062148" cy="831894"/>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spcBef>
                <a:spcPct val="0"/>
              </a:spcBef>
              <a:defRPr sz="1000">
                <a:solidFill>
                  <a:schemeClr val="tx1">
                    <a:lumMod val="85000"/>
                    <a:lumOff val="15000"/>
                  </a:schemeClr>
                </a:solidFill>
                <a:latin typeface="+mn-ea"/>
                <a:cs typeface="Aharoni" panose="02010803020104030203" pitchFamily="2" charset="-79"/>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sp>
        <p:nvSpPr>
          <p:cNvPr id="44" name="文本框 43">
            <a:extLst>
              <a:ext uri="{FF2B5EF4-FFF2-40B4-BE49-F238E27FC236}">
                <a16:creationId xmlns:a16="http://schemas.microsoft.com/office/drawing/2014/main" id="{B06CC636-6C5C-4EFE-A113-06915080F18B}"/>
              </a:ext>
            </a:extLst>
          </p:cNvPr>
          <p:cNvSpPr txBox="1"/>
          <p:nvPr/>
        </p:nvSpPr>
        <p:spPr>
          <a:xfrm>
            <a:off x="9724949" y="3477655"/>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45" name="文本框 44">
            <a:extLst>
              <a:ext uri="{FF2B5EF4-FFF2-40B4-BE49-F238E27FC236}">
                <a16:creationId xmlns:a16="http://schemas.microsoft.com/office/drawing/2014/main" id="{DC0A0797-B059-423E-86C3-5313D5E98177}"/>
              </a:ext>
            </a:extLst>
          </p:cNvPr>
          <p:cNvSpPr txBox="1"/>
          <p:nvPr/>
        </p:nvSpPr>
        <p:spPr>
          <a:xfrm>
            <a:off x="9777532" y="3768804"/>
            <a:ext cx="2062148" cy="831894"/>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spcBef>
                <a:spcPct val="0"/>
              </a:spcBef>
              <a:defRPr sz="1000">
                <a:solidFill>
                  <a:schemeClr val="tx1">
                    <a:lumMod val="85000"/>
                    <a:lumOff val="15000"/>
                  </a:schemeClr>
                </a:solidFill>
                <a:latin typeface="+mn-ea"/>
                <a:cs typeface="Aharoni" panose="02010803020104030203" pitchFamily="2" charset="-79"/>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sp>
        <p:nvSpPr>
          <p:cNvPr id="46" name="文本框 45">
            <a:extLst>
              <a:ext uri="{FF2B5EF4-FFF2-40B4-BE49-F238E27FC236}">
                <a16:creationId xmlns:a16="http://schemas.microsoft.com/office/drawing/2014/main" id="{A601F61B-481C-42DF-9C60-9A492D4F5301}"/>
              </a:ext>
            </a:extLst>
          </p:cNvPr>
          <p:cNvSpPr txBox="1"/>
          <p:nvPr/>
        </p:nvSpPr>
        <p:spPr>
          <a:xfrm>
            <a:off x="1903088" y="458895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47" name="文本框 46">
            <a:extLst>
              <a:ext uri="{FF2B5EF4-FFF2-40B4-BE49-F238E27FC236}">
                <a16:creationId xmlns:a16="http://schemas.microsoft.com/office/drawing/2014/main" id="{7D43A5D3-CFD1-41F8-9885-B0CD3955A334}"/>
              </a:ext>
            </a:extLst>
          </p:cNvPr>
          <p:cNvSpPr txBox="1"/>
          <p:nvPr/>
        </p:nvSpPr>
        <p:spPr>
          <a:xfrm>
            <a:off x="1938904" y="4880108"/>
            <a:ext cx="2062148" cy="831894"/>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spcBef>
                <a:spcPct val="0"/>
              </a:spcBef>
              <a:defRPr sz="1000">
                <a:solidFill>
                  <a:schemeClr val="tx1">
                    <a:lumMod val="85000"/>
                    <a:lumOff val="15000"/>
                  </a:schemeClr>
                </a:solidFill>
                <a:latin typeface="+mn-ea"/>
                <a:cs typeface="Aharoni" panose="02010803020104030203" pitchFamily="2" charset="-79"/>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sp>
        <p:nvSpPr>
          <p:cNvPr id="48" name="文本框 47">
            <a:extLst>
              <a:ext uri="{FF2B5EF4-FFF2-40B4-BE49-F238E27FC236}">
                <a16:creationId xmlns:a16="http://schemas.microsoft.com/office/drawing/2014/main" id="{802F3C0C-155F-4639-922F-6236DED89F25}"/>
              </a:ext>
            </a:extLst>
          </p:cNvPr>
          <p:cNvSpPr txBox="1"/>
          <p:nvPr/>
        </p:nvSpPr>
        <p:spPr>
          <a:xfrm>
            <a:off x="5040115" y="458895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49" name="文本框 48">
            <a:extLst>
              <a:ext uri="{FF2B5EF4-FFF2-40B4-BE49-F238E27FC236}">
                <a16:creationId xmlns:a16="http://schemas.microsoft.com/office/drawing/2014/main" id="{E499831A-0AC8-4EE9-ACD4-B7D4B6ABF78D}"/>
              </a:ext>
            </a:extLst>
          </p:cNvPr>
          <p:cNvSpPr txBox="1"/>
          <p:nvPr/>
        </p:nvSpPr>
        <p:spPr>
          <a:xfrm>
            <a:off x="5075931" y="4880108"/>
            <a:ext cx="2062148" cy="831894"/>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spcBef>
                <a:spcPct val="0"/>
              </a:spcBef>
              <a:defRPr sz="1000">
                <a:solidFill>
                  <a:schemeClr val="tx1">
                    <a:lumMod val="85000"/>
                    <a:lumOff val="15000"/>
                  </a:schemeClr>
                </a:solidFill>
                <a:latin typeface="+mn-ea"/>
                <a:cs typeface="Aharoni" panose="02010803020104030203" pitchFamily="2" charset="-79"/>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sp>
        <p:nvSpPr>
          <p:cNvPr id="50" name="文本框 49">
            <a:extLst>
              <a:ext uri="{FF2B5EF4-FFF2-40B4-BE49-F238E27FC236}">
                <a16:creationId xmlns:a16="http://schemas.microsoft.com/office/drawing/2014/main" id="{E76133DE-BD30-4EF8-8F50-E747A7A14C46}"/>
              </a:ext>
            </a:extLst>
          </p:cNvPr>
          <p:cNvSpPr txBox="1"/>
          <p:nvPr/>
        </p:nvSpPr>
        <p:spPr>
          <a:xfrm>
            <a:off x="8186667" y="458895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ea typeface="方正黑体简体" panose="03000509000000000000" pitchFamily="65" charset="-122"/>
                <a:cs typeface="+mn-ea"/>
                <a:sym typeface="+mn-lt"/>
              </a:rPr>
              <a:t>Add text</a:t>
            </a:r>
          </a:p>
        </p:txBody>
      </p:sp>
      <p:sp>
        <p:nvSpPr>
          <p:cNvPr id="51" name="文本框 50">
            <a:extLst>
              <a:ext uri="{FF2B5EF4-FFF2-40B4-BE49-F238E27FC236}">
                <a16:creationId xmlns:a16="http://schemas.microsoft.com/office/drawing/2014/main" id="{990DFC28-C8DB-4196-9B91-36CA86BC7959}"/>
              </a:ext>
            </a:extLst>
          </p:cNvPr>
          <p:cNvSpPr txBox="1"/>
          <p:nvPr/>
        </p:nvSpPr>
        <p:spPr>
          <a:xfrm>
            <a:off x="8222483" y="4880108"/>
            <a:ext cx="2062148" cy="831894"/>
          </a:xfrm>
          <a:prstGeom prst="rect">
            <a:avLst/>
          </a:prstGeom>
          <a:noFill/>
        </p:spPr>
        <p:txBody>
          <a:bodyPr wrap="square" rtlCol="0">
            <a:spAutoFit/>
            <a:scene3d>
              <a:camera prst="orthographicFront"/>
              <a:lightRig rig="threePt" dir="t"/>
            </a:scene3d>
            <a:sp3d contourW="12700"/>
          </a:bodyPr>
          <a:lstStyle>
            <a:defPPr>
              <a:defRPr lang="zh-CN"/>
            </a:defPPr>
            <a:lvl1pPr algn="ctr">
              <a:lnSpc>
                <a:spcPts val="2000"/>
              </a:lnSpc>
              <a:spcBef>
                <a:spcPct val="0"/>
              </a:spcBef>
              <a:defRPr sz="1000">
                <a:solidFill>
                  <a:schemeClr val="tx1">
                    <a:lumMod val="85000"/>
                    <a:lumOff val="15000"/>
                  </a:schemeClr>
                </a:solidFill>
                <a:latin typeface="+mn-ea"/>
                <a:cs typeface="Aharoni" panose="02010803020104030203" pitchFamily="2" charset="-79"/>
              </a:defRPr>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998"/>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01 </a:t>
            </a:r>
            <a:r>
              <a:rPr lang="zh-CN" altLang="en-US" sz="3000" dirty="0">
                <a:solidFill>
                  <a:srgbClr val="323037"/>
                </a:solidFill>
                <a:latin typeface="方正黑体简体" panose="03000509000000000000" pitchFamily="65" charset="-122"/>
                <a:ea typeface="方正黑体简体" panose="03000509000000000000" pitchFamily="65" charset="-122"/>
              </a:rPr>
              <a:t>Meet the team</a:t>
            </a:r>
          </a:p>
        </p:txBody>
      </p:sp>
    </p:spTree>
    <p:extLst>
      <p:ext uri="{BB962C8B-B14F-4D97-AF65-F5344CB8AC3E}">
        <p14:creationId xmlns:p14="http://schemas.microsoft.com/office/powerpoint/2010/main" val="164140342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par>
                                <p:cTn id="54" presetID="22" presetClass="entr" presetSubtype="4"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par>
                                <p:cTn id="60" presetID="22" presetClass="entr" presetSubtype="4"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500"/>
                                        <p:tgtEl>
                                          <p:spTgt spid="3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00"/>
                                        <p:tgtEl>
                                          <p:spTgt spid="34"/>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down)">
                                      <p:cBhvr>
                                        <p:cTn id="86" dur="500"/>
                                        <p:tgtEl>
                                          <p:spTgt spid="37"/>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500"/>
                                        <p:tgtEl>
                                          <p:spTgt spid="38"/>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down)">
                                      <p:cBhvr>
                                        <p:cTn id="92" dur="500"/>
                                        <p:tgtEl>
                                          <p:spTgt spid="3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down)">
                                      <p:cBhvr>
                                        <p:cTn id="95" dur="500"/>
                                        <p:tgtEl>
                                          <p:spTgt spid="4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down)">
                                      <p:cBhvr>
                                        <p:cTn id="98" dur="500"/>
                                        <p:tgtEl>
                                          <p:spTgt spid="4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wipe(down)">
                                      <p:cBhvr>
                                        <p:cTn id="101" dur="500"/>
                                        <p:tgtEl>
                                          <p:spTgt spid="42"/>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down)">
                                      <p:cBhvr>
                                        <p:cTn id="104" dur="500"/>
                                        <p:tgtEl>
                                          <p:spTgt spid="43"/>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wipe(down)">
                                      <p:cBhvr>
                                        <p:cTn id="107" dur="500"/>
                                        <p:tgtEl>
                                          <p:spTgt spid="44"/>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wipe(down)">
                                      <p:cBhvr>
                                        <p:cTn id="110" dur="500"/>
                                        <p:tgtEl>
                                          <p:spTgt spid="45"/>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wipe(down)">
                                      <p:cBhvr>
                                        <p:cTn id="113" dur="500"/>
                                        <p:tgtEl>
                                          <p:spTgt spid="46"/>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wipe(down)">
                                      <p:cBhvr>
                                        <p:cTn id="116" dur="500"/>
                                        <p:tgtEl>
                                          <p:spTgt spid="47"/>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wipe(down)">
                                      <p:cBhvr>
                                        <p:cTn id="119" dur="500"/>
                                        <p:tgtEl>
                                          <p:spTgt spid="48"/>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down)">
                                      <p:cBhvr>
                                        <p:cTn id="122" dur="500"/>
                                        <p:tgtEl>
                                          <p:spTgt spid="49"/>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down)">
                                      <p:cBhvr>
                                        <p:cTn id="125" dur="500"/>
                                        <p:tgtEl>
                                          <p:spTgt spid="50"/>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5" grpId="0" animBg="1"/>
      <p:bldP spid="26" grpId="0" animBg="1"/>
      <p:bldP spid="30" grpId="0" animBg="1"/>
      <p:bldP spid="31" grpId="0" animBg="1"/>
      <p:bldP spid="32" grpId="0" animBg="1"/>
      <p:bldP spid="33" grpId="0"/>
      <p:bldP spid="34" grpId="0" animBg="1"/>
      <p:bldP spid="35" grpId="0"/>
      <p:bldP spid="36" grpId="0" animBg="1"/>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449"/>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01 </a:t>
            </a:r>
            <a:r>
              <a:rPr lang="zh-CN" altLang="en-US" sz="3000" dirty="0">
                <a:solidFill>
                  <a:srgbClr val="323037"/>
                </a:solidFill>
                <a:latin typeface="方正黑体简体" panose="03000509000000000000" pitchFamily="65" charset="-122"/>
                <a:ea typeface="方正黑体简体" panose="03000509000000000000" pitchFamily="65" charset="-122"/>
              </a:rPr>
              <a:t>Meet the team</a:t>
            </a:r>
          </a:p>
        </p:txBody>
      </p:sp>
      <p:pic>
        <p:nvPicPr>
          <p:cNvPr id="64" name="图片占位符 4">
            <a:extLst>
              <a:ext uri="{FF2B5EF4-FFF2-40B4-BE49-F238E27FC236}">
                <a16:creationId xmlns:a16="http://schemas.microsoft.com/office/drawing/2014/main" id="{277596D9-8868-45D9-9108-2D1AE16C1F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5709" y="1810621"/>
            <a:ext cx="4108450" cy="3933370"/>
          </a:xfrm>
          <a:prstGeom prst="rect">
            <a:avLst/>
          </a:prstGeom>
        </p:spPr>
      </p:pic>
      <p:grpSp>
        <p:nvGrpSpPr>
          <p:cNvPr id="68" name="Group 27">
            <a:extLst>
              <a:ext uri="{FF2B5EF4-FFF2-40B4-BE49-F238E27FC236}">
                <a16:creationId xmlns:a16="http://schemas.microsoft.com/office/drawing/2014/main" id="{22A5639B-C761-4EDB-828A-8BF0DEF60103}"/>
              </a:ext>
            </a:extLst>
          </p:cNvPr>
          <p:cNvGrpSpPr/>
          <p:nvPr/>
        </p:nvGrpSpPr>
        <p:grpSpPr>
          <a:xfrm>
            <a:off x="5239023" y="3418160"/>
            <a:ext cx="643266" cy="718292"/>
            <a:chOff x="5175621" y="3503554"/>
            <a:chExt cx="714687" cy="798043"/>
          </a:xfrm>
        </p:grpSpPr>
        <p:sp>
          <p:nvSpPr>
            <p:cNvPr id="69" name="Freeform 5">
              <a:extLst>
                <a:ext uri="{FF2B5EF4-FFF2-40B4-BE49-F238E27FC236}">
                  <a16:creationId xmlns:a16="http://schemas.microsoft.com/office/drawing/2014/main" id="{C740AEFF-B81D-481B-AAF5-141495AAE91B}"/>
                </a:ext>
              </a:extLst>
            </p:cNvPr>
            <p:cNvSpPr/>
            <p:nvPr/>
          </p:nvSpPr>
          <p:spPr bwMode="auto">
            <a:xfrm>
              <a:off x="5175621" y="3503554"/>
              <a:ext cx="714687" cy="798043"/>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solidFill>
              <a:schemeClr val="bg1"/>
            </a:solidFill>
            <a:ln w="22225">
              <a:solidFill>
                <a:srgbClr val="5E368F"/>
              </a:solidFill>
            </a:ln>
            <a:effectLst>
              <a:outerShdw blurRad="406400" dist="38100" dir="5400000" algn="t" rotWithShape="0">
                <a:schemeClr val="accent1">
                  <a:lumMod val="60000"/>
                  <a:lumOff val="40000"/>
                  <a:alpha val="70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a:ea typeface="方正黑体简体" panose="03000509000000000000" pitchFamily="65" charset="-122"/>
                <a:cs typeface="+mn-cs"/>
              </a:endParaRPr>
            </a:p>
          </p:txBody>
        </p:sp>
        <p:sp>
          <p:nvSpPr>
            <p:cNvPr id="70" name="Freeform 19">
              <a:extLst>
                <a:ext uri="{FF2B5EF4-FFF2-40B4-BE49-F238E27FC236}">
                  <a16:creationId xmlns:a16="http://schemas.microsoft.com/office/drawing/2014/main" id="{B8113CDE-53B3-4F41-A35D-5C9EC5E3D23C}"/>
                </a:ext>
              </a:extLst>
            </p:cNvPr>
            <p:cNvSpPr>
              <a:spLocks noEditPoints="1"/>
            </p:cNvSpPr>
            <p:nvPr/>
          </p:nvSpPr>
          <p:spPr bwMode="auto">
            <a:xfrm>
              <a:off x="5301643" y="3786688"/>
              <a:ext cx="317500" cy="231775"/>
            </a:xfrm>
            <a:custGeom>
              <a:avLst/>
              <a:gdLst>
                <a:gd name="T0" fmla="*/ 200 w 220"/>
                <a:gd name="T1" fmla="*/ 0 h 160"/>
                <a:gd name="T2" fmla="*/ 180 w 220"/>
                <a:gd name="T3" fmla="*/ 20 h 160"/>
                <a:gd name="T4" fmla="*/ 188 w 220"/>
                <a:gd name="T5" fmla="*/ 36 h 160"/>
                <a:gd name="T6" fmla="*/ 184 w 220"/>
                <a:gd name="T7" fmla="*/ 34 h 160"/>
                <a:gd name="T8" fmla="*/ 136 w 220"/>
                <a:gd name="T9" fmla="*/ 124 h 160"/>
                <a:gd name="T10" fmla="*/ 124 w 220"/>
                <a:gd name="T11" fmla="*/ 120 h 160"/>
                <a:gd name="T12" fmla="*/ 113 w 220"/>
                <a:gd name="T13" fmla="*/ 123 h 160"/>
                <a:gd name="T14" fmla="*/ 76 w 220"/>
                <a:gd name="T15" fmla="*/ 71 h 160"/>
                <a:gd name="T16" fmla="*/ 80 w 220"/>
                <a:gd name="T17" fmla="*/ 60 h 160"/>
                <a:gd name="T18" fmla="*/ 60 w 220"/>
                <a:gd name="T19" fmla="*/ 40 h 160"/>
                <a:gd name="T20" fmla="*/ 40 w 220"/>
                <a:gd name="T21" fmla="*/ 60 h 160"/>
                <a:gd name="T22" fmla="*/ 43 w 220"/>
                <a:gd name="T23" fmla="*/ 71 h 160"/>
                <a:gd name="T24" fmla="*/ 28 w 220"/>
                <a:gd name="T25" fmla="*/ 90 h 160"/>
                <a:gd name="T26" fmla="*/ 20 w 220"/>
                <a:gd name="T27" fmla="*/ 88 h 160"/>
                <a:gd name="T28" fmla="*/ 0 w 220"/>
                <a:gd name="T29" fmla="*/ 108 h 160"/>
                <a:gd name="T30" fmla="*/ 20 w 220"/>
                <a:gd name="T31" fmla="*/ 128 h 160"/>
                <a:gd name="T32" fmla="*/ 40 w 220"/>
                <a:gd name="T33" fmla="*/ 108 h 160"/>
                <a:gd name="T34" fmla="*/ 35 w 220"/>
                <a:gd name="T35" fmla="*/ 94 h 160"/>
                <a:gd name="T36" fmla="*/ 49 w 220"/>
                <a:gd name="T37" fmla="*/ 77 h 160"/>
                <a:gd name="T38" fmla="*/ 60 w 220"/>
                <a:gd name="T39" fmla="*/ 80 h 160"/>
                <a:gd name="T40" fmla="*/ 71 w 220"/>
                <a:gd name="T41" fmla="*/ 77 h 160"/>
                <a:gd name="T42" fmla="*/ 108 w 220"/>
                <a:gd name="T43" fmla="*/ 129 h 160"/>
                <a:gd name="T44" fmla="*/ 104 w 220"/>
                <a:gd name="T45" fmla="*/ 140 h 160"/>
                <a:gd name="T46" fmla="*/ 124 w 220"/>
                <a:gd name="T47" fmla="*/ 160 h 160"/>
                <a:gd name="T48" fmla="*/ 144 w 220"/>
                <a:gd name="T49" fmla="*/ 140 h 160"/>
                <a:gd name="T50" fmla="*/ 141 w 220"/>
                <a:gd name="T51" fmla="*/ 130 h 160"/>
                <a:gd name="T52" fmla="*/ 191 w 220"/>
                <a:gd name="T53" fmla="*/ 38 h 160"/>
                <a:gd name="T54" fmla="*/ 200 w 220"/>
                <a:gd name="T55" fmla="*/ 40 h 160"/>
                <a:gd name="T56" fmla="*/ 220 w 220"/>
                <a:gd name="T57" fmla="*/ 20 h 160"/>
                <a:gd name="T58" fmla="*/ 200 w 220"/>
                <a:gd name="T59" fmla="*/ 0 h 160"/>
                <a:gd name="T60" fmla="*/ 20 w 220"/>
                <a:gd name="T61" fmla="*/ 120 h 160"/>
                <a:gd name="T62" fmla="*/ 8 w 220"/>
                <a:gd name="T63" fmla="*/ 108 h 160"/>
                <a:gd name="T64" fmla="*/ 20 w 220"/>
                <a:gd name="T65" fmla="*/ 96 h 160"/>
                <a:gd name="T66" fmla="*/ 32 w 220"/>
                <a:gd name="T67" fmla="*/ 108 h 160"/>
                <a:gd name="T68" fmla="*/ 20 w 220"/>
                <a:gd name="T69" fmla="*/ 120 h 160"/>
                <a:gd name="T70" fmla="*/ 60 w 220"/>
                <a:gd name="T71" fmla="*/ 72 h 160"/>
                <a:gd name="T72" fmla="*/ 48 w 220"/>
                <a:gd name="T73" fmla="*/ 60 h 160"/>
                <a:gd name="T74" fmla="*/ 60 w 220"/>
                <a:gd name="T75" fmla="*/ 48 h 160"/>
                <a:gd name="T76" fmla="*/ 72 w 220"/>
                <a:gd name="T77" fmla="*/ 60 h 160"/>
                <a:gd name="T78" fmla="*/ 60 w 220"/>
                <a:gd name="T79" fmla="*/ 72 h 160"/>
                <a:gd name="T80" fmla="*/ 124 w 220"/>
                <a:gd name="T81" fmla="*/ 152 h 160"/>
                <a:gd name="T82" fmla="*/ 112 w 220"/>
                <a:gd name="T83" fmla="*/ 140 h 160"/>
                <a:gd name="T84" fmla="*/ 124 w 220"/>
                <a:gd name="T85" fmla="*/ 128 h 160"/>
                <a:gd name="T86" fmla="*/ 136 w 220"/>
                <a:gd name="T87" fmla="*/ 140 h 160"/>
                <a:gd name="T88" fmla="*/ 124 w 220"/>
                <a:gd name="T89" fmla="*/ 152 h 160"/>
                <a:gd name="T90" fmla="*/ 200 w 220"/>
                <a:gd name="T91" fmla="*/ 32 h 160"/>
                <a:gd name="T92" fmla="*/ 188 w 220"/>
                <a:gd name="T93" fmla="*/ 20 h 160"/>
                <a:gd name="T94" fmla="*/ 200 w 220"/>
                <a:gd name="T95" fmla="*/ 8 h 160"/>
                <a:gd name="T96" fmla="*/ 212 w 220"/>
                <a:gd name="T97" fmla="*/ 20 h 160"/>
                <a:gd name="T98" fmla="*/ 200 w 220"/>
                <a:gd name="T99"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0" h="160">
                  <a:moveTo>
                    <a:pt x="200" y="0"/>
                  </a:moveTo>
                  <a:cubicBezTo>
                    <a:pt x="189" y="0"/>
                    <a:pt x="180" y="9"/>
                    <a:pt x="180" y="20"/>
                  </a:cubicBezTo>
                  <a:cubicBezTo>
                    <a:pt x="180" y="27"/>
                    <a:pt x="183" y="33"/>
                    <a:pt x="188" y="36"/>
                  </a:cubicBezTo>
                  <a:cubicBezTo>
                    <a:pt x="184" y="34"/>
                    <a:pt x="184" y="34"/>
                    <a:pt x="184" y="34"/>
                  </a:cubicBezTo>
                  <a:cubicBezTo>
                    <a:pt x="136" y="124"/>
                    <a:pt x="136" y="124"/>
                    <a:pt x="136" y="124"/>
                  </a:cubicBezTo>
                  <a:cubicBezTo>
                    <a:pt x="132" y="122"/>
                    <a:pt x="128" y="120"/>
                    <a:pt x="124" y="120"/>
                  </a:cubicBezTo>
                  <a:cubicBezTo>
                    <a:pt x="120" y="120"/>
                    <a:pt x="116" y="121"/>
                    <a:pt x="113" y="123"/>
                  </a:cubicBezTo>
                  <a:cubicBezTo>
                    <a:pt x="76" y="71"/>
                    <a:pt x="76" y="71"/>
                    <a:pt x="76" y="71"/>
                  </a:cubicBezTo>
                  <a:cubicBezTo>
                    <a:pt x="79" y="68"/>
                    <a:pt x="80" y="64"/>
                    <a:pt x="80" y="60"/>
                  </a:cubicBezTo>
                  <a:cubicBezTo>
                    <a:pt x="80" y="49"/>
                    <a:pt x="71" y="40"/>
                    <a:pt x="60" y="40"/>
                  </a:cubicBezTo>
                  <a:cubicBezTo>
                    <a:pt x="49" y="40"/>
                    <a:pt x="40" y="49"/>
                    <a:pt x="40" y="60"/>
                  </a:cubicBezTo>
                  <a:cubicBezTo>
                    <a:pt x="40" y="64"/>
                    <a:pt x="41" y="68"/>
                    <a:pt x="43" y="71"/>
                  </a:cubicBezTo>
                  <a:cubicBezTo>
                    <a:pt x="28" y="90"/>
                    <a:pt x="28" y="90"/>
                    <a:pt x="28" y="90"/>
                  </a:cubicBezTo>
                  <a:cubicBezTo>
                    <a:pt x="26" y="89"/>
                    <a:pt x="23" y="88"/>
                    <a:pt x="20" y="88"/>
                  </a:cubicBezTo>
                  <a:cubicBezTo>
                    <a:pt x="9" y="88"/>
                    <a:pt x="0" y="97"/>
                    <a:pt x="0" y="108"/>
                  </a:cubicBezTo>
                  <a:cubicBezTo>
                    <a:pt x="0" y="119"/>
                    <a:pt x="9" y="128"/>
                    <a:pt x="20" y="128"/>
                  </a:cubicBezTo>
                  <a:cubicBezTo>
                    <a:pt x="31" y="128"/>
                    <a:pt x="40" y="119"/>
                    <a:pt x="40" y="108"/>
                  </a:cubicBezTo>
                  <a:cubicBezTo>
                    <a:pt x="40" y="103"/>
                    <a:pt x="38" y="98"/>
                    <a:pt x="35" y="94"/>
                  </a:cubicBezTo>
                  <a:cubicBezTo>
                    <a:pt x="49" y="77"/>
                    <a:pt x="49" y="77"/>
                    <a:pt x="49" y="77"/>
                  </a:cubicBezTo>
                  <a:cubicBezTo>
                    <a:pt x="52" y="79"/>
                    <a:pt x="56" y="80"/>
                    <a:pt x="60" y="80"/>
                  </a:cubicBezTo>
                  <a:cubicBezTo>
                    <a:pt x="64" y="80"/>
                    <a:pt x="68" y="79"/>
                    <a:pt x="71" y="77"/>
                  </a:cubicBezTo>
                  <a:cubicBezTo>
                    <a:pt x="108" y="129"/>
                    <a:pt x="108" y="129"/>
                    <a:pt x="108" y="129"/>
                  </a:cubicBezTo>
                  <a:cubicBezTo>
                    <a:pt x="105" y="132"/>
                    <a:pt x="104" y="136"/>
                    <a:pt x="104" y="140"/>
                  </a:cubicBezTo>
                  <a:cubicBezTo>
                    <a:pt x="104" y="151"/>
                    <a:pt x="113" y="160"/>
                    <a:pt x="124" y="160"/>
                  </a:cubicBezTo>
                  <a:cubicBezTo>
                    <a:pt x="135" y="160"/>
                    <a:pt x="144" y="151"/>
                    <a:pt x="144" y="140"/>
                  </a:cubicBezTo>
                  <a:cubicBezTo>
                    <a:pt x="144" y="136"/>
                    <a:pt x="143" y="133"/>
                    <a:pt x="141" y="130"/>
                  </a:cubicBezTo>
                  <a:cubicBezTo>
                    <a:pt x="191" y="38"/>
                    <a:pt x="191" y="38"/>
                    <a:pt x="191" y="38"/>
                  </a:cubicBezTo>
                  <a:cubicBezTo>
                    <a:pt x="194" y="39"/>
                    <a:pt x="197" y="40"/>
                    <a:pt x="200" y="40"/>
                  </a:cubicBezTo>
                  <a:cubicBezTo>
                    <a:pt x="211" y="40"/>
                    <a:pt x="220" y="31"/>
                    <a:pt x="220" y="20"/>
                  </a:cubicBezTo>
                  <a:cubicBezTo>
                    <a:pt x="220" y="9"/>
                    <a:pt x="211" y="0"/>
                    <a:pt x="200" y="0"/>
                  </a:cubicBezTo>
                  <a:close/>
                  <a:moveTo>
                    <a:pt x="20" y="120"/>
                  </a:moveTo>
                  <a:cubicBezTo>
                    <a:pt x="13" y="120"/>
                    <a:pt x="8" y="115"/>
                    <a:pt x="8" y="108"/>
                  </a:cubicBezTo>
                  <a:cubicBezTo>
                    <a:pt x="8" y="101"/>
                    <a:pt x="13" y="96"/>
                    <a:pt x="20" y="96"/>
                  </a:cubicBezTo>
                  <a:cubicBezTo>
                    <a:pt x="27" y="96"/>
                    <a:pt x="32" y="101"/>
                    <a:pt x="32" y="108"/>
                  </a:cubicBezTo>
                  <a:cubicBezTo>
                    <a:pt x="32" y="115"/>
                    <a:pt x="27" y="120"/>
                    <a:pt x="20" y="120"/>
                  </a:cubicBezTo>
                  <a:close/>
                  <a:moveTo>
                    <a:pt x="60" y="72"/>
                  </a:moveTo>
                  <a:cubicBezTo>
                    <a:pt x="53" y="72"/>
                    <a:pt x="48" y="67"/>
                    <a:pt x="48" y="60"/>
                  </a:cubicBezTo>
                  <a:cubicBezTo>
                    <a:pt x="48" y="53"/>
                    <a:pt x="53" y="48"/>
                    <a:pt x="60" y="48"/>
                  </a:cubicBezTo>
                  <a:cubicBezTo>
                    <a:pt x="67" y="48"/>
                    <a:pt x="72" y="53"/>
                    <a:pt x="72" y="60"/>
                  </a:cubicBezTo>
                  <a:cubicBezTo>
                    <a:pt x="72" y="67"/>
                    <a:pt x="67" y="72"/>
                    <a:pt x="60" y="72"/>
                  </a:cubicBezTo>
                  <a:close/>
                  <a:moveTo>
                    <a:pt x="124" y="152"/>
                  </a:moveTo>
                  <a:cubicBezTo>
                    <a:pt x="117" y="152"/>
                    <a:pt x="112" y="147"/>
                    <a:pt x="112" y="140"/>
                  </a:cubicBezTo>
                  <a:cubicBezTo>
                    <a:pt x="112" y="133"/>
                    <a:pt x="117" y="128"/>
                    <a:pt x="124" y="128"/>
                  </a:cubicBezTo>
                  <a:cubicBezTo>
                    <a:pt x="131" y="128"/>
                    <a:pt x="136" y="133"/>
                    <a:pt x="136" y="140"/>
                  </a:cubicBezTo>
                  <a:cubicBezTo>
                    <a:pt x="136" y="147"/>
                    <a:pt x="131" y="152"/>
                    <a:pt x="124" y="152"/>
                  </a:cubicBezTo>
                  <a:close/>
                  <a:moveTo>
                    <a:pt x="200" y="32"/>
                  </a:moveTo>
                  <a:cubicBezTo>
                    <a:pt x="193" y="32"/>
                    <a:pt x="188" y="27"/>
                    <a:pt x="188" y="20"/>
                  </a:cubicBezTo>
                  <a:cubicBezTo>
                    <a:pt x="188" y="13"/>
                    <a:pt x="193" y="8"/>
                    <a:pt x="200" y="8"/>
                  </a:cubicBezTo>
                  <a:cubicBezTo>
                    <a:pt x="207" y="8"/>
                    <a:pt x="212" y="13"/>
                    <a:pt x="212" y="20"/>
                  </a:cubicBezTo>
                  <a:cubicBezTo>
                    <a:pt x="212" y="27"/>
                    <a:pt x="207" y="32"/>
                    <a:pt x="200" y="32"/>
                  </a:cubicBezTo>
                  <a:close/>
                </a:path>
              </a:pathLst>
            </a:custGeom>
            <a:solidFill>
              <a:schemeClr val="tx2">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a:ea typeface="方正黑体简体" panose="03000509000000000000" pitchFamily="65" charset="-122"/>
                <a:cs typeface="+mn-cs"/>
              </a:endParaRPr>
            </a:p>
          </p:txBody>
        </p:sp>
      </p:grpSp>
      <p:grpSp>
        <p:nvGrpSpPr>
          <p:cNvPr id="2" name="组合 1">
            <a:extLst>
              <a:ext uri="{FF2B5EF4-FFF2-40B4-BE49-F238E27FC236}">
                <a16:creationId xmlns:a16="http://schemas.microsoft.com/office/drawing/2014/main" id="{697124EC-3D7F-4AE0-9363-997D9EEBF085}"/>
              </a:ext>
            </a:extLst>
          </p:cNvPr>
          <p:cNvGrpSpPr/>
          <p:nvPr/>
        </p:nvGrpSpPr>
        <p:grpSpPr>
          <a:xfrm>
            <a:off x="5555141" y="1810620"/>
            <a:ext cx="5116284" cy="3933371"/>
            <a:chOff x="5555141" y="1810620"/>
            <a:chExt cx="5116284" cy="3933371"/>
          </a:xfrm>
        </p:grpSpPr>
        <p:sp>
          <p:nvSpPr>
            <p:cNvPr id="65" name="Rectangle: Rounded Corners 2">
              <a:extLst>
                <a:ext uri="{FF2B5EF4-FFF2-40B4-BE49-F238E27FC236}">
                  <a16:creationId xmlns:a16="http://schemas.microsoft.com/office/drawing/2014/main" id="{DC9D282D-EAC3-4F5B-B99D-8227B581E6B7}"/>
                </a:ext>
              </a:extLst>
            </p:cNvPr>
            <p:cNvSpPr/>
            <p:nvPr/>
          </p:nvSpPr>
          <p:spPr>
            <a:xfrm>
              <a:off x="5555141" y="1810620"/>
              <a:ext cx="5116284" cy="3933371"/>
            </a:xfrm>
            <a:prstGeom prst="roundRect">
              <a:avLst>
                <a:gd name="adj" fmla="val 1368"/>
              </a:avLst>
            </a:prstGeom>
            <a:solidFill>
              <a:schemeClr val="bg1"/>
            </a:solidFill>
            <a:ln>
              <a:noFill/>
            </a:ln>
            <a:effectLst>
              <a:outerShdw blurRad="635000" dist="63500" dir="5400000" algn="t" rotWithShape="0">
                <a:schemeClr val="accent1">
                  <a:lumMod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lumMod val="85000"/>
                    <a:lumOff val="15000"/>
                  </a:schemeClr>
                </a:solidFill>
                <a:effectLst/>
                <a:uLnTx/>
                <a:uFillTx/>
                <a:latin typeface="+mn-ea"/>
                <a:cs typeface="+mn-cs"/>
              </a:endParaRPr>
            </a:p>
          </p:txBody>
        </p:sp>
        <p:sp>
          <p:nvSpPr>
            <p:cNvPr id="71" name="TextBox 28">
              <a:extLst>
                <a:ext uri="{FF2B5EF4-FFF2-40B4-BE49-F238E27FC236}">
                  <a16:creationId xmlns:a16="http://schemas.microsoft.com/office/drawing/2014/main" id="{4F30FBBE-D59B-45D5-84FB-8F69900A876D}"/>
                </a:ext>
              </a:extLst>
            </p:cNvPr>
            <p:cNvSpPr txBox="1"/>
            <p:nvPr/>
          </p:nvSpPr>
          <p:spPr>
            <a:xfrm>
              <a:off x="6009143" y="2202694"/>
              <a:ext cx="33461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mn-ea"/>
                  <a:cs typeface="+mn-cs"/>
                </a:rPr>
                <a:t>Enter the title</a:t>
              </a:r>
              <a:endParaRPr kumimoji="0" lang="en-US" sz="2000" b="0" i="0" u="none" strike="noStrike" kern="1200" cap="none" spc="0" normalizeH="0" baseline="0" noProof="0" dirty="0">
                <a:ln>
                  <a:noFill/>
                </a:ln>
                <a:solidFill>
                  <a:schemeClr val="tx1">
                    <a:lumMod val="85000"/>
                    <a:lumOff val="15000"/>
                  </a:schemeClr>
                </a:solidFill>
                <a:effectLst/>
                <a:uLnTx/>
                <a:uFillTx/>
                <a:latin typeface="+mn-ea"/>
                <a:cs typeface="+mn-cs"/>
              </a:endParaRPr>
            </a:p>
          </p:txBody>
        </p:sp>
        <p:sp>
          <p:nvSpPr>
            <p:cNvPr id="72" name="TextBox 29">
              <a:extLst>
                <a:ext uri="{FF2B5EF4-FFF2-40B4-BE49-F238E27FC236}">
                  <a16:creationId xmlns:a16="http://schemas.microsoft.com/office/drawing/2014/main" id="{03C09C4A-C146-405A-ADF4-C0EACE664583}"/>
                </a:ext>
              </a:extLst>
            </p:cNvPr>
            <p:cNvSpPr txBox="1"/>
            <p:nvPr/>
          </p:nvSpPr>
          <p:spPr>
            <a:xfrm>
              <a:off x="6011021" y="2551396"/>
              <a:ext cx="4280724" cy="1015663"/>
            </a:xfrm>
            <a:prstGeom prst="rect">
              <a:avLst/>
            </a:prstGeom>
            <a:noFill/>
          </p:spPr>
          <p:txBody>
            <a:bodyPr wrap="square" rtlCol="0">
              <a:spAutoFit/>
            </a:bodyPr>
            <a:lstStyle/>
            <a:p>
              <a:pPr>
                <a:lnSpc>
                  <a:spcPts val="2000"/>
                </a:lnSpc>
              </a:pPr>
              <a:r>
                <a:rPr lang="zh-CN" altLang="en-US" sz="1000" dirty="0">
                  <a:solidFill>
                    <a:schemeClr val="tx1">
                      <a:lumMod val="85000"/>
                      <a:lumOff val="15000"/>
                    </a:schemeClr>
                  </a:solidFill>
                  <a:latin typeface="+mn-ea"/>
                  <a:sym typeface="Arial" panose="020B0604020202020204" pitchFamily="34" charset="0"/>
                </a:rPr>
                <a:t>Please add specific content here, the text as concise as possible, simple instructions can be, do not have to be too cumbersome, pay attention to the appearance of the layout. Please add specific content here, the text as concise as possible, simple instructions can be, do not have to be too cumbersome, pay attention to the appearance of the layout.</a:t>
              </a:r>
              <a:endParaRPr lang="en-US" altLang="zh-CN" sz="1000" dirty="0">
                <a:solidFill>
                  <a:schemeClr val="tx1">
                    <a:lumMod val="85000"/>
                    <a:lumOff val="15000"/>
                  </a:schemeClr>
                </a:solidFill>
                <a:latin typeface="+mn-ea"/>
                <a:sym typeface="Arial" panose="020B0604020202020204" pitchFamily="34" charset="0"/>
              </a:endParaRPr>
            </a:p>
            <a:p>
              <a:endParaRPr lang="en-US" altLang="zh-CN" sz="1000" dirty="0">
                <a:solidFill>
                  <a:schemeClr val="tx1">
                    <a:lumMod val="85000"/>
                    <a:lumOff val="15000"/>
                  </a:schemeClr>
                </a:solidFill>
                <a:latin typeface="+mn-ea"/>
                <a:sym typeface="Arial" panose="020B0604020202020204" pitchFamily="34" charset="0"/>
              </a:endParaRPr>
            </a:p>
          </p:txBody>
        </p:sp>
        <p:grpSp>
          <p:nvGrpSpPr>
            <p:cNvPr id="73" name="Group 46">
              <a:extLst>
                <a:ext uri="{FF2B5EF4-FFF2-40B4-BE49-F238E27FC236}">
                  <a16:creationId xmlns:a16="http://schemas.microsoft.com/office/drawing/2014/main" id="{7B1F1262-5FE2-4FD7-8790-6B6C865C6928}"/>
                </a:ext>
              </a:extLst>
            </p:cNvPr>
            <p:cNvGrpSpPr/>
            <p:nvPr/>
          </p:nvGrpSpPr>
          <p:grpSpPr>
            <a:xfrm>
              <a:off x="5995717" y="3567060"/>
              <a:ext cx="1132573" cy="1385103"/>
              <a:chOff x="1167753" y="4368420"/>
              <a:chExt cx="1337322" cy="1635504"/>
            </a:xfrm>
          </p:grpSpPr>
          <p:graphicFrame>
            <p:nvGraphicFramePr>
              <p:cNvPr id="74" name="Chart 48">
                <a:extLst>
                  <a:ext uri="{FF2B5EF4-FFF2-40B4-BE49-F238E27FC236}">
                    <a16:creationId xmlns:a16="http://schemas.microsoft.com/office/drawing/2014/main" id="{4C8CFE90-B072-486F-96CD-17B5CD121C9E}"/>
                  </a:ext>
                </a:extLst>
              </p:cNvPr>
              <p:cNvGraphicFramePr/>
              <p:nvPr>
                <p:extLst>
                  <p:ext uri="{D42A27DB-BD31-4B8C-83A1-F6EECF244321}">
                    <p14:modId xmlns:p14="http://schemas.microsoft.com/office/powerpoint/2010/main" val="1532145705"/>
                  </p:ext>
                </p:extLst>
              </p:nvPr>
            </p:nvGraphicFramePr>
            <p:xfrm>
              <a:off x="1167753" y="4368420"/>
              <a:ext cx="1337322" cy="1635504"/>
            </p:xfrm>
            <a:graphic>
              <a:graphicData uri="http://schemas.openxmlformats.org/drawingml/2006/chart">
                <c:chart xmlns:c="http://schemas.openxmlformats.org/drawingml/2006/chart" xmlns:r="http://schemas.openxmlformats.org/officeDocument/2006/relationships" r:id="rId11"/>
              </a:graphicData>
            </a:graphic>
          </p:graphicFrame>
          <p:sp>
            <p:nvSpPr>
              <p:cNvPr id="75" name="Oval 49">
                <a:extLst>
                  <a:ext uri="{FF2B5EF4-FFF2-40B4-BE49-F238E27FC236}">
                    <a16:creationId xmlns:a16="http://schemas.microsoft.com/office/drawing/2014/main" id="{AE10D597-DF0E-4B2C-B97A-14034CE74F5B}"/>
                  </a:ext>
                </a:extLst>
              </p:cNvPr>
              <p:cNvSpPr/>
              <p:nvPr/>
            </p:nvSpPr>
            <p:spPr>
              <a:xfrm>
                <a:off x="1405880" y="4755639"/>
                <a:ext cx="861066" cy="86106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85000"/>
                        <a:lumOff val="15000"/>
                      </a:schemeClr>
                    </a:solidFill>
                    <a:effectLst/>
                    <a:uLnTx/>
                    <a:uFillTx/>
                    <a:latin typeface="+mn-ea"/>
                    <a:cs typeface="Montserrat"/>
                  </a:rPr>
                  <a:t>40</a:t>
                </a:r>
                <a:r>
                  <a:rPr kumimoji="0" lang="id-ID" sz="1200" b="1" i="0" u="none" strike="noStrike" kern="1200" cap="none" spc="0" normalizeH="0" baseline="0" noProof="0" dirty="0">
                    <a:ln>
                      <a:noFill/>
                    </a:ln>
                    <a:solidFill>
                      <a:schemeClr val="tx1">
                        <a:lumMod val="85000"/>
                        <a:lumOff val="15000"/>
                      </a:schemeClr>
                    </a:solidFill>
                    <a:effectLst/>
                    <a:uLnTx/>
                    <a:uFillTx/>
                    <a:latin typeface="+mn-ea"/>
                    <a:cs typeface="Montserrat"/>
                  </a:rPr>
                  <a:t>%</a:t>
                </a:r>
                <a:endParaRPr kumimoji="0" lang="en-US" sz="1200" b="1" i="0" u="none" strike="noStrike" kern="1200" cap="none" spc="0" normalizeH="0" baseline="0" noProof="0" dirty="0">
                  <a:ln>
                    <a:noFill/>
                  </a:ln>
                  <a:solidFill>
                    <a:schemeClr val="tx1">
                      <a:lumMod val="85000"/>
                      <a:lumOff val="15000"/>
                    </a:schemeClr>
                  </a:solidFill>
                  <a:effectLst/>
                  <a:uLnTx/>
                  <a:uFillTx/>
                  <a:latin typeface="+mn-ea"/>
                  <a:cs typeface="Montserrat"/>
                </a:endParaRPr>
              </a:p>
            </p:txBody>
          </p:sp>
        </p:grpSp>
        <p:sp>
          <p:nvSpPr>
            <p:cNvPr id="76" name="TextBox 47">
              <a:extLst>
                <a:ext uri="{FF2B5EF4-FFF2-40B4-BE49-F238E27FC236}">
                  <a16:creationId xmlns:a16="http://schemas.microsoft.com/office/drawing/2014/main" id="{8E8AA87F-2E3B-4DE1-B28B-66102E90EC78}"/>
                </a:ext>
              </a:extLst>
            </p:cNvPr>
            <p:cNvSpPr txBox="1"/>
            <p:nvPr/>
          </p:nvSpPr>
          <p:spPr>
            <a:xfrm>
              <a:off x="6004358" y="4782082"/>
              <a:ext cx="1115291" cy="28448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schemeClr val="tx1">
                      <a:lumMod val="85000"/>
                      <a:lumOff val="15000"/>
                    </a:schemeClr>
                  </a:solidFill>
                  <a:effectLst/>
                  <a:uLnTx/>
                  <a:uFillTx/>
                  <a:latin typeface="+mn-ea"/>
                  <a:cs typeface="+mn-cs"/>
                </a:rPr>
                <a:t>Enter the title</a:t>
              </a:r>
            </a:p>
          </p:txBody>
        </p:sp>
        <p:grpSp>
          <p:nvGrpSpPr>
            <p:cNvPr id="77" name="Group 56">
              <a:extLst>
                <a:ext uri="{FF2B5EF4-FFF2-40B4-BE49-F238E27FC236}">
                  <a16:creationId xmlns:a16="http://schemas.microsoft.com/office/drawing/2014/main" id="{3DF5B994-8230-491F-A2FE-FB21318F73AD}"/>
                </a:ext>
              </a:extLst>
            </p:cNvPr>
            <p:cNvGrpSpPr/>
            <p:nvPr/>
          </p:nvGrpSpPr>
          <p:grpSpPr>
            <a:xfrm>
              <a:off x="7414259" y="3567060"/>
              <a:ext cx="1132573" cy="1385103"/>
              <a:chOff x="1167753" y="4368420"/>
              <a:chExt cx="1337322" cy="1635504"/>
            </a:xfrm>
          </p:grpSpPr>
          <p:graphicFrame>
            <p:nvGraphicFramePr>
              <p:cNvPr id="78" name="Chart 58">
                <a:extLst>
                  <a:ext uri="{FF2B5EF4-FFF2-40B4-BE49-F238E27FC236}">
                    <a16:creationId xmlns:a16="http://schemas.microsoft.com/office/drawing/2014/main" id="{15DE78A5-8A89-4AE1-9859-6980DDADA764}"/>
                  </a:ext>
                </a:extLst>
              </p:cNvPr>
              <p:cNvGraphicFramePr/>
              <p:nvPr>
                <p:extLst>
                  <p:ext uri="{D42A27DB-BD31-4B8C-83A1-F6EECF244321}">
                    <p14:modId xmlns:p14="http://schemas.microsoft.com/office/powerpoint/2010/main" val="344084228"/>
                  </p:ext>
                </p:extLst>
              </p:nvPr>
            </p:nvGraphicFramePr>
            <p:xfrm>
              <a:off x="1167753" y="4368420"/>
              <a:ext cx="1337322" cy="1635504"/>
            </p:xfrm>
            <a:graphic>
              <a:graphicData uri="http://schemas.openxmlformats.org/drawingml/2006/chart">
                <c:chart xmlns:c="http://schemas.openxmlformats.org/drawingml/2006/chart" xmlns:r="http://schemas.openxmlformats.org/officeDocument/2006/relationships" r:id="rId12"/>
              </a:graphicData>
            </a:graphic>
          </p:graphicFrame>
          <p:sp>
            <p:nvSpPr>
              <p:cNvPr id="79" name="Oval 59">
                <a:extLst>
                  <a:ext uri="{FF2B5EF4-FFF2-40B4-BE49-F238E27FC236}">
                    <a16:creationId xmlns:a16="http://schemas.microsoft.com/office/drawing/2014/main" id="{FC032650-4579-48CC-9258-D350C66905A6}"/>
                  </a:ext>
                </a:extLst>
              </p:cNvPr>
              <p:cNvSpPr/>
              <p:nvPr/>
            </p:nvSpPr>
            <p:spPr>
              <a:xfrm>
                <a:off x="1405880" y="4755639"/>
                <a:ext cx="861066" cy="86106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85000"/>
                        <a:lumOff val="15000"/>
                      </a:schemeClr>
                    </a:solidFill>
                    <a:effectLst/>
                    <a:uLnTx/>
                    <a:uFillTx/>
                    <a:latin typeface="+mn-ea"/>
                    <a:cs typeface="Montserrat"/>
                  </a:rPr>
                  <a:t>70</a:t>
                </a:r>
                <a:r>
                  <a:rPr kumimoji="0" lang="id-ID" sz="1200" b="1" i="0" u="none" strike="noStrike" kern="1200" cap="none" spc="0" normalizeH="0" baseline="0" noProof="0" dirty="0">
                    <a:ln>
                      <a:noFill/>
                    </a:ln>
                    <a:solidFill>
                      <a:schemeClr val="tx1">
                        <a:lumMod val="85000"/>
                        <a:lumOff val="15000"/>
                      </a:schemeClr>
                    </a:solidFill>
                    <a:effectLst/>
                    <a:uLnTx/>
                    <a:uFillTx/>
                    <a:latin typeface="+mn-ea"/>
                    <a:cs typeface="Montserrat"/>
                  </a:rPr>
                  <a:t>%</a:t>
                </a:r>
                <a:endParaRPr kumimoji="0" lang="en-US" sz="1200" b="1" i="0" u="none" strike="noStrike" kern="1200" cap="none" spc="0" normalizeH="0" baseline="0" noProof="0" dirty="0">
                  <a:ln>
                    <a:noFill/>
                  </a:ln>
                  <a:solidFill>
                    <a:schemeClr val="tx1">
                      <a:lumMod val="85000"/>
                      <a:lumOff val="15000"/>
                    </a:schemeClr>
                  </a:solidFill>
                  <a:effectLst/>
                  <a:uLnTx/>
                  <a:uFillTx/>
                  <a:latin typeface="+mn-ea"/>
                  <a:cs typeface="Montserrat"/>
                </a:endParaRPr>
              </a:p>
            </p:txBody>
          </p:sp>
        </p:grpSp>
        <p:sp>
          <p:nvSpPr>
            <p:cNvPr id="80" name="TextBox 57">
              <a:extLst>
                <a:ext uri="{FF2B5EF4-FFF2-40B4-BE49-F238E27FC236}">
                  <a16:creationId xmlns:a16="http://schemas.microsoft.com/office/drawing/2014/main" id="{35D17E12-F51B-4B90-8D3E-CC9FF5078CB4}"/>
                </a:ext>
              </a:extLst>
            </p:cNvPr>
            <p:cNvSpPr txBox="1"/>
            <p:nvPr/>
          </p:nvSpPr>
          <p:spPr>
            <a:xfrm>
              <a:off x="7422900" y="4782082"/>
              <a:ext cx="1115291" cy="27257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schemeClr val="tx1">
                      <a:lumMod val="85000"/>
                      <a:lumOff val="15000"/>
                    </a:schemeClr>
                  </a:solidFill>
                  <a:effectLst/>
                  <a:uLnTx/>
                  <a:uFillTx/>
                  <a:latin typeface="+mn-ea"/>
                  <a:cs typeface="+mn-cs"/>
                  <a:sym typeface="+mn-ea"/>
                </a:rPr>
                <a:t>Enter the title</a:t>
              </a:r>
              <a:endParaRPr kumimoji="0" lang="en-US" sz="1050" b="0" i="0" u="none" strike="noStrike" kern="1200" cap="none" spc="0" normalizeH="0" baseline="0" noProof="0" dirty="0">
                <a:ln>
                  <a:noFill/>
                </a:ln>
                <a:solidFill>
                  <a:schemeClr val="tx1">
                    <a:lumMod val="85000"/>
                    <a:lumOff val="15000"/>
                  </a:schemeClr>
                </a:solidFill>
                <a:effectLst/>
                <a:uLnTx/>
                <a:uFillTx/>
                <a:latin typeface="+mn-ea"/>
                <a:cs typeface="+mn-cs"/>
              </a:endParaRPr>
            </a:p>
          </p:txBody>
        </p:sp>
        <p:grpSp>
          <p:nvGrpSpPr>
            <p:cNvPr id="81" name="Group 61">
              <a:extLst>
                <a:ext uri="{FF2B5EF4-FFF2-40B4-BE49-F238E27FC236}">
                  <a16:creationId xmlns:a16="http://schemas.microsoft.com/office/drawing/2014/main" id="{883A39C1-CC21-4FDD-86DB-29CEB5EEC37F}"/>
                </a:ext>
              </a:extLst>
            </p:cNvPr>
            <p:cNvGrpSpPr/>
            <p:nvPr/>
          </p:nvGrpSpPr>
          <p:grpSpPr>
            <a:xfrm>
              <a:off x="8832802" y="3567060"/>
              <a:ext cx="1132573" cy="1385103"/>
              <a:chOff x="1167753" y="4368420"/>
              <a:chExt cx="1337322" cy="1635504"/>
            </a:xfrm>
          </p:grpSpPr>
          <p:graphicFrame>
            <p:nvGraphicFramePr>
              <p:cNvPr id="82" name="Chart 63">
                <a:extLst>
                  <a:ext uri="{FF2B5EF4-FFF2-40B4-BE49-F238E27FC236}">
                    <a16:creationId xmlns:a16="http://schemas.microsoft.com/office/drawing/2014/main" id="{28B8D47F-C98D-4417-8280-658B5ED73DB4}"/>
                  </a:ext>
                </a:extLst>
              </p:cNvPr>
              <p:cNvGraphicFramePr/>
              <p:nvPr>
                <p:extLst>
                  <p:ext uri="{D42A27DB-BD31-4B8C-83A1-F6EECF244321}">
                    <p14:modId xmlns:p14="http://schemas.microsoft.com/office/powerpoint/2010/main" val="2398956684"/>
                  </p:ext>
                </p:extLst>
              </p:nvPr>
            </p:nvGraphicFramePr>
            <p:xfrm>
              <a:off x="1167753" y="4368420"/>
              <a:ext cx="1337322" cy="1635504"/>
            </p:xfrm>
            <a:graphic>
              <a:graphicData uri="http://schemas.openxmlformats.org/drawingml/2006/chart">
                <c:chart xmlns:c="http://schemas.openxmlformats.org/drawingml/2006/chart" xmlns:r="http://schemas.openxmlformats.org/officeDocument/2006/relationships" r:id="rId13"/>
              </a:graphicData>
            </a:graphic>
          </p:graphicFrame>
          <p:sp>
            <p:nvSpPr>
              <p:cNvPr id="83" name="Oval 64">
                <a:extLst>
                  <a:ext uri="{FF2B5EF4-FFF2-40B4-BE49-F238E27FC236}">
                    <a16:creationId xmlns:a16="http://schemas.microsoft.com/office/drawing/2014/main" id="{73D162C5-D147-4DB1-874C-488A1DCDA42B}"/>
                  </a:ext>
                </a:extLst>
              </p:cNvPr>
              <p:cNvSpPr/>
              <p:nvPr/>
            </p:nvSpPr>
            <p:spPr>
              <a:xfrm>
                <a:off x="1405880" y="4755639"/>
                <a:ext cx="861066" cy="86106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85000"/>
                        <a:lumOff val="15000"/>
                      </a:schemeClr>
                    </a:solidFill>
                    <a:effectLst/>
                    <a:uLnTx/>
                    <a:uFillTx/>
                    <a:latin typeface="+mn-ea"/>
                    <a:cs typeface="Montserrat"/>
                  </a:rPr>
                  <a:t>22</a:t>
                </a:r>
                <a:r>
                  <a:rPr kumimoji="0" lang="id-ID" sz="1200" b="1" i="0" u="none" strike="noStrike" kern="1200" cap="none" spc="0" normalizeH="0" baseline="0" noProof="0" dirty="0">
                    <a:ln>
                      <a:noFill/>
                    </a:ln>
                    <a:solidFill>
                      <a:schemeClr val="tx1">
                        <a:lumMod val="85000"/>
                        <a:lumOff val="15000"/>
                      </a:schemeClr>
                    </a:solidFill>
                    <a:effectLst/>
                    <a:uLnTx/>
                    <a:uFillTx/>
                    <a:latin typeface="+mn-ea"/>
                    <a:cs typeface="Montserrat"/>
                  </a:rPr>
                  <a:t>%</a:t>
                </a:r>
                <a:endParaRPr kumimoji="0" lang="en-US" sz="1200" b="1" i="0" u="none" strike="noStrike" kern="1200" cap="none" spc="0" normalizeH="0" baseline="0" noProof="0" dirty="0">
                  <a:ln>
                    <a:noFill/>
                  </a:ln>
                  <a:solidFill>
                    <a:schemeClr val="tx1">
                      <a:lumMod val="85000"/>
                      <a:lumOff val="15000"/>
                    </a:schemeClr>
                  </a:solidFill>
                  <a:effectLst/>
                  <a:uLnTx/>
                  <a:uFillTx/>
                  <a:latin typeface="+mn-ea"/>
                  <a:cs typeface="Montserrat"/>
                </a:endParaRPr>
              </a:p>
            </p:txBody>
          </p:sp>
        </p:grpSp>
        <p:sp>
          <p:nvSpPr>
            <p:cNvPr id="84" name="TextBox 62">
              <a:extLst>
                <a:ext uri="{FF2B5EF4-FFF2-40B4-BE49-F238E27FC236}">
                  <a16:creationId xmlns:a16="http://schemas.microsoft.com/office/drawing/2014/main" id="{19B5837E-399A-44D6-B18C-5918C19DD9F9}"/>
                </a:ext>
              </a:extLst>
            </p:cNvPr>
            <p:cNvSpPr txBox="1"/>
            <p:nvPr/>
          </p:nvSpPr>
          <p:spPr>
            <a:xfrm>
              <a:off x="8841443" y="4782082"/>
              <a:ext cx="1115291" cy="27257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schemeClr val="tx1">
                      <a:lumMod val="85000"/>
                      <a:lumOff val="15000"/>
                    </a:schemeClr>
                  </a:solidFill>
                  <a:effectLst/>
                  <a:uLnTx/>
                  <a:uFillTx/>
                  <a:latin typeface="+mn-ea"/>
                  <a:cs typeface="+mn-cs"/>
                  <a:sym typeface="+mn-ea"/>
                </a:rPr>
                <a:t>Enter the title</a:t>
              </a:r>
              <a:endParaRPr kumimoji="0" lang="en-US" sz="1050" b="0" i="0" u="none" strike="noStrike" kern="1200" cap="none" spc="0" normalizeH="0" baseline="0" noProof="0" dirty="0">
                <a:ln>
                  <a:noFill/>
                </a:ln>
                <a:solidFill>
                  <a:schemeClr val="tx1">
                    <a:lumMod val="85000"/>
                    <a:lumOff val="15000"/>
                  </a:schemeClr>
                </a:solidFill>
                <a:effectLst/>
                <a:uLnTx/>
                <a:uFillTx/>
                <a:latin typeface="+mn-ea"/>
                <a:cs typeface="+mn-cs"/>
              </a:endParaRPr>
            </a:p>
          </p:txBody>
        </p:sp>
      </p:grpSp>
    </p:spTree>
    <p:extLst>
      <p:ext uri="{BB962C8B-B14F-4D97-AF65-F5344CB8AC3E}">
        <p14:creationId xmlns:p14="http://schemas.microsoft.com/office/powerpoint/2010/main" val="166793960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c="http://schemas.openxmlformats.org/drawingml/2006/chart"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p:cTn id="20" dur="500" fill="hold"/>
                                        <p:tgtEl>
                                          <p:spTgt spid="64"/>
                                        </p:tgtEl>
                                        <p:attrNameLst>
                                          <p:attrName>ppt_w</p:attrName>
                                        </p:attrNameLst>
                                      </p:cBhvr>
                                      <p:tavLst>
                                        <p:tav tm="0">
                                          <p:val>
                                            <p:fltVal val="0"/>
                                          </p:val>
                                        </p:tav>
                                        <p:tav tm="100000">
                                          <p:val>
                                            <p:strVal val="#ppt_w"/>
                                          </p:val>
                                        </p:tav>
                                      </p:tavLst>
                                    </p:anim>
                                    <p:anim calcmode="lin" valueType="num">
                                      <p:cBhvr>
                                        <p:cTn id="21" dur="500" fill="hold"/>
                                        <p:tgtEl>
                                          <p:spTgt spid="64"/>
                                        </p:tgtEl>
                                        <p:attrNameLst>
                                          <p:attrName>ppt_h</p:attrName>
                                        </p:attrNameLst>
                                      </p:cBhvr>
                                      <p:tavLst>
                                        <p:tav tm="0">
                                          <p:val>
                                            <p:fltVal val="0"/>
                                          </p:val>
                                        </p:tav>
                                        <p:tav tm="100000">
                                          <p:val>
                                            <p:strVal val="#ppt_h"/>
                                          </p:val>
                                        </p:tav>
                                      </p:tavLst>
                                    </p:anim>
                                    <p:animEffect transition="in" filter="fade">
                                      <p:cBhvr>
                                        <p:cTn id="22" dur="500"/>
                                        <p:tgtEl>
                                          <p:spTgt spid="64"/>
                                        </p:tgtEl>
                                      </p:cBhvr>
                                    </p:animEffect>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additive="base">
                                        <p:cTn id="26" dur="500" fill="hold"/>
                                        <p:tgtEl>
                                          <p:spTgt spid="68"/>
                                        </p:tgtEl>
                                        <p:attrNameLst>
                                          <p:attrName>ppt_x</p:attrName>
                                        </p:attrNameLst>
                                      </p:cBhvr>
                                      <p:tavLst>
                                        <p:tav tm="0">
                                          <p:val>
                                            <p:strVal val="0-#ppt_w/2"/>
                                          </p:val>
                                        </p:tav>
                                        <p:tav tm="100000">
                                          <p:val>
                                            <p:strVal val="#ppt_x"/>
                                          </p:val>
                                        </p:tav>
                                      </p:tavLst>
                                    </p:anim>
                                    <p:anim calcmode="lin" valueType="num">
                                      <p:cBhvr additive="base">
                                        <p:cTn id="27" dur="500" fill="hold"/>
                                        <p:tgtEl>
                                          <p:spTgt spid="68"/>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01 </a:t>
            </a:r>
            <a:r>
              <a:rPr lang="zh-CN" altLang="en-US" sz="3000" dirty="0">
                <a:solidFill>
                  <a:srgbClr val="323037"/>
                </a:solidFill>
                <a:latin typeface="方正黑体简体" panose="03000509000000000000" pitchFamily="65" charset="-122"/>
                <a:ea typeface="方正黑体简体" panose="03000509000000000000" pitchFamily="65" charset="-122"/>
              </a:rPr>
              <a:t>Meet the team</a:t>
            </a:r>
          </a:p>
        </p:txBody>
      </p:sp>
      <p:sp>
        <p:nvSpPr>
          <p:cNvPr id="47" name="TextBox 205">
            <a:extLst>
              <a:ext uri="{FF2B5EF4-FFF2-40B4-BE49-F238E27FC236}">
                <a16:creationId xmlns:a16="http://schemas.microsoft.com/office/drawing/2014/main" id="{9531DCDB-82A5-4CDF-B21F-3D5677A3247A}"/>
              </a:ext>
            </a:extLst>
          </p:cNvPr>
          <p:cNvSpPr txBox="1"/>
          <p:nvPr/>
        </p:nvSpPr>
        <p:spPr>
          <a:xfrm>
            <a:off x="1640453" y="2349233"/>
            <a:ext cx="4721092" cy="1077218"/>
          </a:xfrm>
          <a:prstGeom prst="rect">
            <a:avLst/>
          </a:prstGeom>
          <a:noFill/>
        </p:spPr>
        <p:txBody>
          <a:bodyPr wrap="square" rtlCol="0">
            <a:spAutoFit/>
          </a:bodyPr>
          <a:lstStyle/>
          <a:p>
            <a:pPr>
              <a:defRPr/>
            </a:pPr>
            <a:r>
              <a:rPr lang="zh-CN" altLang="en-US" sz="3200" b="1" kern="800" spc="800" dirty="0">
                <a:solidFill>
                  <a:schemeClr val="tx1">
                    <a:lumMod val="85000"/>
                    <a:lumOff val="15000"/>
                  </a:schemeClr>
                </a:solidFill>
                <a:latin typeface="Raleway"/>
                <a:ea typeface="方正黑体简体" panose="03000509000000000000" pitchFamily="65" charset="-122"/>
              </a:rPr>
              <a:t>Click</a:t>
            </a:r>
            <a:endParaRPr lang="en-US" altLang="zh-CN" sz="3200" b="1" kern="800" spc="800" dirty="0">
              <a:solidFill>
                <a:schemeClr val="tx1">
                  <a:lumMod val="85000"/>
                  <a:lumOff val="15000"/>
                </a:schemeClr>
              </a:solidFill>
              <a:latin typeface="Raleway"/>
              <a:ea typeface="方正黑体简体" panose="03000509000000000000" pitchFamily="65" charset="-122"/>
            </a:endParaRPr>
          </a:p>
          <a:p>
            <a:pPr>
              <a:defRPr/>
            </a:pPr>
            <a:r>
              <a:rPr lang="zh-CN" altLang="en-US" sz="3200" b="1" kern="800" spc="800" dirty="0">
                <a:solidFill>
                  <a:schemeClr val="tx1">
                    <a:lumMod val="85000"/>
                    <a:lumOff val="15000"/>
                  </a:schemeClr>
                </a:solidFill>
                <a:latin typeface="Raleway"/>
                <a:ea typeface="方正黑体简体" panose="03000509000000000000" pitchFamily="65" charset="-122"/>
              </a:rPr>
              <a:t>Add a title</a:t>
            </a:r>
            <a:endParaRPr lang="en-US" altLang="zh-CN" sz="3200" b="1" kern="800" spc="800" dirty="0">
              <a:solidFill>
                <a:schemeClr val="tx1">
                  <a:lumMod val="85000"/>
                  <a:lumOff val="15000"/>
                </a:schemeClr>
              </a:solidFill>
              <a:latin typeface="Raleway"/>
              <a:ea typeface="方正黑体简体" panose="03000509000000000000" pitchFamily="65" charset="-122"/>
            </a:endParaRPr>
          </a:p>
        </p:txBody>
      </p:sp>
      <p:grpSp>
        <p:nvGrpSpPr>
          <p:cNvPr id="2" name="组合 1">
            <a:extLst>
              <a:ext uri="{FF2B5EF4-FFF2-40B4-BE49-F238E27FC236}">
                <a16:creationId xmlns:a16="http://schemas.microsoft.com/office/drawing/2014/main" id="{3920E810-D71A-4B43-8D27-F3F3A992B3D5}"/>
              </a:ext>
            </a:extLst>
          </p:cNvPr>
          <p:cNvGrpSpPr/>
          <p:nvPr/>
        </p:nvGrpSpPr>
        <p:grpSpPr>
          <a:xfrm>
            <a:off x="1136964" y="3426451"/>
            <a:ext cx="4091626" cy="618620"/>
            <a:chOff x="1136964" y="3426451"/>
            <a:chExt cx="4091626" cy="618620"/>
          </a:xfrm>
        </p:grpSpPr>
        <p:sp>
          <p:nvSpPr>
            <p:cNvPr id="50" name="Freeform 28">
              <a:extLst>
                <a:ext uri="{FF2B5EF4-FFF2-40B4-BE49-F238E27FC236}">
                  <a16:creationId xmlns:a16="http://schemas.microsoft.com/office/drawing/2014/main" id="{7A7FE0AB-6874-429A-B544-B9A255AEA5B3}"/>
                </a:ext>
              </a:extLst>
            </p:cNvPr>
            <p:cNvSpPr>
              <a:spLocks noEditPoints="1"/>
            </p:cNvSpPr>
            <p:nvPr/>
          </p:nvSpPr>
          <p:spPr bwMode="auto">
            <a:xfrm>
              <a:off x="1136964" y="3693280"/>
              <a:ext cx="380576" cy="351791"/>
            </a:xfrm>
            <a:custGeom>
              <a:avLst/>
              <a:gdLst>
                <a:gd name="T0" fmla="*/ 8 w 200"/>
                <a:gd name="T1" fmla="*/ 35 h 184"/>
                <a:gd name="T2" fmla="*/ 33 w 200"/>
                <a:gd name="T3" fmla="*/ 11 h 184"/>
                <a:gd name="T4" fmla="*/ 38 w 200"/>
                <a:gd name="T5" fmla="*/ 12 h 184"/>
                <a:gd name="T6" fmla="*/ 44 w 200"/>
                <a:gd name="T7" fmla="*/ 6 h 184"/>
                <a:gd name="T8" fmla="*/ 33 w 200"/>
                <a:gd name="T9" fmla="*/ 4 h 184"/>
                <a:gd name="T10" fmla="*/ 0 w 200"/>
                <a:gd name="T11" fmla="*/ 35 h 184"/>
                <a:gd name="T12" fmla="*/ 3 w 200"/>
                <a:gd name="T13" fmla="*/ 48 h 184"/>
                <a:gd name="T14" fmla="*/ 9 w 200"/>
                <a:gd name="T15" fmla="*/ 42 h 184"/>
                <a:gd name="T16" fmla="*/ 8 w 200"/>
                <a:gd name="T17" fmla="*/ 35 h 184"/>
                <a:gd name="T18" fmla="*/ 100 w 200"/>
                <a:gd name="T19" fmla="*/ 0 h 184"/>
                <a:gd name="T20" fmla="*/ 8 w 200"/>
                <a:gd name="T21" fmla="*/ 92 h 184"/>
                <a:gd name="T22" fmla="*/ 100 w 200"/>
                <a:gd name="T23" fmla="*/ 184 h 184"/>
                <a:gd name="T24" fmla="*/ 192 w 200"/>
                <a:gd name="T25" fmla="*/ 92 h 184"/>
                <a:gd name="T26" fmla="*/ 100 w 200"/>
                <a:gd name="T27" fmla="*/ 0 h 184"/>
                <a:gd name="T28" fmla="*/ 100 w 200"/>
                <a:gd name="T29" fmla="*/ 176 h 184"/>
                <a:gd name="T30" fmla="*/ 16 w 200"/>
                <a:gd name="T31" fmla="*/ 92 h 184"/>
                <a:gd name="T32" fmla="*/ 100 w 200"/>
                <a:gd name="T33" fmla="*/ 8 h 184"/>
                <a:gd name="T34" fmla="*/ 184 w 200"/>
                <a:gd name="T35" fmla="*/ 92 h 184"/>
                <a:gd name="T36" fmla="*/ 100 w 200"/>
                <a:gd name="T37" fmla="*/ 176 h 184"/>
                <a:gd name="T38" fmla="*/ 167 w 200"/>
                <a:gd name="T39" fmla="*/ 4 h 184"/>
                <a:gd name="T40" fmla="*/ 156 w 200"/>
                <a:gd name="T41" fmla="*/ 6 h 184"/>
                <a:gd name="T42" fmla="*/ 162 w 200"/>
                <a:gd name="T43" fmla="*/ 12 h 184"/>
                <a:gd name="T44" fmla="*/ 167 w 200"/>
                <a:gd name="T45" fmla="*/ 11 h 184"/>
                <a:gd name="T46" fmla="*/ 192 w 200"/>
                <a:gd name="T47" fmla="*/ 35 h 184"/>
                <a:gd name="T48" fmla="*/ 191 w 200"/>
                <a:gd name="T49" fmla="*/ 42 h 184"/>
                <a:gd name="T50" fmla="*/ 197 w 200"/>
                <a:gd name="T51" fmla="*/ 48 h 184"/>
                <a:gd name="T52" fmla="*/ 200 w 200"/>
                <a:gd name="T53" fmla="*/ 35 h 184"/>
                <a:gd name="T54" fmla="*/ 167 w 200"/>
                <a:gd name="T55" fmla="*/ 4 h 184"/>
                <a:gd name="T56" fmla="*/ 100 w 200"/>
                <a:gd name="T57" fmla="*/ 92 h 184"/>
                <a:gd name="T58" fmla="*/ 64 w 200"/>
                <a:gd name="T59" fmla="*/ 92 h 184"/>
                <a:gd name="T60" fmla="*/ 64 w 200"/>
                <a:gd name="T61" fmla="*/ 100 h 184"/>
                <a:gd name="T62" fmla="*/ 108 w 200"/>
                <a:gd name="T63" fmla="*/ 100 h 184"/>
                <a:gd name="T64" fmla="*/ 108 w 200"/>
                <a:gd name="T65" fmla="*/ 28 h 184"/>
                <a:gd name="T66" fmla="*/ 100 w 200"/>
                <a:gd name="T67" fmla="*/ 28 h 184"/>
                <a:gd name="T68" fmla="*/ 100 w 200"/>
                <a:gd name="T69"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84">
                  <a:moveTo>
                    <a:pt x="8" y="35"/>
                  </a:moveTo>
                  <a:cubicBezTo>
                    <a:pt x="8" y="22"/>
                    <a:pt x="19" y="11"/>
                    <a:pt x="33" y="11"/>
                  </a:cubicBezTo>
                  <a:cubicBezTo>
                    <a:pt x="34" y="11"/>
                    <a:pt x="36" y="12"/>
                    <a:pt x="38" y="12"/>
                  </a:cubicBezTo>
                  <a:cubicBezTo>
                    <a:pt x="44" y="6"/>
                    <a:pt x="44" y="6"/>
                    <a:pt x="44" y="6"/>
                  </a:cubicBezTo>
                  <a:cubicBezTo>
                    <a:pt x="40" y="4"/>
                    <a:pt x="37" y="4"/>
                    <a:pt x="33" y="4"/>
                  </a:cubicBezTo>
                  <a:cubicBezTo>
                    <a:pt x="15" y="4"/>
                    <a:pt x="0" y="18"/>
                    <a:pt x="0" y="35"/>
                  </a:cubicBezTo>
                  <a:cubicBezTo>
                    <a:pt x="0" y="39"/>
                    <a:pt x="1" y="44"/>
                    <a:pt x="3" y="48"/>
                  </a:cubicBezTo>
                  <a:cubicBezTo>
                    <a:pt x="9" y="42"/>
                    <a:pt x="9" y="42"/>
                    <a:pt x="9" y="42"/>
                  </a:cubicBezTo>
                  <a:cubicBezTo>
                    <a:pt x="8" y="39"/>
                    <a:pt x="8" y="37"/>
                    <a:pt x="8" y="35"/>
                  </a:cubicBezTo>
                  <a:close/>
                  <a:moveTo>
                    <a:pt x="100" y="0"/>
                  </a:moveTo>
                  <a:cubicBezTo>
                    <a:pt x="49" y="0"/>
                    <a:pt x="8" y="41"/>
                    <a:pt x="8" y="92"/>
                  </a:cubicBezTo>
                  <a:cubicBezTo>
                    <a:pt x="8" y="142"/>
                    <a:pt x="49" y="184"/>
                    <a:pt x="100" y="184"/>
                  </a:cubicBezTo>
                  <a:cubicBezTo>
                    <a:pt x="151" y="184"/>
                    <a:pt x="192" y="142"/>
                    <a:pt x="192" y="92"/>
                  </a:cubicBezTo>
                  <a:cubicBezTo>
                    <a:pt x="192" y="41"/>
                    <a:pt x="151" y="0"/>
                    <a:pt x="100" y="0"/>
                  </a:cubicBezTo>
                  <a:close/>
                  <a:moveTo>
                    <a:pt x="100" y="176"/>
                  </a:moveTo>
                  <a:cubicBezTo>
                    <a:pt x="54" y="176"/>
                    <a:pt x="16" y="138"/>
                    <a:pt x="16" y="92"/>
                  </a:cubicBezTo>
                  <a:cubicBezTo>
                    <a:pt x="16" y="45"/>
                    <a:pt x="54" y="8"/>
                    <a:pt x="100" y="8"/>
                  </a:cubicBezTo>
                  <a:cubicBezTo>
                    <a:pt x="146" y="8"/>
                    <a:pt x="184" y="45"/>
                    <a:pt x="184" y="92"/>
                  </a:cubicBezTo>
                  <a:cubicBezTo>
                    <a:pt x="184" y="138"/>
                    <a:pt x="146" y="176"/>
                    <a:pt x="100" y="176"/>
                  </a:cubicBezTo>
                  <a:close/>
                  <a:moveTo>
                    <a:pt x="167" y="4"/>
                  </a:moveTo>
                  <a:cubicBezTo>
                    <a:pt x="163" y="4"/>
                    <a:pt x="160" y="4"/>
                    <a:pt x="156" y="6"/>
                  </a:cubicBezTo>
                  <a:cubicBezTo>
                    <a:pt x="162" y="12"/>
                    <a:pt x="162" y="12"/>
                    <a:pt x="162" y="12"/>
                  </a:cubicBezTo>
                  <a:cubicBezTo>
                    <a:pt x="164" y="12"/>
                    <a:pt x="166" y="11"/>
                    <a:pt x="167" y="11"/>
                  </a:cubicBezTo>
                  <a:cubicBezTo>
                    <a:pt x="181" y="11"/>
                    <a:pt x="192" y="22"/>
                    <a:pt x="192" y="35"/>
                  </a:cubicBezTo>
                  <a:cubicBezTo>
                    <a:pt x="192" y="37"/>
                    <a:pt x="192" y="39"/>
                    <a:pt x="191" y="42"/>
                  </a:cubicBezTo>
                  <a:cubicBezTo>
                    <a:pt x="197" y="48"/>
                    <a:pt x="197" y="48"/>
                    <a:pt x="197" y="48"/>
                  </a:cubicBezTo>
                  <a:cubicBezTo>
                    <a:pt x="199" y="44"/>
                    <a:pt x="200" y="39"/>
                    <a:pt x="200" y="35"/>
                  </a:cubicBezTo>
                  <a:cubicBezTo>
                    <a:pt x="200" y="18"/>
                    <a:pt x="185" y="4"/>
                    <a:pt x="167" y="4"/>
                  </a:cubicBezTo>
                  <a:close/>
                  <a:moveTo>
                    <a:pt x="100" y="92"/>
                  </a:moveTo>
                  <a:cubicBezTo>
                    <a:pt x="64" y="92"/>
                    <a:pt x="64" y="92"/>
                    <a:pt x="64" y="92"/>
                  </a:cubicBezTo>
                  <a:cubicBezTo>
                    <a:pt x="64" y="100"/>
                    <a:pt x="64" y="100"/>
                    <a:pt x="64" y="100"/>
                  </a:cubicBezTo>
                  <a:cubicBezTo>
                    <a:pt x="108" y="100"/>
                    <a:pt x="108" y="100"/>
                    <a:pt x="108" y="100"/>
                  </a:cubicBezTo>
                  <a:cubicBezTo>
                    <a:pt x="108" y="28"/>
                    <a:pt x="108" y="28"/>
                    <a:pt x="108" y="28"/>
                  </a:cubicBezTo>
                  <a:cubicBezTo>
                    <a:pt x="100" y="28"/>
                    <a:pt x="100" y="28"/>
                    <a:pt x="100" y="28"/>
                  </a:cubicBezTo>
                  <a:lnTo>
                    <a:pt x="100" y="92"/>
                  </a:lnTo>
                  <a:close/>
                </a:path>
              </a:pathLst>
            </a:custGeom>
            <a:solidFill>
              <a:srgbClr val="B721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63" name="TextBox 213">
              <a:extLst>
                <a:ext uri="{FF2B5EF4-FFF2-40B4-BE49-F238E27FC236}">
                  <a16:creationId xmlns:a16="http://schemas.microsoft.com/office/drawing/2014/main" id="{8AB95071-9C91-4598-8827-55C321E279DD}"/>
                </a:ext>
              </a:extLst>
            </p:cNvPr>
            <p:cNvSpPr txBox="1"/>
            <p:nvPr/>
          </p:nvSpPr>
          <p:spPr>
            <a:xfrm>
              <a:off x="1649730" y="3426451"/>
              <a:ext cx="3578860" cy="582275"/>
            </a:xfrm>
            <a:prstGeom prst="rect">
              <a:avLst/>
            </a:prstGeom>
            <a:noFill/>
          </p:spPr>
          <p:txBody>
            <a:bodyPr wrap="square" rtlCol="0">
              <a:spAutoFit/>
            </a:bodyPr>
            <a:lstStyle/>
            <a:p>
              <a:pPr>
                <a:lnSpc>
                  <a:spcPts val="2000"/>
                </a:lnSpc>
              </a:pPr>
              <a:r>
                <a:rPr lang="zh-CN" altLang="en-US" sz="1200"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200" dirty="0">
                <a:sym typeface="Arial" panose="020B0604020202020204" pitchFamily="34" charset="0"/>
              </a:endParaRPr>
            </a:p>
          </p:txBody>
        </p:sp>
      </p:grpSp>
      <p:grpSp>
        <p:nvGrpSpPr>
          <p:cNvPr id="3" name="组合 2">
            <a:extLst>
              <a:ext uri="{FF2B5EF4-FFF2-40B4-BE49-F238E27FC236}">
                <a16:creationId xmlns:a16="http://schemas.microsoft.com/office/drawing/2014/main" id="{F9509372-3CC9-4C63-8D6B-5C1CB9331503}"/>
              </a:ext>
            </a:extLst>
          </p:cNvPr>
          <p:cNvGrpSpPr/>
          <p:nvPr/>
        </p:nvGrpSpPr>
        <p:grpSpPr>
          <a:xfrm>
            <a:off x="1087591" y="4409359"/>
            <a:ext cx="4140999" cy="582275"/>
            <a:chOff x="1087591" y="4409359"/>
            <a:chExt cx="4140999" cy="582275"/>
          </a:xfrm>
        </p:grpSpPr>
        <p:sp>
          <p:nvSpPr>
            <p:cNvPr id="52" name="Freeform 153">
              <a:extLst>
                <a:ext uri="{FF2B5EF4-FFF2-40B4-BE49-F238E27FC236}">
                  <a16:creationId xmlns:a16="http://schemas.microsoft.com/office/drawing/2014/main" id="{8EDD371E-0E69-4587-A9C6-B8BBF8C75A0B}"/>
                </a:ext>
              </a:extLst>
            </p:cNvPr>
            <p:cNvSpPr>
              <a:spLocks noEditPoints="1"/>
            </p:cNvSpPr>
            <p:nvPr/>
          </p:nvSpPr>
          <p:spPr bwMode="auto">
            <a:xfrm>
              <a:off x="1087591" y="4461230"/>
              <a:ext cx="434943" cy="383774"/>
            </a:xfrm>
            <a:custGeom>
              <a:avLst/>
              <a:gdLst>
                <a:gd name="T0" fmla="*/ 194 w 228"/>
                <a:gd name="T1" fmla="*/ 0 h 200"/>
                <a:gd name="T2" fmla="*/ 39 w 228"/>
                <a:gd name="T3" fmla="*/ 0 h 200"/>
                <a:gd name="T4" fmla="*/ 0 w 228"/>
                <a:gd name="T5" fmla="*/ 41 h 200"/>
                <a:gd name="T6" fmla="*/ 0 w 228"/>
                <a:gd name="T7" fmla="*/ 68 h 200"/>
                <a:gd name="T8" fmla="*/ 12 w 228"/>
                <a:gd name="T9" fmla="*/ 68 h 200"/>
                <a:gd name="T10" fmla="*/ 12 w 228"/>
                <a:gd name="T11" fmla="*/ 200 h 200"/>
                <a:gd name="T12" fmla="*/ 220 w 228"/>
                <a:gd name="T13" fmla="*/ 200 h 200"/>
                <a:gd name="T14" fmla="*/ 220 w 228"/>
                <a:gd name="T15" fmla="*/ 68 h 200"/>
                <a:gd name="T16" fmla="*/ 228 w 228"/>
                <a:gd name="T17" fmla="*/ 68 h 200"/>
                <a:gd name="T18" fmla="*/ 228 w 228"/>
                <a:gd name="T19" fmla="*/ 41 h 200"/>
                <a:gd name="T20" fmla="*/ 194 w 228"/>
                <a:gd name="T21" fmla="*/ 0 h 200"/>
                <a:gd name="T22" fmla="*/ 212 w 228"/>
                <a:gd name="T23" fmla="*/ 192 h 200"/>
                <a:gd name="T24" fmla="*/ 20 w 228"/>
                <a:gd name="T25" fmla="*/ 192 h 200"/>
                <a:gd name="T26" fmla="*/ 20 w 228"/>
                <a:gd name="T27" fmla="*/ 68 h 200"/>
                <a:gd name="T28" fmla="*/ 212 w 228"/>
                <a:gd name="T29" fmla="*/ 68 h 200"/>
                <a:gd name="T30" fmla="*/ 212 w 228"/>
                <a:gd name="T31" fmla="*/ 192 h 200"/>
                <a:gd name="T32" fmla="*/ 220 w 228"/>
                <a:gd name="T33" fmla="*/ 60 h 200"/>
                <a:gd name="T34" fmla="*/ 8 w 228"/>
                <a:gd name="T35" fmla="*/ 60 h 200"/>
                <a:gd name="T36" fmla="*/ 8 w 228"/>
                <a:gd name="T37" fmla="*/ 44 h 200"/>
                <a:gd name="T38" fmla="*/ 42 w 228"/>
                <a:gd name="T39" fmla="*/ 8 h 200"/>
                <a:gd name="T40" fmla="*/ 190 w 228"/>
                <a:gd name="T41" fmla="*/ 8 h 200"/>
                <a:gd name="T42" fmla="*/ 220 w 228"/>
                <a:gd name="T43" fmla="*/ 44 h 200"/>
                <a:gd name="T44" fmla="*/ 220 w 228"/>
                <a:gd name="T45" fmla="*/ 60 h 200"/>
                <a:gd name="T46" fmla="*/ 60 w 228"/>
                <a:gd name="T47" fmla="*/ 124 h 200"/>
                <a:gd name="T48" fmla="*/ 172 w 228"/>
                <a:gd name="T49" fmla="*/ 124 h 200"/>
                <a:gd name="T50" fmla="*/ 184 w 228"/>
                <a:gd name="T51" fmla="*/ 112 h 200"/>
                <a:gd name="T52" fmla="*/ 184 w 228"/>
                <a:gd name="T53" fmla="*/ 104 h 200"/>
                <a:gd name="T54" fmla="*/ 172 w 228"/>
                <a:gd name="T55" fmla="*/ 92 h 200"/>
                <a:gd name="T56" fmla="*/ 60 w 228"/>
                <a:gd name="T57" fmla="*/ 92 h 200"/>
                <a:gd name="T58" fmla="*/ 48 w 228"/>
                <a:gd name="T59" fmla="*/ 104 h 200"/>
                <a:gd name="T60" fmla="*/ 48 w 228"/>
                <a:gd name="T61" fmla="*/ 112 h 200"/>
                <a:gd name="T62" fmla="*/ 60 w 228"/>
                <a:gd name="T63" fmla="*/ 124 h 200"/>
                <a:gd name="T64" fmla="*/ 56 w 228"/>
                <a:gd name="T65" fmla="*/ 104 h 200"/>
                <a:gd name="T66" fmla="*/ 60 w 228"/>
                <a:gd name="T67" fmla="*/ 100 h 200"/>
                <a:gd name="T68" fmla="*/ 172 w 228"/>
                <a:gd name="T69" fmla="*/ 100 h 200"/>
                <a:gd name="T70" fmla="*/ 176 w 228"/>
                <a:gd name="T71" fmla="*/ 104 h 200"/>
                <a:gd name="T72" fmla="*/ 176 w 228"/>
                <a:gd name="T73" fmla="*/ 112 h 200"/>
                <a:gd name="T74" fmla="*/ 172 w 228"/>
                <a:gd name="T75" fmla="*/ 116 h 200"/>
                <a:gd name="T76" fmla="*/ 60 w 228"/>
                <a:gd name="T77" fmla="*/ 116 h 200"/>
                <a:gd name="T78" fmla="*/ 56 w 228"/>
                <a:gd name="T79" fmla="*/ 112 h 200"/>
                <a:gd name="T80" fmla="*/ 56 w 228"/>
                <a:gd name="T81"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200">
                  <a:moveTo>
                    <a:pt x="194" y="0"/>
                  </a:moveTo>
                  <a:cubicBezTo>
                    <a:pt x="39" y="0"/>
                    <a:pt x="39" y="0"/>
                    <a:pt x="39" y="0"/>
                  </a:cubicBezTo>
                  <a:cubicBezTo>
                    <a:pt x="0" y="41"/>
                    <a:pt x="0" y="41"/>
                    <a:pt x="0" y="41"/>
                  </a:cubicBezTo>
                  <a:cubicBezTo>
                    <a:pt x="0" y="68"/>
                    <a:pt x="0" y="68"/>
                    <a:pt x="0" y="68"/>
                  </a:cubicBezTo>
                  <a:cubicBezTo>
                    <a:pt x="12" y="68"/>
                    <a:pt x="12" y="68"/>
                    <a:pt x="12" y="68"/>
                  </a:cubicBezTo>
                  <a:cubicBezTo>
                    <a:pt x="12" y="200"/>
                    <a:pt x="12" y="200"/>
                    <a:pt x="12" y="200"/>
                  </a:cubicBezTo>
                  <a:cubicBezTo>
                    <a:pt x="220" y="200"/>
                    <a:pt x="220" y="200"/>
                    <a:pt x="220" y="200"/>
                  </a:cubicBezTo>
                  <a:cubicBezTo>
                    <a:pt x="220" y="68"/>
                    <a:pt x="220" y="68"/>
                    <a:pt x="220" y="68"/>
                  </a:cubicBezTo>
                  <a:cubicBezTo>
                    <a:pt x="228" y="68"/>
                    <a:pt x="228" y="68"/>
                    <a:pt x="228" y="68"/>
                  </a:cubicBezTo>
                  <a:cubicBezTo>
                    <a:pt x="228" y="41"/>
                    <a:pt x="228" y="41"/>
                    <a:pt x="228" y="41"/>
                  </a:cubicBezTo>
                  <a:lnTo>
                    <a:pt x="194" y="0"/>
                  </a:lnTo>
                  <a:close/>
                  <a:moveTo>
                    <a:pt x="212" y="192"/>
                  </a:moveTo>
                  <a:cubicBezTo>
                    <a:pt x="20" y="192"/>
                    <a:pt x="20" y="192"/>
                    <a:pt x="20" y="192"/>
                  </a:cubicBezTo>
                  <a:cubicBezTo>
                    <a:pt x="20" y="68"/>
                    <a:pt x="20" y="68"/>
                    <a:pt x="20" y="68"/>
                  </a:cubicBezTo>
                  <a:cubicBezTo>
                    <a:pt x="212" y="68"/>
                    <a:pt x="212" y="68"/>
                    <a:pt x="212" y="68"/>
                  </a:cubicBezTo>
                  <a:lnTo>
                    <a:pt x="212" y="192"/>
                  </a:lnTo>
                  <a:close/>
                  <a:moveTo>
                    <a:pt x="220" y="60"/>
                  </a:moveTo>
                  <a:cubicBezTo>
                    <a:pt x="8" y="60"/>
                    <a:pt x="8" y="60"/>
                    <a:pt x="8" y="60"/>
                  </a:cubicBezTo>
                  <a:cubicBezTo>
                    <a:pt x="8" y="44"/>
                    <a:pt x="8" y="44"/>
                    <a:pt x="8" y="44"/>
                  </a:cubicBezTo>
                  <a:cubicBezTo>
                    <a:pt x="42" y="8"/>
                    <a:pt x="42" y="8"/>
                    <a:pt x="42" y="8"/>
                  </a:cubicBezTo>
                  <a:cubicBezTo>
                    <a:pt x="190" y="8"/>
                    <a:pt x="190" y="8"/>
                    <a:pt x="190" y="8"/>
                  </a:cubicBezTo>
                  <a:cubicBezTo>
                    <a:pt x="220" y="44"/>
                    <a:pt x="220" y="44"/>
                    <a:pt x="220" y="44"/>
                  </a:cubicBezTo>
                  <a:lnTo>
                    <a:pt x="220" y="60"/>
                  </a:lnTo>
                  <a:close/>
                  <a:moveTo>
                    <a:pt x="60" y="124"/>
                  </a:moveTo>
                  <a:cubicBezTo>
                    <a:pt x="172" y="124"/>
                    <a:pt x="172" y="124"/>
                    <a:pt x="172" y="124"/>
                  </a:cubicBezTo>
                  <a:cubicBezTo>
                    <a:pt x="179" y="124"/>
                    <a:pt x="184" y="119"/>
                    <a:pt x="184" y="112"/>
                  </a:cubicBezTo>
                  <a:cubicBezTo>
                    <a:pt x="184" y="104"/>
                    <a:pt x="184" y="104"/>
                    <a:pt x="184" y="104"/>
                  </a:cubicBezTo>
                  <a:cubicBezTo>
                    <a:pt x="184" y="97"/>
                    <a:pt x="179" y="92"/>
                    <a:pt x="172" y="92"/>
                  </a:cubicBezTo>
                  <a:cubicBezTo>
                    <a:pt x="60" y="92"/>
                    <a:pt x="60" y="92"/>
                    <a:pt x="60" y="92"/>
                  </a:cubicBezTo>
                  <a:cubicBezTo>
                    <a:pt x="53" y="92"/>
                    <a:pt x="48" y="97"/>
                    <a:pt x="48" y="104"/>
                  </a:cubicBezTo>
                  <a:cubicBezTo>
                    <a:pt x="48" y="112"/>
                    <a:pt x="48" y="112"/>
                    <a:pt x="48" y="112"/>
                  </a:cubicBezTo>
                  <a:cubicBezTo>
                    <a:pt x="48" y="119"/>
                    <a:pt x="53" y="124"/>
                    <a:pt x="60" y="124"/>
                  </a:cubicBezTo>
                  <a:close/>
                  <a:moveTo>
                    <a:pt x="56" y="104"/>
                  </a:moveTo>
                  <a:cubicBezTo>
                    <a:pt x="56" y="102"/>
                    <a:pt x="58" y="100"/>
                    <a:pt x="60" y="100"/>
                  </a:cubicBezTo>
                  <a:cubicBezTo>
                    <a:pt x="172" y="100"/>
                    <a:pt x="172" y="100"/>
                    <a:pt x="172" y="100"/>
                  </a:cubicBezTo>
                  <a:cubicBezTo>
                    <a:pt x="174" y="100"/>
                    <a:pt x="176" y="102"/>
                    <a:pt x="176" y="104"/>
                  </a:cubicBezTo>
                  <a:cubicBezTo>
                    <a:pt x="176" y="112"/>
                    <a:pt x="176" y="112"/>
                    <a:pt x="176" y="112"/>
                  </a:cubicBezTo>
                  <a:cubicBezTo>
                    <a:pt x="176" y="114"/>
                    <a:pt x="174" y="116"/>
                    <a:pt x="172" y="116"/>
                  </a:cubicBezTo>
                  <a:cubicBezTo>
                    <a:pt x="60" y="116"/>
                    <a:pt x="60" y="116"/>
                    <a:pt x="60" y="116"/>
                  </a:cubicBezTo>
                  <a:cubicBezTo>
                    <a:pt x="58" y="116"/>
                    <a:pt x="56" y="114"/>
                    <a:pt x="56" y="112"/>
                  </a:cubicBezTo>
                  <a:lnTo>
                    <a:pt x="56" y="104"/>
                  </a:lnTo>
                  <a:close/>
                </a:path>
              </a:pathLst>
            </a:custGeom>
            <a:solidFill>
              <a:srgbClr val="6912E8"/>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64" name="TextBox 218">
              <a:extLst>
                <a:ext uri="{FF2B5EF4-FFF2-40B4-BE49-F238E27FC236}">
                  <a16:creationId xmlns:a16="http://schemas.microsoft.com/office/drawing/2014/main" id="{F2A439ED-43AA-4DF1-BEE5-28A5CA45876E}"/>
                </a:ext>
              </a:extLst>
            </p:cNvPr>
            <p:cNvSpPr txBox="1"/>
            <p:nvPr/>
          </p:nvSpPr>
          <p:spPr>
            <a:xfrm>
              <a:off x="1649730" y="4409359"/>
              <a:ext cx="3578860" cy="582275"/>
            </a:xfrm>
            <a:prstGeom prst="rect">
              <a:avLst/>
            </a:prstGeom>
            <a:noFill/>
          </p:spPr>
          <p:txBody>
            <a:bodyPr wrap="square" rtlCol="0">
              <a:spAutoFit/>
            </a:bodyPr>
            <a:lstStyle>
              <a:defPPr>
                <a:defRPr lang="zh-CN"/>
              </a:defPPr>
              <a:lvl1pPr>
                <a:lnSpc>
                  <a:spcPts val="2000"/>
                </a:lnSpc>
                <a:defRPr sz="1200"/>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grpSp>
        <p:nvGrpSpPr>
          <p:cNvPr id="5" name="组合 4">
            <a:extLst>
              <a:ext uri="{FF2B5EF4-FFF2-40B4-BE49-F238E27FC236}">
                <a16:creationId xmlns:a16="http://schemas.microsoft.com/office/drawing/2014/main" id="{02551E49-25CE-47E1-9F16-2E0F5DB95C51}"/>
              </a:ext>
            </a:extLst>
          </p:cNvPr>
          <p:cNvGrpSpPr/>
          <p:nvPr/>
        </p:nvGrpSpPr>
        <p:grpSpPr>
          <a:xfrm>
            <a:off x="1122441" y="5232382"/>
            <a:ext cx="4058635" cy="742160"/>
            <a:chOff x="1122441" y="5232382"/>
            <a:chExt cx="4058635" cy="742160"/>
          </a:xfrm>
        </p:grpSpPr>
        <p:sp>
          <p:nvSpPr>
            <p:cNvPr id="51" name="Freeform 30">
              <a:extLst>
                <a:ext uri="{FF2B5EF4-FFF2-40B4-BE49-F238E27FC236}">
                  <a16:creationId xmlns:a16="http://schemas.microsoft.com/office/drawing/2014/main" id="{DC085469-3C7D-4F0D-B7AB-F2132AA0E667}"/>
                </a:ext>
              </a:extLst>
            </p:cNvPr>
            <p:cNvSpPr>
              <a:spLocks noEditPoints="1"/>
            </p:cNvSpPr>
            <p:nvPr/>
          </p:nvSpPr>
          <p:spPr bwMode="auto">
            <a:xfrm>
              <a:off x="1122441" y="5232382"/>
              <a:ext cx="396567" cy="402963"/>
            </a:xfrm>
            <a:custGeom>
              <a:avLst/>
              <a:gdLst>
                <a:gd name="T0" fmla="*/ 113 w 208"/>
                <a:gd name="T1" fmla="*/ 37 h 212"/>
                <a:gd name="T2" fmla="*/ 53 w 208"/>
                <a:gd name="T3" fmla="*/ 97 h 212"/>
                <a:gd name="T4" fmla="*/ 59 w 208"/>
                <a:gd name="T5" fmla="*/ 102 h 212"/>
                <a:gd name="T6" fmla="*/ 119 w 208"/>
                <a:gd name="T7" fmla="*/ 42 h 212"/>
                <a:gd name="T8" fmla="*/ 113 w 208"/>
                <a:gd name="T9" fmla="*/ 37 h 212"/>
                <a:gd name="T10" fmla="*/ 87 w 208"/>
                <a:gd name="T11" fmla="*/ 38 h 212"/>
                <a:gd name="T12" fmla="*/ 81 w 208"/>
                <a:gd name="T13" fmla="*/ 33 h 212"/>
                <a:gd name="T14" fmla="*/ 49 w 208"/>
                <a:gd name="T15" fmla="*/ 65 h 212"/>
                <a:gd name="T16" fmla="*/ 55 w 208"/>
                <a:gd name="T17" fmla="*/ 70 h 212"/>
                <a:gd name="T18" fmla="*/ 87 w 208"/>
                <a:gd name="T19" fmla="*/ 38 h 212"/>
                <a:gd name="T20" fmla="*/ 160 w 208"/>
                <a:gd name="T21" fmla="*/ 156 h 212"/>
                <a:gd name="T22" fmla="*/ 152 w 208"/>
                <a:gd name="T23" fmla="*/ 164 h 212"/>
                <a:gd name="T24" fmla="*/ 200 w 208"/>
                <a:gd name="T25" fmla="*/ 212 h 212"/>
                <a:gd name="T26" fmla="*/ 208 w 208"/>
                <a:gd name="T27" fmla="*/ 204 h 212"/>
                <a:gd name="T28" fmla="*/ 160 w 208"/>
                <a:gd name="T29" fmla="*/ 156 h 212"/>
                <a:gd name="T30" fmla="*/ 148 w 208"/>
                <a:gd name="T31" fmla="*/ 32 h 212"/>
                <a:gd name="T32" fmla="*/ 32 w 208"/>
                <a:gd name="T33" fmla="*/ 32 h 212"/>
                <a:gd name="T34" fmla="*/ 32 w 208"/>
                <a:gd name="T35" fmla="*/ 148 h 212"/>
                <a:gd name="T36" fmla="*/ 148 w 208"/>
                <a:gd name="T37" fmla="*/ 148 h 212"/>
                <a:gd name="T38" fmla="*/ 148 w 208"/>
                <a:gd name="T39" fmla="*/ 32 h 212"/>
                <a:gd name="T40" fmla="*/ 142 w 208"/>
                <a:gd name="T41" fmla="*/ 142 h 212"/>
                <a:gd name="T42" fmla="*/ 38 w 208"/>
                <a:gd name="T43" fmla="*/ 142 h 212"/>
                <a:gd name="T44" fmla="*/ 38 w 208"/>
                <a:gd name="T45" fmla="*/ 37 h 212"/>
                <a:gd name="T46" fmla="*/ 142 w 208"/>
                <a:gd name="T47" fmla="*/ 37 h 212"/>
                <a:gd name="T48" fmla="*/ 142 w 208"/>
                <a:gd name="T49" fmla="*/ 142 h 212"/>
                <a:gd name="T50" fmla="*/ 108 w 208"/>
                <a:gd name="T51" fmla="*/ 80 h 212"/>
                <a:gd name="T52" fmla="*/ 112 w 208"/>
                <a:gd name="T53" fmla="*/ 88 h 212"/>
                <a:gd name="T54" fmla="*/ 135 w 208"/>
                <a:gd name="T55" fmla="*/ 62 h 212"/>
                <a:gd name="T56" fmla="*/ 129 w 208"/>
                <a:gd name="T57" fmla="*/ 57 h 212"/>
                <a:gd name="T58" fmla="*/ 108 w 208"/>
                <a:gd name="T59"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8" h="212">
                  <a:moveTo>
                    <a:pt x="113" y="37"/>
                  </a:moveTo>
                  <a:cubicBezTo>
                    <a:pt x="53" y="97"/>
                    <a:pt x="53" y="97"/>
                    <a:pt x="53" y="97"/>
                  </a:cubicBezTo>
                  <a:cubicBezTo>
                    <a:pt x="59" y="102"/>
                    <a:pt x="59" y="102"/>
                    <a:pt x="59" y="102"/>
                  </a:cubicBezTo>
                  <a:cubicBezTo>
                    <a:pt x="119" y="42"/>
                    <a:pt x="119" y="42"/>
                    <a:pt x="119" y="42"/>
                  </a:cubicBezTo>
                  <a:lnTo>
                    <a:pt x="113" y="37"/>
                  </a:lnTo>
                  <a:close/>
                  <a:moveTo>
                    <a:pt x="87" y="38"/>
                  </a:moveTo>
                  <a:cubicBezTo>
                    <a:pt x="81" y="33"/>
                    <a:pt x="81" y="33"/>
                    <a:pt x="81" y="33"/>
                  </a:cubicBezTo>
                  <a:cubicBezTo>
                    <a:pt x="49" y="65"/>
                    <a:pt x="49" y="65"/>
                    <a:pt x="49" y="65"/>
                  </a:cubicBezTo>
                  <a:cubicBezTo>
                    <a:pt x="55" y="70"/>
                    <a:pt x="55" y="70"/>
                    <a:pt x="55" y="70"/>
                  </a:cubicBezTo>
                  <a:lnTo>
                    <a:pt x="87" y="38"/>
                  </a:lnTo>
                  <a:close/>
                  <a:moveTo>
                    <a:pt x="160" y="156"/>
                  </a:moveTo>
                  <a:cubicBezTo>
                    <a:pt x="152" y="164"/>
                    <a:pt x="152" y="164"/>
                    <a:pt x="152" y="164"/>
                  </a:cubicBezTo>
                  <a:cubicBezTo>
                    <a:pt x="200" y="212"/>
                    <a:pt x="200" y="212"/>
                    <a:pt x="200" y="212"/>
                  </a:cubicBezTo>
                  <a:cubicBezTo>
                    <a:pt x="208" y="204"/>
                    <a:pt x="208" y="204"/>
                    <a:pt x="208" y="204"/>
                  </a:cubicBezTo>
                  <a:lnTo>
                    <a:pt x="160" y="156"/>
                  </a:lnTo>
                  <a:close/>
                  <a:moveTo>
                    <a:pt x="148" y="32"/>
                  </a:moveTo>
                  <a:cubicBezTo>
                    <a:pt x="116" y="0"/>
                    <a:pt x="64" y="0"/>
                    <a:pt x="32" y="32"/>
                  </a:cubicBezTo>
                  <a:cubicBezTo>
                    <a:pt x="0" y="64"/>
                    <a:pt x="0" y="116"/>
                    <a:pt x="32" y="148"/>
                  </a:cubicBezTo>
                  <a:cubicBezTo>
                    <a:pt x="64" y="180"/>
                    <a:pt x="116" y="180"/>
                    <a:pt x="148" y="148"/>
                  </a:cubicBezTo>
                  <a:cubicBezTo>
                    <a:pt x="180" y="116"/>
                    <a:pt x="180" y="64"/>
                    <a:pt x="148" y="32"/>
                  </a:cubicBezTo>
                  <a:close/>
                  <a:moveTo>
                    <a:pt x="142" y="142"/>
                  </a:moveTo>
                  <a:cubicBezTo>
                    <a:pt x="113" y="171"/>
                    <a:pt x="67" y="171"/>
                    <a:pt x="38" y="142"/>
                  </a:cubicBezTo>
                  <a:cubicBezTo>
                    <a:pt x="9" y="113"/>
                    <a:pt x="9" y="66"/>
                    <a:pt x="38" y="37"/>
                  </a:cubicBezTo>
                  <a:cubicBezTo>
                    <a:pt x="67" y="8"/>
                    <a:pt x="113" y="8"/>
                    <a:pt x="142" y="37"/>
                  </a:cubicBezTo>
                  <a:cubicBezTo>
                    <a:pt x="171" y="66"/>
                    <a:pt x="171" y="113"/>
                    <a:pt x="142" y="142"/>
                  </a:cubicBezTo>
                  <a:close/>
                  <a:moveTo>
                    <a:pt x="108" y="80"/>
                  </a:moveTo>
                  <a:cubicBezTo>
                    <a:pt x="112" y="88"/>
                    <a:pt x="112" y="88"/>
                    <a:pt x="112" y="88"/>
                  </a:cubicBezTo>
                  <a:cubicBezTo>
                    <a:pt x="135" y="62"/>
                    <a:pt x="135" y="62"/>
                    <a:pt x="135" y="62"/>
                  </a:cubicBezTo>
                  <a:cubicBezTo>
                    <a:pt x="129" y="57"/>
                    <a:pt x="129" y="57"/>
                    <a:pt x="129" y="57"/>
                  </a:cubicBezTo>
                  <a:lnTo>
                    <a:pt x="108" y="80"/>
                  </a:lnTo>
                  <a:close/>
                </a:path>
              </a:pathLst>
            </a:custGeom>
            <a:solidFill>
              <a:srgbClr val="5E36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65" name="TextBox 221">
              <a:extLst>
                <a:ext uri="{FF2B5EF4-FFF2-40B4-BE49-F238E27FC236}">
                  <a16:creationId xmlns:a16="http://schemas.microsoft.com/office/drawing/2014/main" id="{35B2C19B-011E-44E7-9330-487E569F1B91}"/>
                </a:ext>
              </a:extLst>
            </p:cNvPr>
            <p:cNvSpPr txBox="1"/>
            <p:nvPr/>
          </p:nvSpPr>
          <p:spPr>
            <a:xfrm>
              <a:off x="1602216" y="5392267"/>
              <a:ext cx="3578860" cy="582275"/>
            </a:xfrm>
            <a:prstGeom prst="rect">
              <a:avLst/>
            </a:prstGeom>
            <a:noFill/>
          </p:spPr>
          <p:txBody>
            <a:bodyPr wrap="square" rtlCol="0">
              <a:spAutoFit/>
            </a:bodyPr>
            <a:lstStyle>
              <a:defPPr>
                <a:defRPr lang="zh-CN"/>
              </a:defPPr>
              <a:lvl1pPr>
                <a:lnSpc>
                  <a:spcPts val="2000"/>
                </a:lnSpc>
                <a:defRPr sz="1200"/>
              </a:lvl1pPr>
            </a:lstStyle>
            <a:p>
              <a:r>
                <a:rPr lang="zh-CN" altLang="en-US" dirty="0">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sym typeface="Arial" panose="020B0604020202020204" pitchFamily="34" charset="0"/>
              </a:endParaRPr>
            </a:p>
          </p:txBody>
        </p:sp>
      </p:grpSp>
      <p:grpSp>
        <p:nvGrpSpPr>
          <p:cNvPr id="66" name="Group 24">
            <a:extLst>
              <a:ext uri="{FF2B5EF4-FFF2-40B4-BE49-F238E27FC236}">
                <a16:creationId xmlns:a16="http://schemas.microsoft.com/office/drawing/2014/main" id="{E331BB0B-3775-49EC-BB3B-CFFAA4BA0391}"/>
              </a:ext>
            </a:extLst>
          </p:cNvPr>
          <p:cNvGrpSpPr/>
          <p:nvPr/>
        </p:nvGrpSpPr>
        <p:grpSpPr>
          <a:xfrm>
            <a:off x="6096000" y="1321715"/>
            <a:ext cx="4744065" cy="4522342"/>
            <a:chOff x="6258232" y="1321715"/>
            <a:chExt cx="4744065" cy="4522342"/>
          </a:xfrm>
        </p:grpSpPr>
        <p:sp>
          <p:nvSpPr>
            <p:cNvPr id="67" name="Freeform 8">
              <a:extLst>
                <a:ext uri="{FF2B5EF4-FFF2-40B4-BE49-F238E27FC236}">
                  <a16:creationId xmlns:a16="http://schemas.microsoft.com/office/drawing/2014/main" id="{3DC212F3-B082-4129-BB07-4CAE2A88343E}"/>
                </a:ext>
              </a:extLst>
            </p:cNvPr>
            <p:cNvSpPr>
              <a:spLocks noEditPoints="1"/>
            </p:cNvSpPr>
            <p:nvPr/>
          </p:nvSpPr>
          <p:spPr bwMode="auto">
            <a:xfrm>
              <a:off x="8710706" y="2768324"/>
              <a:ext cx="1462832" cy="1419569"/>
            </a:xfrm>
            <a:custGeom>
              <a:avLst/>
              <a:gdLst>
                <a:gd name="T0" fmla="*/ 1025 w 1082"/>
                <a:gd name="T1" fmla="*/ 101 h 1050"/>
                <a:gd name="T2" fmla="*/ 915 w 1082"/>
                <a:gd name="T3" fmla="*/ 57 h 1050"/>
                <a:gd name="T4" fmla="*/ 801 w 1082"/>
                <a:gd name="T5" fmla="*/ 26 h 1050"/>
                <a:gd name="T6" fmla="*/ 682 w 1082"/>
                <a:gd name="T7" fmla="*/ 6 h 1050"/>
                <a:gd name="T8" fmla="*/ 558 w 1082"/>
                <a:gd name="T9" fmla="*/ 0 h 1050"/>
                <a:gd name="T10" fmla="*/ 458 w 1082"/>
                <a:gd name="T11" fmla="*/ 4 h 1050"/>
                <a:gd name="T12" fmla="*/ 328 w 1082"/>
                <a:gd name="T13" fmla="*/ 23 h 1050"/>
                <a:gd name="T14" fmla="*/ 205 w 1082"/>
                <a:gd name="T15" fmla="*/ 56 h 1050"/>
                <a:gd name="T16" fmla="*/ 87 w 1082"/>
                <a:gd name="T17" fmla="*/ 102 h 1050"/>
                <a:gd name="T18" fmla="*/ 52 w 1082"/>
                <a:gd name="T19" fmla="*/ 118 h 1050"/>
                <a:gd name="T20" fmla="*/ 47 w 1082"/>
                <a:gd name="T21" fmla="*/ 180 h 1050"/>
                <a:gd name="T22" fmla="*/ 83 w 1082"/>
                <a:gd name="T23" fmla="*/ 209 h 1050"/>
                <a:gd name="T24" fmla="*/ 172 w 1082"/>
                <a:gd name="T25" fmla="*/ 288 h 1050"/>
                <a:gd name="T26" fmla="*/ 301 w 1082"/>
                <a:gd name="T27" fmla="*/ 441 h 1050"/>
                <a:gd name="T28" fmla="*/ 402 w 1082"/>
                <a:gd name="T29" fmla="*/ 609 h 1050"/>
                <a:gd name="T30" fmla="*/ 473 w 1082"/>
                <a:gd name="T31" fmla="*/ 792 h 1050"/>
                <a:gd name="T32" fmla="*/ 514 w 1082"/>
                <a:gd name="T33" fmla="*/ 986 h 1050"/>
                <a:gd name="T34" fmla="*/ 520 w 1082"/>
                <a:gd name="T35" fmla="*/ 1050 h 1050"/>
                <a:gd name="T36" fmla="*/ 571 w 1082"/>
                <a:gd name="T37" fmla="*/ 1019 h 1050"/>
                <a:gd name="T38" fmla="*/ 626 w 1082"/>
                <a:gd name="T39" fmla="*/ 980 h 1050"/>
                <a:gd name="T40" fmla="*/ 720 w 1082"/>
                <a:gd name="T41" fmla="*/ 900 h 1050"/>
                <a:gd name="T42" fmla="*/ 806 w 1082"/>
                <a:gd name="T43" fmla="*/ 812 h 1050"/>
                <a:gd name="T44" fmla="*/ 882 w 1082"/>
                <a:gd name="T45" fmla="*/ 715 h 1050"/>
                <a:gd name="T46" fmla="*/ 946 w 1082"/>
                <a:gd name="T47" fmla="*/ 609 h 1050"/>
                <a:gd name="T48" fmla="*/ 1000 w 1082"/>
                <a:gd name="T49" fmla="*/ 497 h 1050"/>
                <a:gd name="T50" fmla="*/ 1041 w 1082"/>
                <a:gd name="T51" fmla="*/ 379 h 1050"/>
                <a:gd name="T52" fmla="*/ 1068 w 1082"/>
                <a:gd name="T53" fmla="*/ 255 h 1050"/>
                <a:gd name="T54" fmla="*/ 1078 w 1082"/>
                <a:gd name="T55" fmla="*/ 185 h 1050"/>
                <a:gd name="T56" fmla="*/ 1056 w 1082"/>
                <a:gd name="T57" fmla="*/ 114 h 1050"/>
                <a:gd name="T58" fmla="*/ 1026 w 1082"/>
                <a:gd name="T59" fmla="*/ 165 h 1050"/>
                <a:gd name="T60" fmla="*/ 994 w 1082"/>
                <a:gd name="T61" fmla="*/ 351 h 1050"/>
                <a:gd name="T62" fmla="*/ 929 w 1082"/>
                <a:gd name="T63" fmla="*/ 526 h 1050"/>
                <a:gd name="T64" fmla="*/ 836 w 1082"/>
                <a:gd name="T65" fmla="*/ 689 h 1050"/>
                <a:gd name="T66" fmla="*/ 713 w 1082"/>
                <a:gd name="T67" fmla="*/ 834 h 1050"/>
                <a:gd name="T68" fmla="*/ 606 w 1082"/>
                <a:gd name="T69" fmla="*/ 929 h 1050"/>
                <a:gd name="T70" fmla="*/ 563 w 1082"/>
                <a:gd name="T71" fmla="*/ 960 h 1050"/>
                <a:gd name="T72" fmla="*/ 540 w 1082"/>
                <a:gd name="T73" fmla="*/ 836 h 1050"/>
                <a:gd name="T74" fmla="*/ 460 w 1082"/>
                <a:gd name="T75" fmla="*/ 612 h 1050"/>
                <a:gd name="T76" fmla="*/ 343 w 1082"/>
                <a:gd name="T77" fmla="*/ 410 h 1050"/>
                <a:gd name="T78" fmla="*/ 192 w 1082"/>
                <a:gd name="T79" fmla="*/ 235 h 1050"/>
                <a:gd name="T80" fmla="*/ 100 w 1082"/>
                <a:gd name="T81" fmla="*/ 154 h 1050"/>
                <a:gd name="T82" fmla="*/ 132 w 1082"/>
                <a:gd name="T83" fmla="*/ 139 h 1050"/>
                <a:gd name="T84" fmla="*/ 240 w 1082"/>
                <a:gd name="T85" fmla="*/ 101 h 1050"/>
                <a:gd name="T86" fmla="*/ 353 w 1082"/>
                <a:gd name="T87" fmla="*/ 72 h 1050"/>
                <a:gd name="T88" fmla="*/ 469 w 1082"/>
                <a:gd name="T89" fmla="*/ 57 h 1050"/>
                <a:gd name="T90" fmla="*/ 558 w 1082"/>
                <a:gd name="T91" fmla="*/ 53 h 1050"/>
                <a:gd name="T92" fmla="*/ 679 w 1082"/>
                <a:gd name="T93" fmla="*/ 60 h 1050"/>
                <a:gd name="T94" fmla="*/ 797 w 1082"/>
                <a:gd name="T95" fmla="*/ 79 h 1050"/>
                <a:gd name="T96" fmla="*/ 912 w 1082"/>
                <a:gd name="T97" fmla="*/ 112 h 1050"/>
                <a:gd name="T98" fmla="*/ 1022 w 1082"/>
                <a:gd name="T99" fmla="*/ 157 h 1050"/>
                <a:gd name="T100" fmla="*/ 1026 w 1082"/>
                <a:gd name="T101" fmla="*/ 165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2" h="1050">
                  <a:moveTo>
                    <a:pt x="1030" y="103"/>
                  </a:moveTo>
                  <a:lnTo>
                    <a:pt x="1030" y="103"/>
                  </a:lnTo>
                  <a:lnTo>
                    <a:pt x="1025" y="101"/>
                  </a:lnTo>
                  <a:lnTo>
                    <a:pt x="1025" y="101"/>
                  </a:lnTo>
                  <a:lnTo>
                    <a:pt x="999" y="88"/>
                  </a:lnTo>
                  <a:lnTo>
                    <a:pt x="971" y="77"/>
                  </a:lnTo>
                  <a:lnTo>
                    <a:pt x="943" y="67"/>
                  </a:lnTo>
                  <a:lnTo>
                    <a:pt x="915" y="57"/>
                  </a:lnTo>
                  <a:lnTo>
                    <a:pt x="887" y="48"/>
                  </a:lnTo>
                  <a:lnTo>
                    <a:pt x="858" y="40"/>
                  </a:lnTo>
                  <a:lnTo>
                    <a:pt x="830" y="32"/>
                  </a:lnTo>
                  <a:lnTo>
                    <a:pt x="801" y="26"/>
                  </a:lnTo>
                  <a:lnTo>
                    <a:pt x="771" y="20"/>
                  </a:lnTo>
                  <a:lnTo>
                    <a:pt x="741" y="15"/>
                  </a:lnTo>
                  <a:lnTo>
                    <a:pt x="711" y="10"/>
                  </a:lnTo>
                  <a:lnTo>
                    <a:pt x="682" y="6"/>
                  </a:lnTo>
                  <a:lnTo>
                    <a:pt x="651" y="4"/>
                  </a:lnTo>
                  <a:lnTo>
                    <a:pt x="619" y="1"/>
                  </a:lnTo>
                  <a:lnTo>
                    <a:pt x="590" y="0"/>
                  </a:lnTo>
                  <a:lnTo>
                    <a:pt x="558" y="0"/>
                  </a:lnTo>
                  <a:lnTo>
                    <a:pt x="558" y="0"/>
                  </a:lnTo>
                  <a:lnTo>
                    <a:pt x="525" y="0"/>
                  </a:lnTo>
                  <a:lnTo>
                    <a:pt x="491" y="2"/>
                  </a:lnTo>
                  <a:lnTo>
                    <a:pt x="458" y="4"/>
                  </a:lnTo>
                  <a:lnTo>
                    <a:pt x="425" y="7"/>
                  </a:lnTo>
                  <a:lnTo>
                    <a:pt x="393" y="12"/>
                  </a:lnTo>
                  <a:lnTo>
                    <a:pt x="361" y="17"/>
                  </a:lnTo>
                  <a:lnTo>
                    <a:pt x="328" y="23"/>
                  </a:lnTo>
                  <a:lnTo>
                    <a:pt x="297" y="30"/>
                  </a:lnTo>
                  <a:lnTo>
                    <a:pt x="266" y="38"/>
                  </a:lnTo>
                  <a:lnTo>
                    <a:pt x="235" y="46"/>
                  </a:lnTo>
                  <a:lnTo>
                    <a:pt x="205" y="56"/>
                  </a:lnTo>
                  <a:lnTo>
                    <a:pt x="174" y="66"/>
                  </a:lnTo>
                  <a:lnTo>
                    <a:pt x="144" y="77"/>
                  </a:lnTo>
                  <a:lnTo>
                    <a:pt x="116" y="89"/>
                  </a:lnTo>
                  <a:lnTo>
                    <a:pt x="87" y="102"/>
                  </a:lnTo>
                  <a:lnTo>
                    <a:pt x="59" y="115"/>
                  </a:lnTo>
                  <a:lnTo>
                    <a:pt x="59" y="115"/>
                  </a:lnTo>
                  <a:lnTo>
                    <a:pt x="52" y="118"/>
                  </a:lnTo>
                  <a:lnTo>
                    <a:pt x="52" y="118"/>
                  </a:lnTo>
                  <a:lnTo>
                    <a:pt x="26" y="132"/>
                  </a:lnTo>
                  <a:lnTo>
                    <a:pt x="0" y="147"/>
                  </a:lnTo>
                  <a:lnTo>
                    <a:pt x="0" y="147"/>
                  </a:lnTo>
                  <a:lnTo>
                    <a:pt x="47" y="180"/>
                  </a:lnTo>
                  <a:lnTo>
                    <a:pt x="47" y="180"/>
                  </a:lnTo>
                  <a:lnTo>
                    <a:pt x="52" y="184"/>
                  </a:lnTo>
                  <a:lnTo>
                    <a:pt x="52" y="184"/>
                  </a:lnTo>
                  <a:lnTo>
                    <a:pt x="83" y="209"/>
                  </a:lnTo>
                  <a:lnTo>
                    <a:pt x="113" y="234"/>
                  </a:lnTo>
                  <a:lnTo>
                    <a:pt x="143" y="261"/>
                  </a:lnTo>
                  <a:lnTo>
                    <a:pt x="172" y="288"/>
                  </a:lnTo>
                  <a:lnTo>
                    <a:pt x="172" y="288"/>
                  </a:lnTo>
                  <a:lnTo>
                    <a:pt x="207" y="324"/>
                  </a:lnTo>
                  <a:lnTo>
                    <a:pt x="240" y="362"/>
                  </a:lnTo>
                  <a:lnTo>
                    <a:pt x="271" y="402"/>
                  </a:lnTo>
                  <a:lnTo>
                    <a:pt x="301" y="441"/>
                  </a:lnTo>
                  <a:lnTo>
                    <a:pt x="328" y="481"/>
                  </a:lnTo>
                  <a:lnTo>
                    <a:pt x="355" y="524"/>
                  </a:lnTo>
                  <a:lnTo>
                    <a:pt x="379" y="566"/>
                  </a:lnTo>
                  <a:lnTo>
                    <a:pt x="402" y="609"/>
                  </a:lnTo>
                  <a:lnTo>
                    <a:pt x="423" y="654"/>
                  </a:lnTo>
                  <a:lnTo>
                    <a:pt x="442" y="700"/>
                  </a:lnTo>
                  <a:lnTo>
                    <a:pt x="458" y="746"/>
                  </a:lnTo>
                  <a:lnTo>
                    <a:pt x="473" y="792"/>
                  </a:lnTo>
                  <a:lnTo>
                    <a:pt x="486" y="841"/>
                  </a:lnTo>
                  <a:lnTo>
                    <a:pt x="498" y="888"/>
                  </a:lnTo>
                  <a:lnTo>
                    <a:pt x="506" y="937"/>
                  </a:lnTo>
                  <a:lnTo>
                    <a:pt x="514" y="986"/>
                  </a:lnTo>
                  <a:lnTo>
                    <a:pt x="514" y="986"/>
                  </a:lnTo>
                  <a:lnTo>
                    <a:pt x="515" y="992"/>
                  </a:lnTo>
                  <a:lnTo>
                    <a:pt x="515" y="992"/>
                  </a:lnTo>
                  <a:lnTo>
                    <a:pt x="520" y="1050"/>
                  </a:lnTo>
                  <a:lnTo>
                    <a:pt x="520" y="1050"/>
                  </a:lnTo>
                  <a:lnTo>
                    <a:pt x="546" y="1035"/>
                  </a:lnTo>
                  <a:lnTo>
                    <a:pt x="571" y="1019"/>
                  </a:lnTo>
                  <a:lnTo>
                    <a:pt x="571" y="1019"/>
                  </a:lnTo>
                  <a:lnTo>
                    <a:pt x="576" y="1015"/>
                  </a:lnTo>
                  <a:lnTo>
                    <a:pt x="576" y="1015"/>
                  </a:lnTo>
                  <a:lnTo>
                    <a:pt x="601" y="997"/>
                  </a:lnTo>
                  <a:lnTo>
                    <a:pt x="626" y="980"/>
                  </a:lnTo>
                  <a:lnTo>
                    <a:pt x="651" y="961"/>
                  </a:lnTo>
                  <a:lnTo>
                    <a:pt x="674" y="941"/>
                  </a:lnTo>
                  <a:lnTo>
                    <a:pt x="698" y="922"/>
                  </a:lnTo>
                  <a:lnTo>
                    <a:pt x="720" y="900"/>
                  </a:lnTo>
                  <a:lnTo>
                    <a:pt x="743" y="879"/>
                  </a:lnTo>
                  <a:lnTo>
                    <a:pt x="764" y="858"/>
                  </a:lnTo>
                  <a:lnTo>
                    <a:pt x="785" y="836"/>
                  </a:lnTo>
                  <a:lnTo>
                    <a:pt x="806" y="812"/>
                  </a:lnTo>
                  <a:lnTo>
                    <a:pt x="826" y="788"/>
                  </a:lnTo>
                  <a:lnTo>
                    <a:pt x="844" y="765"/>
                  </a:lnTo>
                  <a:lnTo>
                    <a:pt x="863" y="740"/>
                  </a:lnTo>
                  <a:lnTo>
                    <a:pt x="882" y="715"/>
                  </a:lnTo>
                  <a:lnTo>
                    <a:pt x="898" y="689"/>
                  </a:lnTo>
                  <a:lnTo>
                    <a:pt x="915" y="663"/>
                  </a:lnTo>
                  <a:lnTo>
                    <a:pt x="930" y="637"/>
                  </a:lnTo>
                  <a:lnTo>
                    <a:pt x="946" y="609"/>
                  </a:lnTo>
                  <a:lnTo>
                    <a:pt x="960" y="582"/>
                  </a:lnTo>
                  <a:lnTo>
                    <a:pt x="974" y="555"/>
                  </a:lnTo>
                  <a:lnTo>
                    <a:pt x="987" y="526"/>
                  </a:lnTo>
                  <a:lnTo>
                    <a:pt x="1000" y="497"/>
                  </a:lnTo>
                  <a:lnTo>
                    <a:pt x="1011" y="469"/>
                  </a:lnTo>
                  <a:lnTo>
                    <a:pt x="1021" y="439"/>
                  </a:lnTo>
                  <a:lnTo>
                    <a:pt x="1031" y="409"/>
                  </a:lnTo>
                  <a:lnTo>
                    <a:pt x="1041" y="379"/>
                  </a:lnTo>
                  <a:lnTo>
                    <a:pt x="1048" y="348"/>
                  </a:lnTo>
                  <a:lnTo>
                    <a:pt x="1056" y="317"/>
                  </a:lnTo>
                  <a:lnTo>
                    <a:pt x="1062" y="286"/>
                  </a:lnTo>
                  <a:lnTo>
                    <a:pt x="1068" y="255"/>
                  </a:lnTo>
                  <a:lnTo>
                    <a:pt x="1073" y="224"/>
                  </a:lnTo>
                  <a:lnTo>
                    <a:pt x="1077" y="191"/>
                  </a:lnTo>
                  <a:lnTo>
                    <a:pt x="1077" y="191"/>
                  </a:lnTo>
                  <a:lnTo>
                    <a:pt x="1078" y="185"/>
                  </a:lnTo>
                  <a:lnTo>
                    <a:pt x="1078" y="185"/>
                  </a:lnTo>
                  <a:lnTo>
                    <a:pt x="1082" y="128"/>
                  </a:lnTo>
                  <a:lnTo>
                    <a:pt x="1082" y="128"/>
                  </a:lnTo>
                  <a:lnTo>
                    <a:pt x="1056" y="114"/>
                  </a:lnTo>
                  <a:lnTo>
                    <a:pt x="1030" y="103"/>
                  </a:lnTo>
                  <a:lnTo>
                    <a:pt x="1030" y="103"/>
                  </a:lnTo>
                  <a:close/>
                  <a:moveTo>
                    <a:pt x="1026" y="165"/>
                  </a:moveTo>
                  <a:lnTo>
                    <a:pt x="1026" y="165"/>
                  </a:lnTo>
                  <a:lnTo>
                    <a:pt x="1021" y="213"/>
                  </a:lnTo>
                  <a:lnTo>
                    <a:pt x="1014" y="259"/>
                  </a:lnTo>
                  <a:lnTo>
                    <a:pt x="1005" y="305"/>
                  </a:lnTo>
                  <a:lnTo>
                    <a:pt x="994" y="351"/>
                  </a:lnTo>
                  <a:lnTo>
                    <a:pt x="980" y="395"/>
                  </a:lnTo>
                  <a:lnTo>
                    <a:pt x="965" y="440"/>
                  </a:lnTo>
                  <a:lnTo>
                    <a:pt x="949" y="484"/>
                  </a:lnTo>
                  <a:lnTo>
                    <a:pt x="929" y="526"/>
                  </a:lnTo>
                  <a:lnTo>
                    <a:pt x="909" y="568"/>
                  </a:lnTo>
                  <a:lnTo>
                    <a:pt x="886" y="609"/>
                  </a:lnTo>
                  <a:lnTo>
                    <a:pt x="862" y="650"/>
                  </a:lnTo>
                  <a:lnTo>
                    <a:pt x="836" y="689"/>
                  </a:lnTo>
                  <a:lnTo>
                    <a:pt x="807" y="728"/>
                  </a:lnTo>
                  <a:lnTo>
                    <a:pt x="777" y="765"/>
                  </a:lnTo>
                  <a:lnTo>
                    <a:pt x="746" y="800"/>
                  </a:lnTo>
                  <a:lnTo>
                    <a:pt x="713" y="834"/>
                  </a:lnTo>
                  <a:lnTo>
                    <a:pt x="713" y="834"/>
                  </a:lnTo>
                  <a:lnTo>
                    <a:pt x="679" y="868"/>
                  </a:lnTo>
                  <a:lnTo>
                    <a:pt x="643" y="899"/>
                  </a:lnTo>
                  <a:lnTo>
                    <a:pt x="606" y="929"/>
                  </a:lnTo>
                  <a:lnTo>
                    <a:pt x="568" y="956"/>
                  </a:lnTo>
                  <a:lnTo>
                    <a:pt x="568" y="956"/>
                  </a:lnTo>
                  <a:lnTo>
                    <a:pt x="563" y="960"/>
                  </a:lnTo>
                  <a:lnTo>
                    <a:pt x="563" y="960"/>
                  </a:lnTo>
                  <a:lnTo>
                    <a:pt x="562" y="954"/>
                  </a:lnTo>
                  <a:lnTo>
                    <a:pt x="562" y="954"/>
                  </a:lnTo>
                  <a:lnTo>
                    <a:pt x="552" y="894"/>
                  </a:lnTo>
                  <a:lnTo>
                    <a:pt x="540" y="836"/>
                  </a:lnTo>
                  <a:lnTo>
                    <a:pt x="524" y="777"/>
                  </a:lnTo>
                  <a:lnTo>
                    <a:pt x="505" y="721"/>
                  </a:lnTo>
                  <a:lnTo>
                    <a:pt x="484" y="667"/>
                  </a:lnTo>
                  <a:lnTo>
                    <a:pt x="460" y="612"/>
                  </a:lnTo>
                  <a:lnTo>
                    <a:pt x="435" y="560"/>
                  </a:lnTo>
                  <a:lnTo>
                    <a:pt x="407" y="509"/>
                  </a:lnTo>
                  <a:lnTo>
                    <a:pt x="376" y="459"/>
                  </a:lnTo>
                  <a:lnTo>
                    <a:pt x="343" y="410"/>
                  </a:lnTo>
                  <a:lnTo>
                    <a:pt x="309" y="364"/>
                  </a:lnTo>
                  <a:lnTo>
                    <a:pt x="271" y="319"/>
                  </a:lnTo>
                  <a:lnTo>
                    <a:pt x="233" y="276"/>
                  </a:lnTo>
                  <a:lnTo>
                    <a:pt x="192" y="235"/>
                  </a:lnTo>
                  <a:lnTo>
                    <a:pt x="149" y="195"/>
                  </a:lnTo>
                  <a:lnTo>
                    <a:pt x="105" y="158"/>
                  </a:lnTo>
                  <a:lnTo>
                    <a:pt x="105" y="158"/>
                  </a:lnTo>
                  <a:lnTo>
                    <a:pt x="100" y="154"/>
                  </a:lnTo>
                  <a:lnTo>
                    <a:pt x="100" y="154"/>
                  </a:lnTo>
                  <a:lnTo>
                    <a:pt x="105" y="152"/>
                  </a:lnTo>
                  <a:lnTo>
                    <a:pt x="105" y="152"/>
                  </a:lnTo>
                  <a:lnTo>
                    <a:pt x="132" y="139"/>
                  </a:lnTo>
                  <a:lnTo>
                    <a:pt x="158" y="129"/>
                  </a:lnTo>
                  <a:lnTo>
                    <a:pt x="185" y="118"/>
                  </a:lnTo>
                  <a:lnTo>
                    <a:pt x="213" y="109"/>
                  </a:lnTo>
                  <a:lnTo>
                    <a:pt x="240" y="101"/>
                  </a:lnTo>
                  <a:lnTo>
                    <a:pt x="269" y="92"/>
                  </a:lnTo>
                  <a:lnTo>
                    <a:pt x="296" y="84"/>
                  </a:lnTo>
                  <a:lnTo>
                    <a:pt x="325" y="78"/>
                  </a:lnTo>
                  <a:lnTo>
                    <a:pt x="353" y="72"/>
                  </a:lnTo>
                  <a:lnTo>
                    <a:pt x="382" y="67"/>
                  </a:lnTo>
                  <a:lnTo>
                    <a:pt x="411" y="63"/>
                  </a:lnTo>
                  <a:lnTo>
                    <a:pt x="440" y="60"/>
                  </a:lnTo>
                  <a:lnTo>
                    <a:pt x="469" y="57"/>
                  </a:lnTo>
                  <a:lnTo>
                    <a:pt x="499" y="55"/>
                  </a:lnTo>
                  <a:lnTo>
                    <a:pt x="529" y="53"/>
                  </a:lnTo>
                  <a:lnTo>
                    <a:pt x="558" y="53"/>
                  </a:lnTo>
                  <a:lnTo>
                    <a:pt x="558" y="53"/>
                  </a:lnTo>
                  <a:lnTo>
                    <a:pt x="588" y="53"/>
                  </a:lnTo>
                  <a:lnTo>
                    <a:pt x="619" y="55"/>
                  </a:lnTo>
                  <a:lnTo>
                    <a:pt x="649" y="57"/>
                  </a:lnTo>
                  <a:lnTo>
                    <a:pt x="679" y="60"/>
                  </a:lnTo>
                  <a:lnTo>
                    <a:pt x="709" y="63"/>
                  </a:lnTo>
                  <a:lnTo>
                    <a:pt x="739" y="68"/>
                  </a:lnTo>
                  <a:lnTo>
                    <a:pt x="769" y="73"/>
                  </a:lnTo>
                  <a:lnTo>
                    <a:pt x="797" y="79"/>
                  </a:lnTo>
                  <a:lnTo>
                    <a:pt x="827" y="86"/>
                  </a:lnTo>
                  <a:lnTo>
                    <a:pt x="856" y="94"/>
                  </a:lnTo>
                  <a:lnTo>
                    <a:pt x="884" y="103"/>
                  </a:lnTo>
                  <a:lnTo>
                    <a:pt x="912" y="112"/>
                  </a:lnTo>
                  <a:lnTo>
                    <a:pt x="940" y="122"/>
                  </a:lnTo>
                  <a:lnTo>
                    <a:pt x="968" y="133"/>
                  </a:lnTo>
                  <a:lnTo>
                    <a:pt x="995" y="144"/>
                  </a:lnTo>
                  <a:lnTo>
                    <a:pt x="1022" y="157"/>
                  </a:lnTo>
                  <a:lnTo>
                    <a:pt x="1022" y="157"/>
                  </a:lnTo>
                  <a:lnTo>
                    <a:pt x="1027" y="159"/>
                  </a:lnTo>
                  <a:lnTo>
                    <a:pt x="1027" y="159"/>
                  </a:lnTo>
                  <a:lnTo>
                    <a:pt x="1026" y="165"/>
                  </a:lnTo>
                  <a:lnTo>
                    <a:pt x="1026" y="165"/>
                  </a:lnTo>
                  <a:close/>
                </a:path>
              </a:pathLst>
            </a:custGeom>
            <a:solidFill>
              <a:schemeClr val="bg1">
                <a:lumMod val="8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68" name="Freeform 9">
              <a:extLst>
                <a:ext uri="{FF2B5EF4-FFF2-40B4-BE49-F238E27FC236}">
                  <a16:creationId xmlns:a16="http://schemas.microsoft.com/office/drawing/2014/main" id="{0F5973AC-4061-4303-97DB-BE1566A9FB35}"/>
                </a:ext>
              </a:extLst>
            </p:cNvPr>
            <p:cNvSpPr>
              <a:spLocks noEditPoints="1"/>
            </p:cNvSpPr>
            <p:nvPr/>
          </p:nvSpPr>
          <p:spPr bwMode="auto">
            <a:xfrm>
              <a:off x="8710706" y="2987343"/>
              <a:ext cx="2291591" cy="2856714"/>
            </a:xfrm>
            <a:custGeom>
              <a:avLst/>
              <a:gdLst>
                <a:gd name="T0" fmla="*/ 1169 w 1695"/>
                <a:gd name="T1" fmla="*/ 16 h 2113"/>
                <a:gd name="T2" fmla="*/ 1137 w 1695"/>
                <a:gd name="T3" fmla="*/ 58 h 2113"/>
                <a:gd name="T4" fmla="*/ 1108 w 1695"/>
                <a:gd name="T5" fmla="*/ 209 h 2113"/>
                <a:gd name="T6" fmla="*/ 1024 w 1695"/>
                <a:gd name="T7" fmla="*/ 436 h 2113"/>
                <a:gd name="T8" fmla="*/ 894 w 1695"/>
                <a:gd name="T9" fmla="*/ 644 h 2113"/>
                <a:gd name="T10" fmla="*/ 770 w 1695"/>
                <a:gd name="T11" fmla="*/ 779 h 2113"/>
                <a:gd name="T12" fmla="*/ 637 w 1695"/>
                <a:gd name="T13" fmla="*/ 888 h 2113"/>
                <a:gd name="T14" fmla="*/ 576 w 1695"/>
                <a:gd name="T15" fmla="*/ 929 h 2113"/>
                <a:gd name="T16" fmla="*/ 524 w 1695"/>
                <a:gd name="T17" fmla="*/ 976 h 2113"/>
                <a:gd name="T18" fmla="*/ 519 w 1695"/>
                <a:gd name="T19" fmla="*/ 1082 h 2113"/>
                <a:gd name="T20" fmla="*/ 463 w 1695"/>
                <a:gd name="T21" fmla="*/ 1354 h 2113"/>
                <a:gd name="T22" fmla="*/ 346 w 1695"/>
                <a:gd name="T23" fmla="*/ 1605 h 2113"/>
                <a:gd name="T24" fmla="*/ 172 w 1695"/>
                <a:gd name="T25" fmla="*/ 1824 h 2113"/>
                <a:gd name="T26" fmla="*/ 52 w 1695"/>
                <a:gd name="T27" fmla="*/ 1929 h 2113"/>
                <a:gd name="T28" fmla="*/ 0 w 1695"/>
                <a:gd name="T29" fmla="*/ 1967 h 2113"/>
                <a:gd name="T30" fmla="*/ 59 w 1695"/>
                <a:gd name="T31" fmla="*/ 1997 h 2113"/>
                <a:gd name="T32" fmla="*/ 174 w 1695"/>
                <a:gd name="T33" fmla="*/ 2047 h 2113"/>
                <a:gd name="T34" fmla="*/ 330 w 1695"/>
                <a:gd name="T35" fmla="*/ 2091 h 2113"/>
                <a:gd name="T36" fmla="*/ 491 w 1695"/>
                <a:gd name="T37" fmla="*/ 2112 h 2113"/>
                <a:gd name="T38" fmla="*/ 674 w 1695"/>
                <a:gd name="T39" fmla="*/ 2108 h 2113"/>
                <a:gd name="T40" fmla="*/ 949 w 1695"/>
                <a:gd name="T41" fmla="*/ 2045 h 2113"/>
                <a:gd name="T42" fmla="*/ 1194 w 1695"/>
                <a:gd name="T43" fmla="*/ 1919 h 2113"/>
                <a:gd name="T44" fmla="*/ 1399 w 1695"/>
                <a:gd name="T45" fmla="*/ 1740 h 2113"/>
                <a:gd name="T46" fmla="*/ 1558 w 1695"/>
                <a:gd name="T47" fmla="*/ 1517 h 2113"/>
                <a:gd name="T48" fmla="*/ 1659 w 1695"/>
                <a:gd name="T49" fmla="*/ 1260 h 2113"/>
                <a:gd name="T50" fmla="*/ 1695 w 1695"/>
                <a:gd name="T51" fmla="*/ 976 h 2113"/>
                <a:gd name="T52" fmla="*/ 1686 w 1695"/>
                <a:gd name="T53" fmla="*/ 832 h 2113"/>
                <a:gd name="T54" fmla="*/ 1650 w 1695"/>
                <a:gd name="T55" fmla="*/ 659 h 2113"/>
                <a:gd name="T56" fmla="*/ 1591 w 1695"/>
                <a:gd name="T57" fmla="*/ 497 h 2113"/>
                <a:gd name="T58" fmla="*/ 1506 w 1695"/>
                <a:gd name="T59" fmla="*/ 348 h 2113"/>
                <a:gd name="T60" fmla="*/ 1403 w 1695"/>
                <a:gd name="T61" fmla="*/ 213 h 2113"/>
                <a:gd name="T62" fmla="*/ 1280 w 1695"/>
                <a:gd name="T63" fmla="*/ 97 h 2113"/>
                <a:gd name="T64" fmla="*/ 558 w 1695"/>
                <a:gd name="T65" fmla="*/ 2056 h 2113"/>
                <a:gd name="T66" fmla="*/ 440 w 1695"/>
                <a:gd name="T67" fmla="*/ 2050 h 2113"/>
                <a:gd name="T68" fmla="*/ 297 w 1695"/>
                <a:gd name="T69" fmla="*/ 2023 h 2113"/>
                <a:gd name="T70" fmla="*/ 162 w 1695"/>
                <a:gd name="T71" fmla="*/ 1980 h 2113"/>
                <a:gd name="T72" fmla="*/ 188 w 1695"/>
                <a:gd name="T73" fmla="*/ 1890 h 2113"/>
                <a:gd name="T74" fmla="*/ 333 w 1695"/>
                <a:gd name="T75" fmla="*/ 1727 h 2113"/>
                <a:gd name="T76" fmla="*/ 483 w 1695"/>
                <a:gd name="T77" fmla="*/ 1466 h 2113"/>
                <a:gd name="T78" fmla="*/ 566 w 1695"/>
                <a:gd name="T79" fmla="*/ 1176 h 2113"/>
                <a:gd name="T80" fmla="*/ 616 w 1695"/>
                <a:gd name="T81" fmla="*/ 972 h 2113"/>
                <a:gd name="T82" fmla="*/ 776 w 1695"/>
                <a:gd name="T83" fmla="*/ 852 h 2113"/>
                <a:gd name="T84" fmla="*/ 904 w 1695"/>
                <a:gd name="T85" fmla="*/ 722 h 2113"/>
                <a:gd name="T86" fmla="*/ 1046 w 1695"/>
                <a:gd name="T87" fmla="*/ 518 h 2113"/>
                <a:gd name="T88" fmla="*/ 1144 w 1695"/>
                <a:gd name="T89" fmla="*/ 293 h 2113"/>
                <a:gd name="T90" fmla="*/ 1190 w 1695"/>
                <a:gd name="T91" fmla="*/ 100 h 2113"/>
                <a:gd name="T92" fmla="*/ 1310 w 1695"/>
                <a:gd name="T93" fmla="*/ 201 h 2113"/>
                <a:gd name="T94" fmla="*/ 1414 w 1695"/>
                <a:gd name="T95" fmla="*/ 318 h 2113"/>
                <a:gd name="T96" fmla="*/ 1500 w 1695"/>
                <a:gd name="T97" fmla="*/ 449 h 2113"/>
                <a:gd name="T98" fmla="*/ 1567 w 1695"/>
                <a:gd name="T99" fmla="*/ 593 h 2113"/>
                <a:gd name="T100" fmla="*/ 1613 w 1695"/>
                <a:gd name="T101" fmla="*/ 746 h 2113"/>
                <a:gd name="T102" fmla="*/ 1635 w 1695"/>
                <a:gd name="T103" fmla="*/ 909 h 2113"/>
                <a:gd name="T104" fmla="*/ 1632 w 1695"/>
                <a:gd name="T105" fmla="*/ 1085 h 2113"/>
                <a:gd name="T106" fmla="*/ 1572 w 1695"/>
                <a:gd name="T107" fmla="*/ 1347 h 2113"/>
                <a:gd name="T108" fmla="*/ 1453 w 1695"/>
                <a:gd name="T109" fmla="*/ 1579 h 2113"/>
                <a:gd name="T110" fmla="*/ 1283 w 1695"/>
                <a:gd name="T111" fmla="*/ 1775 h 2113"/>
                <a:gd name="T112" fmla="*/ 1072 w 1695"/>
                <a:gd name="T113" fmla="*/ 1925 h 2113"/>
                <a:gd name="T114" fmla="*/ 827 w 1695"/>
                <a:gd name="T115" fmla="*/ 2021 h 2113"/>
                <a:gd name="T116" fmla="*/ 558 w 1695"/>
                <a:gd name="T117" fmla="*/ 2056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5" h="2113">
                  <a:moveTo>
                    <a:pt x="1198" y="36"/>
                  </a:moveTo>
                  <a:lnTo>
                    <a:pt x="1198" y="36"/>
                  </a:lnTo>
                  <a:lnTo>
                    <a:pt x="1194" y="32"/>
                  </a:lnTo>
                  <a:lnTo>
                    <a:pt x="1194" y="32"/>
                  </a:lnTo>
                  <a:lnTo>
                    <a:pt x="1169" y="16"/>
                  </a:lnTo>
                  <a:lnTo>
                    <a:pt x="1143" y="0"/>
                  </a:lnTo>
                  <a:lnTo>
                    <a:pt x="1143" y="0"/>
                  </a:lnTo>
                  <a:lnTo>
                    <a:pt x="1140" y="29"/>
                  </a:lnTo>
                  <a:lnTo>
                    <a:pt x="1137" y="58"/>
                  </a:lnTo>
                  <a:lnTo>
                    <a:pt x="1137" y="58"/>
                  </a:lnTo>
                  <a:lnTo>
                    <a:pt x="1137" y="64"/>
                  </a:lnTo>
                  <a:lnTo>
                    <a:pt x="1137" y="64"/>
                  </a:lnTo>
                  <a:lnTo>
                    <a:pt x="1129" y="113"/>
                  </a:lnTo>
                  <a:lnTo>
                    <a:pt x="1119" y="161"/>
                  </a:lnTo>
                  <a:lnTo>
                    <a:pt x="1108" y="209"/>
                  </a:lnTo>
                  <a:lnTo>
                    <a:pt x="1096" y="256"/>
                  </a:lnTo>
                  <a:lnTo>
                    <a:pt x="1081" y="302"/>
                  </a:lnTo>
                  <a:lnTo>
                    <a:pt x="1063" y="348"/>
                  </a:lnTo>
                  <a:lnTo>
                    <a:pt x="1045" y="393"/>
                  </a:lnTo>
                  <a:lnTo>
                    <a:pt x="1024" y="436"/>
                  </a:lnTo>
                  <a:lnTo>
                    <a:pt x="1001" y="480"/>
                  </a:lnTo>
                  <a:lnTo>
                    <a:pt x="978" y="522"/>
                  </a:lnTo>
                  <a:lnTo>
                    <a:pt x="951" y="563"/>
                  </a:lnTo>
                  <a:lnTo>
                    <a:pt x="923" y="604"/>
                  </a:lnTo>
                  <a:lnTo>
                    <a:pt x="894" y="644"/>
                  </a:lnTo>
                  <a:lnTo>
                    <a:pt x="863" y="681"/>
                  </a:lnTo>
                  <a:lnTo>
                    <a:pt x="830" y="719"/>
                  </a:lnTo>
                  <a:lnTo>
                    <a:pt x="795" y="755"/>
                  </a:lnTo>
                  <a:lnTo>
                    <a:pt x="795" y="755"/>
                  </a:lnTo>
                  <a:lnTo>
                    <a:pt x="770" y="779"/>
                  </a:lnTo>
                  <a:lnTo>
                    <a:pt x="745" y="803"/>
                  </a:lnTo>
                  <a:lnTo>
                    <a:pt x="719" y="826"/>
                  </a:lnTo>
                  <a:lnTo>
                    <a:pt x="692" y="847"/>
                  </a:lnTo>
                  <a:lnTo>
                    <a:pt x="664" y="868"/>
                  </a:lnTo>
                  <a:lnTo>
                    <a:pt x="637" y="888"/>
                  </a:lnTo>
                  <a:lnTo>
                    <a:pt x="609" y="908"/>
                  </a:lnTo>
                  <a:lnTo>
                    <a:pt x="581" y="926"/>
                  </a:lnTo>
                  <a:lnTo>
                    <a:pt x="581" y="926"/>
                  </a:lnTo>
                  <a:lnTo>
                    <a:pt x="576" y="929"/>
                  </a:lnTo>
                  <a:lnTo>
                    <a:pt x="576" y="929"/>
                  </a:lnTo>
                  <a:lnTo>
                    <a:pt x="550" y="945"/>
                  </a:lnTo>
                  <a:lnTo>
                    <a:pt x="524" y="960"/>
                  </a:lnTo>
                  <a:lnTo>
                    <a:pt x="524" y="960"/>
                  </a:lnTo>
                  <a:lnTo>
                    <a:pt x="524" y="976"/>
                  </a:lnTo>
                  <a:lnTo>
                    <a:pt x="524" y="976"/>
                  </a:lnTo>
                  <a:lnTo>
                    <a:pt x="522" y="1020"/>
                  </a:lnTo>
                  <a:lnTo>
                    <a:pt x="522" y="1020"/>
                  </a:lnTo>
                  <a:lnTo>
                    <a:pt x="522" y="1026"/>
                  </a:lnTo>
                  <a:lnTo>
                    <a:pt x="522" y="1026"/>
                  </a:lnTo>
                  <a:lnTo>
                    <a:pt x="519" y="1082"/>
                  </a:lnTo>
                  <a:lnTo>
                    <a:pt x="512" y="1138"/>
                  </a:lnTo>
                  <a:lnTo>
                    <a:pt x="504" y="1194"/>
                  </a:lnTo>
                  <a:lnTo>
                    <a:pt x="493" y="1247"/>
                  </a:lnTo>
                  <a:lnTo>
                    <a:pt x="479" y="1302"/>
                  </a:lnTo>
                  <a:lnTo>
                    <a:pt x="463" y="1354"/>
                  </a:lnTo>
                  <a:lnTo>
                    <a:pt x="444" y="1406"/>
                  </a:lnTo>
                  <a:lnTo>
                    <a:pt x="423" y="1457"/>
                  </a:lnTo>
                  <a:lnTo>
                    <a:pt x="399" y="1508"/>
                  </a:lnTo>
                  <a:lnTo>
                    <a:pt x="373" y="1557"/>
                  </a:lnTo>
                  <a:lnTo>
                    <a:pt x="346" y="1605"/>
                  </a:lnTo>
                  <a:lnTo>
                    <a:pt x="315" y="1651"/>
                  </a:lnTo>
                  <a:lnTo>
                    <a:pt x="282" y="1698"/>
                  </a:lnTo>
                  <a:lnTo>
                    <a:pt x="248" y="1741"/>
                  </a:lnTo>
                  <a:lnTo>
                    <a:pt x="210" y="1783"/>
                  </a:lnTo>
                  <a:lnTo>
                    <a:pt x="172" y="1824"/>
                  </a:lnTo>
                  <a:lnTo>
                    <a:pt x="172" y="1824"/>
                  </a:lnTo>
                  <a:lnTo>
                    <a:pt x="143" y="1853"/>
                  </a:lnTo>
                  <a:lnTo>
                    <a:pt x="113" y="1879"/>
                  </a:lnTo>
                  <a:lnTo>
                    <a:pt x="83" y="1905"/>
                  </a:lnTo>
                  <a:lnTo>
                    <a:pt x="52" y="1929"/>
                  </a:lnTo>
                  <a:lnTo>
                    <a:pt x="52" y="1929"/>
                  </a:lnTo>
                  <a:lnTo>
                    <a:pt x="47" y="1933"/>
                  </a:lnTo>
                  <a:lnTo>
                    <a:pt x="47" y="1933"/>
                  </a:lnTo>
                  <a:lnTo>
                    <a:pt x="24" y="1950"/>
                  </a:lnTo>
                  <a:lnTo>
                    <a:pt x="0" y="1967"/>
                  </a:lnTo>
                  <a:lnTo>
                    <a:pt x="0" y="1967"/>
                  </a:lnTo>
                  <a:lnTo>
                    <a:pt x="26" y="1981"/>
                  </a:lnTo>
                  <a:lnTo>
                    <a:pt x="52" y="1995"/>
                  </a:lnTo>
                  <a:lnTo>
                    <a:pt x="52" y="1995"/>
                  </a:lnTo>
                  <a:lnTo>
                    <a:pt x="59" y="1997"/>
                  </a:lnTo>
                  <a:lnTo>
                    <a:pt x="59" y="1997"/>
                  </a:lnTo>
                  <a:lnTo>
                    <a:pt x="87" y="2011"/>
                  </a:lnTo>
                  <a:lnTo>
                    <a:pt x="116" y="2023"/>
                  </a:lnTo>
                  <a:lnTo>
                    <a:pt x="146" y="2036"/>
                  </a:lnTo>
                  <a:lnTo>
                    <a:pt x="174" y="2047"/>
                  </a:lnTo>
                  <a:lnTo>
                    <a:pt x="205" y="2057"/>
                  </a:lnTo>
                  <a:lnTo>
                    <a:pt x="235" y="2067"/>
                  </a:lnTo>
                  <a:lnTo>
                    <a:pt x="266" y="2076"/>
                  </a:lnTo>
                  <a:lnTo>
                    <a:pt x="297" y="2083"/>
                  </a:lnTo>
                  <a:lnTo>
                    <a:pt x="330" y="2091"/>
                  </a:lnTo>
                  <a:lnTo>
                    <a:pt x="361" y="2097"/>
                  </a:lnTo>
                  <a:lnTo>
                    <a:pt x="393" y="2102"/>
                  </a:lnTo>
                  <a:lnTo>
                    <a:pt x="425" y="2106"/>
                  </a:lnTo>
                  <a:lnTo>
                    <a:pt x="458" y="2109"/>
                  </a:lnTo>
                  <a:lnTo>
                    <a:pt x="491" y="2112"/>
                  </a:lnTo>
                  <a:lnTo>
                    <a:pt x="525" y="2113"/>
                  </a:lnTo>
                  <a:lnTo>
                    <a:pt x="558" y="2113"/>
                  </a:lnTo>
                  <a:lnTo>
                    <a:pt x="558" y="2113"/>
                  </a:lnTo>
                  <a:lnTo>
                    <a:pt x="617" y="2112"/>
                  </a:lnTo>
                  <a:lnTo>
                    <a:pt x="674" y="2108"/>
                  </a:lnTo>
                  <a:lnTo>
                    <a:pt x="731" y="2101"/>
                  </a:lnTo>
                  <a:lnTo>
                    <a:pt x="787" y="2091"/>
                  </a:lnTo>
                  <a:lnTo>
                    <a:pt x="842" y="2077"/>
                  </a:lnTo>
                  <a:lnTo>
                    <a:pt x="895" y="2062"/>
                  </a:lnTo>
                  <a:lnTo>
                    <a:pt x="949" y="2045"/>
                  </a:lnTo>
                  <a:lnTo>
                    <a:pt x="1000" y="2023"/>
                  </a:lnTo>
                  <a:lnTo>
                    <a:pt x="1051" y="2001"/>
                  </a:lnTo>
                  <a:lnTo>
                    <a:pt x="1099" y="1976"/>
                  </a:lnTo>
                  <a:lnTo>
                    <a:pt x="1148" y="1949"/>
                  </a:lnTo>
                  <a:lnTo>
                    <a:pt x="1194" y="1919"/>
                  </a:lnTo>
                  <a:lnTo>
                    <a:pt x="1239" y="1887"/>
                  </a:lnTo>
                  <a:lnTo>
                    <a:pt x="1281" y="1853"/>
                  </a:lnTo>
                  <a:lnTo>
                    <a:pt x="1322" y="1817"/>
                  </a:lnTo>
                  <a:lnTo>
                    <a:pt x="1362" y="1780"/>
                  </a:lnTo>
                  <a:lnTo>
                    <a:pt x="1399" y="1740"/>
                  </a:lnTo>
                  <a:lnTo>
                    <a:pt x="1435" y="1699"/>
                  </a:lnTo>
                  <a:lnTo>
                    <a:pt x="1469" y="1656"/>
                  </a:lnTo>
                  <a:lnTo>
                    <a:pt x="1501" y="1612"/>
                  </a:lnTo>
                  <a:lnTo>
                    <a:pt x="1531" y="1566"/>
                  </a:lnTo>
                  <a:lnTo>
                    <a:pt x="1558" y="1517"/>
                  </a:lnTo>
                  <a:lnTo>
                    <a:pt x="1583" y="1469"/>
                  </a:lnTo>
                  <a:lnTo>
                    <a:pt x="1605" y="1418"/>
                  </a:lnTo>
                  <a:lnTo>
                    <a:pt x="1627" y="1367"/>
                  </a:lnTo>
                  <a:lnTo>
                    <a:pt x="1644" y="1313"/>
                  </a:lnTo>
                  <a:lnTo>
                    <a:pt x="1659" y="1260"/>
                  </a:lnTo>
                  <a:lnTo>
                    <a:pt x="1673" y="1205"/>
                  </a:lnTo>
                  <a:lnTo>
                    <a:pt x="1683" y="1149"/>
                  </a:lnTo>
                  <a:lnTo>
                    <a:pt x="1690" y="1092"/>
                  </a:lnTo>
                  <a:lnTo>
                    <a:pt x="1694" y="1034"/>
                  </a:lnTo>
                  <a:lnTo>
                    <a:pt x="1695" y="976"/>
                  </a:lnTo>
                  <a:lnTo>
                    <a:pt x="1695" y="976"/>
                  </a:lnTo>
                  <a:lnTo>
                    <a:pt x="1695" y="939"/>
                  </a:lnTo>
                  <a:lnTo>
                    <a:pt x="1693" y="903"/>
                  </a:lnTo>
                  <a:lnTo>
                    <a:pt x="1690" y="867"/>
                  </a:lnTo>
                  <a:lnTo>
                    <a:pt x="1686" y="832"/>
                  </a:lnTo>
                  <a:lnTo>
                    <a:pt x="1681" y="797"/>
                  </a:lnTo>
                  <a:lnTo>
                    <a:pt x="1675" y="762"/>
                  </a:lnTo>
                  <a:lnTo>
                    <a:pt x="1668" y="727"/>
                  </a:lnTo>
                  <a:lnTo>
                    <a:pt x="1660" y="692"/>
                  </a:lnTo>
                  <a:lnTo>
                    <a:pt x="1650" y="659"/>
                  </a:lnTo>
                  <a:lnTo>
                    <a:pt x="1640" y="626"/>
                  </a:lnTo>
                  <a:lnTo>
                    <a:pt x="1629" y="593"/>
                  </a:lnTo>
                  <a:lnTo>
                    <a:pt x="1617" y="561"/>
                  </a:lnTo>
                  <a:lnTo>
                    <a:pt x="1604" y="529"/>
                  </a:lnTo>
                  <a:lnTo>
                    <a:pt x="1591" y="497"/>
                  </a:lnTo>
                  <a:lnTo>
                    <a:pt x="1576" y="466"/>
                  </a:lnTo>
                  <a:lnTo>
                    <a:pt x="1559" y="436"/>
                  </a:lnTo>
                  <a:lnTo>
                    <a:pt x="1542" y="406"/>
                  </a:lnTo>
                  <a:lnTo>
                    <a:pt x="1525" y="378"/>
                  </a:lnTo>
                  <a:lnTo>
                    <a:pt x="1506" y="348"/>
                  </a:lnTo>
                  <a:lnTo>
                    <a:pt x="1487" y="320"/>
                  </a:lnTo>
                  <a:lnTo>
                    <a:pt x="1467" y="293"/>
                  </a:lnTo>
                  <a:lnTo>
                    <a:pt x="1446" y="266"/>
                  </a:lnTo>
                  <a:lnTo>
                    <a:pt x="1425" y="240"/>
                  </a:lnTo>
                  <a:lnTo>
                    <a:pt x="1403" y="213"/>
                  </a:lnTo>
                  <a:lnTo>
                    <a:pt x="1379" y="189"/>
                  </a:lnTo>
                  <a:lnTo>
                    <a:pt x="1356" y="165"/>
                  </a:lnTo>
                  <a:lnTo>
                    <a:pt x="1331" y="141"/>
                  </a:lnTo>
                  <a:lnTo>
                    <a:pt x="1306" y="119"/>
                  </a:lnTo>
                  <a:lnTo>
                    <a:pt x="1280" y="97"/>
                  </a:lnTo>
                  <a:lnTo>
                    <a:pt x="1254" y="75"/>
                  </a:lnTo>
                  <a:lnTo>
                    <a:pt x="1226" y="55"/>
                  </a:lnTo>
                  <a:lnTo>
                    <a:pt x="1198" y="36"/>
                  </a:lnTo>
                  <a:lnTo>
                    <a:pt x="1198" y="36"/>
                  </a:lnTo>
                  <a:close/>
                  <a:moveTo>
                    <a:pt x="558" y="2056"/>
                  </a:moveTo>
                  <a:lnTo>
                    <a:pt x="558" y="2056"/>
                  </a:lnTo>
                  <a:lnTo>
                    <a:pt x="529" y="2055"/>
                  </a:lnTo>
                  <a:lnTo>
                    <a:pt x="499" y="2053"/>
                  </a:lnTo>
                  <a:lnTo>
                    <a:pt x="469" y="2052"/>
                  </a:lnTo>
                  <a:lnTo>
                    <a:pt x="440" y="2050"/>
                  </a:lnTo>
                  <a:lnTo>
                    <a:pt x="411" y="2046"/>
                  </a:lnTo>
                  <a:lnTo>
                    <a:pt x="382" y="2041"/>
                  </a:lnTo>
                  <a:lnTo>
                    <a:pt x="353" y="2036"/>
                  </a:lnTo>
                  <a:lnTo>
                    <a:pt x="326" y="2030"/>
                  </a:lnTo>
                  <a:lnTo>
                    <a:pt x="297" y="2023"/>
                  </a:lnTo>
                  <a:lnTo>
                    <a:pt x="270" y="2016"/>
                  </a:lnTo>
                  <a:lnTo>
                    <a:pt x="243" y="2009"/>
                  </a:lnTo>
                  <a:lnTo>
                    <a:pt x="215" y="2000"/>
                  </a:lnTo>
                  <a:lnTo>
                    <a:pt x="188" y="1990"/>
                  </a:lnTo>
                  <a:lnTo>
                    <a:pt x="162" y="1980"/>
                  </a:lnTo>
                  <a:lnTo>
                    <a:pt x="110" y="1958"/>
                  </a:lnTo>
                  <a:lnTo>
                    <a:pt x="110" y="1958"/>
                  </a:lnTo>
                  <a:lnTo>
                    <a:pt x="137" y="1936"/>
                  </a:lnTo>
                  <a:lnTo>
                    <a:pt x="163" y="1914"/>
                  </a:lnTo>
                  <a:lnTo>
                    <a:pt x="188" y="1890"/>
                  </a:lnTo>
                  <a:lnTo>
                    <a:pt x="213" y="1865"/>
                  </a:lnTo>
                  <a:lnTo>
                    <a:pt x="213" y="1865"/>
                  </a:lnTo>
                  <a:lnTo>
                    <a:pt x="255" y="1821"/>
                  </a:lnTo>
                  <a:lnTo>
                    <a:pt x="295" y="1775"/>
                  </a:lnTo>
                  <a:lnTo>
                    <a:pt x="333" y="1727"/>
                  </a:lnTo>
                  <a:lnTo>
                    <a:pt x="368" y="1678"/>
                  </a:lnTo>
                  <a:lnTo>
                    <a:pt x="401" y="1627"/>
                  </a:lnTo>
                  <a:lnTo>
                    <a:pt x="430" y="1574"/>
                  </a:lnTo>
                  <a:lnTo>
                    <a:pt x="458" y="1521"/>
                  </a:lnTo>
                  <a:lnTo>
                    <a:pt x="483" y="1466"/>
                  </a:lnTo>
                  <a:lnTo>
                    <a:pt x="505" y="1410"/>
                  </a:lnTo>
                  <a:lnTo>
                    <a:pt x="524" y="1353"/>
                  </a:lnTo>
                  <a:lnTo>
                    <a:pt x="541" y="1294"/>
                  </a:lnTo>
                  <a:lnTo>
                    <a:pt x="555" y="1236"/>
                  </a:lnTo>
                  <a:lnTo>
                    <a:pt x="566" y="1176"/>
                  </a:lnTo>
                  <a:lnTo>
                    <a:pt x="573" y="1115"/>
                  </a:lnTo>
                  <a:lnTo>
                    <a:pt x="578" y="1054"/>
                  </a:lnTo>
                  <a:lnTo>
                    <a:pt x="581" y="993"/>
                  </a:lnTo>
                  <a:lnTo>
                    <a:pt x="581" y="993"/>
                  </a:lnTo>
                  <a:lnTo>
                    <a:pt x="616" y="972"/>
                  </a:lnTo>
                  <a:lnTo>
                    <a:pt x="649" y="951"/>
                  </a:lnTo>
                  <a:lnTo>
                    <a:pt x="682" y="928"/>
                  </a:lnTo>
                  <a:lnTo>
                    <a:pt x="714" y="904"/>
                  </a:lnTo>
                  <a:lnTo>
                    <a:pt x="746" y="878"/>
                  </a:lnTo>
                  <a:lnTo>
                    <a:pt x="776" y="852"/>
                  </a:lnTo>
                  <a:lnTo>
                    <a:pt x="807" y="824"/>
                  </a:lnTo>
                  <a:lnTo>
                    <a:pt x="836" y="796"/>
                  </a:lnTo>
                  <a:lnTo>
                    <a:pt x="836" y="796"/>
                  </a:lnTo>
                  <a:lnTo>
                    <a:pt x="871" y="760"/>
                  </a:lnTo>
                  <a:lnTo>
                    <a:pt x="904" y="722"/>
                  </a:lnTo>
                  <a:lnTo>
                    <a:pt x="936" y="684"/>
                  </a:lnTo>
                  <a:lnTo>
                    <a:pt x="966" y="644"/>
                  </a:lnTo>
                  <a:lnTo>
                    <a:pt x="995" y="603"/>
                  </a:lnTo>
                  <a:lnTo>
                    <a:pt x="1021" y="561"/>
                  </a:lnTo>
                  <a:lnTo>
                    <a:pt x="1046" y="518"/>
                  </a:lnTo>
                  <a:lnTo>
                    <a:pt x="1070" y="475"/>
                  </a:lnTo>
                  <a:lnTo>
                    <a:pt x="1091" y="431"/>
                  </a:lnTo>
                  <a:lnTo>
                    <a:pt x="1111" y="385"/>
                  </a:lnTo>
                  <a:lnTo>
                    <a:pt x="1128" y="339"/>
                  </a:lnTo>
                  <a:lnTo>
                    <a:pt x="1144" y="293"/>
                  </a:lnTo>
                  <a:lnTo>
                    <a:pt x="1159" y="246"/>
                  </a:lnTo>
                  <a:lnTo>
                    <a:pt x="1170" y="199"/>
                  </a:lnTo>
                  <a:lnTo>
                    <a:pt x="1181" y="150"/>
                  </a:lnTo>
                  <a:lnTo>
                    <a:pt x="1190" y="100"/>
                  </a:lnTo>
                  <a:lnTo>
                    <a:pt x="1190" y="100"/>
                  </a:lnTo>
                  <a:lnTo>
                    <a:pt x="1215" y="119"/>
                  </a:lnTo>
                  <a:lnTo>
                    <a:pt x="1240" y="139"/>
                  </a:lnTo>
                  <a:lnTo>
                    <a:pt x="1264" y="159"/>
                  </a:lnTo>
                  <a:lnTo>
                    <a:pt x="1287" y="180"/>
                  </a:lnTo>
                  <a:lnTo>
                    <a:pt x="1310" y="201"/>
                  </a:lnTo>
                  <a:lnTo>
                    <a:pt x="1332" y="223"/>
                  </a:lnTo>
                  <a:lnTo>
                    <a:pt x="1353" y="246"/>
                  </a:lnTo>
                  <a:lnTo>
                    <a:pt x="1374" y="269"/>
                  </a:lnTo>
                  <a:lnTo>
                    <a:pt x="1394" y="293"/>
                  </a:lnTo>
                  <a:lnTo>
                    <a:pt x="1414" y="318"/>
                  </a:lnTo>
                  <a:lnTo>
                    <a:pt x="1433" y="343"/>
                  </a:lnTo>
                  <a:lnTo>
                    <a:pt x="1450" y="369"/>
                  </a:lnTo>
                  <a:lnTo>
                    <a:pt x="1467" y="395"/>
                  </a:lnTo>
                  <a:lnTo>
                    <a:pt x="1485" y="422"/>
                  </a:lnTo>
                  <a:lnTo>
                    <a:pt x="1500" y="449"/>
                  </a:lnTo>
                  <a:lnTo>
                    <a:pt x="1515" y="477"/>
                  </a:lnTo>
                  <a:lnTo>
                    <a:pt x="1530" y="505"/>
                  </a:lnTo>
                  <a:lnTo>
                    <a:pt x="1543" y="534"/>
                  </a:lnTo>
                  <a:lnTo>
                    <a:pt x="1556" y="563"/>
                  </a:lnTo>
                  <a:lnTo>
                    <a:pt x="1567" y="593"/>
                  </a:lnTo>
                  <a:lnTo>
                    <a:pt x="1578" y="623"/>
                  </a:lnTo>
                  <a:lnTo>
                    <a:pt x="1588" y="653"/>
                  </a:lnTo>
                  <a:lnTo>
                    <a:pt x="1597" y="684"/>
                  </a:lnTo>
                  <a:lnTo>
                    <a:pt x="1605" y="715"/>
                  </a:lnTo>
                  <a:lnTo>
                    <a:pt x="1613" y="746"/>
                  </a:lnTo>
                  <a:lnTo>
                    <a:pt x="1619" y="778"/>
                  </a:lnTo>
                  <a:lnTo>
                    <a:pt x="1625" y="811"/>
                  </a:lnTo>
                  <a:lnTo>
                    <a:pt x="1629" y="843"/>
                  </a:lnTo>
                  <a:lnTo>
                    <a:pt x="1633" y="875"/>
                  </a:lnTo>
                  <a:lnTo>
                    <a:pt x="1635" y="909"/>
                  </a:lnTo>
                  <a:lnTo>
                    <a:pt x="1637" y="942"/>
                  </a:lnTo>
                  <a:lnTo>
                    <a:pt x="1638" y="976"/>
                  </a:lnTo>
                  <a:lnTo>
                    <a:pt x="1638" y="976"/>
                  </a:lnTo>
                  <a:lnTo>
                    <a:pt x="1637" y="1031"/>
                  </a:lnTo>
                  <a:lnTo>
                    <a:pt x="1632" y="1085"/>
                  </a:lnTo>
                  <a:lnTo>
                    <a:pt x="1625" y="1140"/>
                  </a:lnTo>
                  <a:lnTo>
                    <a:pt x="1615" y="1192"/>
                  </a:lnTo>
                  <a:lnTo>
                    <a:pt x="1603" y="1245"/>
                  </a:lnTo>
                  <a:lnTo>
                    <a:pt x="1589" y="1297"/>
                  </a:lnTo>
                  <a:lnTo>
                    <a:pt x="1572" y="1347"/>
                  </a:lnTo>
                  <a:lnTo>
                    <a:pt x="1552" y="1395"/>
                  </a:lnTo>
                  <a:lnTo>
                    <a:pt x="1531" y="1444"/>
                  </a:lnTo>
                  <a:lnTo>
                    <a:pt x="1507" y="1490"/>
                  </a:lnTo>
                  <a:lnTo>
                    <a:pt x="1481" y="1535"/>
                  </a:lnTo>
                  <a:lnTo>
                    <a:pt x="1453" y="1579"/>
                  </a:lnTo>
                  <a:lnTo>
                    <a:pt x="1423" y="1622"/>
                  </a:lnTo>
                  <a:lnTo>
                    <a:pt x="1390" y="1661"/>
                  </a:lnTo>
                  <a:lnTo>
                    <a:pt x="1357" y="1701"/>
                  </a:lnTo>
                  <a:lnTo>
                    <a:pt x="1321" y="1739"/>
                  </a:lnTo>
                  <a:lnTo>
                    <a:pt x="1283" y="1775"/>
                  </a:lnTo>
                  <a:lnTo>
                    <a:pt x="1244" y="1808"/>
                  </a:lnTo>
                  <a:lnTo>
                    <a:pt x="1204" y="1841"/>
                  </a:lnTo>
                  <a:lnTo>
                    <a:pt x="1162" y="1870"/>
                  </a:lnTo>
                  <a:lnTo>
                    <a:pt x="1117" y="1899"/>
                  </a:lnTo>
                  <a:lnTo>
                    <a:pt x="1072" y="1925"/>
                  </a:lnTo>
                  <a:lnTo>
                    <a:pt x="1026" y="1949"/>
                  </a:lnTo>
                  <a:lnTo>
                    <a:pt x="978" y="1970"/>
                  </a:lnTo>
                  <a:lnTo>
                    <a:pt x="929" y="1990"/>
                  </a:lnTo>
                  <a:lnTo>
                    <a:pt x="878" y="2007"/>
                  </a:lnTo>
                  <a:lnTo>
                    <a:pt x="827" y="2021"/>
                  </a:lnTo>
                  <a:lnTo>
                    <a:pt x="775" y="2033"/>
                  </a:lnTo>
                  <a:lnTo>
                    <a:pt x="723" y="2043"/>
                  </a:lnTo>
                  <a:lnTo>
                    <a:pt x="668" y="2050"/>
                  </a:lnTo>
                  <a:lnTo>
                    <a:pt x="613" y="2055"/>
                  </a:lnTo>
                  <a:lnTo>
                    <a:pt x="558" y="2056"/>
                  </a:lnTo>
                  <a:lnTo>
                    <a:pt x="558" y="2056"/>
                  </a:lnTo>
                  <a:close/>
                </a:path>
              </a:pathLst>
            </a:custGeom>
            <a:solidFill>
              <a:schemeClr val="bg1">
                <a:lumMod val="8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69" name="Freeform 13">
              <a:extLst>
                <a:ext uri="{FF2B5EF4-FFF2-40B4-BE49-F238E27FC236}">
                  <a16:creationId xmlns:a16="http://schemas.microsoft.com/office/drawing/2014/main" id="{27B133E2-3DAB-4AC4-9726-F5DC1050E23F}"/>
                </a:ext>
              </a:extLst>
            </p:cNvPr>
            <p:cNvSpPr>
              <a:spLocks noEditPoints="1"/>
            </p:cNvSpPr>
            <p:nvPr/>
          </p:nvSpPr>
          <p:spPr bwMode="auto">
            <a:xfrm>
              <a:off x="7927916" y="4320387"/>
              <a:ext cx="1404697" cy="1276260"/>
            </a:xfrm>
            <a:custGeom>
              <a:avLst/>
              <a:gdLst>
                <a:gd name="T0" fmla="*/ 981 w 1039"/>
                <a:gd name="T1" fmla="*/ 31 h 944"/>
                <a:gd name="T2" fmla="*/ 759 w 1039"/>
                <a:gd name="T3" fmla="*/ 98 h 944"/>
                <a:gd name="T4" fmla="*/ 526 w 1039"/>
                <a:gd name="T5" fmla="*/ 121 h 944"/>
                <a:gd name="T6" fmla="*/ 434 w 1039"/>
                <a:gd name="T7" fmla="*/ 117 h 944"/>
                <a:gd name="T8" fmla="*/ 314 w 1039"/>
                <a:gd name="T9" fmla="*/ 102 h 944"/>
                <a:gd name="T10" fmla="*/ 170 w 1039"/>
                <a:gd name="T11" fmla="*/ 67 h 944"/>
                <a:gd name="T12" fmla="*/ 53 w 1039"/>
                <a:gd name="T13" fmla="*/ 25 h 944"/>
                <a:gd name="T14" fmla="*/ 0 w 1039"/>
                <a:gd name="T15" fmla="*/ 0 h 944"/>
                <a:gd name="T16" fmla="*/ 2 w 1039"/>
                <a:gd name="T17" fmla="*/ 66 h 944"/>
                <a:gd name="T18" fmla="*/ 12 w 1039"/>
                <a:gd name="T19" fmla="*/ 162 h 944"/>
                <a:gd name="T20" fmla="*/ 38 w 1039"/>
                <a:gd name="T21" fmla="*/ 286 h 944"/>
                <a:gd name="T22" fmla="*/ 78 w 1039"/>
                <a:gd name="T23" fmla="*/ 404 h 944"/>
                <a:gd name="T24" fmla="*/ 130 w 1039"/>
                <a:gd name="T25" fmla="*/ 517 h 944"/>
                <a:gd name="T26" fmla="*/ 192 w 1039"/>
                <a:gd name="T27" fmla="*/ 623 h 944"/>
                <a:gd name="T28" fmla="*/ 267 w 1039"/>
                <a:gd name="T29" fmla="*/ 721 h 944"/>
                <a:gd name="T30" fmla="*/ 350 w 1039"/>
                <a:gd name="T31" fmla="*/ 811 h 944"/>
                <a:gd name="T32" fmla="*/ 444 w 1039"/>
                <a:gd name="T33" fmla="*/ 891 h 944"/>
                <a:gd name="T34" fmla="*/ 472 w 1039"/>
                <a:gd name="T35" fmla="*/ 913 h 944"/>
                <a:gd name="T36" fmla="*/ 543 w 1039"/>
                <a:gd name="T37" fmla="*/ 929 h 944"/>
                <a:gd name="T38" fmla="*/ 572 w 1039"/>
                <a:gd name="T39" fmla="*/ 909 h 944"/>
                <a:gd name="T40" fmla="*/ 666 w 1039"/>
                <a:gd name="T41" fmla="*/ 832 h 944"/>
                <a:gd name="T42" fmla="*/ 752 w 1039"/>
                <a:gd name="T43" fmla="*/ 745 h 944"/>
                <a:gd name="T44" fmla="*/ 828 w 1039"/>
                <a:gd name="T45" fmla="*/ 651 h 944"/>
                <a:gd name="T46" fmla="*/ 894 w 1039"/>
                <a:gd name="T47" fmla="*/ 547 h 944"/>
                <a:gd name="T48" fmla="*/ 947 w 1039"/>
                <a:gd name="T49" fmla="*/ 437 h 944"/>
                <a:gd name="T50" fmla="*/ 991 w 1039"/>
                <a:gd name="T51" fmla="*/ 320 h 944"/>
                <a:gd name="T52" fmla="*/ 1021 w 1039"/>
                <a:gd name="T53" fmla="*/ 198 h 944"/>
                <a:gd name="T54" fmla="*/ 1037 w 1039"/>
                <a:gd name="T55" fmla="*/ 71 h 944"/>
                <a:gd name="T56" fmla="*/ 1038 w 1039"/>
                <a:gd name="T57" fmla="*/ 35 h 944"/>
                <a:gd name="T58" fmla="*/ 986 w 1039"/>
                <a:gd name="T59" fmla="*/ 30 h 944"/>
                <a:gd name="T60" fmla="*/ 968 w 1039"/>
                <a:gd name="T61" fmla="*/ 187 h 944"/>
                <a:gd name="T62" fmla="*/ 920 w 1039"/>
                <a:gd name="T63" fmla="*/ 366 h 944"/>
                <a:gd name="T64" fmla="*/ 840 w 1039"/>
                <a:gd name="T65" fmla="*/ 534 h 944"/>
                <a:gd name="T66" fmla="*/ 733 w 1039"/>
                <a:gd name="T67" fmla="*/ 687 h 944"/>
                <a:gd name="T68" fmla="*/ 634 w 1039"/>
                <a:gd name="T69" fmla="*/ 790 h 944"/>
                <a:gd name="T70" fmla="*/ 524 w 1039"/>
                <a:gd name="T71" fmla="*/ 878 h 944"/>
                <a:gd name="T72" fmla="*/ 515 w 1039"/>
                <a:gd name="T73" fmla="*/ 878 h 944"/>
                <a:gd name="T74" fmla="*/ 370 w 1039"/>
                <a:gd name="T75" fmla="*/ 756 h 944"/>
                <a:gd name="T76" fmla="*/ 276 w 1039"/>
                <a:gd name="T77" fmla="*/ 649 h 944"/>
                <a:gd name="T78" fmla="*/ 175 w 1039"/>
                <a:gd name="T79" fmla="*/ 491 h 944"/>
                <a:gd name="T80" fmla="*/ 103 w 1039"/>
                <a:gd name="T81" fmla="*/ 320 h 944"/>
                <a:gd name="T82" fmla="*/ 63 w 1039"/>
                <a:gd name="T83" fmla="*/ 137 h 944"/>
                <a:gd name="T84" fmla="*/ 57 w 1039"/>
                <a:gd name="T85" fmla="*/ 83 h 944"/>
                <a:gd name="T86" fmla="*/ 171 w 1039"/>
                <a:gd name="T87" fmla="*/ 123 h 944"/>
                <a:gd name="T88" fmla="*/ 404 w 1039"/>
                <a:gd name="T89" fmla="*/ 168 h 944"/>
                <a:gd name="T90" fmla="*/ 584 w 1039"/>
                <a:gd name="T91" fmla="*/ 173 h 944"/>
                <a:gd name="T92" fmla="*/ 814 w 1039"/>
                <a:gd name="T93" fmla="*/ 141 h 944"/>
                <a:gd name="T94" fmla="*/ 977 w 1039"/>
                <a:gd name="T95" fmla="*/ 90 h 944"/>
                <a:gd name="T96" fmla="*/ 981 w 1039"/>
                <a:gd name="T97" fmla="*/ 93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9" h="944">
                  <a:moveTo>
                    <a:pt x="986" y="30"/>
                  </a:moveTo>
                  <a:lnTo>
                    <a:pt x="986" y="30"/>
                  </a:lnTo>
                  <a:lnTo>
                    <a:pt x="981" y="31"/>
                  </a:lnTo>
                  <a:lnTo>
                    <a:pt x="981" y="31"/>
                  </a:lnTo>
                  <a:lnTo>
                    <a:pt x="926" y="52"/>
                  </a:lnTo>
                  <a:lnTo>
                    <a:pt x="871" y="70"/>
                  </a:lnTo>
                  <a:lnTo>
                    <a:pt x="815" y="86"/>
                  </a:lnTo>
                  <a:lnTo>
                    <a:pt x="759" y="98"/>
                  </a:lnTo>
                  <a:lnTo>
                    <a:pt x="701" y="108"/>
                  </a:lnTo>
                  <a:lnTo>
                    <a:pt x="644" y="114"/>
                  </a:lnTo>
                  <a:lnTo>
                    <a:pt x="584" y="119"/>
                  </a:lnTo>
                  <a:lnTo>
                    <a:pt x="526" y="121"/>
                  </a:lnTo>
                  <a:lnTo>
                    <a:pt x="526" y="121"/>
                  </a:lnTo>
                  <a:lnTo>
                    <a:pt x="495" y="121"/>
                  </a:lnTo>
                  <a:lnTo>
                    <a:pt x="465" y="119"/>
                  </a:lnTo>
                  <a:lnTo>
                    <a:pt x="434" y="117"/>
                  </a:lnTo>
                  <a:lnTo>
                    <a:pt x="404" y="114"/>
                  </a:lnTo>
                  <a:lnTo>
                    <a:pt x="374" y="111"/>
                  </a:lnTo>
                  <a:lnTo>
                    <a:pt x="344" y="107"/>
                  </a:lnTo>
                  <a:lnTo>
                    <a:pt x="314" y="102"/>
                  </a:lnTo>
                  <a:lnTo>
                    <a:pt x="286" y="97"/>
                  </a:lnTo>
                  <a:lnTo>
                    <a:pt x="256" y="91"/>
                  </a:lnTo>
                  <a:lnTo>
                    <a:pt x="227" y="83"/>
                  </a:lnTo>
                  <a:lnTo>
                    <a:pt x="170" y="67"/>
                  </a:lnTo>
                  <a:lnTo>
                    <a:pt x="114" y="48"/>
                  </a:lnTo>
                  <a:lnTo>
                    <a:pt x="58" y="27"/>
                  </a:lnTo>
                  <a:lnTo>
                    <a:pt x="58" y="27"/>
                  </a:lnTo>
                  <a:lnTo>
                    <a:pt x="53" y="25"/>
                  </a:lnTo>
                  <a:lnTo>
                    <a:pt x="53" y="25"/>
                  </a:lnTo>
                  <a:lnTo>
                    <a:pt x="26" y="12"/>
                  </a:lnTo>
                  <a:lnTo>
                    <a:pt x="0" y="0"/>
                  </a:lnTo>
                  <a:lnTo>
                    <a:pt x="0" y="0"/>
                  </a:lnTo>
                  <a:lnTo>
                    <a:pt x="1" y="30"/>
                  </a:lnTo>
                  <a:lnTo>
                    <a:pt x="2" y="60"/>
                  </a:lnTo>
                  <a:lnTo>
                    <a:pt x="2" y="60"/>
                  </a:lnTo>
                  <a:lnTo>
                    <a:pt x="2" y="66"/>
                  </a:lnTo>
                  <a:lnTo>
                    <a:pt x="2" y="66"/>
                  </a:lnTo>
                  <a:lnTo>
                    <a:pt x="5" y="98"/>
                  </a:lnTo>
                  <a:lnTo>
                    <a:pt x="8" y="129"/>
                  </a:lnTo>
                  <a:lnTo>
                    <a:pt x="12" y="162"/>
                  </a:lnTo>
                  <a:lnTo>
                    <a:pt x="18" y="193"/>
                  </a:lnTo>
                  <a:lnTo>
                    <a:pt x="25" y="224"/>
                  </a:lnTo>
                  <a:lnTo>
                    <a:pt x="31" y="255"/>
                  </a:lnTo>
                  <a:lnTo>
                    <a:pt x="38" y="286"/>
                  </a:lnTo>
                  <a:lnTo>
                    <a:pt x="47" y="316"/>
                  </a:lnTo>
                  <a:lnTo>
                    <a:pt x="57" y="346"/>
                  </a:lnTo>
                  <a:lnTo>
                    <a:pt x="67" y="376"/>
                  </a:lnTo>
                  <a:lnTo>
                    <a:pt x="78" y="404"/>
                  </a:lnTo>
                  <a:lnTo>
                    <a:pt x="89" y="434"/>
                  </a:lnTo>
                  <a:lnTo>
                    <a:pt x="103" y="461"/>
                  </a:lnTo>
                  <a:lnTo>
                    <a:pt x="115" y="490"/>
                  </a:lnTo>
                  <a:lnTo>
                    <a:pt x="130" y="517"/>
                  </a:lnTo>
                  <a:lnTo>
                    <a:pt x="144" y="545"/>
                  </a:lnTo>
                  <a:lnTo>
                    <a:pt x="160" y="571"/>
                  </a:lnTo>
                  <a:lnTo>
                    <a:pt x="176" y="597"/>
                  </a:lnTo>
                  <a:lnTo>
                    <a:pt x="192" y="623"/>
                  </a:lnTo>
                  <a:lnTo>
                    <a:pt x="210" y="648"/>
                  </a:lnTo>
                  <a:lnTo>
                    <a:pt x="229" y="673"/>
                  </a:lnTo>
                  <a:lnTo>
                    <a:pt x="247" y="698"/>
                  </a:lnTo>
                  <a:lnTo>
                    <a:pt x="267" y="721"/>
                  </a:lnTo>
                  <a:lnTo>
                    <a:pt x="287" y="744"/>
                  </a:lnTo>
                  <a:lnTo>
                    <a:pt x="307" y="767"/>
                  </a:lnTo>
                  <a:lnTo>
                    <a:pt x="328" y="789"/>
                  </a:lnTo>
                  <a:lnTo>
                    <a:pt x="350" y="811"/>
                  </a:lnTo>
                  <a:lnTo>
                    <a:pt x="373" y="831"/>
                  </a:lnTo>
                  <a:lnTo>
                    <a:pt x="395" y="852"/>
                  </a:lnTo>
                  <a:lnTo>
                    <a:pt x="419" y="871"/>
                  </a:lnTo>
                  <a:lnTo>
                    <a:pt x="444" y="891"/>
                  </a:lnTo>
                  <a:lnTo>
                    <a:pt x="467" y="909"/>
                  </a:lnTo>
                  <a:lnTo>
                    <a:pt x="467" y="909"/>
                  </a:lnTo>
                  <a:lnTo>
                    <a:pt x="472" y="913"/>
                  </a:lnTo>
                  <a:lnTo>
                    <a:pt x="472" y="913"/>
                  </a:lnTo>
                  <a:lnTo>
                    <a:pt x="496" y="929"/>
                  </a:lnTo>
                  <a:lnTo>
                    <a:pt x="520" y="944"/>
                  </a:lnTo>
                  <a:lnTo>
                    <a:pt x="520" y="944"/>
                  </a:lnTo>
                  <a:lnTo>
                    <a:pt x="543" y="929"/>
                  </a:lnTo>
                  <a:lnTo>
                    <a:pt x="567" y="913"/>
                  </a:lnTo>
                  <a:lnTo>
                    <a:pt x="567" y="913"/>
                  </a:lnTo>
                  <a:lnTo>
                    <a:pt x="572" y="909"/>
                  </a:lnTo>
                  <a:lnTo>
                    <a:pt x="572" y="909"/>
                  </a:lnTo>
                  <a:lnTo>
                    <a:pt x="595" y="891"/>
                  </a:lnTo>
                  <a:lnTo>
                    <a:pt x="620" y="872"/>
                  </a:lnTo>
                  <a:lnTo>
                    <a:pt x="643" y="852"/>
                  </a:lnTo>
                  <a:lnTo>
                    <a:pt x="666" y="832"/>
                  </a:lnTo>
                  <a:lnTo>
                    <a:pt x="689" y="811"/>
                  </a:lnTo>
                  <a:lnTo>
                    <a:pt x="710" y="790"/>
                  </a:lnTo>
                  <a:lnTo>
                    <a:pt x="731" y="767"/>
                  </a:lnTo>
                  <a:lnTo>
                    <a:pt x="752" y="745"/>
                  </a:lnTo>
                  <a:lnTo>
                    <a:pt x="772" y="723"/>
                  </a:lnTo>
                  <a:lnTo>
                    <a:pt x="791" y="699"/>
                  </a:lnTo>
                  <a:lnTo>
                    <a:pt x="809" y="674"/>
                  </a:lnTo>
                  <a:lnTo>
                    <a:pt x="828" y="651"/>
                  </a:lnTo>
                  <a:lnTo>
                    <a:pt x="845" y="624"/>
                  </a:lnTo>
                  <a:lnTo>
                    <a:pt x="861" y="600"/>
                  </a:lnTo>
                  <a:lnTo>
                    <a:pt x="878" y="573"/>
                  </a:lnTo>
                  <a:lnTo>
                    <a:pt x="894" y="547"/>
                  </a:lnTo>
                  <a:lnTo>
                    <a:pt x="907" y="520"/>
                  </a:lnTo>
                  <a:lnTo>
                    <a:pt x="922" y="493"/>
                  </a:lnTo>
                  <a:lnTo>
                    <a:pt x="935" y="465"/>
                  </a:lnTo>
                  <a:lnTo>
                    <a:pt x="947" y="437"/>
                  </a:lnTo>
                  <a:lnTo>
                    <a:pt x="960" y="408"/>
                  </a:lnTo>
                  <a:lnTo>
                    <a:pt x="971" y="379"/>
                  </a:lnTo>
                  <a:lnTo>
                    <a:pt x="981" y="350"/>
                  </a:lnTo>
                  <a:lnTo>
                    <a:pt x="991" y="320"/>
                  </a:lnTo>
                  <a:lnTo>
                    <a:pt x="999" y="290"/>
                  </a:lnTo>
                  <a:lnTo>
                    <a:pt x="1007" y="260"/>
                  </a:lnTo>
                  <a:lnTo>
                    <a:pt x="1014" y="229"/>
                  </a:lnTo>
                  <a:lnTo>
                    <a:pt x="1021" y="198"/>
                  </a:lnTo>
                  <a:lnTo>
                    <a:pt x="1026" y="167"/>
                  </a:lnTo>
                  <a:lnTo>
                    <a:pt x="1031" y="134"/>
                  </a:lnTo>
                  <a:lnTo>
                    <a:pt x="1033" y="103"/>
                  </a:lnTo>
                  <a:lnTo>
                    <a:pt x="1037" y="71"/>
                  </a:lnTo>
                  <a:lnTo>
                    <a:pt x="1037" y="71"/>
                  </a:lnTo>
                  <a:lnTo>
                    <a:pt x="1037" y="65"/>
                  </a:lnTo>
                  <a:lnTo>
                    <a:pt x="1037" y="65"/>
                  </a:lnTo>
                  <a:lnTo>
                    <a:pt x="1038" y="35"/>
                  </a:lnTo>
                  <a:lnTo>
                    <a:pt x="1039" y="6"/>
                  </a:lnTo>
                  <a:lnTo>
                    <a:pt x="1039" y="6"/>
                  </a:lnTo>
                  <a:lnTo>
                    <a:pt x="986" y="30"/>
                  </a:lnTo>
                  <a:lnTo>
                    <a:pt x="986" y="30"/>
                  </a:lnTo>
                  <a:close/>
                  <a:moveTo>
                    <a:pt x="981" y="93"/>
                  </a:moveTo>
                  <a:lnTo>
                    <a:pt x="981" y="93"/>
                  </a:lnTo>
                  <a:lnTo>
                    <a:pt x="976" y="141"/>
                  </a:lnTo>
                  <a:lnTo>
                    <a:pt x="968" y="187"/>
                  </a:lnTo>
                  <a:lnTo>
                    <a:pt x="958" y="233"/>
                  </a:lnTo>
                  <a:lnTo>
                    <a:pt x="947" y="277"/>
                  </a:lnTo>
                  <a:lnTo>
                    <a:pt x="935" y="322"/>
                  </a:lnTo>
                  <a:lnTo>
                    <a:pt x="920" y="366"/>
                  </a:lnTo>
                  <a:lnTo>
                    <a:pt x="902" y="409"/>
                  </a:lnTo>
                  <a:lnTo>
                    <a:pt x="884" y="452"/>
                  </a:lnTo>
                  <a:lnTo>
                    <a:pt x="863" y="493"/>
                  </a:lnTo>
                  <a:lnTo>
                    <a:pt x="840" y="534"/>
                  </a:lnTo>
                  <a:lnTo>
                    <a:pt x="817" y="573"/>
                  </a:lnTo>
                  <a:lnTo>
                    <a:pt x="791" y="612"/>
                  </a:lnTo>
                  <a:lnTo>
                    <a:pt x="762" y="651"/>
                  </a:lnTo>
                  <a:lnTo>
                    <a:pt x="733" y="687"/>
                  </a:lnTo>
                  <a:lnTo>
                    <a:pt x="701" y="723"/>
                  </a:lnTo>
                  <a:lnTo>
                    <a:pt x="669" y="756"/>
                  </a:lnTo>
                  <a:lnTo>
                    <a:pt x="669" y="756"/>
                  </a:lnTo>
                  <a:lnTo>
                    <a:pt x="634" y="790"/>
                  </a:lnTo>
                  <a:lnTo>
                    <a:pt x="599" y="821"/>
                  </a:lnTo>
                  <a:lnTo>
                    <a:pt x="562" y="851"/>
                  </a:lnTo>
                  <a:lnTo>
                    <a:pt x="524" y="878"/>
                  </a:lnTo>
                  <a:lnTo>
                    <a:pt x="524" y="878"/>
                  </a:lnTo>
                  <a:lnTo>
                    <a:pt x="520" y="882"/>
                  </a:lnTo>
                  <a:lnTo>
                    <a:pt x="520" y="882"/>
                  </a:lnTo>
                  <a:lnTo>
                    <a:pt x="515" y="878"/>
                  </a:lnTo>
                  <a:lnTo>
                    <a:pt x="515" y="878"/>
                  </a:lnTo>
                  <a:lnTo>
                    <a:pt x="477" y="851"/>
                  </a:lnTo>
                  <a:lnTo>
                    <a:pt x="440" y="821"/>
                  </a:lnTo>
                  <a:lnTo>
                    <a:pt x="405" y="790"/>
                  </a:lnTo>
                  <a:lnTo>
                    <a:pt x="370" y="756"/>
                  </a:lnTo>
                  <a:lnTo>
                    <a:pt x="370" y="756"/>
                  </a:lnTo>
                  <a:lnTo>
                    <a:pt x="337" y="721"/>
                  </a:lnTo>
                  <a:lnTo>
                    <a:pt x="306" y="687"/>
                  </a:lnTo>
                  <a:lnTo>
                    <a:pt x="276" y="649"/>
                  </a:lnTo>
                  <a:lnTo>
                    <a:pt x="248" y="611"/>
                  </a:lnTo>
                  <a:lnTo>
                    <a:pt x="222" y="572"/>
                  </a:lnTo>
                  <a:lnTo>
                    <a:pt x="197" y="532"/>
                  </a:lnTo>
                  <a:lnTo>
                    <a:pt x="175" y="491"/>
                  </a:lnTo>
                  <a:lnTo>
                    <a:pt x="154" y="449"/>
                  </a:lnTo>
                  <a:lnTo>
                    <a:pt x="135" y="407"/>
                  </a:lnTo>
                  <a:lnTo>
                    <a:pt x="119" y="363"/>
                  </a:lnTo>
                  <a:lnTo>
                    <a:pt x="103" y="320"/>
                  </a:lnTo>
                  <a:lnTo>
                    <a:pt x="91" y="275"/>
                  </a:lnTo>
                  <a:lnTo>
                    <a:pt x="79" y="229"/>
                  </a:lnTo>
                  <a:lnTo>
                    <a:pt x="69" y="183"/>
                  </a:lnTo>
                  <a:lnTo>
                    <a:pt x="63" y="137"/>
                  </a:lnTo>
                  <a:lnTo>
                    <a:pt x="57" y="90"/>
                  </a:lnTo>
                  <a:lnTo>
                    <a:pt x="57" y="90"/>
                  </a:lnTo>
                  <a:lnTo>
                    <a:pt x="57" y="83"/>
                  </a:lnTo>
                  <a:lnTo>
                    <a:pt x="57" y="83"/>
                  </a:lnTo>
                  <a:lnTo>
                    <a:pt x="62" y="85"/>
                  </a:lnTo>
                  <a:lnTo>
                    <a:pt x="62" y="85"/>
                  </a:lnTo>
                  <a:lnTo>
                    <a:pt x="117" y="106"/>
                  </a:lnTo>
                  <a:lnTo>
                    <a:pt x="171" y="123"/>
                  </a:lnTo>
                  <a:lnTo>
                    <a:pt x="229" y="138"/>
                  </a:lnTo>
                  <a:lnTo>
                    <a:pt x="286" y="150"/>
                  </a:lnTo>
                  <a:lnTo>
                    <a:pt x="344" y="160"/>
                  </a:lnTo>
                  <a:lnTo>
                    <a:pt x="404" y="168"/>
                  </a:lnTo>
                  <a:lnTo>
                    <a:pt x="465" y="173"/>
                  </a:lnTo>
                  <a:lnTo>
                    <a:pt x="526" y="174"/>
                  </a:lnTo>
                  <a:lnTo>
                    <a:pt x="526" y="174"/>
                  </a:lnTo>
                  <a:lnTo>
                    <a:pt x="584" y="173"/>
                  </a:lnTo>
                  <a:lnTo>
                    <a:pt x="643" y="168"/>
                  </a:lnTo>
                  <a:lnTo>
                    <a:pt x="701" y="162"/>
                  </a:lnTo>
                  <a:lnTo>
                    <a:pt x="758" y="152"/>
                  </a:lnTo>
                  <a:lnTo>
                    <a:pt x="814" y="141"/>
                  </a:lnTo>
                  <a:lnTo>
                    <a:pt x="869" y="126"/>
                  </a:lnTo>
                  <a:lnTo>
                    <a:pt x="924" y="109"/>
                  </a:lnTo>
                  <a:lnTo>
                    <a:pt x="977" y="90"/>
                  </a:lnTo>
                  <a:lnTo>
                    <a:pt x="977" y="90"/>
                  </a:lnTo>
                  <a:lnTo>
                    <a:pt x="982" y="87"/>
                  </a:lnTo>
                  <a:lnTo>
                    <a:pt x="982" y="87"/>
                  </a:lnTo>
                  <a:lnTo>
                    <a:pt x="981" y="93"/>
                  </a:lnTo>
                  <a:lnTo>
                    <a:pt x="981" y="93"/>
                  </a:lnTo>
                  <a:close/>
                </a:path>
              </a:pathLst>
            </a:custGeom>
            <a:solidFill>
              <a:schemeClr val="bg1">
                <a:lumMod val="8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0" name="Freeform 15">
              <a:extLst>
                <a:ext uri="{FF2B5EF4-FFF2-40B4-BE49-F238E27FC236}">
                  <a16:creationId xmlns:a16="http://schemas.microsoft.com/office/drawing/2014/main" id="{6E76A90C-F213-4BF7-A097-5FEA44158FCD}"/>
                </a:ext>
              </a:extLst>
            </p:cNvPr>
            <p:cNvSpPr>
              <a:spLocks noEditPoints="1"/>
            </p:cNvSpPr>
            <p:nvPr/>
          </p:nvSpPr>
          <p:spPr bwMode="auto">
            <a:xfrm>
              <a:off x="7100511" y="1321715"/>
              <a:ext cx="3074381" cy="1591270"/>
            </a:xfrm>
            <a:custGeom>
              <a:avLst/>
              <a:gdLst>
                <a:gd name="T0" fmla="*/ 2267 w 2274"/>
                <a:gd name="T1" fmla="*/ 1006 h 1177"/>
                <a:gd name="T2" fmla="*/ 2205 w 2274"/>
                <a:gd name="T3" fmla="*/ 744 h 1177"/>
                <a:gd name="T4" fmla="*/ 2084 w 2274"/>
                <a:gd name="T5" fmla="*/ 509 h 1177"/>
                <a:gd name="T6" fmla="*/ 1916 w 2274"/>
                <a:gd name="T7" fmla="*/ 309 h 1177"/>
                <a:gd name="T8" fmla="*/ 1706 w 2274"/>
                <a:gd name="T9" fmla="*/ 153 h 1177"/>
                <a:gd name="T10" fmla="*/ 1462 w 2274"/>
                <a:gd name="T11" fmla="*/ 47 h 1177"/>
                <a:gd name="T12" fmla="*/ 1194 w 2274"/>
                <a:gd name="T13" fmla="*/ 1 h 1177"/>
                <a:gd name="T14" fmla="*/ 971 w 2274"/>
                <a:gd name="T15" fmla="*/ 12 h 1177"/>
                <a:gd name="T16" fmla="*/ 712 w 2274"/>
                <a:gd name="T17" fmla="*/ 82 h 1177"/>
                <a:gd name="T18" fmla="*/ 482 w 2274"/>
                <a:gd name="T19" fmla="*/ 208 h 1177"/>
                <a:gd name="T20" fmla="*/ 288 w 2274"/>
                <a:gd name="T21" fmla="*/ 382 h 1177"/>
                <a:gd name="T22" fmla="*/ 138 w 2274"/>
                <a:gd name="T23" fmla="*/ 596 h 1177"/>
                <a:gd name="T24" fmla="*/ 39 w 2274"/>
                <a:gd name="T25" fmla="*/ 842 h 1177"/>
                <a:gd name="T26" fmla="*/ 2 w 2274"/>
                <a:gd name="T27" fmla="*/ 1056 h 1177"/>
                <a:gd name="T28" fmla="*/ 0 w 2274"/>
                <a:gd name="T29" fmla="*/ 1122 h 1177"/>
                <a:gd name="T30" fmla="*/ 58 w 2274"/>
                <a:gd name="T31" fmla="*/ 1096 h 1177"/>
                <a:gd name="T32" fmla="*/ 338 w 2274"/>
                <a:gd name="T33" fmla="*/ 1020 h 1177"/>
                <a:gd name="T34" fmla="*/ 551 w 2274"/>
                <a:gd name="T35" fmla="*/ 1008 h 1177"/>
                <a:gd name="T36" fmla="*/ 734 w 2274"/>
                <a:gd name="T37" fmla="*/ 1026 h 1177"/>
                <a:gd name="T38" fmla="*/ 909 w 2274"/>
                <a:gd name="T39" fmla="*/ 1072 h 1177"/>
                <a:gd name="T40" fmla="*/ 1074 w 2274"/>
                <a:gd name="T41" fmla="*/ 1144 h 1177"/>
                <a:gd name="T42" fmla="*/ 1132 w 2274"/>
                <a:gd name="T43" fmla="*/ 1177 h 1177"/>
                <a:gd name="T44" fmla="*/ 1189 w 2274"/>
                <a:gd name="T45" fmla="*/ 1144 h 1177"/>
                <a:gd name="T46" fmla="*/ 1321 w 2274"/>
                <a:gd name="T47" fmla="*/ 1085 h 1177"/>
                <a:gd name="T48" fmla="*/ 1495 w 2274"/>
                <a:gd name="T49" fmla="*/ 1034 h 1177"/>
                <a:gd name="T50" fmla="*/ 1675 w 2274"/>
                <a:gd name="T51" fmla="*/ 1009 h 1177"/>
                <a:gd name="T52" fmla="*/ 1810 w 2274"/>
                <a:gd name="T53" fmla="*/ 1009 h 1177"/>
                <a:gd name="T54" fmla="*/ 1960 w 2274"/>
                <a:gd name="T55" fmla="*/ 1025 h 1177"/>
                <a:gd name="T56" fmla="*/ 2161 w 2274"/>
                <a:gd name="T57" fmla="*/ 1079 h 1177"/>
                <a:gd name="T58" fmla="*/ 2274 w 2274"/>
                <a:gd name="T59" fmla="*/ 1127 h 1177"/>
                <a:gd name="T60" fmla="*/ 1749 w 2274"/>
                <a:gd name="T61" fmla="*/ 949 h 1177"/>
                <a:gd name="T62" fmla="*/ 1587 w 2274"/>
                <a:gd name="T63" fmla="*/ 959 h 1177"/>
                <a:gd name="T64" fmla="*/ 1389 w 2274"/>
                <a:gd name="T65" fmla="*/ 1000 h 1177"/>
                <a:gd name="T66" fmla="*/ 1202 w 2274"/>
                <a:gd name="T67" fmla="*/ 1074 h 1177"/>
                <a:gd name="T68" fmla="*/ 1061 w 2274"/>
                <a:gd name="T69" fmla="*/ 1074 h 1177"/>
                <a:gd name="T70" fmla="*/ 874 w 2274"/>
                <a:gd name="T71" fmla="*/ 1000 h 1177"/>
                <a:gd name="T72" fmla="*/ 676 w 2274"/>
                <a:gd name="T73" fmla="*/ 959 h 1177"/>
                <a:gd name="T74" fmla="*/ 514 w 2274"/>
                <a:gd name="T75" fmla="*/ 949 h 1177"/>
                <a:gd name="T76" fmla="*/ 226 w 2274"/>
                <a:gd name="T77" fmla="*/ 981 h 1177"/>
                <a:gd name="T78" fmla="*/ 70 w 2274"/>
                <a:gd name="T79" fmla="*/ 980 h 1177"/>
                <a:gd name="T80" fmla="*/ 134 w 2274"/>
                <a:gd name="T81" fmla="*/ 739 h 1177"/>
                <a:gd name="T82" fmla="*/ 250 w 2274"/>
                <a:gd name="T83" fmla="*/ 524 h 1177"/>
                <a:gd name="T84" fmla="*/ 410 w 2274"/>
                <a:gd name="T85" fmla="*/ 340 h 1177"/>
                <a:gd name="T86" fmla="*/ 608 w 2274"/>
                <a:gd name="T87" fmla="*/ 197 h 1177"/>
                <a:gd name="T88" fmla="*/ 836 w 2274"/>
                <a:gd name="T89" fmla="*/ 101 h 1177"/>
                <a:gd name="T90" fmla="*/ 1085 w 2274"/>
                <a:gd name="T91" fmla="*/ 60 h 1177"/>
                <a:gd name="T92" fmla="*/ 1292 w 2274"/>
                <a:gd name="T93" fmla="*/ 70 h 1177"/>
                <a:gd name="T94" fmla="*/ 1534 w 2274"/>
                <a:gd name="T95" fmla="*/ 134 h 1177"/>
                <a:gd name="T96" fmla="*/ 1751 w 2274"/>
                <a:gd name="T97" fmla="*/ 250 h 1177"/>
                <a:gd name="T98" fmla="*/ 1935 w 2274"/>
                <a:gd name="T99" fmla="*/ 411 h 1177"/>
                <a:gd name="T100" fmla="*/ 2078 w 2274"/>
                <a:gd name="T101" fmla="*/ 608 h 1177"/>
                <a:gd name="T102" fmla="*/ 2174 w 2274"/>
                <a:gd name="T103" fmla="*/ 837 h 1177"/>
                <a:gd name="T104" fmla="*/ 2212 w 2274"/>
                <a:gd name="T105" fmla="*/ 1036 h 1177"/>
                <a:gd name="T106" fmla="*/ 1927 w 2274"/>
                <a:gd name="T107" fmla="*/ 96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4" h="1177">
                  <a:moveTo>
                    <a:pt x="2273" y="1069"/>
                  </a:moveTo>
                  <a:lnTo>
                    <a:pt x="2273" y="1069"/>
                  </a:lnTo>
                  <a:lnTo>
                    <a:pt x="2272" y="1062"/>
                  </a:lnTo>
                  <a:lnTo>
                    <a:pt x="2272" y="1062"/>
                  </a:lnTo>
                  <a:lnTo>
                    <a:pt x="2267" y="1006"/>
                  </a:lnTo>
                  <a:lnTo>
                    <a:pt x="2259" y="953"/>
                  </a:lnTo>
                  <a:lnTo>
                    <a:pt x="2249" y="899"/>
                  </a:lnTo>
                  <a:lnTo>
                    <a:pt x="2237" y="846"/>
                  </a:lnTo>
                  <a:lnTo>
                    <a:pt x="2222" y="795"/>
                  </a:lnTo>
                  <a:lnTo>
                    <a:pt x="2205" y="744"/>
                  </a:lnTo>
                  <a:lnTo>
                    <a:pt x="2185" y="694"/>
                  </a:lnTo>
                  <a:lnTo>
                    <a:pt x="2162" y="646"/>
                  </a:lnTo>
                  <a:lnTo>
                    <a:pt x="2139" y="600"/>
                  </a:lnTo>
                  <a:lnTo>
                    <a:pt x="2113" y="554"/>
                  </a:lnTo>
                  <a:lnTo>
                    <a:pt x="2084" y="509"/>
                  </a:lnTo>
                  <a:lnTo>
                    <a:pt x="2054" y="465"/>
                  </a:lnTo>
                  <a:lnTo>
                    <a:pt x="2023" y="424"/>
                  </a:lnTo>
                  <a:lnTo>
                    <a:pt x="1988" y="384"/>
                  </a:lnTo>
                  <a:lnTo>
                    <a:pt x="1953" y="346"/>
                  </a:lnTo>
                  <a:lnTo>
                    <a:pt x="1916" y="309"/>
                  </a:lnTo>
                  <a:lnTo>
                    <a:pt x="1876" y="274"/>
                  </a:lnTo>
                  <a:lnTo>
                    <a:pt x="1837" y="240"/>
                  </a:lnTo>
                  <a:lnTo>
                    <a:pt x="1794" y="209"/>
                  </a:lnTo>
                  <a:lnTo>
                    <a:pt x="1751" y="180"/>
                  </a:lnTo>
                  <a:lnTo>
                    <a:pt x="1706" y="153"/>
                  </a:lnTo>
                  <a:lnTo>
                    <a:pt x="1659" y="127"/>
                  </a:lnTo>
                  <a:lnTo>
                    <a:pt x="1611" y="103"/>
                  </a:lnTo>
                  <a:lnTo>
                    <a:pt x="1563" y="82"/>
                  </a:lnTo>
                  <a:lnTo>
                    <a:pt x="1513" y="63"/>
                  </a:lnTo>
                  <a:lnTo>
                    <a:pt x="1462" y="47"/>
                  </a:lnTo>
                  <a:lnTo>
                    <a:pt x="1410" y="34"/>
                  </a:lnTo>
                  <a:lnTo>
                    <a:pt x="1357" y="21"/>
                  </a:lnTo>
                  <a:lnTo>
                    <a:pt x="1303" y="12"/>
                  </a:lnTo>
                  <a:lnTo>
                    <a:pt x="1248" y="5"/>
                  </a:lnTo>
                  <a:lnTo>
                    <a:pt x="1194" y="1"/>
                  </a:lnTo>
                  <a:lnTo>
                    <a:pt x="1138" y="0"/>
                  </a:lnTo>
                  <a:lnTo>
                    <a:pt x="1138" y="0"/>
                  </a:lnTo>
                  <a:lnTo>
                    <a:pt x="1082" y="1"/>
                  </a:lnTo>
                  <a:lnTo>
                    <a:pt x="1026" y="5"/>
                  </a:lnTo>
                  <a:lnTo>
                    <a:pt x="971" y="12"/>
                  </a:lnTo>
                  <a:lnTo>
                    <a:pt x="918" y="21"/>
                  </a:lnTo>
                  <a:lnTo>
                    <a:pt x="865" y="32"/>
                  </a:lnTo>
                  <a:lnTo>
                    <a:pt x="813" y="47"/>
                  </a:lnTo>
                  <a:lnTo>
                    <a:pt x="762" y="63"/>
                  </a:lnTo>
                  <a:lnTo>
                    <a:pt x="712" y="82"/>
                  </a:lnTo>
                  <a:lnTo>
                    <a:pt x="664" y="103"/>
                  </a:lnTo>
                  <a:lnTo>
                    <a:pt x="617" y="127"/>
                  </a:lnTo>
                  <a:lnTo>
                    <a:pt x="571" y="152"/>
                  </a:lnTo>
                  <a:lnTo>
                    <a:pt x="526" y="179"/>
                  </a:lnTo>
                  <a:lnTo>
                    <a:pt x="482" y="208"/>
                  </a:lnTo>
                  <a:lnTo>
                    <a:pt x="440" y="239"/>
                  </a:lnTo>
                  <a:lnTo>
                    <a:pt x="400" y="272"/>
                  </a:lnTo>
                  <a:lnTo>
                    <a:pt x="361" y="307"/>
                  </a:lnTo>
                  <a:lnTo>
                    <a:pt x="323" y="343"/>
                  </a:lnTo>
                  <a:lnTo>
                    <a:pt x="288" y="382"/>
                  </a:lnTo>
                  <a:lnTo>
                    <a:pt x="254" y="422"/>
                  </a:lnTo>
                  <a:lnTo>
                    <a:pt x="223" y="463"/>
                  </a:lnTo>
                  <a:lnTo>
                    <a:pt x="191" y="506"/>
                  </a:lnTo>
                  <a:lnTo>
                    <a:pt x="164" y="550"/>
                  </a:lnTo>
                  <a:lnTo>
                    <a:pt x="138" y="596"/>
                  </a:lnTo>
                  <a:lnTo>
                    <a:pt x="113" y="643"/>
                  </a:lnTo>
                  <a:lnTo>
                    <a:pt x="92" y="690"/>
                  </a:lnTo>
                  <a:lnTo>
                    <a:pt x="72" y="740"/>
                  </a:lnTo>
                  <a:lnTo>
                    <a:pt x="55" y="790"/>
                  </a:lnTo>
                  <a:lnTo>
                    <a:pt x="39" y="842"/>
                  </a:lnTo>
                  <a:lnTo>
                    <a:pt x="26" y="894"/>
                  </a:lnTo>
                  <a:lnTo>
                    <a:pt x="16" y="948"/>
                  </a:lnTo>
                  <a:lnTo>
                    <a:pt x="9" y="1001"/>
                  </a:lnTo>
                  <a:lnTo>
                    <a:pt x="2" y="1056"/>
                  </a:lnTo>
                  <a:lnTo>
                    <a:pt x="2" y="1056"/>
                  </a:lnTo>
                  <a:lnTo>
                    <a:pt x="2" y="1062"/>
                  </a:lnTo>
                  <a:lnTo>
                    <a:pt x="2" y="1062"/>
                  </a:lnTo>
                  <a:lnTo>
                    <a:pt x="1" y="1092"/>
                  </a:lnTo>
                  <a:lnTo>
                    <a:pt x="0" y="1122"/>
                  </a:lnTo>
                  <a:lnTo>
                    <a:pt x="0" y="1122"/>
                  </a:lnTo>
                  <a:lnTo>
                    <a:pt x="27" y="1110"/>
                  </a:lnTo>
                  <a:lnTo>
                    <a:pt x="53" y="1098"/>
                  </a:lnTo>
                  <a:lnTo>
                    <a:pt x="53" y="1098"/>
                  </a:lnTo>
                  <a:lnTo>
                    <a:pt x="58" y="1096"/>
                  </a:lnTo>
                  <a:lnTo>
                    <a:pt x="58" y="1096"/>
                  </a:lnTo>
                  <a:lnTo>
                    <a:pt x="113" y="1075"/>
                  </a:lnTo>
                  <a:lnTo>
                    <a:pt x="168" y="1057"/>
                  </a:lnTo>
                  <a:lnTo>
                    <a:pt x="224" y="1042"/>
                  </a:lnTo>
                  <a:lnTo>
                    <a:pt x="280" y="1029"/>
                  </a:lnTo>
                  <a:lnTo>
                    <a:pt x="338" y="1020"/>
                  </a:lnTo>
                  <a:lnTo>
                    <a:pt x="395" y="1013"/>
                  </a:lnTo>
                  <a:lnTo>
                    <a:pt x="455" y="1008"/>
                  </a:lnTo>
                  <a:lnTo>
                    <a:pt x="514" y="1006"/>
                  </a:lnTo>
                  <a:lnTo>
                    <a:pt x="514" y="1006"/>
                  </a:lnTo>
                  <a:lnTo>
                    <a:pt x="551" y="1008"/>
                  </a:lnTo>
                  <a:lnTo>
                    <a:pt x="588" y="1009"/>
                  </a:lnTo>
                  <a:lnTo>
                    <a:pt x="624" y="1011"/>
                  </a:lnTo>
                  <a:lnTo>
                    <a:pt x="661" y="1015"/>
                  </a:lnTo>
                  <a:lnTo>
                    <a:pt x="698" y="1020"/>
                  </a:lnTo>
                  <a:lnTo>
                    <a:pt x="734" y="1026"/>
                  </a:lnTo>
                  <a:lnTo>
                    <a:pt x="768" y="1034"/>
                  </a:lnTo>
                  <a:lnTo>
                    <a:pt x="804" y="1042"/>
                  </a:lnTo>
                  <a:lnTo>
                    <a:pt x="839" y="1051"/>
                  </a:lnTo>
                  <a:lnTo>
                    <a:pt x="874" y="1061"/>
                  </a:lnTo>
                  <a:lnTo>
                    <a:pt x="909" y="1072"/>
                  </a:lnTo>
                  <a:lnTo>
                    <a:pt x="942" y="1085"/>
                  </a:lnTo>
                  <a:lnTo>
                    <a:pt x="976" y="1098"/>
                  </a:lnTo>
                  <a:lnTo>
                    <a:pt x="1008" y="1113"/>
                  </a:lnTo>
                  <a:lnTo>
                    <a:pt x="1042" y="1128"/>
                  </a:lnTo>
                  <a:lnTo>
                    <a:pt x="1074" y="1144"/>
                  </a:lnTo>
                  <a:lnTo>
                    <a:pt x="1074" y="1144"/>
                  </a:lnTo>
                  <a:lnTo>
                    <a:pt x="1079" y="1148"/>
                  </a:lnTo>
                  <a:lnTo>
                    <a:pt x="1079" y="1148"/>
                  </a:lnTo>
                  <a:lnTo>
                    <a:pt x="1105" y="1162"/>
                  </a:lnTo>
                  <a:lnTo>
                    <a:pt x="1132" y="1177"/>
                  </a:lnTo>
                  <a:lnTo>
                    <a:pt x="1132" y="1177"/>
                  </a:lnTo>
                  <a:lnTo>
                    <a:pt x="1158" y="1162"/>
                  </a:lnTo>
                  <a:lnTo>
                    <a:pt x="1184" y="1148"/>
                  </a:lnTo>
                  <a:lnTo>
                    <a:pt x="1184" y="1148"/>
                  </a:lnTo>
                  <a:lnTo>
                    <a:pt x="1189" y="1144"/>
                  </a:lnTo>
                  <a:lnTo>
                    <a:pt x="1189" y="1144"/>
                  </a:lnTo>
                  <a:lnTo>
                    <a:pt x="1221" y="1128"/>
                  </a:lnTo>
                  <a:lnTo>
                    <a:pt x="1255" y="1113"/>
                  </a:lnTo>
                  <a:lnTo>
                    <a:pt x="1287" y="1098"/>
                  </a:lnTo>
                  <a:lnTo>
                    <a:pt x="1321" y="1085"/>
                  </a:lnTo>
                  <a:lnTo>
                    <a:pt x="1354" y="1072"/>
                  </a:lnTo>
                  <a:lnTo>
                    <a:pt x="1389" y="1061"/>
                  </a:lnTo>
                  <a:lnTo>
                    <a:pt x="1424" y="1051"/>
                  </a:lnTo>
                  <a:lnTo>
                    <a:pt x="1459" y="1042"/>
                  </a:lnTo>
                  <a:lnTo>
                    <a:pt x="1495" y="1034"/>
                  </a:lnTo>
                  <a:lnTo>
                    <a:pt x="1529" y="1026"/>
                  </a:lnTo>
                  <a:lnTo>
                    <a:pt x="1565" y="1020"/>
                  </a:lnTo>
                  <a:lnTo>
                    <a:pt x="1602" y="1015"/>
                  </a:lnTo>
                  <a:lnTo>
                    <a:pt x="1639" y="1011"/>
                  </a:lnTo>
                  <a:lnTo>
                    <a:pt x="1675" y="1009"/>
                  </a:lnTo>
                  <a:lnTo>
                    <a:pt x="1712" y="1008"/>
                  </a:lnTo>
                  <a:lnTo>
                    <a:pt x="1749" y="1006"/>
                  </a:lnTo>
                  <a:lnTo>
                    <a:pt x="1749" y="1006"/>
                  </a:lnTo>
                  <a:lnTo>
                    <a:pt x="1779" y="1008"/>
                  </a:lnTo>
                  <a:lnTo>
                    <a:pt x="1810" y="1009"/>
                  </a:lnTo>
                  <a:lnTo>
                    <a:pt x="1840" y="1010"/>
                  </a:lnTo>
                  <a:lnTo>
                    <a:pt x="1870" y="1013"/>
                  </a:lnTo>
                  <a:lnTo>
                    <a:pt x="1900" y="1016"/>
                  </a:lnTo>
                  <a:lnTo>
                    <a:pt x="1930" y="1020"/>
                  </a:lnTo>
                  <a:lnTo>
                    <a:pt x="1960" y="1025"/>
                  </a:lnTo>
                  <a:lnTo>
                    <a:pt x="1989" y="1030"/>
                  </a:lnTo>
                  <a:lnTo>
                    <a:pt x="2018" y="1037"/>
                  </a:lnTo>
                  <a:lnTo>
                    <a:pt x="2047" y="1044"/>
                  </a:lnTo>
                  <a:lnTo>
                    <a:pt x="2104" y="1060"/>
                  </a:lnTo>
                  <a:lnTo>
                    <a:pt x="2161" y="1079"/>
                  </a:lnTo>
                  <a:lnTo>
                    <a:pt x="2216" y="1101"/>
                  </a:lnTo>
                  <a:lnTo>
                    <a:pt x="2216" y="1101"/>
                  </a:lnTo>
                  <a:lnTo>
                    <a:pt x="2221" y="1103"/>
                  </a:lnTo>
                  <a:lnTo>
                    <a:pt x="2221" y="1103"/>
                  </a:lnTo>
                  <a:lnTo>
                    <a:pt x="2274" y="1127"/>
                  </a:lnTo>
                  <a:lnTo>
                    <a:pt x="2274" y="1127"/>
                  </a:lnTo>
                  <a:lnTo>
                    <a:pt x="2274" y="1097"/>
                  </a:lnTo>
                  <a:lnTo>
                    <a:pt x="2273" y="1069"/>
                  </a:lnTo>
                  <a:lnTo>
                    <a:pt x="2273" y="1069"/>
                  </a:lnTo>
                  <a:close/>
                  <a:moveTo>
                    <a:pt x="1749" y="949"/>
                  </a:moveTo>
                  <a:lnTo>
                    <a:pt x="1749" y="949"/>
                  </a:lnTo>
                  <a:lnTo>
                    <a:pt x="1708" y="949"/>
                  </a:lnTo>
                  <a:lnTo>
                    <a:pt x="1667" y="952"/>
                  </a:lnTo>
                  <a:lnTo>
                    <a:pt x="1626" y="954"/>
                  </a:lnTo>
                  <a:lnTo>
                    <a:pt x="1587" y="959"/>
                  </a:lnTo>
                  <a:lnTo>
                    <a:pt x="1546" y="965"/>
                  </a:lnTo>
                  <a:lnTo>
                    <a:pt x="1506" y="972"/>
                  </a:lnTo>
                  <a:lnTo>
                    <a:pt x="1467" y="980"/>
                  </a:lnTo>
                  <a:lnTo>
                    <a:pt x="1427" y="990"/>
                  </a:lnTo>
                  <a:lnTo>
                    <a:pt x="1389" y="1000"/>
                  </a:lnTo>
                  <a:lnTo>
                    <a:pt x="1350" y="1013"/>
                  </a:lnTo>
                  <a:lnTo>
                    <a:pt x="1313" y="1026"/>
                  </a:lnTo>
                  <a:lnTo>
                    <a:pt x="1276" y="1040"/>
                  </a:lnTo>
                  <a:lnTo>
                    <a:pt x="1238" y="1056"/>
                  </a:lnTo>
                  <a:lnTo>
                    <a:pt x="1202" y="1074"/>
                  </a:lnTo>
                  <a:lnTo>
                    <a:pt x="1166" y="1091"/>
                  </a:lnTo>
                  <a:lnTo>
                    <a:pt x="1132" y="1110"/>
                  </a:lnTo>
                  <a:lnTo>
                    <a:pt x="1132" y="1110"/>
                  </a:lnTo>
                  <a:lnTo>
                    <a:pt x="1097" y="1091"/>
                  </a:lnTo>
                  <a:lnTo>
                    <a:pt x="1061" y="1074"/>
                  </a:lnTo>
                  <a:lnTo>
                    <a:pt x="1025" y="1056"/>
                  </a:lnTo>
                  <a:lnTo>
                    <a:pt x="987" y="1040"/>
                  </a:lnTo>
                  <a:lnTo>
                    <a:pt x="950" y="1026"/>
                  </a:lnTo>
                  <a:lnTo>
                    <a:pt x="913" y="1013"/>
                  </a:lnTo>
                  <a:lnTo>
                    <a:pt x="874" y="1000"/>
                  </a:lnTo>
                  <a:lnTo>
                    <a:pt x="836" y="990"/>
                  </a:lnTo>
                  <a:lnTo>
                    <a:pt x="796" y="980"/>
                  </a:lnTo>
                  <a:lnTo>
                    <a:pt x="757" y="972"/>
                  </a:lnTo>
                  <a:lnTo>
                    <a:pt x="717" y="965"/>
                  </a:lnTo>
                  <a:lnTo>
                    <a:pt x="676" y="959"/>
                  </a:lnTo>
                  <a:lnTo>
                    <a:pt x="637" y="954"/>
                  </a:lnTo>
                  <a:lnTo>
                    <a:pt x="596" y="952"/>
                  </a:lnTo>
                  <a:lnTo>
                    <a:pt x="555" y="949"/>
                  </a:lnTo>
                  <a:lnTo>
                    <a:pt x="514" y="949"/>
                  </a:lnTo>
                  <a:lnTo>
                    <a:pt x="514" y="949"/>
                  </a:lnTo>
                  <a:lnTo>
                    <a:pt x="455" y="950"/>
                  </a:lnTo>
                  <a:lnTo>
                    <a:pt x="398" y="954"/>
                  </a:lnTo>
                  <a:lnTo>
                    <a:pt x="339" y="960"/>
                  </a:lnTo>
                  <a:lnTo>
                    <a:pt x="283" y="970"/>
                  </a:lnTo>
                  <a:lnTo>
                    <a:pt x="226" y="981"/>
                  </a:lnTo>
                  <a:lnTo>
                    <a:pt x="172" y="995"/>
                  </a:lnTo>
                  <a:lnTo>
                    <a:pt x="117" y="1013"/>
                  </a:lnTo>
                  <a:lnTo>
                    <a:pt x="63" y="1031"/>
                  </a:lnTo>
                  <a:lnTo>
                    <a:pt x="63" y="1031"/>
                  </a:lnTo>
                  <a:lnTo>
                    <a:pt x="70" y="980"/>
                  </a:lnTo>
                  <a:lnTo>
                    <a:pt x="78" y="930"/>
                  </a:lnTo>
                  <a:lnTo>
                    <a:pt x="88" y="882"/>
                  </a:lnTo>
                  <a:lnTo>
                    <a:pt x="102" y="833"/>
                  </a:lnTo>
                  <a:lnTo>
                    <a:pt x="117" y="786"/>
                  </a:lnTo>
                  <a:lnTo>
                    <a:pt x="134" y="739"/>
                  </a:lnTo>
                  <a:lnTo>
                    <a:pt x="154" y="694"/>
                  </a:lnTo>
                  <a:lnTo>
                    <a:pt x="175" y="649"/>
                  </a:lnTo>
                  <a:lnTo>
                    <a:pt x="198" y="606"/>
                  </a:lnTo>
                  <a:lnTo>
                    <a:pt x="224" y="564"/>
                  </a:lnTo>
                  <a:lnTo>
                    <a:pt x="250" y="524"/>
                  </a:lnTo>
                  <a:lnTo>
                    <a:pt x="278" y="484"/>
                  </a:lnTo>
                  <a:lnTo>
                    <a:pt x="310" y="445"/>
                  </a:lnTo>
                  <a:lnTo>
                    <a:pt x="342" y="409"/>
                  </a:lnTo>
                  <a:lnTo>
                    <a:pt x="375" y="373"/>
                  </a:lnTo>
                  <a:lnTo>
                    <a:pt x="410" y="340"/>
                  </a:lnTo>
                  <a:lnTo>
                    <a:pt x="448" y="309"/>
                  </a:lnTo>
                  <a:lnTo>
                    <a:pt x="485" y="277"/>
                  </a:lnTo>
                  <a:lnTo>
                    <a:pt x="525" y="249"/>
                  </a:lnTo>
                  <a:lnTo>
                    <a:pt x="566" y="223"/>
                  </a:lnTo>
                  <a:lnTo>
                    <a:pt x="608" y="197"/>
                  </a:lnTo>
                  <a:lnTo>
                    <a:pt x="652" y="174"/>
                  </a:lnTo>
                  <a:lnTo>
                    <a:pt x="695" y="153"/>
                  </a:lnTo>
                  <a:lnTo>
                    <a:pt x="741" y="133"/>
                  </a:lnTo>
                  <a:lnTo>
                    <a:pt x="787" y="116"/>
                  </a:lnTo>
                  <a:lnTo>
                    <a:pt x="836" y="101"/>
                  </a:lnTo>
                  <a:lnTo>
                    <a:pt x="884" y="88"/>
                  </a:lnTo>
                  <a:lnTo>
                    <a:pt x="933" y="77"/>
                  </a:lnTo>
                  <a:lnTo>
                    <a:pt x="982" y="70"/>
                  </a:lnTo>
                  <a:lnTo>
                    <a:pt x="1033" y="63"/>
                  </a:lnTo>
                  <a:lnTo>
                    <a:pt x="1085" y="60"/>
                  </a:lnTo>
                  <a:lnTo>
                    <a:pt x="1138" y="58"/>
                  </a:lnTo>
                  <a:lnTo>
                    <a:pt x="1138" y="58"/>
                  </a:lnTo>
                  <a:lnTo>
                    <a:pt x="1190" y="60"/>
                  </a:lnTo>
                  <a:lnTo>
                    <a:pt x="1241" y="63"/>
                  </a:lnTo>
                  <a:lnTo>
                    <a:pt x="1292" y="70"/>
                  </a:lnTo>
                  <a:lnTo>
                    <a:pt x="1343" y="77"/>
                  </a:lnTo>
                  <a:lnTo>
                    <a:pt x="1391" y="88"/>
                  </a:lnTo>
                  <a:lnTo>
                    <a:pt x="1440" y="102"/>
                  </a:lnTo>
                  <a:lnTo>
                    <a:pt x="1488" y="117"/>
                  </a:lnTo>
                  <a:lnTo>
                    <a:pt x="1534" y="134"/>
                  </a:lnTo>
                  <a:lnTo>
                    <a:pt x="1580" y="153"/>
                  </a:lnTo>
                  <a:lnTo>
                    <a:pt x="1625" y="174"/>
                  </a:lnTo>
                  <a:lnTo>
                    <a:pt x="1669" y="198"/>
                  </a:lnTo>
                  <a:lnTo>
                    <a:pt x="1710" y="223"/>
                  </a:lnTo>
                  <a:lnTo>
                    <a:pt x="1751" y="250"/>
                  </a:lnTo>
                  <a:lnTo>
                    <a:pt x="1791" y="279"/>
                  </a:lnTo>
                  <a:lnTo>
                    <a:pt x="1829" y="310"/>
                  </a:lnTo>
                  <a:lnTo>
                    <a:pt x="1865" y="342"/>
                  </a:lnTo>
                  <a:lnTo>
                    <a:pt x="1901" y="376"/>
                  </a:lnTo>
                  <a:lnTo>
                    <a:pt x="1935" y="411"/>
                  </a:lnTo>
                  <a:lnTo>
                    <a:pt x="1967" y="448"/>
                  </a:lnTo>
                  <a:lnTo>
                    <a:pt x="1997" y="486"/>
                  </a:lnTo>
                  <a:lnTo>
                    <a:pt x="2026" y="526"/>
                  </a:lnTo>
                  <a:lnTo>
                    <a:pt x="2053" y="566"/>
                  </a:lnTo>
                  <a:lnTo>
                    <a:pt x="2078" y="608"/>
                  </a:lnTo>
                  <a:lnTo>
                    <a:pt x="2101" y="652"/>
                  </a:lnTo>
                  <a:lnTo>
                    <a:pt x="2123" y="697"/>
                  </a:lnTo>
                  <a:lnTo>
                    <a:pt x="2141" y="743"/>
                  </a:lnTo>
                  <a:lnTo>
                    <a:pt x="2159" y="789"/>
                  </a:lnTo>
                  <a:lnTo>
                    <a:pt x="2174" y="837"/>
                  </a:lnTo>
                  <a:lnTo>
                    <a:pt x="2187" y="886"/>
                  </a:lnTo>
                  <a:lnTo>
                    <a:pt x="2197" y="935"/>
                  </a:lnTo>
                  <a:lnTo>
                    <a:pt x="2206" y="985"/>
                  </a:lnTo>
                  <a:lnTo>
                    <a:pt x="2212" y="1036"/>
                  </a:lnTo>
                  <a:lnTo>
                    <a:pt x="2212" y="1036"/>
                  </a:lnTo>
                  <a:lnTo>
                    <a:pt x="2157" y="1016"/>
                  </a:lnTo>
                  <a:lnTo>
                    <a:pt x="2101" y="999"/>
                  </a:lnTo>
                  <a:lnTo>
                    <a:pt x="2044" y="983"/>
                  </a:lnTo>
                  <a:lnTo>
                    <a:pt x="1986" y="972"/>
                  </a:lnTo>
                  <a:lnTo>
                    <a:pt x="1927" y="962"/>
                  </a:lnTo>
                  <a:lnTo>
                    <a:pt x="1869" y="954"/>
                  </a:lnTo>
                  <a:lnTo>
                    <a:pt x="1809" y="950"/>
                  </a:lnTo>
                  <a:lnTo>
                    <a:pt x="1749" y="949"/>
                  </a:lnTo>
                  <a:lnTo>
                    <a:pt x="1749" y="949"/>
                  </a:lnTo>
                  <a:close/>
                </a:path>
              </a:pathLst>
            </a:custGeom>
            <a:solidFill>
              <a:schemeClr val="bg1">
                <a:lumMod val="8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1" name="Freeform 16">
              <a:extLst>
                <a:ext uri="{FF2B5EF4-FFF2-40B4-BE49-F238E27FC236}">
                  <a16:creationId xmlns:a16="http://schemas.microsoft.com/office/drawing/2014/main" id="{78AB9FD5-3C4B-4B0B-9190-29C76EE07BF3}"/>
                </a:ext>
              </a:extLst>
            </p:cNvPr>
            <p:cNvSpPr>
              <a:spLocks noEditPoints="1"/>
            </p:cNvSpPr>
            <p:nvPr/>
          </p:nvSpPr>
          <p:spPr bwMode="auto">
            <a:xfrm>
              <a:off x="7101861" y="2768324"/>
              <a:ext cx="1447961" cy="1410106"/>
            </a:xfrm>
            <a:custGeom>
              <a:avLst/>
              <a:gdLst>
                <a:gd name="T0" fmla="*/ 1012 w 1071"/>
                <a:gd name="T1" fmla="*/ 115 h 1043"/>
                <a:gd name="T2" fmla="*/ 897 w 1071"/>
                <a:gd name="T3" fmla="*/ 66 h 1043"/>
                <a:gd name="T4" fmla="*/ 774 w 1071"/>
                <a:gd name="T5" fmla="*/ 30 h 1043"/>
                <a:gd name="T6" fmla="*/ 646 w 1071"/>
                <a:gd name="T7" fmla="*/ 7 h 1043"/>
                <a:gd name="T8" fmla="*/ 513 w 1071"/>
                <a:gd name="T9" fmla="*/ 0 h 1043"/>
                <a:gd name="T10" fmla="*/ 423 w 1071"/>
                <a:gd name="T11" fmla="*/ 4 h 1043"/>
                <a:gd name="T12" fmla="*/ 305 w 1071"/>
                <a:gd name="T13" fmla="*/ 18 h 1043"/>
                <a:gd name="T14" fmla="*/ 164 w 1071"/>
                <a:gd name="T15" fmla="*/ 55 h 1043"/>
                <a:gd name="T16" fmla="*/ 52 w 1071"/>
                <a:gd name="T17" fmla="*/ 97 h 1043"/>
                <a:gd name="T18" fmla="*/ 0 w 1071"/>
                <a:gd name="T19" fmla="*/ 122 h 1043"/>
                <a:gd name="T20" fmla="*/ 5 w 1071"/>
                <a:gd name="T21" fmla="*/ 185 h 1043"/>
                <a:gd name="T22" fmla="*/ 19 w 1071"/>
                <a:gd name="T23" fmla="*/ 280 h 1043"/>
                <a:gd name="T24" fmla="*/ 49 w 1071"/>
                <a:gd name="T25" fmla="*/ 402 h 1043"/>
                <a:gd name="T26" fmla="*/ 92 w 1071"/>
                <a:gd name="T27" fmla="*/ 519 h 1043"/>
                <a:gd name="T28" fmla="*/ 147 w 1071"/>
                <a:gd name="T29" fmla="*/ 629 h 1043"/>
                <a:gd name="T30" fmla="*/ 213 w 1071"/>
                <a:gd name="T31" fmla="*/ 732 h 1043"/>
                <a:gd name="T32" fmla="*/ 290 w 1071"/>
                <a:gd name="T33" fmla="*/ 827 h 1043"/>
                <a:gd name="T34" fmla="*/ 376 w 1071"/>
                <a:gd name="T35" fmla="*/ 914 h 1043"/>
                <a:gd name="T36" fmla="*/ 471 w 1071"/>
                <a:gd name="T37" fmla="*/ 990 h 1043"/>
                <a:gd name="T38" fmla="*/ 501 w 1071"/>
                <a:gd name="T39" fmla="*/ 1011 h 1043"/>
                <a:gd name="T40" fmla="*/ 557 w 1071"/>
                <a:gd name="T41" fmla="*/ 985 h 1043"/>
                <a:gd name="T42" fmla="*/ 566 w 1071"/>
                <a:gd name="T43" fmla="*/ 930 h 1043"/>
                <a:gd name="T44" fmla="*/ 614 w 1071"/>
                <a:gd name="T45" fmla="*/ 741 h 1043"/>
                <a:gd name="T46" fmla="*/ 693 w 1071"/>
                <a:gd name="T47" fmla="*/ 563 h 1043"/>
                <a:gd name="T48" fmla="*/ 801 w 1071"/>
                <a:gd name="T49" fmla="*/ 400 h 1043"/>
                <a:gd name="T50" fmla="*/ 899 w 1071"/>
                <a:gd name="T51" fmla="*/ 288 h 1043"/>
                <a:gd name="T52" fmla="*/ 1019 w 1071"/>
                <a:gd name="T53" fmla="*/ 184 h 1043"/>
                <a:gd name="T54" fmla="*/ 1071 w 1071"/>
                <a:gd name="T55" fmla="*/ 147 h 1043"/>
                <a:gd name="T56" fmla="*/ 1019 w 1071"/>
                <a:gd name="T57" fmla="*/ 118 h 1043"/>
                <a:gd name="T58" fmla="*/ 879 w 1071"/>
                <a:gd name="T59" fmla="*/ 234 h 1043"/>
                <a:gd name="T60" fmla="*/ 729 w 1071"/>
                <a:gd name="T61" fmla="*/ 408 h 1043"/>
                <a:gd name="T62" fmla="*/ 612 w 1071"/>
                <a:gd name="T63" fmla="*/ 608 h 1043"/>
                <a:gd name="T64" fmla="*/ 534 w 1071"/>
                <a:gd name="T65" fmla="*/ 830 h 1043"/>
                <a:gd name="T66" fmla="*/ 509 w 1071"/>
                <a:gd name="T67" fmla="*/ 953 h 1043"/>
                <a:gd name="T68" fmla="*/ 469 w 1071"/>
                <a:gd name="T69" fmla="*/ 923 h 1043"/>
                <a:gd name="T70" fmla="*/ 370 w 1071"/>
                <a:gd name="T71" fmla="*/ 834 h 1043"/>
                <a:gd name="T72" fmla="*/ 246 w 1071"/>
                <a:gd name="T73" fmla="*/ 688 h 1043"/>
                <a:gd name="T74" fmla="*/ 152 w 1071"/>
                <a:gd name="T75" fmla="*/ 525 h 1043"/>
                <a:gd name="T76" fmla="*/ 88 w 1071"/>
                <a:gd name="T77" fmla="*/ 347 h 1043"/>
                <a:gd name="T78" fmla="*/ 56 w 1071"/>
                <a:gd name="T79" fmla="*/ 159 h 1043"/>
                <a:gd name="T80" fmla="*/ 60 w 1071"/>
                <a:gd name="T81" fmla="*/ 152 h 1043"/>
                <a:gd name="T82" fmla="*/ 141 w 1071"/>
                <a:gd name="T83" fmla="*/ 118 h 1043"/>
                <a:gd name="T84" fmla="*/ 251 w 1071"/>
                <a:gd name="T85" fmla="*/ 84 h 1043"/>
                <a:gd name="T86" fmla="*/ 366 w 1071"/>
                <a:gd name="T87" fmla="*/ 63 h 1043"/>
                <a:gd name="T88" fmla="*/ 483 w 1071"/>
                <a:gd name="T89" fmla="*/ 53 h 1043"/>
                <a:gd name="T90" fmla="*/ 572 w 1071"/>
                <a:gd name="T91" fmla="*/ 55 h 1043"/>
                <a:gd name="T92" fmla="*/ 689 w 1071"/>
                <a:gd name="T93" fmla="*/ 67 h 1043"/>
                <a:gd name="T94" fmla="*/ 802 w 1071"/>
                <a:gd name="T95" fmla="*/ 92 h 1043"/>
                <a:gd name="T96" fmla="*/ 913 w 1071"/>
                <a:gd name="T97" fmla="*/ 129 h 1043"/>
                <a:gd name="T98" fmla="*/ 971 w 1071"/>
                <a:gd name="T99" fmla="*/ 154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1" h="1043">
                  <a:moveTo>
                    <a:pt x="1019" y="118"/>
                  </a:moveTo>
                  <a:lnTo>
                    <a:pt x="1019" y="118"/>
                  </a:lnTo>
                  <a:lnTo>
                    <a:pt x="1012" y="115"/>
                  </a:lnTo>
                  <a:lnTo>
                    <a:pt x="1012" y="115"/>
                  </a:lnTo>
                  <a:lnTo>
                    <a:pt x="984" y="102"/>
                  </a:lnTo>
                  <a:lnTo>
                    <a:pt x="955" y="89"/>
                  </a:lnTo>
                  <a:lnTo>
                    <a:pt x="925" y="77"/>
                  </a:lnTo>
                  <a:lnTo>
                    <a:pt x="897" y="66"/>
                  </a:lnTo>
                  <a:lnTo>
                    <a:pt x="866" y="56"/>
                  </a:lnTo>
                  <a:lnTo>
                    <a:pt x="836" y="46"/>
                  </a:lnTo>
                  <a:lnTo>
                    <a:pt x="805" y="38"/>
                  </a:lnTo>
                  <a:lnTo>
                    <a:pt x="774" y="30"/>
                  </a:lnTo>
                  <a:lnTo>
                    <a:pt x="741" y="23"/>
                  </a:lnTo>
                  <a:lnTo>
                    <a:pt x="710" y="17"/>
                  </a:lnTo>
                  <a:lnTo>
                    <a:pt x="678" y="12"/>
                  </a:lnTo>
                  <a:lnTo>
                    <a:pt x="646" y="7"/>
                  </a:lnTo>
                  <a:lnTo>
                    <a:pt x="613" y="4"/>
                  </a:lnTo>
                  <a:lnTo>
                    <a:pt x="580" y="2"/>
                  </a:lnTo>
                  <a:lnTo>
                    <a:pt x="546" y="0"/>
                  </a:lnTo>
                  <a:lnTo>
                    <a:pt x="513" y="0"/>
                  </a:lnTo>
                  <a:lnTo>
                    <a:pt x="513" y="0"/>
                  </a:lnTo>
                  <a:lnTo>
                    <a:pt x="483" y="0"/>
                  </a:lnTo>
                  <a:lnTo>
                    <a:pt x="453" y="1"/>
                  </a:lnTo>
                  <a:lnTo>
                    <a:pt x="423" y="4"/>
                  </a:lnTo>
                  <a:lnTo>
                    <a:pt x="393" y="6"/>
                  </a:lnTo>
                  <a:lnTo>
                    <a:pt x="363" y="10"/>
                  </a:lnTo>
                  <a:lnTo>
                    <a:pt x="335" y="13"/>
                  </a:lnTo>
                  <a:lnTo>
                    <a:pt x="305" y="18"/>
                  </a:lnTo>
                  <a:lnTo>
                    <a:pt x="276" y="25"/>
                  </a:lnTo>
                  <a:lnTo>
                    <a:pt x="249" y="31"/>
                  </a:lnTo>
                  <a:lnTo>
                    <a:pt x="220" y="38"/>
                  </a:lnTo>
                  <a:lnTo>
                    <a:pt x="164" y="55"/>
                  </a:lnTo>
                  <a:lnTo>
                    <a:pt x="111" y="73"/>
                  </a:lnTo>
                  <a:lnTo>
                    <a:pt x="57" y="96"/>
                  </a:lnTo>
                  <a:lnTo>
                    <a:pt x="57" y="96"/>
                  </a:lnTo>
                  <a:lnTo>
                    <a:pt x="52" y="97"/>
                  </a:lnTo>
                  <a:lnTo>
                    <a:pt x="52" y="97"/>
                  </a:lnTo>
                  <a:lnTo>
                    <a:pt x="26" y="109"/>
                  </a:lnTo>
                  <a:lnTo>
                    <a:pt x="0" y="122"/>
                  </a:lnTo>
                  <a:lnTo>
                    <a:pt x="0" y="122"/>
                  </a:lnTo>
                  <a:lnTo>
                    <a:pt x="1" y="150"/>
                  </a:lnTo>
                  <a:lnTo>
                    <a:pt x="4" y="179"/>
                  </a:lnTo>
                  <a:lnTo>
                    <a:pt x="4" y="179"/>
                  </a:lnTo>
                  <a:lnTo>
                    <a:pt x="5" y="185"/>
                  </a:lnTo>
                  <a:lnTo>
                    <a:pt x="5" y="185"/>
                  </a:lnTo>
                  <a:lnTo>
                    <a:pt x="9" y="217"/>
                  </a:lnTo>
                  <a:lnTo>
                    <a:pt x="14" y="249"/>
                  </a:lnTo>
                  <a:lnTo>
                    <a:pt x="19" y="280"/>
                  </a:lnTo>
                  <a:lnTo>
                    <a:pt x="25" y="311"/>
                  </a:lnTo>
                  <a:lnTo>
                    <a:pt x="33" y="342"/>
                  </a:lnTo>
                  <a:lnTo>
                    <a:pt x="40" y="372"/>
                  </a:lnTo>
                  <a:lnTo>
                    <a:pt x="49" y="402"/>
                  </a:lnTo>
                  <a:lnTo>
                    <a:pt x="59" y="431"/>
                  </a:lnTo>
                  <a:lnTo>
                    <a:pt x="69" y="461"/>
                  </a:lnTo>
                  <a:lnTo>
                    <a:pt x="80" y="490"/>
                  </a:lnTo>
                  <a:lnTo>
                    <a:pt x="92" y="519"/>
                  </a:lnTo>
                  <a:lnTo>
                    <a:pt x="105" y="547"/>
                  </a:lnTo>
                  <a:lnTo>
                    <a:pt x="118" y="575"/>
                  </a:lnTo>
                  <a:lnTo>
                    <a:pt x="132" y="602"/>
                  </a:lnTo>
                  <a:lnTo>
                    <a:pt x="147" y="629"/>
                  </a:lnTo>
                  <a:lnTo>
                    <a:pt x="163" y="655"/>
                  </a:lnTo>
                  <a:lnTo>
                    <a:pt x="179" y="681"/>
                  </a:lnTo>
                  <a:lnTo>
                    <a:pt x="195" y="708"/>
                  </a:lnTo>
                  <a:lnTo>
                    <a:pt x="213" y="732"/>
                  </a:lnTo>
                  <a:lnTo>
                    <a:pt x="231" y="756"/>
                  </a:lnTo>
                  <a:lnTo>
                    <a:pt x="250" y="781"/>
                  </a:lnTo>
                  <a:lnTo>
                    <a:pt x="270" y="805"/>
                  </a:lnTo>
                  <a:lnTo>
                    <a:pt x="290" y="827"/>
                  </a:lnTo>
                  <a:lnTo>
                    <a:pt x="311" y="849"/>
                  </a:lnTo>
                  <a:lnTo>
                    <a:pt x="332" y="872"/>
                  </a:lnTo>
                  <a:lnTo>
                    <a:pt x="353" y="893"/>
                  </a:lnTo>
                  <a:lnTo>
                    <a:pt x="376" y="914"/>
                  </a:lnTo>
                  <a:lnTo>
                    <a:pt x="399" y="934"/>
                  </a:lnTo>
                  <a:lnTo>
                    <a:pt x="423" y="953"/>
                  </a:lnTo>
                  <a:lnTo>
                    <a:pt x="447" y="973"/>
                  </a:lnTo>
                  <a:lnTo>
                    <a:pt x="471" y="990"/>
                  </a:lnTo>
                  <a:lnTo>
                    <a:pt x="496" y="1007"/>
                  </a:lnTo>
                  <a:lnTo>
                    <a:pt x="496" y="1007"/>
                  </a:lnTo>
                  <a:lnTo>
                    <a:pt x="501" y="1011"/>
                  </a:lnTo>
                  <a:lnTo>
                    <a:pt x="501" y="1011"/>
                  </a:lnTo>
                  <a:lnTo>
                    <a:pt x="526" y="1027"/>
                  </a:lnTo>
                  <a:lnTo>
                    <a:pt x="551" y="1043"/>
                  </a:lnTo>
                  <a:lnTo>
                    <a:pt x="551" y="1043"/>
                  </a:lnTo>
                  <a:lnTo>
                    <a:pt x="557" y="985"/>
                  </a:lnTo>
                  <a:lnTo>
                    <a:pt x="557" y="985"/>
                  </a:lnTo>
                  <a:lnTo>
                    <a:pt x="559" y="979"/>
                  </a:lnTo>
                  <a:lnTo>
                    <a:pt x="559" y="979"/>
                  </a:lnTo>
                  <a:lnTo>
                    <a:pt x="566" y="930"/>
                  </a:lnTo>
                  <a:lnTo>
                    <a:pt x="575" y="882"/>
                  </a:lnTo>
                  <a:lnTo>
                    <a:pt x="586" y="834"/>
                  </a:lnTo>
                  <a:lnTo>
                    <a:pt x="600" y="787"/>
                  </a:lnTo>
                  <a:lnTo>
                    <a:pt x="614" y="741"/>
                  </a:lnTo>
                  <a:lnTo>
                    <a:pt x="631" y="696"/>
                  </a:lnTo>
                  <a:lnTo>
                    <a:pt x="651" y="652"/>
                  </a:lnTo>
                  <a:lnTo>
                    <a:pt x="670" y="607"/>
                  </a:lnTo>
                  <a:lnTo>
                    <a:pt x="693" y="563"/>
                  </a:lnTo>
                  <a:lnTo>
                    <a:pt x="718" y="521"/>
                  </a:lnTo>
                  <a:lnTo>
                    <a:pt x="744" y="480"/>
                  </a:lnTo>
                  <a:lnTo>
                    <a:pt x="771" y="439"/>
                  </a:lnTo>
                  <a:lnTo>
                    <a:pt x="801" y="400"/>
                  </a:lnTo>
                  <a:lnTo>
                    <a:pt x="832" y="362"/>
                  </a:lnTo>
                  <a:lnTo>
                    <a:pt x="864" y="324"/>
                  </a:lnTo>
                  <a:lnTo>
                    <a:pt x="899" y="288"/>
                  </a:lnTo>
                  <a:lnTo>
                    <a:pt x="899" y="288"/>
                  </a:lnTo>
                  <a:lnTo>
                    <a:pt x="928" y="261"/>
                  </a:lnTo>
                  <a:lnTo>
                    <a:pt x="958" y="234"/>
                  </a:lnTo>
                  <a:lnTo>
                    <a:pt x="988" y="209"/>
                  </a:lnTo>
                  <a:lnTo>
                    <a:pt x="1019" y="184"/>
                  </a:lnTo>
                  <a:lnTo>
                    <a:pt x="1019" y="184"/>
                  </a:lnTo>
                  <a:lnTo>
                    <a:pt x="1024" y="180"/>
                  </a:lnTo>
                  <a:lnTo>
                    <a:pt x="1024" y="180"/>
                  </a:lnTo>
                  <a:lnTo>
                    <a:pt x="1071" y="147"/>
                  </a:lnTo>
                  <a:lnTo>
                    <a:pt x="1071" y="147"/>
                  </a:lnTo>
                  <a:lnTo>
                    <a:pt x="1045" y="132"/>
                  </a:lnTo>
                  <a:lnTo>
                    <a:pt x="1019" y="118"/>
                  </a:lnTo>
                  <a:lnTo>
                    <a:pt x="1019" y="118"/>
                  </a:lnTo>
                  <a:close/>
                  <a:moveTo>
                    <a:pt x="966" y="158"/>
                  </a:moveTo>
                  <a:lnTo>
                    <a:pt x="966" y="158"/>
                  </a:lnTo>
                  <a:lnTo>
                    <a:pt x="923" y="195"/>
                  </a:lnTo>
                  <a:lnTo>
                    <a:pt x="879" y="234"/>
                  </a:lnTo>
                  <a:lnTo>
                    <a:pt x="840" y="275"/>
                  </a:lnTo>
                  <a:lnTo>
                    <a:pt x="801" y="317"/>
                  </a:lnTo>
                  <a:lnTo>
                    <a:pt x="764" y="362"/>
                  </a:lnTo>
                  <a:lnTo>
                    <a:pt x="729" y="408"/>
                  </a:lnTo>
                  <a:lnTo>
                    <a:pt x="697" y="456"/>
                  </a:lnTo>
                  <a:lnTo>
                    <a:pt x="667" y="505"/>
                  </a:lnTo>
                  <a:lnTo>
                    <a:pt x="638" y="556"/>
                  </a:lnTo>
                  <a:lnTo>
                    <a:pt x="612" y="608"/>
                  </a:lnTo>
                  <a:lnTo>
                    <a:pt x="588" y="662"/>
                  </a:lnTo>
                  <a:lnTo>
                    <a:pt x="567" y="716"/>
                  </a:lnTo>
                  <a:lnTo>
                    <a:pt x="549" y="772"/>
                  </a:lnTo>
                  <a:lnTo>
                    <a:pt x="534" y="830"/>
                  </a:lnTo>
                  <a:lnTo>
                    <a:pt x="520" y="887"/>
                  </a:lnTo>
                  <a:lnTo>
                    <a:pt x="509" y="946"/>
                  </a:lnTo>
                  <a:lnTo>
                    <a:pt x="509" y="946"/>
                  </a:lnTo>
                  <a:lnTo>
                    <a:pt x="509" y="953"/>
                  </a:lnTo>
                  <a:lnTo>
                    <a:pt x="509" y="953"/>
                  </a:lnTo>
                  <a:lnTo>
                    <a:pt x="504" y="949"/>
                  </a:lnTo>
                  <a:lnTo>
                    <a:pt x="504" y="949"/>
                  </a:lnTo>
                  <a:lnTo>
                    <a:pt x="469" y="923"/>
                  </a:lnTo>
                  <a:lnTo>
                    <a:pt x="434" y="895"/>
                  </a:lnTo>
                  <a:lnTo>
                    <a:pt x="402" y="866"/>
                  </a:lnTo>
                  <a:lnTo>
                    <a:pt x="370" y="834"/>
                  </a:lnTo>
                  <a:lnTo>
                    <a:pt x="370" y="834"/>
                  </a:lnTo>
                  <a:lnTo>
                    <a:pt x="336" y="800"/>
                  </a:lnTo>
                  <a:lnTo>
                    <a:pt x="305" y="764"/>
                  </a:lnTo>
                  <a:lnTo>
                    <a:pt x="275" y="726"/>
                  </a:lnTo>
                  <a:lnTo>
                    <a:pt x="246" y="688"/>
                  </a:lnTo>
                  <a:lnTo>
                    <a:pt x="220" y="648"/>
                  </a:lnTo>
                  <a:lnTo>
                    <a:pt x="195" y="608"/>
                  </a:lnTo>
                  <a:lnTo>
                    <a:pt x="173" y="567"/>
                  </a:lnTo>
                  <a:lnTo>
                    <a:pt x="152" y="525"/>
                  </a:lnTo>
                  <a:lnTo>
                    <a:pt x="133" y="481"/>
                  </a:lnTo>
                  <a:lnTo>
                    <a:pt x="116" y="436"/>
                  </a:lnTo>
                  <a:lnTo>
                    <a:pt x="101" y="393"/>
                  </a:lnTo>
                  <a:lnTo>
                    <a:pt x="88" y="347"/>
                  </a:lnTo>
                  <a:lnTo>
                    <a:pt x="77" y="301"/>
                  </a:lnTo>
                  <a:lnTo>
                    <a:pt x="67" y="255"/>
                  </a:lnTo>
                  <a:lnTo>
                    <a:pt x="61" y="208"/>
                  </a:lnTo>
                  <a:lnTo>
                    <a:pt x="56" y="159"/>
                  </a:lnTo>
                  <a:lnTo>
                    <a:pt x="56" y="159"/>
                  </a:lnTo>
                  <a:lnTo>
                    <a:pt x="55" y="154"/>
                  </a:lnTo>
                  <a:lnTo>
                    <a:pt x="55" y="154"/>
                  </a:lnTo>
                  <a:lnTo>
                    <a:pt x="60" y="152"/>
                  </a:lnTo>
                  <a:lnTo>
                    <a:pt x="60" y="152"/>
                  </a:lnTo>
                  <a:lnTo>
                    <a:pt x="87" y="139"/>
                  </a:lnTo>
                  <a:lnTo>
                    <a:pt x="113" y="129"/>
                  </a:lnTo>
                  <a:lnTo>
                    <a:pt x="141" y="118"/>
                  </a:lnTo>
                  <a:lnTo>
                    <a:pt x="168" y="109"/>
                  </a:lnTo>
                  <a:lnTo>
                    <a:pt x="195" y="99"/>
                  </a:lnTo>
                  <a:lnTo>
                    <a:pt x="223" y="92"/>
                  </a:lnTo>
                  <a:lnTo>
                    <a:pt x="251" y="84"/>
                  </a:lnTo>
                  <a:lnTo>
                    <a:pt x="280" y="78"/>
                  </a:lnTo>
                  <a:lnTo>
                    <a:pt x="309" y="72"/>
                  </a:lnTo>
                  <a:lnTo>
                    <a:pt x="337" y="67"/>
                  </a:lnTo>
                  <a:lnTo>
                    <a:pt x="366" y="63"/>
                  </a:lnTo>
                  <a:lnTo>
                    <a:pt x="394" y="60"/>
                  </a:lnTo>
                  <a:lnTo>
                    <a:pt x="424" y="57"/>
                  </a:lnTo>
                  <a:lnTo>
                    <a:pt x="454" y="55"/>
                  </a:lnTo>
                  <a:lnTo>
                    <a:pt x="483" y="53"/>
                  </a:lnTo>
                  <a:lnTo>
                    <a:pt x="513" y="53"/>
                  </a:lnTo>
                  <a:lnTo>
                    <a:pt x="513" y="53"/>
                  </a:lnTo>
                  <a:lnTo>
                    <a:pt x="542" y="53"/>
                  </a:lnTo>
                  <a:lnTo>
                    <a:pt x="572" y="55"/>
                  </a:lnTo>
                  <a:lnTo>
                    <a:pt x="602" y="57"/>
                  </a:lnTo>
                  <a:lnTo>
                    <a:pt x="631" y="60"/>
                  </a:lnTo>
                  <a:lnTo>
                    <a:pt x="660" y="63"/>
                  </a:lnTo>
                  <a:lnTo>
                    <a:pt x="689" y="67"/>
                  </a:lnTo>
                  <a:lnTo>
                    <a:pt x="718" y="72"/>
                  </a:lnTo>
                  <a:lnTo>
                    <a:pt x="746" y="78"/>
                  </a:lnTo>
                  <a:lnTo>
                    <a:pt x="775" y="84"/>
                  </a:lnTo>
                  <a:lnTo>
                    <a:pt x="802" y="92"/>
                  </a:lnTo>
                  <a:lnTo>
                    <a:pt x="831" y="101"/>
                  </a:lnTo>
                  <a:lnTo>
                    <a:pt x="858" y="109"/>
                  </a:lnTo>
                  <a:lnTo>
                    <a:pt x="886" y="118"/>
                  </a:lnTo>
                  <a:lnTo>
                    <a:pt x="913" y="129"/>
                  </a:lnTo>
                  <a:lnTo>
                    <a:pt x="939" y="139"/>
                  </a:lnTo>
                  <a:lnTo>
                    <a:pt x="966" y="152"/>
                  </a:lnTo>
                  <a:lnTo>
                    <a:pt x="966" y="152"/>
                  </a:lnTo>
                  <a:lnTo>
                    <a:pt x="971" y="154"/>
                  </a:lnTo>
                  <a:lnTo>
                    <a:pt x="971" y="154"/>
                  </a:lnTo>
                  <a:lnTo>
                    <a:pt x="966" y="158"/>
                  </a:lnTo>
                  <a:lnTo>
                    <a:pt x="966" y="158"/>
                  </a:lnTo>
                  <a:close/>
                </a:path>
              </a:pathLst>
            </a:custGeom>
            <a:solidFill>
              <a:schemeClr val="bg1">
                <a:lumMod val="8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2" name="Freeform 17">
              <a:extLst>
                <a:ext uri="{FF2B5EF4-FFF2-40B4-BE49-F238E27FC236}">
                  <a16:creationId xmlns:a16="http://schemas.microsoft.com/office/drawing/2014/main" id="{6C3395E9-B42E-492B-A11B-9EF8A4FDEC92}"/>
                </a:ext>
              </a:extLst>
            </p:cNvPr>
            <p:cNvSpPr>
              <a:spLocks noEditPoints="1"/>
            </p:cNvSpPr>
            <p:nvPr/>
          </p:nvSpPr>
          <p:spPr bwMode="auto">
            <a:xfrm>
              <a:off x="6258232" y="2977878"/>
              <a:ext cx="2291591" cy="2866179"/>
            </a:xfrm>
            <a:custGeom>
              <a:avLst/>
              <a:gdLst>
                <a:gd name="T0" fmla="*/ 1612 w 1695"/>
                <a:gd name="T1" fmla="*/ 1912 h 2120"/>
                <a:gd name="T2" fmla="*/ 1483 w 1695"/>
                <a:gd name="T3" fmla="*/ 1790 h 2120"/>
                <a:gd name="T4" fmla="*/ 1321 w 1695"/>
                <a:gd name="T5" fmla="*/ 1563 h 2120"/>
                <a:gd name="T6" fmla="*/ 1215 w 1695"/>
                <a:gd name="T7" fmla="*/ 1304 h 2120"/>
                <a:gd name="T8" fmla="*/ 1173 w 1695"/>
                <a:gd name="T9" fmla="*/ 1027 h 2120"/>
                <a:gd name="T10" fmla="*/ 1171 w 1695"/>
                <a:gd name="T11" fmla="*/ 983 h 2120"/>
                <a:gd name="T12" fmla="*/ 1120 w 1695"/>
                <a:gd name="T13" fmla="*/ 930 h 2120"/>
                <a:gd name="T14" fmla="*/ 1036 w 1695"/>
                <a:gd name="T15" fmla="*/ 870 h 2120"/>
                <a:gd name="T16" fmla="*/ 911 w 1695"/>
                <a:gd name="T17" fmla="*/ 762 h 2120"/>
                <a:gd name="T18" fmla="*/ 782 w 1695"/>
                <a:gd name="T19" fmla="*/ 610 h 2120"/>
                <a:gd name="T20" fmla="*/ 660 w 1695"/>
                <a:gd name="T21" fmla="*/ 396 h 2120"/>
                <a:gd name="T22" fmla="*/ 586 w 1695"/>
                <a:gd name="T23" fmla="*/ 162 h 2120"/>
                <a:gd name="T24" fmla="*/ 568 w 1695"/>
                <a:gd name="T25" fmla="*/ 59 h 2120"/>
                <a:gd name="T26" fmla="*/ 512 w 1695"/>
                <a:gd name="T27" fmla="*/ 31 h 2120"/>
                <a:gd name="T28" fmla="*/ 424 w 1695"/>
                <a:gd name="T29" fmla="*/ 96 h 2120"/>
                <a:gd name="T30" fmla="*/ 300 w 1695"/>
                <a:gd name="T31" fmla="*/ 214 h 2120"/>
                <a:gd name="T32" fmla="*/ 193 w 1695"/>
                <a:gd name="T33" fmla="*/ 349 h 2120"/>
                <a:gd name="T34" fmla="*/ 107 w 1695"/>
                <a:gd name="T35" fmla="*/ 499 h 2120"/>
                <a:gd name="T36" fmla="*/ 45 w 1695"/>
                <a:gd name="T37" fmla="*/ 662 h 2120"/>
                <a:gd name="T38" fmla="*/ 9 w 1695"/>
                <a:gd name="T39" fmla="*/ 837 h 2120"/>
                <a:gd name="T40" fmla="*/ 0 w 1695"/>
                <a:gd name="T41" fmla="*/ 983 h 2120"/>
                <a:gd name="T42" fmla="*/ 36 w 1695"/>
                <a:gd name="T43" fmla="*/ 1267 h 2120"/>
                <a:gd name="T44" fmla="*/ 137 w 1695"/>
                <a:gd name="T45" fmla="*/ 1524 h 2120"/>
                <a:gd name="T46" fmla="*/ 296 w 1695"/>
                <a:gd name="T47" fmla="*/ 1747 h 2120"/>
                <a:gd name="T48" fmla="*/ 501 w 1695"/>
                <a:gd name="T49" fmla="*/ 1926 h 2120"/>
                <a:gd name="T50" fmla="*/ 746 w 1695"/>
                <a:gd name="T51" fmla="*/ 2052 h 2120"/>
                <a:gd name="T52" fmla="*/ 1021 w 1695"/>
                <a:gd name="T53" fmla="*/ 2115 h 2120"/>
                <a:gd name="T54" fmla="*/ 1204 w 1695"/>
                <a:gd name="T55" fmla="*/ 2119 h 2120"/>
                <a:gd name="T56" fmla="*/ 1365 w 1695"/>
                <a:gd name="T57" fmla="*/ 2098 h 2120"/>
                <a:gd name="T58" fmla="*/ 1521 w 1695"/>
                <a:gd name="T59" fmla="*/ 2054 h 2120"/>
                <a:gd name="T60" fmla="*/ 1636 w 1695"/>
                <a:gd name="T61" fmla="*/ 2004 h 2120"/>
                <a:gd name="T62" fmla="*/ 1695 w 1695"/>
                <a:gd name="T63" fmla="*/ 1974 h 2120"/>
                <a:gd name="T64" fmla="*/ 1137 w 1695"/>
                <a:gd name="T65" fmla="*/ 2063 h 2120"/>
                <a:gd name="T66" fmla="*/ 868 w 1695"/>
                <a:gd name="T67" fmla="*/ 2028 h 2120"/>
                <a:gd name="T68" fmla="*/ 623 w 1695"/>
                <a:gd name="T69" fmla="*/ 1932 h 2120"/>
                <a:gd name="T70" fmla="*/ 412 w 1695"/>
                <a:gd name="T71" fmla="*/ 1782 h 2120"/>
                <a:gd name="T72" fmla="*/ 242 w 1695"/>
                <a:gd name="T73" fmla="*/ 1586 h 2120"/>
                <a:gd name="T74" fmla="*/ 123 w 1695"/>
                <a:gd name="T75" fmla="*/ 1354 h 2120"/>
                <a:gd name="T76" fmla="*/ 63 w 1695"/>
                <a:gd name="T77" fmla="*/ 1092 h 2120"/>
                <a:gd name="T78" fmla="*/ 60 w 1695"/>
                <a:gd name="T79" fmla="*/ 915 h 2120"/>
                <a:gd name="T80" fmla="*/ 83 w 1695"/>
                <a:gd name="T81" fmla="*/ 750 h 2120"/>
                <a:gd name="T82" fmla="*/ 129 w 1695"/>
                <a:gd name="T83" fmla="*/ 595 h 2120"/>
                <a:gd name="T84" fmla="*/ 198 w 1695"/>
                <a:gd name="T85" fmla="*/ 451 h 2120"/>
                <a:gd name="T86" fmla="*/ 287 w 1695"/>
                <a:gd name="T87" fmla="*/ 319 h 2120"/>
                <a:gd name="T88" fmla="*/ 393 w 1695"/>
                <a:gd name="T89" fmla="*/ 201 h 2120"/>
                <a:gd name="T90" fmla="*/ 516 w 1695"/>
                <a:gd name="T91" fmla="*/ 100 h 2120"/>
                <a:gd name="T92" fmla="*/ 561 w 1695"/>
                <a:gd name="T93" fmla="*/ 295 h 2120"/>
                <a:gd name="T94" fmla="*/ 659 w 1695"/>
                <a:gd name="T95" fmla="*/ 523 h 2120"/>
                <a:gd name="T96" fmla="*/ 802 w 1695"/>
                <a:gd name="T97" fmla="*/ 728 h 2120"/>
                <a:gd name="T98" fmla="*/ 928 w 1695"/>
                <a:gd name="T99" fmla="*/ 856 h 2120"/>
                <a:gd name="T100" fmla="*/ 1082 w 1695"/>
                <a:gd name="T101" fmla="*/ 973 h 2120"/>
                <a:gd name="T102" fmla="*/ 1118 w 1695"/>
                <a:gd name="T103" fmla="*/ 1086 h 2120"/>
                <a:gd name="T104" fmla="*/ 1170 w 1695"/>
                <a:gd name="T105" fmla="*/ 1356 h 2120"/>
                <a:gd name="T106" fmla="*/ 1293 w 1695"/>
                <a:gd name="T107" fmla="*/ 1631 h 2120"/>
                <a:gd name="T108" fmla="*/ 1440 w 1695"/>
                <a:gd name="T109" fmla="*/ 1828 h 2120"/>
                <a:gd name="T110" fmla="*/ 1532 w 1695"/>
                <a:gd name="T111" fmla="*/ 1921 h 2120"/>
                <a:gd name="T112" fmla="*/ 1507 w 1695"/>
                <a:gd name="T113" fmla="*/ 1997 h 2120"/>
                <a:gd name="T114" fmla="*/ 1369 w 1695"/>
                <a:gd name="T115" fmla="*/ 2037 h 2120"/>
                <a:gd name="T116" fmla="*/ 1226 w 1695"/>
                <a:gd name="T117" fmla="*/ 2059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5" h="2120">
                  <a:moveTo>
                    <a:pt x="1648" y="1940"/>
                  </a:moveTo>
                  <a:lnTo>
                    <a:pt x="1648" y="1940"/>
                  </a:lnTo>
                  <a:lnTo>
                    <a:pt x="1643" y="1936"/>
                  </a:lnTo>
                  <a:lnTo>
                    <a:pt x="1643" y="1936"/>
                  </a:lnTo>
                  <a:lnTo>
                    <a:pt x="1612" y="1912"/>
                  </a:lnTo>
                  <a:lnTo>
                    <a:pt x="1582" y="1886"/>
                  </a:lnTo>
                  <a:lnTo>
                    <a:pt x="1552" y="1860"/>
                  </a:lnTo>
                  <a:lnTo>
                    <a:pt x="1523" y="1831"/>
                  </a:lnTo>
                  <a:lnTo>
                    <a:pt x="1523" y="1831"/>
                  </a:lnTo>
                  <a:lnTo>
                    <a:pt x="1483" y="1790"/>
                  </a:lnTo>
                  <a:lnTo>
                    <a:pt x="1446" y="1748"/>
                  </a:lnTo>
                  <a:lnTo>
                    <a:pt x="1411" y="1703"/>
                  </a:lnTo>
                  <a:lnTo>
                    <a:pt x="1379" y="1657"/>
                  </a:lnTo>
                  <a:lnTo>
                    <a:pt x="1348" y="1610"/>
                  </a:lnTo>
                  <a:lnTo>
                    <a:pt x="1321" y="1563"/>
                  </a:lnTo>
                  <a:lnTo>
                    <a:pt x="1294" y="1513"/>
                  </a:lnTo>
                  <a:lnTo>
                    <a:pt x="1271" y="1462"/>
                  </a:lnTo>
                  <a:lnTo>
                    <a:pt x="1250" y="1411"/>
                  </a:lnTo>
                  <a:lnTo>
                    <a:pt x="1231" y="1357"/>
                  </a:lnTo>
                  <a:lnTo>
                    <a:pt x="1215" y="1304"/>
                  </a:lnTo>
                  <a:lnTo>
                    <a:pt x="1201" y="1250"/>
                  </a:lnTo>
                  <a:lnTo>
                    <a:pt x="1190" y="1196"/>
                  </a:lnTo>
                  <a:lnTo>
                    <a:pt x="1181" y="1140"/>
                  </a:lnTo>
                  <a:lnTo>
                    <a:pt x="1176" y="1084"/>
                  </a:lnTo>
                  <a:lnTo>
                    <a:pt x="1173" y="1027"/>
                  </a:lnTo>
                  <a:lnTo>
                    <a:pt x="1173" y="1027"/>
                  </a:lnTo>
                  <a:lnTo>
                    <a:pt x="1173" y="1020"/>
                  </a:lnTo>
                  <a:lnTo>
                    <a:pt x="1173" y="1020"/>
                  </a:lnTo>
                  <a:lnTo>
                    <a:pt x="1171" y="983"/>
                  </a:lnTo>
                  <a:lnTo>
                    <a:pt x="1171" y="983"/>
                  </a:lnTo>
                  <a:lnTo>
                    <a:pt x="1171" y="961"/>
                  </a:lnTo>
                  <a:lnTo>
                    <a:pt x="1171" y="961"/>
                  </a:lnTo>
                  <a:lnTo>
                    <a:pt x="1145" y="944"/>
                  </a:lnTo>
                  <a:lnTo>
                    <a:pt x="1120" y="930"/>
                  </a:lnTo>
                  <a:lnTo>
                    <a:pt x="1120" y="930"/>
                  </a:lnTo>
                  <a:lnTo>
                    <a:pt x="1115" y="926"/>
                  </a:lnTo>
                  <a:lnTo>
                    <a:pt x="1115" y="926"/>
                  </a:lnTo>
                  <a:lnTo>
                    <a:pt x="1088" y="908"/>
                  </a:lnTo>
                  <a:lnTo>
                    <a:pt x="1062" y="890"/>
                  </a:lnTo>
                  <a:lnTo>
                    <a:pt x="1036" y="870"/>
                  </a:lnTo>
                  <a:lnTo>
                    <a:pt x="1010" y="850"/>
                  </a:lnTo>
                  <a:lnTo>
                    <a:pt x="985" y="829"/>
                  </a:lnTo>
                  <a:lnTo>
                    <a:pt x="960" y="808"/>
                  </a:lnTo>
                  <a:lnTo>
                    <a:pt x="935" y="785"/>
                  </a:lnTo>
                  <a:lnTo>
                    <a:pt x="911" y="762"/>
                  </a:lnTo>
                  <a:lnTo>
                    <a:pt x="911" y="762"/>
                  </a:lnTo>
                  <a:lnTo>
                    <a:pt x="877" y="726"/>
                  </a:lnTo>
                  <a:lnTo>
                    <a:pt x="843" y="688"/>
                  </a:lnTo>
                  <a:lnTo>
                    <a:pt x="812" y="650"/>
                  </a:lnTo>
                  <a:lnTo>
                    <a:pt x="782" y="610"/>
                  </a:lnTo>
                  <a:lnTo>
                    <a:pt x="755" y="569"/>
                  </a:lnTo>
                  <a:lnTo>
                    <a:pt x="729" y="526"/>
                  </a:lnTo>
                  <a:lnTo>
                    <a:pt x="704" y="484"/>
                  </a:lnTo>
                  <a:lnTo>
                    <a:pt x="681" y="441"/>
                  </a:lnTo>
                  <a:lnTo>
                    <a:pt x="660" y="396"/>
                  </a:lnTo>
                  <a:lnTo>
                    <a:pt x="642" y="351"/>
                  </a:lnTo>
                  <a:lnTo>
                    <a:pt x="625" y="305"/>
                  </a:lnTo>
                  <a:lnTo>
                    <a:pt x="611" y="258"/>
                  </a:lnTo>
                  <a:lnTo>
                    <a:pt x="597" y="211"/>
                  </a:lnTo>
                  <a:lnTo>
                    <a:pt x="586" y="162"/>
                  </a:lnTo>
                  <a:lnTo>
                    <a:pt x="577" y="113"/>
                  </a:lnTo>
                  <a:lnTo>
                    <a:pt x="569" y="65"/>
                  </a:lnTo>
                  <a:lnTo>
                    <a:pt x="569" y="65"/>
                  </a:lnTo>
                  <a:lnTo>
                    <a:pt x="568" y="59"/>
                  </a:lnTo>
                  <a:lnTo>
                    <a:pt x="568" y="59"/>
                  </a:lnTo>
                  <a:lnTo>
                    <a:pt x="563" y="0"/>
                  </a:lnTo>
                  <a:lnTo>
                    <a:pt x="563" y="0"/>
                  </a:lnTo>
                  <a:lnTo>
                    <a:pt x="537" y="16"/>
                  </a:lnTo>
                  <a:lnTo>
                    <a:pt x="512" y="31"/>
                  </a:lnTo>
                  <a:lnTo>
                    <a:pt x="512" y="31"/>
                  </a:lnTo>
                  <a:lnTo>
                    <a:pt x="507" y="35"/>
                  </a:lnTo>
                  <a:lnTo>
                    <a:pt x="507" y="35"/>
                  </a:lnTo>
                  <a:lnTo>
                    <a:pt x="480" y="55"/>
                  </a:lnTo>
                  <a:lnTo>
                    <a:pt x="451" y="75"/>
                  </a:lnTo>
                  <a:lnTo>
                    <a:pt x="424" y="96"/>
                  </a:lnTo>
                  <a:lnTo>
                    <a:pt x="398" y="118"/>
                  </a:lnTo>
                  <a:lnTo>
                    <a:pt x="372" y="141"/>
                  </a:lnTo>
                  <a:lnTo>
                    <a:pt x="347" y="164"/>
                  </a:lnTo>
                  <a:lnTo>
                    <a:pt x="323" y="189"/>
                  </a:lnTo>
                  <a:lnTo>
                    <a:pt x="300" y="214"/>
                  </a:lnTo>
                  <a:lnTo>
                    <a:pt x="276" y="239"/>
                  </a:lnTo>
                  <a:lnTo>
                    <a:pt x="254" y="265"/>
                  </a:lnTo>
                  <a:lnTo>
                    <a:pt x="233" y="293"/>
                  </a:lnTo>
                  <a:lnTo>
                    <a:pt x="213" y="320"/>
                  </a:lnTo>
                  <a:lnTo>
                    <a:pt x="193" y="349"/>
                  </a:lnTo>
                  <a:lnTo>
                    <a:pt x="174" y="377"/>
                  </a:lnTo>
                  <a:lnTo>
                    <a:pt x="155" y="407"/>
                  </a:lnTo>
                  <a:lnTo>
                    <a:pt x="139" y="437"/>
                  </a:lnTo>
                  <a:lnTo>
                    <a:pt x="123" y="468"/>
                  </a:lnTo>
                  <a:lnTo>
                    <a:pt x="107" y="499"/>
                  </a:lnTo>
                  <a:lnTo>
                    <a:pt x="93" y="531"/>
                  </a:lnTo>
                  <a:lnTo>
                    <a:pt x="80" y="563"/>
                  </a:lnTo>
                  <a:lnTo>
                    <a:pt x="67" y="596"/>
                  </a:lnTo>
                  <a:lnTo>
                    <a:pt x="56" y="628"/>
                  </a:lnTo>
                  <a:lnTo>
                    <a:pt x="45" y="662"/>
                  </a:lnTo>
                  <a:lnTo>
                    <a:pt x="36" y="697"/>
                  </a:lnTo>
                  <a:lnTo>
                    <a:pt x="27" y="732"/>
                  </a:lnTo>
                  <a:lnTo>
                    <a:pt x="20" y="767"/>
                  </a:lnTo>
                  <a:lnTo>
                    <a:pt x="14" y="801"/>
                  </a:lnTo>
                  <a:lnTo>
                    <a:pt x="9" y="837"/>
                  </a:lnTo>
                  <a:lnTo>
                    <a:pt x="5" y="872"/>
                  </a:lnTo>
                  <a:lnTo>
                    <a:pt x="2" y="910"/>
                  </a:lnTo>
                  <a:lnTo>
                    <a:pt x="0" y="946"/>
                  </a:lnTo>
                  <a:lnTo>
                    <a:pt x="0" y="983"/>
                  </a:lnTo>
                  <a:lnTo>
                    <a:pt x="0" y="983"/>
                  </a:lnTo>
                  <a:lnTo>
                    <a:pt x="1" y="1041"/>
                  </a:lnTo>
                  <a:lnTo>
                    <a:pt x="5" y="1099"/>
                  </a:lnTo>
                  <a:lnTo>
                    <a:pt x="12" y="1156"/>
                  </a:lnTo>
                  <a:lnTo>
                    <a:pt x="22" y="1212"/>
                  </a:lnTo>
                  <a:lnTo>
                    <a:pt x="36" y="1267"/>
                  </a:lnTo>
                  <a:lnTo>
                    <a:pt x="51" y="1320"/>
                  </a:lnTo>
                  <a:lnTo>
                    <a:pt x="68" y="1374"/>
                  </a:lnTo>
                  <a:lnTo>
                    <a:pt x="90" y="1425"/>
                  </a:lnTo>
                  <a:lnTo>
                    <a:pt x="112" y="1476"/>
                  </a:lnTo>
                  <a:lnTo>
                    <a:pt x="137" y="1524"/>
                  </a:lnTo>
                  <a:lnTo>
                    <a:pt x="164" y="1573"/>
                  </a:lnTo>
                  <a:lnTo>
                    <a:pt x="194" y="1619"/>
                  </a:lnTo>
                  <a:lnTo>
                    <a:pt x="226" y="1663"/>
                  </a:lnTo>
                  <a:lnTo>
                    <a:pt x="260" y="1706"/>
                  </a:lnTo>
                  <a:lnTo>
                    <a:pt x="296" y="1747"/>
                  </a:lnTo>
                  <a:lnTo>
                    <a:pt x="333" y="1787"/>
                  </a:lnTo>
                  <a:lnTo>
                    <a:pt x="373" y="1824"/>
                  </a:lnTo>
                  <a:lnTo>
                    <a:pt x="414" y="1860"/>
                  </a:lnTo>
                  <a:lnTo>
                    <a:pt x="456" y="1894"/>
                  </a:lnTo>
                  <a:lnTo>
                    <a:pt x="501" y="1926"/>
                  </a:lnTo>
                  <a:lnTo>
                    <a:pt x="547" y="1956"/>
                  </a:lnTo>
                  <a:lnTo>
                    <a:pt x="596" y="1983"/>
                  </a:lnTo>
                  <a:lnTo>
                    <a:pt x="644" y="2008"/>
                  </a:lnTo>
                  <a:lnTo>
                    <a:pt x="695" y="2030"/>
                  </a:lnTo>
                  <a:lnTo>
                    <a:pt x="746" y="2052"/>
                  </a:lnTo>
                  <a:lnTo>
                    <a:pt x="800" y="2069"/>
                  </a:lnTo>
                  <a:lnTo>
                    <a:pt x="853" y="2084"/>
                  </a:lnTo>
                  <a:lnTo>
                    <a:pt x="908" y="2098"/>
                  </a:lnTo>
                  <a:lnTo>
                    <a:pt x="964" y="2108"/>
                  </a:lnTo>
                  <a:lnTo>
                    <a:pt x="1021" y="2115"/>
                  </a:lnTo>
                  <a:lnTo>
                    <a:pt x="1078" y="2119"/>
                  </a:lnTo>
                  <a:lnTo>
                    <a:pt x="1137" y="2120"/>
                  </a:lnTo>
                  <a:lnTo>
                    <a:pt x="1137" y="2120"/>
                  </a:lnTo>
                  <a:lnTo>
                    <a:pt x="1170" y="2120"/>
                  </a:lnTo>
                  <a:lnTo>
                    <a:pt x="1204" y="2119"/>
                  </a:lnTo>
                  <a:lnTo>
                    <a:pt x="1237" y="2116"/>
                  </a:lnTo>
                  <a:lnTo>
                    <a:pt x="1270" y="2113"/>
                  </a:lnTo>
                  <a:lnTo>
                    <a:pt x="1302" y="2109"/>
                  </a:lnTo>
                  <a:lnTo>
                    <a:pt x="1334" y="2104"/>
                  </a:lnTo>
                  <a:lnTo>
                    <a:pt x="1365" y="2098"/>
                  </a:lnTo>
                  <a:lnTo>
                    <a:pt x="1398" y="2090"/>
                  </a:lnTo>
                  <a:lnTo>
                    <a:pt x="1429" y="2083"/>
                  </a:lnTo>
                  <a:lnTo>
                    <a:pt x="1460" y="2074"/>
                  </a:lnTo>
                  <a:lnTo>
                    <a:pt x="1490" y="2064"/>
                  </a:lnTo>
                  <a:lnTo>
                    <a:pt x="1521" y="2054"/>
                  </a:lnTo>
                  <a:lnTo>
                    <a:pt x="1549" y="2043"/>
                  </a:lnTo>
                  <a:lnTo>
                    <a:pt x="1579" y="2030"/>
                  </a:lnTo>
                  <a:lnTo>
                    <a:pt x="1608" y="2018"/>
                  </a:lnTo>
                  <a:lnTo>
                    <a:pt x="1636" y="2004"/>
                  </a:lnTo>
                  <a:lnTo>
                    <a:pt x="1636" y="2004"/>
                  </a:lnTo>
                  <a:lnTo>
                    <a:pt x="1643" y="2002"/>
                  </a:lnTo>
                  <a:lnTo>
                    <a:pt x="1643" y="2002"/>
                  </a:lnTo>
                  <a:lnTo>
                    <a:pt x="1669" y="1988"/>
                  </a:lnTo>
                  <a:lnTo>
                    <a:pt x="1695" y="1974"/>
                  </a:lnTo>
                  <a:lnTo>
                    <a:pt x="1695" y="1974"/>
                  </a:lnTo>
                  <a:lnTo>
                    <a:pt x="1671" y="1957"/>
                  </a:lnTo>
                  <a:lnTo>
                    <a:pt x="1648" y="1940"/>
                  </a:lnTo>
                  <a:lnTo>
                    <a:pt x="1648" y="1940"/>
                  </a:lnTo>
                  <a:close/>
                  <a:moveTo>
                    <a:pt x="1137" y="2063"/>
                  </a:moveTo>
                  <a:lnTo>
                    <a:pt x="1137" y="2063"/>
                  </a:lnTo>
                  <a:lnTo>
                    <a:pt x="1082" y="2062"/>
                  </a:lnTo>
                  <a:lnTo>
                    <a:pt x="1027" y="2057"/>
                  </a:lnTo>
                  <a:lnTo>
                    <a:pt x="972" y="2050"/>
                  </a:lnTo>
                  <a:lnTo>
                    <a:pt x="920" y="2040"/>
                  </a:lnTo>
                  <a:lnTo>
                    <a:pt x="868" y="2028"/>
                  </a:lnTo>
                  <a:lnTo>
                    <a:pt x="816" y="2014"/>
                  </a:lnTo>
                  <a:lnTo>
                    <a:pt x="766" y="1997"/>
                  </a:lnTo>
                  <a:lnTo>
                    <a:pt x="717" y="1977"/>
                  </a:lnTo>
                  <a:lnTo>
                    <a:pt x="669" y="1956"/>
                  </a:lnTo>
                  <a:lnTo>
                    <a:pt x="623" y="1932"/>
                  </a:lnTo>
                  <a:lnTo>
                    <a:pt x="578" y="1906"/>
                  </a:lnTo>
                  <a:lnTo>
                    <a:pt x="533" y="1877"/>
                  </a:lnTo>
                  <a:lnTo>
                    <a:pt x="491" y="1848"/>
                  </a:lnTo>
                  <a:lnTo>
                    <a:pt x="451" y="1815"/>
                  </a:lnTo>
                  <a:lnTo>
                    <a:pt x="412" y="1782"/>
                  </a:lnTo>
                  <a:lnTo>
                    <a:pt x="374" y="1746"/>
                  </a:lnTo>
                  <a:lnTo>
                    <a:pt x="338" y="1708"/>
                  </a:lnTo>
                  <a:lnTo>
                    <a:pt x="305" y="1668"/>
                  </a:lnTo>
                  <a:lnTo>
                    <a:pt x="272" y="1629"/>
                  </a:lnTo>
                  <a:lnTo>
                    <a:pt x="242" y="1586"/>
                  </a:lnTo>
                  <a:lnTo>
                    <a:pt x="214" y="1542"/>
                  </a:lnTo>
                  <a:lnTo>
                    <a:pt x="188" y="1497"/>
                  </a:lnTo>
                  <a:lnTo>
                    <a:pt x="164" y="1451"/>
                  </a:lnTo>
                  <a:lnTo>
                    <a:pt x="143" y="1402"/>
                  </a:lnTo>
                  <a:lnTo>
                    <a:pt x="123" y="1354"/>
                  </a:lnTo>
                  <a:lnTo>
                    <a:pt x="106" y="1304"/>
                  </a:lnTo>
                  <a:lnTo>
                    <a:pt x="92" y="1252"/>
                  </a:lnTo>
                  <a:lnTo>
                    <a:pt x="80" y="1199"/>
                  </a:lnTo>
                  <a:lnTo>
                    <a:pt x="70" y="1147"/>
                  </a:lnTo>
                  <a:lnTo>
                    <a:pt x="63" y="1092"/>
                  </a:lnTo>
                  <a:lnTo>
                    <a:pt x="58" y="1038"/>
                  </a:lnTo>
                  <a:lnTo>
                    <a:pt x="57" y="983"/>
                  </a:lnTo>
                  <a:lnTo>
                    <a:pt x="57" y="983"/>
                  </a:lnTo>
                  <a:lnTo>
                    <a:pt x="58" y="948"/>
                  </a:lnTo>
                  <a:lnTo>
                    <a:pt x="60" y="915"/>
                  </a:lnTo>
                  <a:lnTo>
                    <a:pt x="62" y="881"/>
                  </a:lnTo>
                  <a:lnTo>
                    <a:pt x="66" y="849"/>
                  </a:lnTo>
                  <a:lnTo>
                    <a:pt x="71" y="815"/>
                  </a:lnTo>
                  <a:lnTo>
                    <a:pt x="76" y="783"/>
                  </a:lnTo>
                  <a:lnTo>
                    <a:pt x="83" y="750"/>
                  </a:lnTo>
                  <a:lnTo>
                    <a:pt x="91" y="718"/>
                  </a:lnTo>
                  <a:lnTo>
                    <a:pt x="98" y="687"/>
                  </a:lnTo>
                  <a:lnTo>
                    <a:pt x="108" y="656"/>
                  </a:lnTo>
                  <a:lnTo>
                    <a:pt x="118" y="625"/>
                  </a:lnTo>
                  <a:lnTo>
                    <a:pt x="129" y="595"/>
                  </a:lnTo>
                  <a:lnTo>
                    <a:pt x="142" y="565"/>
                  </a:lnTo>
                  <a:lnTo>
                    <a:pt x="154" y="535"/>
                  </a:lnTo>
                  <a:lnTo>
                    <a:pt x="168" y="507"/>
                  </a:lnTo>
                  <a:lnTo>
                    <a:pt x="183" y="478"/>
                  </a:lnTo>
                  <a:lnTo>
                    <a:pt x="198" y="451"/>
                  </a:lnTo>
                  <a:lnTo>
                    <a:pt x="214" y="423"/>
                  </a:lnTo>
                  <a:lnTo>
                    <a:pt x="231" y="396"/>
                  </a:lnTo>
                  <a:lnTo>
                    <a:pt x="249" y="370"/>
                  </a:lnTo>
                  <a:lnTo>
                    <a:pt x="267" y="344"/>
                  </a:lnTo>
                  <a:lnTo>
                    <a:pt x="287" y="319"/>
                  </a:lnTo>
                  <a:lnTo>
                    <a:pt x="307" y="294"/>
                  </a:lnTo>
                  <a:lnTo>
                    <a:pt x="327" y="269"/>
                  </a:lnTo>
                  <a:lnTo>
                    <a:pt x="348" y="245"/>
                  </a:lnTo>
                  <a:lnTo>
                    <a:pt x="371" y="223"/>
                  </a:lnTo>
                  <a:lnTo>
                    <a:pt x="393" y="201"/>
                  </a:lnTo>
                  <a:lnTo>
                    <a:pt x="417" y="179"/>
                  </a:lnTo>
                  <a:lnTo>
                    <a:pt x="440" y="158"/>
                  </a:lnTo>
                  <a:lnTo>
                    <a:pt x="465" y="138"/>
                  </a:lnTo>
                  <a:lnTo>
                    <a:pt x="490" y="118"/>
                  </a:lnTo>
                  <a:lnTo>
                    <a:pt x="516" y="100"/>
                  </a:lnTo>
                  <a:lnTo>
                    <a:pt x="516" y="100"/>
                  </a:lnTo>
                  <a:lnTo>
                    <a:pt x="523" y="150"/>
                  </a:lnTo>
                  <a:lnTo>
                    <a:pt x="535" y="198"/>
                  </a:lnTo>
                  <a:lnTo>
                    <a:pt x="546" y="247"/>
                  </a:lnTo>
                  <a:lnTo>
                    <a:pt x="561" y="295"/>
                  </a:lnTo>
                  <a:lnTo>
                    <a:pt x="577" y="341"/>
                  </a:lnTo>
                  <a:lnTo>
                    <a:pt x="594" y="388"/>
                  </a:lnTo>
                  <a:lnTo>
                    <a:pt x="614" y="433"/>
                  </a:lnTo>
                  <a:lnTo>
                    <a:pt x="635" y="478"/>
                  </a:lnTo>
                  <a:lnTo>
                    <a:pt x="659" y="523"/>
                  </a:lnTo>
                  <a:lnTo>
                    <a:pt x="684" y="565"/>
                  </a:lnTo>
                  <a:lnTo>
                    <a:pt x="710" y="607"/>
                  </a:lnTo>
                  <a:lnTo>
                    <a:pt x="739" y="648"/>
                  </a:lnTo>
                  <a:lnTo>
                    <a:pt x="770" y="689"/>
                  </a:lnTo>
                  <a:lnTo>
                    <a:pt x="802" y="728"/>
                  </a:lnTo>
                  <a:lnTo>
                    <a:pt x="836" y="767"/>
                  </a:lnTo>
                  <a:lnTo>
                    <a:pt x="870" y="803"/>
                  </a:lnTo>
                  <a:lnTo>
                    <a:pt x="870" y="803"/>
                  </a:lnTo>
                  <a:lnTo>
                    <a:pt x="899" y="830"/>
                  </a:lnTo>
                  <a:lnTo>
                    <a:pt x="928" y="856"/>
                  </a:lnTo>
                  <a:lnTo>
                    <a:pt x="957" y="882"/>
                  </a:lnTo>
                  <a:lnTo>
                    <a:pt x="987" y="906"/>
                  </a:lnTo>
                  <a:lnTo>
                    <a:pt x="1018" y="930"/>
                  </a:lnTo>
                  <a:lnTo>
                    <a:pt x="1049" y="952"/>
                  </a:lnTo>
                  <a:lnTo>
                    <a:pt x="1082" y="973"/>
                  </a:lnTo>
                  <a:lnTo>
                    <a:pt x="1114" y="993"/>
                  </a:lnTo>
                  <a:lnTo>
                    <a:pt x="1114" y="993"/>
                  </a:lnTo>
                  <a:lnTo>
                    <a:pt x="1114" y="1024"/>
                  </a:lnTo>
                  <a:lnTo>
                    <a:pt x="1115" y="1055"/>
                  </a:lnTo>
                  <a:lnTo>
                    <a:pt x="1118" y="1086"/>
                  </a:lnTo>
                  <a:lnTo>
                    <a:pt x="1120" y="1117"/>
                  </a:lnTo>
                  <a:lnTo>
                    <a:pt x="1129" y="1178"/>
                  </a:lnTo>
                  <a:lnTo>
                    <a:pt x="1139" y="1238"/>
                  </a:lnTo>
                  <a:lnTo>
                    <a:pt x="1153" y="1298"/>
                  </a:lnTo>
                  <a:lnTo>
                    <a:pt x="1170" y="1356"/>
                  </a:lnTo>
                  <a:lnTo>
                    <a:pt x="1189" y="1413"/>
                  </a:lnTo>
                  <a:lnTo>
                    <a:pt x="1211" y="1469"/>
                  </a:lnTo>
                  <a:lnTo>
                    <a:pt x="1236" y="1525"/>
                  </a:lnTo>
                  <a:lnTo>
                    <a:pt x="1263" y="1579"/>
                  </a:lnTo>
                  <a:lnTo>
                    <a:pt x="1293" y="1631"/>
                  </a:lnTo>
                  <a:lnTo>
                    <a:pt x="1326" y="1683"/>
                  </a:lnTo>
                  <a:lnTo>
                    <a:pt x="1362" y="1733"/>
                  </a:lnTo>
                  <a:lnTo>
                    <a:pt x="1399" y="1782"/>
                  </a:lnTo>
                  <a:lnTo>
                    <a:pt x="1419" y="1805"/>
                  </a:lnTo>
                  <a:lnTo>
                    <a:pt x="1440" y="1828"/>
                  </a:lnTo>
                  <a:lnTo>
                    <a:pt x="1461" y="1850"/>
                  </a:lnTo>
                  <a:lnTo>
                    <a:pt x="1482" y="1872"/>
                  </a:lnTo>
                  <a:lnTo>
                    <a:pt x="1482" y="1872"/>
                  </a:lnTo>
                  <a:lnTo>
                    <a:pt x="1507" y="1897"/>
                  </a:lnTo>
                  <a:lnTo>
                    <a:pt x="1532" y="1921"/>
                  </a:lnTo>
                  <a:lnTo>
                    <a:pt x="1558" y="1943"/>
                  </a:lnTo>
                  <a:lnTo>
                    <a:pt x="1585" y="1965"/>
                  </a:lnTo>
                  <a:lnTo>
                    <a:pt x="1585" y="1965"/>
                  </a:lnTo>
                  <a:lnTo>
                    <a:pt x="1533" y="1987"/>
                  </a:lnTo>
                  <a:lnTo>
                    <a:pt x="1507" y="1997"/>
                  </a:lnTo>
                  <a:lnTo>
                    <a:pt x="1480" y="2007"/>
                  </a:lnTo>
                  <a:lnTo>
                    <a:pt x="1452" y="2016"/>
                  </a:lnTo>
                  <a:lnTo>
                    <a:pt x="1425" y="2023"/>
                  </a:lnTo>
                  <a:lnTo>
                    <a:pt x="1398" y="2030"/>
                  </a:lnTo>
                  <a:lnTo>
                    <a:pt x="1369" y="2037"/>
                  </a:lnTo>
                  <a:lnTo>
                    <a:pt x="1342" y="2043"/>
                  </a:lnTo>
                  <a:lnTo>
                    <a:pt x="1313" y="2048"/>
                  </a:lnTo>
                  <a:lnTo>
                    <a:pt x="1284" y="2053"/>
                  </a:lnTo>
                  <a:lnTo>
                    <a:pt x="1255" y="2057"/>
                  </a:lnTo>
                  <a:lnTo>
                    <a:pt x="1226" y="2059"/>
                  </a:lnTo>
                  <a:lnTo>
                    <a:pt x="1196" y="2060"/>
                  </a:lnTo>
                  <a:lnTo>
                    <a:pt x="1166" y="2062"/>
                  </a:lnTo>
                  <a:lnTo>
                    <a:pt x="1137" y="2063"/>
                  </a:lnTo>
                  <a:lnTo>
                    <a:pt x="1137" y="2063"/>
                  </a:lnTo>
                  <a:close/>
                </a:path>
              </a:pathLst>
            </a:custGeom>
            <a:solidFill>
              <a:schemeClr val="bg1">
                <a:lumMod val="85000"/>
              </a:schemeClr>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3" name="Freeform 7">
              <a:extLst>
                <a:ext uri="{FF2B5EF4-FFF2-40B4-BE49-F238E27FC236}">
                  <a16:creationId xmlns:a16="http://schemas.microsoft.com/office/drawing/2014/main" id="{4FD8092C-2FAC-4025-9480-63405DB045F3}"/>
                </a:ext>
              </a:extLst>
            </p:cNvPr>
            <p:cNvSpPr/>
            <p:nvPr/>
          </p:nvSpPr>
          <p:spPr bwMode="auto">
            <a:xfrm>
              <a:off x="8845903" y="2839978"/>
              <a:ext cx="1253277" cy="1226238"/>
            </a:xfrm>
            <a:custGeom>
              <a:avLst/>
              <a:gdLst>
                <a:gd name="T0" fmla="*/ 922 w 927"/>
                <a:gd name="T1" fmla="*/ 104 h 907"/>
                <a:gd name="T2" fmla="*/ 868 w 927"/>
                <a:gd name="T3" fmla="*/ 80 h 907"/>
                <a:gd name="T4" fmla="*/ 812 w 927"/>
                <a:gd name="T5" fmla="*/ 59 h 907"/>
                <a:gd name="T6" fmla="*/ 756 w 927"/>
                <a:gd name="T7" fmla="*/ 41 h 907"/>
                <a:gd name="T8" fmla="*/ 697 w 927"/>
                <a:gd name="T9" fmla="*/ 26 h 907"/>
                <a:gd name="T10" fmla="*/ 639 w 927"/>
                <a:gd name="T11" fmla="*/ 15 h 907"/>
                <a:gd name="T12" fmla="*/ 579 w 927"/>
                <a:gd name="T13" fmla="*/ 7 h 907"/>
                <a:gd name="T14" fmla="*/ 519 w 927"/>
                <a:gd name="T15" fmla="*/ 2 h 907"/>
                <a:gd name="T16" fmla="*/ 458 w 927"/>
                <a:gd name="T17" fmla="*/ 0 h 907"/>
                <a:gd name="T18" fmla="*/ 429 w 927"/>
                <a:gd name="T19" fmla="*/ 0 h 907"/>
                <a:gd name="T20" fmla="*/ 369 w 927"/>
                <a:gd name="T21" fmla="*/ 4 h 907"/>
                <a:gd name="T22" fmla="*/ 311 w 927"/>
                <a:gd name="T23" fmla="*/ 10 h 907"/>
                <a:gd name="T24" fmla="*/ 253 w 927"/>
                <a:gd name="T25" fmla="*/ 19 h 907"/>
                <a:gd name="T26" fmla="*/ 196 w 927"/>
                <a:gd name="T27" fmla="*/ 31 h 907"/>
                <a:gd name="T28" fmla="*/ 140 w 927"/>
                <a:gd name="T29" fmla="*/ 48 h 907"/>
                <a:gd name="T30" fmla="*/ 85 w 927"/>
                <a:gd name="T31" fmla="*/ 65 h 907"/>
                <a:gd name="T32" fmla="*/ 32 w 927"/>
                <a:gd name="T33" fmla="*/ 86 h 907"/>
                <a:gd name="T34" fmla="*/ 5 w 927"/>
                <a:gd name="T35" fmla="*/ 99 h 907"/>
                <a:gd name="T36" fmla="*/ 0 w 927"/>
                <a:gd name="T37" fmla="*/ 101 h 907"/>
                <a:gd name="T38" fmla="*/ 5 w 927"/>
                <a:gd name="T39" fmla="*/ 105 h 907"/>
                <a:gd name="T40" fmla="*/ 92 w 927"/>
                <a:gd name="T41" fmla="*/ 182 h 907"/>
                <a:gd name="T42" fmla="*/ 171 w 927"/>
                <a:gd name="T43" fmla="*/ 266 h 907"/>
                <a:gd name="T44" fmla="*/ 243 w 927"/>
                <a:gd name="T45" fmla="*/ 357 h 907"/>
                <a:gd name="T46" fmla="*/ 307 w 927"/>
                <a:gd name="T47" fmla="*/ 456 h 907"/>
                <a:gd name="T48" fmla="*/ 360 w 927"/>
                <a:gd name="T49" fmla="*/ 559 h 907"/>
                <a:gd name="T50" fmla="*/ 405 w 927"/>
                <a:gd name="T51" fmla="*/ 668 h 907"/>
                <a:gd name="T52" fmla="*/ 440 w 927"/>
                <a:gd name="T53" fmla="*/ 783 h 907"/>
                <a:gd name="T54" fmla="*/ 462 w 927"/>
                <a:gd name="T55" fmla="*/ 901 h 907"/>
                <a:gd name="T56" fmla="*/ 463 w 927"/>
                <a:gd name="T57" fmla="*/ 907 h 907"/>
                <a:gd name="T58" fmla="*/ 468 w 927"/>
                <a:gd name="T59" fmla="*/ 903 h 907"/>
                <a:gd name="T60" fmla="*/ 506 w 927"/>
                <a:gd name="T61" fmla="*/ 876 h 907"/>
                <a:gd name="T62" fmla="*/ 579 w 927"/>
                <a:gd name="T63" fmla="*/ 815 h 907"/>
                <a:gd name="T64" fmla="*/ 613 w 927"/>
                <a:gd name="T65" fmla="*/ 781 h 907"/>
                <a:gd name="T66" fmla="*/ 677 w 927"/>
                <a:gd name="T67" fmla="*/ 712 h 907"/>
                <a:gd name="T68" fmla="*/ 736 w 927"/>
                <a:gd name="T69" fmla="*/ 636 h 907"/>
                <a:gd name="T70" fmla="*/ 786 w 927"/>
                <a:gd name="T71" fmla="*/ 556 h 907"/>
                <a:gd name="T72" fmla="*/ 829 w 927"/>
                <a:gd name="T73" fmla="*/ 473 h 907"/>
                <a:gd name="T74" fmla="*/ 865 w 927"/>
                <a:gd name="T75" fmla="*/ 387 h 907"/>
                <a:gd name="T76" fmla="*/ 894 w 927"/>
                <a:gd name="T77" fmla="*/ 298 h 907"/>
                <a:gd name="T78" fmla="*/ 914 w 927"/>
                <a:gd name="T79" fmla="*/ 206 h 907"/>
                <a:gd name="T80" fmla="*/ 926 w 927"/>
                <a:gd name="T81" fmla="*/ 112 h 907"/>
                <a:gd name="T82" fmla="*/ 927 w 927"/>
                <a:gd name="T83" fmla="*/ 106 h 907"/>
                <a:gd name="T84" fmla="*/ 922 w 927"/>
                <a:gd name="T85" fmla="*/ 10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7" h="907">
                  <a:moveTo>
                    <a:pt x="922" y="104"/>
                  </a:moveTo>
                  <a:lnTo>
                    <a:pt x="922" y="104"/>
                  </a:lnTo>
                  <a:lnTo>
                    <a:pt x="895" y="91"/>
                  </a:lnTo>
                  <a:lnTo>
                    <a:pt x="868" y="80"/>
                  </a:lnTo>
                  <a:lnTo>
                    <a:pt x="840" y="69"/>
                  </a:lnTo>
                  <a:lnTo>
                    <a:pt x="812" y="59"/>
                  </a:lnTo>
                  <a:lnTo>
                    <a:pt x="784" y="50"/>
                  </a:lnTo>
                  <a:lnTo>
                    <a:pt x="756" y="41"/>
                  </a:lnTo>
                  <a:lnTo>
                    <a:pt x="727" y="33"/>
                  </a:lnTo>
                  <a:lnTo>
                    <a:pt x="697" y="26"/>
                  </a:lnTo>
                  <a:lnTo>
                    <a:pt x="669" y="20"/>
                  </a:lnTo>
                  <a:lnTo>
                    <a:pt x="639" y="15"/>
                  </a:lnTo>
                  <a:lnTo>
                    <a:pt x="609" y="10"/>
                  </a:lnTo>
                  <a:lnTo>
                    <a:pt x="579" y="7"/>
                  </a:lnTo>
                  <a:lnTo>
                    <a:pt x="549" y="4"/>
                  </a:lnTo>
                  <a:lnTo>
                    <a:pt x="519" y="2"/>
                  </a:lnTo>
                  <a:lnTo>
                    <a:pt x="488" y="0"/>
                  </a:lnTo>
                  <a:lnTo>
                    <a:pt x="458" y="0"/>
                  </a:lnTo>
                  <a:lnTo>
                    <a:pt x="458" y="0"/>
                  </a:lnTo>
                  <a:lnTo>
                    <a:pt x="429" y="0"/>
                  </a:lnTo>
                  <a:lnTo>
                    <a:pt x="399" y="2"/>
                  </a:lnTo>
                  <a:lnTo>
                    <a:pt x="369" y="4"/>
                  </a:lnTo>
                  <a:lnTo>
                    <a:pt x="340" y="7"/>
                  </a:lnTo>
                  <a:lnTo>
                    <a:pt x="311" y="10"/>
                  </a:lnTo>
                  <a:lnTo>
                    <a:pt x="282" y="14"/>
                  </a:lnTo>
                  <a:lnTo>
                    <a:pt x="253" y="19"/>
                  </a:lnTo>
                  <a:lnTo>
                    <a:pt x="225" y="25"/>
                  </a:lnTo>
                  <a:lnTo>
                    <a:pt x="196" y="31"/>
                  </a:lnTo>
                  <a:lnTo>
                    <a:pt x="169" y="39"/>
                  </a:lnTo>
                  <a:lnTo>
                    <a:pt x="140" y="48"/>
                  </a:lnTo>
                  <a:lnTo>
                    <a:pt x="113" y="56"/>
                  </a:lnTo>
                  <a:lnTo>
                    <a:pt x="85" y="65"/>
                  </a:lnTo>
                  <a:lnTo>
                    <a:pt x="58" y="76"/>
                  </a:lnTo>
                  <a:lnTo>
                    <a:pt x="32" y="86"/>
                  </a:lnTo>
                  <a:lnTo>
                    <a:pt x="5" y="99"/>
                  </a:lnTo>
                  <a:lnTo>
                    <a:pt x="5" y="99"/>
                  </a:lnTo>
                  <a:lnTo>
                    <a:pt x="0" y="101"/>
                  </a:lnTo>
                  <a:lnTo>
                    <a:pt x="0" y="101"/>
                  </a:lnTo>
                  <a:lnTo>
                    <a:pt x="5" y="105"/>
                  </a:lnTo>
                  <a:lnTo>
                    <a:pt x="5" y="105"/>
                  </a:lnTo>
                  <a:lnTo>
                    <a:pt x="49" y="142"/>
                  </a:lnTo>
                  <a:lnTo>
                    <a:pt x="92" y="182"/>
                  </a:lnTo>
                  <a:lnTo>
                    <a:pt x="133" y="223"/>
                  </a:lnTo>
                  <a:lnTo>
                    <a:pt x="171" y="266"/>
                  </a:lnTo>
                  <a:lnTo>
                    <a:pt x="209" y="311"/>
                  </a:lnTo>
                  <a:lnTo>
                    <a:pt x="243" y="357"/>
                  </a:lnTo>
                  <a:lnTo>
                    <a:pt x="276" y="406"/>
                  </a:lnTo>
                  <a:lnTo>
                    <a:pt x="307" y="456"/>
                  </a:lnTo>
                  <a:lnTo>
                    <a:pt x="335" y="507"/>
                  </a:lnTo>
                  <a:lnTo>
                    <a:pt x="360" y="559"/>
                  </a:lnTo>
                  <a:lnTo>
                    <a:pt x="384" y="614"/>
                  </a:lnTo>
                  <a:lnTo>
                    <a:pt x="405" y="668"/>
                  </a:lnTo>
                  <a:lnTo>
                    <a:pt x="424" y="724"/>
                  </a:lnTo>
                  <a:lnTo>
                    <a:pt x="440" y="783"/>
                  </a:lnTo>
                  <a:lnTo>
                    <a:pt x="452" y="841"/>
                  </a:lnTo>
                  <a:lnTo>
                    <a:pt x="462" y="901"/>
                  </a:lnTo>
                  <a:lnTo>
                    <a:pt x="462" y="901"/>
                  </a:lnTo>
                  <a:lnTo>
                    <a:pt x="463" y="907"/>
                  </a:lnTo>
                  <a:lnTo>
                    <a:pt x="463" y="907"/>
                  </a:lnTo>
                  <a:lnTo>
                    <a:pt x="468" y="903"/>
                  </a:lnTo>
                  <a:lnTo>
                    <a:pt x="468" y="903"/>
                  </a:lnTo>
                  <a:lnTo>
                    <a:pt x="506" y="876"/>
                  </a:lnTo>
                  <a:lnTo>
                    <a:pt x="543" y="846"/>
                  </a:lnTo>
                  <a:lnTo>
                    <a:pt x="579" y="815"/>
                  </a:lnTo>
                  <a:lnTo>
                    <a:pt x="613" y="781"/>
                  </a:lnTo>
                  <a:lnTo>
                    <a:pt x="613" y="781"/>
                  </a:lnTo>
                  <a:lnTo>
                    <a:pt x="646" y="747"/>
                  </a:lnTo>
                  <a:lnTo>
                    <a:pt x="677" y="712"/>
                  </a:lnTo>
                  <a:lnTo>
                    <a:pt x="707" y="675"/>
                  </a:lnTo>
                  <a:lnTo>
                    <a:pt x="736" y="636"/>
                  </a:lnTo>
                  <a:lnTo>
                    <a:pt x="762" y="597"/>
                  </a:lnTo>
                  <a:lnTo>
                    <a:pt x="786" y="556"/>
                  </a:lnTo>
                  <a:lnTo>
                    <a:pt x="809" y="515"/>
                  </a:lnTo>
                  <a:lnTo>
                    <a:pt x="829" y="473"/>
                  </a:lnTo>
                  <a:lnTo>
                    <a:pt x="849" y="431"/>
                  </a:lnTo>
                  <a:lnTo>
                    <a:pt x="865" y="387"/>
                  </a:lnTo>
                  <a:lnTo>
                    <a:pt x="880" y="342"/>
                  </a:lnTo>
                  <a:lnTo>
                    <a:pt x="894" y="298"/>
                  </a:lnTo>
                  <a:lnTo>
                    <a:pt x="905" y="252"/>
                  </a:lnTo>
                  <a:lnTo>
                    <a:pt x="914" y="206"/>
                  </a:lnTo>
                  <a:lnTo>
                    <a:pt x="921" y="160"/>
                  </a:lnTo>
                  <a:lnTo>
                    <a:pt x="926" y="112"/>
                  </a:lnTo>
                  <a:lnTo>
                    <a:pt x="926" y="112"/>
                  </a:lnTo>
                  <a:lnTo>
                    <a:pt x="927" y="106"/>
                  </a:lnTo>
                  <a:lnTo>
                    <a:pt x="927" y="106"/>
                  </a:lnTo>
                  <a:lnTo>
                    <a:pt x="922" y="104"/>
                  </a:lnTo>
                  <a:lnTo>
                    <a:pt x="922" y="104"/>
                  </a:lnTo>
                  <a:close/>
                </a:path>
              </a:pathLst>
            </a:custGeom>
            <a:gradFill>
              <a:gsLst>
                <a:gs pos="0">
                  <a:srgbClr val="5E368F"/>
                </a:gs>
                <a:gs pos="100000">
                  <a:srgbClr val="E1C1EA"/>
                </a:gs>
              </a:gsLst>
              <a:lin ang="5400000" scaled="1"/>
            </a:gra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4" name="Freeform 11">
              <a:extLst>
                <a:ext uri="{FF2B5EF4-FFF2-40B4-BE49-F238E27FC236}">
                  <a16:creationId xmlns:a16="http://schemas.microsoft.com/office/drawing/2014/main" id="{7D8FC5FE-190B-44DB-AC74-AB90B787287E}"/>
                </a:ext>
              </a:extLst>
            </p:cNvPr>
            <p:cNvSpPr/>
            <p:nvPr/>
          </p:nvSpPr>
          <p:spPr bwMode="auto">
            <a:xfrm>
              <a:off x="8004978" y="4432600"/>
              <a:ext cx="1250574" cy="1080224"/>
            </a:xfrm>
            <a:custGeom>
              <a:avLst/>
              <a:gdLst>
                <a:gd name="T0" fmla="*/ 920 w 925"/>
                <a:gd name="T1" fmla="*/ 7 h 799"/>
                <a:gd name="T2" fmla="*/ 812 w 925"/>
                <a:gd name="T3" fmla="*/ 43 h 799"/>
                <a:gd name="T4" fmla="*/ 701 w 925"/>
                <a:gd name="T5" fmla="*/ 69 h 799"/>
                <a:gd name="T6" fmla="*/ 586 w 925"/>
                <a:gd name="T7" fmla="*/ 85 h 799"/>
                <a:gd name="T8" fmla="*/ 469 w 925"/>
                <a:gd name="T9" fmla="*/ 91 h 799"/>
                <a:gd name="T10" fmla="*/ 408 w 925"/>
                <a:gd name="T11" fmla="*/ 90 h 799"/>
                <a:gd name="T12" fmla="*/ 287 w 925"/>
                <a:gd name="T13" fmla="*/ 77 h 799"/>
                <a:gd name="T14" fmla="*/ 172 w 925"/>
                <a:gd name="T15" fmla="*/ 55 h 799"/>
                <a:gd name="T16" fmla="*/ 60 w 925"/>
                <a:gd name="T17" fmla="*/ 23 h 799"/>
                <a:gd name="T18" fmla="*/ 5 w 925"/>
                <a:gd name="T19" fmla="*/ 2 h 799"/>
                <a:gd name="T20" fmla="*/ 0 w 925"/>
                <a:gd name="T21" fmla="*/ 0 h 799"/>
                <a:gd name="T22" fmla="*/ 0 w 925"/>
                <a:gd name="T23" fmla="*/ 7 h 799"/>
                <a:gd name="T24" fmla="*/ 12 w 925"/>
                <a:gd name="T25" fmla="*/ 100 h 799"/>
                <a:gd name="T26" fmla="*/ 34 w 925"/>
                <a:gd name="T27" fmla="*/ 192 h 799"/>
                <a:gd name="T28" fmla="*/ 62 w 925"/>
                <a:gd name="T29" fmla="*/ 280 h 799"/>
                <a:gd name="T30" fmla="*/ 97 w 925"/>
                <a:gd name="T31" fmla="*/ 366 h 799"/>
                <a:gd name="T32" fmla="*/ 140 w 925"/>
                <a:gd name="T33" fmla="*/ 449 h 799"/>
                <a:gd name="T34" fmla="*/ 191 w 925"/>
                <a:gd name="T35" fmla="*/ 528 h 799"/>
                <a:gd name="T36" fmla="*/ 249 w 925"/>
                <a:gd name="T37" fmla="*/ 604 h 799"/>
                <a:gd name="T38" fmla="*/ 313 w 925"/>
                <a:gd name="T39" fmla="*/ 673 h 799"/>
                <a:gd name="T40" fmla="*/ 348 w 925"/>
                <a:gd name="T41" fmla="*/ 707 h 799"/>
                <a:gd name="T42" fmla="*/ 420 w 925"/>
                <a:gd name="T43" fmla="*/ 768 h 799"/>
                <a:gd name="T44" fmla="*/ 458 w 925"/>
                <a:gd name="T45" fmla="*/ 795 h 799"/>
                <a:gd name="T46" fmla="*/ 463 w 925"/>
                <a:gd name="T47" fmla="*/ 799 h 799"/>
                <a:gd name="T48" fmla="*/ 467 w 925"/>
                <a:gd name="T49" fmla="*/ 795 h 799"/>
                <a:gd name="T50" fmla="*/ 542 w 925"/>
                <a:gd name="T51" fmla="*/ 738 h 799"/>
                <a:gd name="T52" fmla="*/ 612 w 925"/>
                <a:gd name="T53" fmla="*/ 673 h 799"/>
                <a:gd name="T54" fmla="*/ 644 w 925"/>
                <a:gd name="T55" fmla="*/ 640 h 799"/>
                <a:gd name="T56" fmla="*/ 705 w 925"/>
                <a:gd name="T57" fmla="*/ 568 h 799"/>
                <a:gd name="T58" fmla="*/ 760 w 925"/>
                <a:gd name="T59" fmla="*/ 490 h 799"/>
                <a:gd name="T60" fmla="*/ 806 w 925"/>
                <a:gd name="T61" fmla="*/ 410 h 799"/>
                <a:gd name="T62" fmla="*/ 845 w 925"/>
                <a:gd name="T63" fmla="*/ 326 h 799"/>
                <a:gd name="T64" fmla="*/ 878 w 925"/>
                <a:gd name="T65" fmla="*/ 239 h 799"/>
                <a:gd name="T66" fmla="*/ 901 w 925"/>
                <a:gd name="T67" fmla="*/ 150 h 799"/>
                <a:gd name="T68" fmla="*/ 919 w 925"/>
                <a:gd name="T69" fmla="*/ 58 h 799"/>
                <a:gd name="T70" fmla="*/ 924 w 925"/>
                <a:gd name="T71" fmla="*/ 10 h 799"/>
                <a:gd name="T72" fmla="*/ 925 w 925"/>
                <a:gd name="T73" fmla="*/ 4 h 799"/>
                <a:gd name="T74" fmla="*/ 920 w 925"/>
                <a:gd name="T75" fmla="*/ 7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799">
                  <a:moveTo>
                    <a:pt x="920" y="7"/>
                  </a:moveTo>
                  <a:lnTo>
                    <a:pt x="920" y="7"/>
                  </a:lnTo>
                  <a:lnTo>
                    <a:pt x="867" y="26"/>
                  </a:lnTo>
                  <a:lnTo>
                    <a:pt x="812" y="43"/>
                  </a:lnTo>
                  <a:lnTo>
                    <a:pt x="757" y="58"/>
                  </a:lnTo>
                  <a:lnTo>
                    <a:pt x="701" y="69"/>
                  </a:lnTo>
                  <a:lnTo>
                    <a:pt x="644" y="79"/>
                  </a:lnTo>
                  <a:lnTo>
                    <a:pt x="586" y="85"/>
                  </a:lnTo>
                  <a:lnTo>
                    <a:pt x="527" y="90"/>
                  </a:lnTo>
                  <a:lnTo>
                    <a:pt x="469" y="91"/>
                  </a:lnTo>
                  <a:lnTo>
                    <a:pt x="469" y="91"/>
                  </a:lnTo>
                  <a:lnTo>
                    <a:pt x="408" y="90"/>
                  </a:lnTo>
                  <a:lnTo>
                    <a:pt x="347" y="85"/>
                  </a:lnTo>
                  <a:lnTo>
                    <a:pt x="287" y="77"/>
                  </a:lnTo>
                  <a:lnTo>
                    <a:pt x="229" y="67"/>
                  </a:lnTo>
                  <a:lnTo>
                    <a:pt x="172" y="55"/>
                  </a:lnTo>
                  <a:lnTo>
                    <a:pt x="114" y="40"/>
                  </a:lnTo>
                  <a:lnTo>
                    <a:pt x="60" y="23"/>
                  </a:lnTo>
                  <a:lnTo>
                    <a:pt x="5" y="2"/>
                  </a:lnTo>
                  <a:lnTo>
                    <a:pt x="5" y="2"/>
                  </a:lnTo>
                  <a:lnTo>
                    <a:pt x="0" y="0"/>
                  </a:lnTo>
                  <a:lnTo>
                    <a:pt x="0" y="0"/>
                  </a:lnTo>
                  <a:lnTo>
                    <a:pt x="0" y="7"/>
                  </a:lnTo>
                  <a:lnTo>
                    <a:pt x="0" y="7"/>
                  </a:lnTo>
                  <a:lnTo>
                    <a:pt x="6" y="54"/>
                  </a:lnTo>
                  <a:lnTo>
                    <a:pt x="12" y="100"/>
                  </a:lnTo>
                  <a:lnTo>
                    <a:pt x="22" y="146"/>
                  </a:lnTo>
                  <a:lnTo>
                    <a:pt x="34" y="192"/>
                  </a:lnTo>
                  <a:lnTo>
                    <a:pt x="46" y="237"/>
                  </a:lnTo>
                  <a:lnTo>
                    <a:pt x="62" y="280"/>
                  </a:lnTo>
                  <a:lnTo>
                    <a:pt x="78" y="324"/>
                  </a:lnTo>
                  <a:lnTo>
                    <a:pt x="97" y="366"/>
                  </a:lnTo>
                  <a:lnTo>
                    <a:pt x="118" y="408"/>
                  </a:lnTo>
                  <a:lnTo>
                    <a:pt x="140" y="449"/>
                  </a:lnTo>
                  <a:lnTo>
                    <a:pt x="165" y="489"/>
                  </a:lnTo>
                  <a:lnTo>
                    <a:pt x="191" y="528"/>
                  </a:lnTo>
                  <a:lnTo>
                    <a:pt x="219" y="566"/>
                  </a:lnTo>
                  <a:lnTo>
                    <a:pt x="249" y="604"/>
                  </a:lnTo>
                  <a:lnTo>
                    <a:pt x="280" y="638"/>
                  </a:lnTo>
                  <a:lnTo>
                    <a:pt x="313" y="673"/>
                  </a:lnTo>
                  <a:lnTo>
                    <a:pt x="313" y="673"/>
                  </a:lnTo>
                  <a:lnTo>
                    <a:pt x="348" y="707"/>
                  </a:lnTo>
                  <a:lnTo>
                    <a:pt x="383" y="738"/>
                  </a:lnTo>
                  <a:lnTo>
                    <a:pt x="420" y="768"/>
                  </a:lnTo>
                  <a:lnTo>
                    <a:pt x="458" y="795"/>
                  </a:lnTo>
                  <a:lnTo>
                    <a:pt x="458" y="795"/>
                  </a:lnTo>
                  <a:lnTo>
                    <a:pt x="463" y="799"/>
                  </a:lnTo>
                  <a:lnTo>
                    <a:pt x="463" y="799"/>
                  </a:lnTo>
                  <a:lnTo>
                    <a:pt x="467" y="795"/>
                  </a:lnTo>
                  <a:lnTo>
                    <a:pt x="467" y="795"/>
                  </a:lnTo>
                  <a:lnTo>
                    <a:pt x="505" y="768"/>
                  </a:lnTo>
                  <a:lnTo>
                    <a:pt x="542" y="738"/>
                  </a:lnTo>
                  <a:lnTo>
                    <a:pt x="577" y="707"/>
                  </a:lnTo>
                  <a:lnTo>
                    <a:pt x="612" y="673"/>
                  </a:lnTo>
                  <a:lnTo>
                    <a:pt x="612" y="673"/>
                  </a:lnTo>
                  <a:lnTo>
                    <a:pt x="644" y="640"/>
                  </a:lnTo>
                  <a:lnTo>
                    <a:pt x="676" y="604"/>
                  </a:lnTo>
                  <a:lnTo>
                    <a:pt x="705" y="568"/>
                  </a:lnTo>
                  <a:lnTo>
                    <a:pt x="734" y="529"/>
                  </a:lnTo>
                  <a:lnTo>
                    <a:pt x="760" y="490"/>
                  </a:lnTo>
                  <a:lnTo>
                    <a:pt x="783" y="451"/>
                  </a:lnTo>
                  <a:lnTo>
                    <a:pt x="806" y="410"/>
                  </a:lnTo>
                  <a:lnTo>
                    <a:pt x="827" y="369"/>
                  </a:lnTo>
                  <a:lnTo>
                    <a:pt x="845" y="326"/>
                  </a:lnTo>
                  <a:lnTo>
                    <a:pt x="863" y="283"/>
                  </a:lnTo>
                  <a:lnTo>
                    <a:pt x="878" y="239"/>
                  </a:lnTo>
                  <a:lnTo>
                    <a:pt x="890" y="194"/>
                  </a:lnTo>
                  <a:lnTo>
                    <a:pt x="901" y="150"/>
                  </a:lnTo>
                  <a:lnTo>
                    <a:pt x="911" y="104"/>
                  </a:lnTo>
                  <a:lnTo>
                    <a:pt x="919" y="58"/>
                  </a:lnTo>
                  <a:lnTo>
                    <a:pt x="924" y="10"/>
                  </a:lnTo>
                  <a:lnTo>
                    <a:pt x="924" y="10"/>
                  </a:lnTo>
                  <a:lnTo>
                    <a:pt x="925" y="4"/>
                  </a:lnTo>
                  <a:lnTo>
                    <a:pt x="925" y="4"/>
                  </a:lnTo>
                  <a:lnTo>
                    <a:pt x="920" y="7"/>
                  </a:lnTo>
                  <a:lnTo>
                    <a:pt x="920" y="7"/>
                  </a:lnTo>
                  <a:close/>
                </a:path>
              </a:pathLst>
            </a:custGeom>
            <a:gradFill>
              <a:gsLst>
                <a:gs pos="0">
                  <a:srgbClr val="5E368F"/>
                </a:gs>
                <a:gs pos="100000">
                  <a:srgbClr val="E1C1EA"/>
                </a:gs>
              </a:gsLst>
              <a:lin ang="5400000" scaled="1"/>
            </a:gra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5" name="Freeform 14">
              <a:extLst>
                <a:ext uri="{FF2B5EF4-FFF2-40B4-BE49-F238E27FC236}">
                  <a16:creationId xmlns:a16="http://schemas.microsoft.com/office/drawing/2014/main" id="{6A829F71-E999-45D2-BE52-B59F873C291B}"/>
                </a:ext>
              </a:extLst>
            </p:cNvPr>
            <p:cNvSpPr/>
            <p:nvPr/>
          </p:nvSpPr>
          <p:spPr bwMode="auto">
            <a:xfrm>
              <a:off x="7176221" y="2839978"/>
              <a:ext cx="1238405" cy="1216774"/>
            </a:xfrm>
            <a:custGeom>
              <a:avLst/>
              <a:gdLst>
                <a:gd name="T0" fmla="*/ 911 w 916"/>
                <a:gd name="T1" fmla="*/ 99 h 900"/>
                <a:gd name="T2" fmla="*/ 858 w 916"/>
                <a:gd name="T3" fmla="*/ 76 h 900"/>
                <a:gd name="T4" fmla="*/ 803 w 916"/>
                <a:gd name="T5" fmla="*/ 56 h 900"/>
                <a:gd name="T6" fmla="*/ 747 w 916"/>
                <a:gd name="T7" fmla="*/ 39 h 900"/>
                <a:gd name="T8" fmla="*/ 691 w 916"/>
                <a:gd name="T9" fmla="*/ 25 h 900"/>
                <a:gd name="T10" fmla="*/ 634 w 916"/>
                <a:gd name="T11" fmla="*/ 14 h 900"/>
                <a:gd name="T12" fmla="*/ 576 w 916"/>
                <a:gd name="T13" fmla="*/ 7 h 900"/>
                <a:gd name="T14" fmla="*/ 517 w 916"/>
                <a:gd name="T15" fmla="*/ 2 h 900"/>
                <a:gd name="T16" fmla="*/ 458 w 916"/>
                <a:gd name="T17" fmla="*/ 0 h 900"/>
                <a:gd name="T18" fmla="*/ 428 w 916"/>
                <a:gd name="T19" fmla="*/ 0 h 900"/>
                <a:gd name="T20" fmla="*/ 369 w 916"/>
                <a:gd name="T21" fmla="*/ 4 h 900"/>
                <a:gd name="T22" fmla="*/ 311 w 916"/>
                <a:gd name="T23" fmla="*/ 10 h 900"/>
                <a:gd name="T24" fmla="*/ 254 w 916"/>
                <a:gd name="T25" fmla="*/ 19 h 900"/>
                <a:gd name="T26" fmla="*/ 196 w 916"/>
                <a:gd name="T27" fmla="*/ 31 h 900"/>
                <a:gd name="T28" fmla="*/ 140 w 916"/>
                <a:gd name="T29" fmla="*/ 46 h 900"/>
                <a:gd name="T30" fmla="*/ 86 w 916"/>
                <a:gd name="T31" fmla="*/ 65 h 900"/>
                <a:gd name="T32" fmla="*/ 32 w 916"/>
                <a:gd name="T33" fmla="*/ 86 h 900"/>
                <a:gd name="T34" fmla="*/ 5 w 916"/>
                <a:gd name="T35" fmla="*/ 99 h 900"/>
                <a:gd name="T36" fmla="*/ 0 w 916"/>
                <a:gd name="T37" fmla="*/ 101 h 900"/>
                <a:gd name="T38" fmla="*/ 1 w 916"/>
                <a:gd name="T39" fmla="*/ 106 h 900"/>
                <a:gd name="T40" fmla="*/ 12 w 916"/>
                <a:gd name="T41" fmla="*/ 202 h 900"/>
                <a:gd name="T42" fmla="*/ 33 w 916"/>
                <a:gd name="T43" fmla="*/ 294 h 900"/>
                <a:gd name="T44" fmla="*/ 61 w 916"/>
                <a:gd name="T45" fmla="*/ 383 h 900"/>
                <a:gd name="T46" fmla="*/ 97 w 916"/>
                <a:gd name="T47" fmla="*/ 472 h 900"/>
                <a:gd name="T48" fmla="*/ 140 w 916"/>
                <a:gd name="T49" fmla="*/ 555 h 900"/>
                <a:gd name="T50" fmla="*/ 191 w 916"/>
                <a:gd name="T51" fmla="*/ 635 h 900"/>
                <a:gd name="T52" fmla="*/ 250 w 916"/>
                <a:gd name="T53" fmla="*/ 711 h 900"/>
                <a:gd name="T54" fmla="*/ 315 w 916"/>
                <a:gd name="T55" fmla="*/ 781 h 900"/>
                <a:gd name="T56" fmla="*/ 347 w 916"/>
                <a:gd name="T57" fmla="*/ 813 h 900"/>
                <a:gd name="T58" fmla="*/ 414 w 916"/>
                <a:gd name="T59" fmla="*/ 870 h 900"/>
                <a:gd name="T60" fmla="*/ 449 w 916"/>
                <a:gd name="T61" fmla="*/ 896 h 900"/>
                <a:gd name="T62" fmla="*/ 454 w 916"/>
                <a:gd name="T63" fmla="*/ 900 h 900"/>
                <a:gd name="T64" fmla="*/ 454 w 916"/>
                <a:gd name="T65" fmla="*/ 893 h 900"/>
                <a:gd name="T66" fmla="*/ 479 w 916"/>
                <a:gd name="T67" fmla="*/ 777 h 900"/>
                <a:gd name="T68" fmla="*/ 512 w 916"/>
                <a:gd name="T69" fmla="*/ 663 h 900"/>
                <a:gd name="T70" fmla="*/ 557 w 916"/>
                <a:gd name="T71" fmla="*/ 555 h 900"/>
                <a:gd name="T72" fmla="*/ 612 w 916"/>
                <a:gd name="T73" fmla="*/ 452 h 900"/>
                <a:gd name="T74" fmla="*/ 674 w 916"/>
                <a:gd name="T75" fmla="*/ 355 h 900"/>
                <a:gd name="T76" fmla="*/ 746 w 916"/>
                <a:gd name="T77" fmla="*/ 264 h 900"/>
                <a:gd name="T78" fmla="*/ 824 w 916"/>
                <a:gd name="T79" fmla="*/ 181 h 900"/>
                <a:gd name="T80" fmla="*/ 911 w 916"/>
                <a:gd name="T81" fmla="*/ 105 h 900"/>
                <a:gd name="T82" fmla="*/ 916 w 916"/>
                <a:gd name="T83" fmla="*/ 101 h 900"/>
                <a:gd name="T84" fmla="*/ 911 w 916"/>
                <a:gd name="T85" fmla="*/ 9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6" h="900">
                  <a:moveTo>
                    <a:pt x="911" y="99"/>
                  </a:moveTo>
                  <a:lnTo>
                    <a:pt x="911" y="99"/>
                  </a:lnTo>
                  <a:lnTo>
                    <a:pt x="884" y="86"/>
                  </a:lnTo>
                  <a:lnTo>
                    <a:pt x="858" y="76"/>
                  </a:lnTo>
                  <a:lnTo>
                    <a:pt x="831" y="65"/>
                  </a:lnTo>
                  <a:lnTo>
                    <a:pt x="803" y="56"/>
                  </a:lnTo>
                  <a:lnTo>
                    <a:pt x="776" y="48"/>
                  </a:lnTo>
                  <a:lnTo>
                    <a:pt x="747" y="39"/>
                  </a:lnTo>
                  <a:lnTo>
                    <a:pt x="720" y="31"/>
                  </a:lnTo>
                  <a:lnTo>
                    <a:pt x="691" y="25"/>
                  </a:lnTo>
                  <a:lnTo>
                    <a:pt x="663" y="19"/>
                  </a:lnTo>
                  <a:lnTo>
                    <a:pt x="634" y="14"/>
                  </a:lnTo>
                  <a:lnTo>
                    <a:pt x="605" y="10"/>
                  </a:lnTo>
                  <a:lnTo>
                    <a:pt x="576" y="7"/>
                  </a:lnTo>
                  <a:lnTo>
                    <a:pt x="547" y="4"/>
                  </a:lnTo>
                  <a:lnTo>
                    <a:pt x="517" y="2"/>
                  </a:lnTo>
                  <a:lnTo>
                    <a:pt x="487" y="0"/>
                  </a:lnTo>
                  <a:lnTo>
                    <a:pt x="458" y="0"/>
                  </a:lnTo>
                  <a:lnTo>
                    <a:pt x="458" y="0"/>
                  </a:lnTo>
                  <a:lnTo>
                    <a:pt x="428" y="0"/>
                  </a:lnTo>
                  <a:lnTo>
                    <a:pt x="399" y="2"/>
                  </a:lnTo>
                  <a:lnTo>
                    <a:pt x="369" y="4"/>
                  </a:lnTo>
                  <a:lnTo>
                    <a:pt x="339" y="7"/>
                  </a:lnTo>
                  <a:lnTo>
                    <a:pt x="311" y="10"/>
                  </a:lnTo>
                  <a:lnTo>
                    <a:pt x="282" y="14"/>
                  </a:lnTo>
                  <a:lnTo>
                    <a:pt x="254" y="19"/>
                  </a:lnTo>
                  <a:lnTo>
                    <a:pt x="225" y="25"/>
                  </a:lnTo>
                  <a:lnTo>
                    <a:pt x="196" y="31"/>
                  </a:lnTo>
                  <a:lnTo>
                    <a:pt x="168" y="39"/>
                  </a:lnTo>
                  <a:lnTo>
                    <a:pt x="140" y="46"/>
                  </a:lnTo>
                  <a:lnTo>
                    <a:pt x="113" y="56"/>
                  </a:lnTo>
                  <a:lnTo>
                    <a:pt x="86" y="65"/>
                  </a:lnTo>
                  <a:lnTo>
                    <a:pt x="58" y="76"/>
                  </a:lnTo>
                  <a:lnTo>
                    <a:pt x="32" y="86"/>
                  </a:lnTo>
                  <a:lnTo>
                    <a:pt x="5" y="99"/>
                  </a:lnTo>
                  <a:lnTo>
                    <a:pt x="5" y="99"/>
                  </a:lnTo>
                  <a:lnTo>
                    <a:pt x="0" y="101"/>
                  </a:lnTo>
                  <a:lnTo>
                    <a:pt x="0" y="101"/>
                  </a:lnTo>
                  <a:lnTo>
                    <a:pt x="1" y="106"/>
                  </a:lnTo>
                  <a:lnTo>
                    <a:pt x="1" y="106"/>
                  </a:lnTo>
                  <a:lnTo>
                    <a:pt x="6" y="155"/>
                  </a:lnTo>
                  <a:lnTo>
                    <a:pt x="12" y="202"/>
                  </a:lnTo>
                  <a:lnTo>
                    <a:pt x="22" y="248"/>
                  </a:lnTo>
                  <a:lnTo>
                    <a:pt x="33" y="294"/>
                  </a:lnTo>
                  <a:lnTo>
                    <a:pt x="46" y="340"/>
                  </a:lnTo>
                  <a:lnTo>
                    <a:pt x="61" y="383"/>
                  </a:lnTo>
                  <a:lnTo>
                    <a:pt x="78" y="428"/>
                  </a:lnTo>
                  <a:lnTo>
                    <a:pt x="97" y="472"/>
                  </a:lnTo>
                  <a:lnTo>
                    <a:pt x="118" y="514"/>
                  </a:lnTo>
                  <a:lnTo>
                    <a:pt x="140" y="555"/>
                  </a:lnTo>
                  <a:lnTo>
                    <a:pt x="165" y="595"/>
                  </a:lnTo>
                  <a:lnTo>
                    <a:pt x="191" y="635"/>
                  </a:lnTo>
                  <a:lnTo>
                    <a:pt x="220" y="673"/>
                  </a:lnTo>
                  <a:lnTo>
                    <a:pt x="250" y="711"/>
                  </a:lnTo>
                  <a:lnTo>
                    <a:pt x="281" y="747"/>
                  </a:lnTo>
                  <a:lnTo>
                    <a:pt x="315" y="781"/>
                  </a:lnTo>
                  <a:lnTo>
                    <a:pt x="315" y="781"/>
                  </a:lnTo>
                  <a:lnTo>
                    <a:pt x="347" y="813"/>
                  </a:lnTo>
                  <a:lnTo>
                    <a:pt x="379" y="842"/>
                  </a:lnTo>
                  <a:lnTo>
                    <a:pt x="414" y="870"/>
                  </a:lnTo>
                  <a:lnTo>
                    <a:pt x="449" y="896"/>
                  </a:lnTo>
                  <a:lnTo>
                    <a:pt x="449" y="896"/>
                  </a:lnTo>
                  <a:lnTo>
                    <a:pt x="454" y="900"/>
                  </a:lnTo>
                  <a:lnTo>
                    <a:pt x="454" y="900"/>
                  </a:lnTo>
                  <a:lnTo>
                    <a:pt x="454" y="893"/>
                  </a:lnTo>
                  <a:lnTo>
                    <a:pt x="454" y="893"/>
                  </a:lnTo>
                  <a:lnTo>
                    <a:pt x="465" y="834"/>
                  </a:lnTo>
                  <a:lnTo>
                    <a:pt x="479" y="777"/>
                  </a:lnTo>
                  <a:lnTo>
                    <a:pt x="494" y="719"/>
                  </a:lnTo>
                  <a:lnTo>
                    <a:pt x="512" y="663"/>
                  </a:lnTo>
                  <a:lnTo>
                    <a:pt x="533" y="609"/>
                  </a:lnTo>
                  <a:lnTo>
                    <a:pt x="557" y="555"/>
                  </a:lnTo>
                  <a:lnTo>
                    <a:pt x="583" y="503"/>
                  </a:lnTo>
                  <a:lnTo>
                    <a:pt x="612" y="452"/>
                  </a:lnTo>
                  <a:lnTo>
                    <a:pt x="642" y="403"/>
                  </a:lnTo>
                  <a:lnTo>
                    <a:pt x="674" y="355"/>
                  </a:lnTo>
                  <a:lnTo>
                    <a:pt x="709" y="309"/>
                  </a:lnTo>
                  <a:lnTo>
                    <a:pt x="746" y="264"/>
                  </a:lnTo>
                  <a:lnTo>
                    <a:pt x="785" y="222"/>
                  </a:lnTo>
                  <a:lnTo>
                    <a:pt x="824" y="181"/>
                  </a:lnTo>
                  <a:lnTo>
                    <a:pt x="868" y="142"/>
                  </a:lnTo>
                  <a:lnTo>
                    <a:pt x="911" y="105"/>
                  </a:lnTo>
                  <a:lnTo>
                    <a:pt x="911" y="105"/>
                  </a:lnTo>
                  <a:lnTo>
                    <a:pt x="916" y="101"/>
                  </a:lnTo>
                  <a:lnTo>
                    <a:pt x="916" y="101"/>
                  </a:lnTo>
                  <a:lnTo>
                    <a:pt x="911" y="99"/>
                  </a:lnTo>
                  <a:lnTo>
                    <a:pt x="911" y="99"/>
                  </a:lnTo>
                  <a:close/>
                </a:path>
              </a:pathLst>
            </a:custGeom>
            <a:gradFill>
              <a:gsLst>
                <a:gs pos="0">
                  <a:srgbClr val="5E368F"/>
                </a:gs>
                <a:gs pos="100000">
                  <a:srgbClr val="E1C1EA"/>
                </a:gs>
              </a:gsLst>
              <a:lin ang="5400000" scaled="1"/>
            </a:gra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6" name="Freeform 5">
              <a:extLst>
                <a:ext uri="{FF2B5EF4-FFF2-40B4-BE49-F238E27FC236}">
                  <a16:creationId xmlns:a16="http://schemas.microsoft.com/office/drawing/2014/main" id="{EA393652-FCA5-4FB0-95C9-ABF3396830EA}"/>
                </a:ext>
              </a:extLst>
            </p:cNvPr>
            <p:cNvSpPr/>
            <p:nvPr/>
          </p:nvSpPr>
          <p:spPr bwMode="auto">
            <a:xfrm>
              <a:off x="8859424" y="3122540"/>
              <a:ext cx="2065811" cy="2644454"/>
            </a:xfrm>
            <a:custGeom>
              <a:avLst/>
              <a:gdLst>
                <a:gd name="T0" fmla="*/ 1105 w 1528"/>
                <a:gd name="T1" fmla="*/ 19 h 1956"/>
                <a:gd name="T2" fmla="*/ 1177 w 1528"/>
                <a:gd name="T3" fmla="*/ 80 h 1956"/>
                <a:gd name="T4" fmla="*/ 1243 w 1528"/>
                <a:gd name="T5" fmla="*/ 146 h 1956"/>
                <a:gd name="T6" fmla="*/ 1304 w 1528"/>
                <a:gd name="T7" fmla="*/ 218 h 1956"/>
                <a:gd name="T8" fmla="*/ 1357 w 1528"/>
                <a:gd name="T9" fmla="*/ 295 h 1956"/>
                <a:gd name="T10" fmla="*/ 1405 w 1528"/>
                <a:gd name="T11" fmla="*/ 377 h 1956"/>
                <a:gd name="T12" fmla="*/ 1446 w 1528"/>
                <a:gd name="T13" fmla="*/ 463 h 1956"/>
                <a:gd name="T14" fmla="*/ 1478 w 1528"/>
                <a:gd name="T15" fmla="*/ 553 h 1956"/>
                <a:gd name="T16" fmla="*/ 1503 w 1528"/>
                <a:gd name="T17" fmla="*/ 646 h 1956"/>
                <a:gd name="T18" fmla="*/ 1519 w 1528"/>
                <a:gd name="T19" fmla="*/ 743 h 1956"/>
                <a:gd name="T20" fmla="*/ 1527 w 1528"/>
                <a:gd name="T21" fmla="*/ 842 h 1956"/>
                <a:gd name="T22" fmla="*/ 1527 w 1528"/>
                <a:gd name="T23" fmla="*/ 931 h 1956"/>
                <a:gd name="T24" fmla="*/ 1505 w 1528"/>
                <a:gd name="T25" fmla="*/ 1092 h 1956"/>
                <a:gd name="T26" fmla="*/ 1462 w 1528"/>
                <a:gd name="T27" fmla="*/ 1247 h 1956"/>
                <a:gd name="T28" fmla="*/ 1397 w 1528"/>
                <a:gd name="T29" fmla="*/ 1390 h 1956"/>
                <a:gd name="T30" fmla="*/ 1313 w 1528"/>
                <a:gd name="T31" fmla="*/ 1522 h 1956"/>
                <a:gd name="T32" fmla="*/ 1211 w 1528"/>
                <a:gd name="T33" fmla="*/ 1639 h 1956"/>
                <a:gd name="T34" fmla="*/ 1094 w 1528"/>
                <a:gd name="T35" fmla="*/ 1741 h 1956"/>
                <a:gd name="T36" fmla="*/ 962 w 1528"/>
                <a:gd name="T37" fmla="*/ 1825 h 1956"/>
                <a:gd name="T38" fmla="*/ 819 w 1528"/>
                <a:gd name="T39" fmla="*/ 1890 h 1956"/>
                <a:gd name="T40" fmla="*/ 665 w 1528"/>
                <a:gd name="T41" fmla="*/ 1933 h 1956"/>
                <a:gd name="T42" fmla="*/ 503 w 1528"/>
                <a:gd name="T43" fmla="*/ 1955 h 1956"/>
                <a:gd name="T44" fmla="*/ 419 w 1528"/>
                <a:gd name="T45" fmla="*/ 1955 h 1956"/>
                <a:gd name="T46" fmla="*/ 330 w 1528"/>
                <a:gd name="T47" fmla="*/ 1950 h 1956"/>
                <a:gd name="T48" fmla="*/ 243 w 1528"/>
                <a:gd name="T49" fmla="*/ 1936 h 1956"/>
                <a:gd name="T50" fmla="*/ 160 w 1528"/>
                <a:gd name="T51" fmla="*/ 1916 h 1956"/>
                <a:gd name="T52" fmla="*/ 78 w 1528"/>
                <a:gd name="T53" fmla="*/ 1890 h 1956"/>
                <a:gd name="T54" fmla="*/ 0 w 1528"/>
                <a:gd name="T55" fmla="*/ 1858 h 1956"/>
                <a:gd name="T56" fmla="*/ 78 w 1528"/>
                <a:gd name="T57" fmla="*/ 1790 h 1956"/>
                <a:gd name="T58" fmla="*/ 145 w 1528"/>
                <a:gd name="T59" fmla="*/ 1721 h 1956"/>
                <a:gd name="T60" fmla="*/ 258 w 1528"/>
                <a:gd name="T61" fmla="*/ 1578 h 1956"/>
                <a:gd name="T62" fmla="*/ 348 w 1528"/>
                <a:gd name="T63" fmla="*/ 1421 h 1956"/>
                <a:gd name="T64" fmla="*/ 414 w 1528"/>
                <a:gd name="T65" fmla="*/ 1253 h 1956"/>
                <a:gd name="T66" fmla="*/ 456 w 1528"/>
                <a:gd name="T67" fmla="*/ 1076 h 1956"/>
                <a:gd name="T68" fmla="*/ 471 w 1528"/>
                <a:gd name="T69" fmla="*/ 893 h 1956"/>
                <a:gd name="T70" fmla="*/ 539 w 1528"/>
                <a:gd name="T71" fmla="*/ 851 h 1956"/>
                <a:gd name="T72" fmla="*/ 636 w 1528"/>
                <a:gd name="T73" fmla="*/ 778 h 1956"/>
                <a:gd name="T74" fmla="*/ 726 w 1528"/>
                <a:gd name="T75" fmla="*/ 696 h 1956"/>
                <a:gd name="T76" fmla="*/ 794 w 1528"/>
                <a:gd name="T77" fmla="*/ 622 h 1956"/>
                <a:gd name="T78" fmla="*/ 885 w 1528"/>
                <a:gd name="T79" fmla="*/ 503 h 1956"/>
                <a:gd name="T80" fmla="*/ 960 w 1528"/>
                <a:gd name="T81" fmla="*/ 375 h 1956"/>
                <a:gd name="T82" fmla="*/ 1018 w 1528"/>
                <a:gd name="T83" fmla="*/ 239 h 1956"/>
                <a:gd name="T84" fmla="*/ 1060 w 1528"/>
                <a:gd name="T85" fmla="*/ 99 h 1956"/>
                <a:gd name="T86" fmla="*/ 1080 w 1528"/>
                <a:gd name="T87"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8" h="1956">
                  <a:moveTo>
                    <a:pt x="1080" y="0"/>
                  </a:moveTo>
                  <a:lnTo>
                    <a:pt x="1080" y="0"/>
                  </a:lnTo>
                  <a:lnTo>
                    <a:pt x="1105" y="19"/>
                  </a:lnTo>
                  <a:lnTo>
                    <a:pt x="1130" y="39"/>
                  </a:lnTo>
                  <a:lnTo>
                    <a:pt x="1154" y="59"/>
                  </a:lnTo>
                  <a:lnTo>
                    <a:pt x="1177" y="80"/>
                  </a:lnTo>
                  <a:lnTo>
                    <a:pt x="1200" y="101"/>
                  </a:lnTo>
                  <a:lnTo>
                    <a:pt x="1222" y="123"/>
                  </a:lnTo>
                  <a:lnTo>
                    <a:pt x="1243" y="146"/>
                  </a:lnTo>
                  <a:lnTo>
                    <a:pt x="1264" y="169"/>
                  </a:lnTo>
                  <a:lnTo>
                    <a:pt x="1284" y="193"/>
                  </a:lnTo>
                  <a:lnTo>
                    <a:pt x="1304" y="218"/>
                  </a:lnTo>
                  <a:lnTo>
                    <a:pt x="1323" y="243"/>
                  </a:lnTo>
                  <a:lnTo>
                    <a:pt x="1340" y="269"/>
                  </a:lnTo>
                  <a:lnTo>
                    <a:pt x="1357" y="295"/>
                  </a:lnTo>
                  <a:lnTo>
                    <a:pt x="1375" y="322"/>
                  </a:lnTo>
                  <a:lnTo>
                    <a:pt x="1390" y="349"/>
                  </a:lnTo>
                  <a:lnTo>
                    <a:pt x="1405" y="377"/>
                  </a:lnTo>
                  <a:lnTo>
                    <a:pt x="1420" y="405"/>
                  </a:lnTo>
                  <a:lnTo>
                    <a:pt x="1433" y="434"/>
                  </a:lnTo>
                  <a:lnTo>
                    <a:pt x="1446" y="463"/>
                  </a:lnTo>
                  <a:lnTo>
                    <a:pt x="1457" y="493"/>
                  </a:lnTo>
                  <a:lnTo>
                    <a:pt x="1468" y="523"/>
                  </a:lnTo>
                  <a:lnTo>
                    <a:pt x="1478" y="553"/>
                  </a:lnTo>
                  <a:lnTo>
                    <a:pt x="1487" y="584"/>
                  </a:lnTo>
                  <a:lnTo>
                    <a:pt x="1495" y="615"/>
                  </a:lnTo>
                  <a:lnTo>
                    <a:pt x="1503" y="646"/>
                  </a:lnTo>
                  <a:lnTo>
                    <a:pt x="1509" y="678"/>
                  </a:lnTo>
                  <a:lnTo>
                    <a:pt x="1515" y="711"/>
                  </a:lnTo>
                  <a:lnTo>
                    <a:pt x="1519" y="743"/>
                  </a:lnTo>
                  <a:lnTo>
                    <a:pt x="1523" y="775"/>
                  </a:lnTo>
                  <a:lnTo>
                    <a:pt x="1525" y="809"/>
                  </a:lnTo>
                  <a:lnTo>
                    <a:pt x="1527" y="842"/>
                  </a:lnTo>
                  <a:lnTo>
                    <a:pt x="1528" y="876"/>
                  </a:lnTo>
                  <a:lnTo>
                    <a:pt x="1528" y="876"/>
                  </a:lnTo>
                  <a:lnTo>
                    <a:pt x="1527" y="931"/>
                  </a:lnTo>
                  <a:lnTo>
                    <a:pt x="1522" y="985"/>
                  </a:lnTo>
                  <a:lnTo>
                    <a:pt x="1515" y="1040"/>
                  </a:lnTo>
                  <a:lnTo>
                    <a:pt x="1505" y="1092"/>
                  </a:lnTo>
                  <a:lnTo>
                    <a:pt x="1493" y="1145"/>
                  </a:lnTo>
                  <a:lnTo>
                    <a:pt x="1479" y="1197"/>
                  </a:lnTo>
                  <a:lnTo>
                    <a:pt x="1462" y="1247"/>
                  </a:lnTo>
                  <a:lnTo>
                    <a:pt x="1442" y="1295"/>
                  </a:lnTo>
                  <a:lnTo>
                    <a:pt x="1421" y="1344"/>
                  </a:lnTo>
                  <a:lnTo>
                    <a:pt x="1397" y="1390"/>
                  </a:lnTo>
                  <a:lnTo>
                    <a:pt x="1371" y="1435"/>
                  </a:lnTo>
                  <a:lnTo>
                    <a:pt x="1343" y="1479"/>
                  </a:lnTo>
                  <a:lnTo>
                    <a:pt x="1313" y="1522"/>
                  </a:lnTo>
                  <a:lnTo>
                    <a:pt x="1280" y="1561"/>
                  </a:lnTo>
                  <a:lnTo>
                    <a:pt x="1247" y="1601"/>
                  </a:lnTo>
                  <a:lnTo>
                    <a:pt x="1211" y="1639"/>
                  </a:lnTo>
                  <a:lnTo>
                    <a:pt x="1173" y="1675"/>
                  </a:lnTo>
                  <a:lnTo>
                    <a:pt x="1134" y="1708"/>
                  </a:lnTo>
                  <a:lnTo>
                    <a:pt x="1094" y="1741"/>
                  </a:lnTo>
                  <a:lnTo>
                    <a:pt x="1052" y="1770"/>
                  </a:lnTo>
                  <a:lnTo>
                    <a:pt x="1007" y="1799"/>
                  </a:lnTo>
                  <a:lnTo>
                    <a:pt x="962" y="1825"/>
                  </a:lnTo>
                  <a:lnTo>
                    <a:pt x="916" y="1849"/>
                  </a:lnTo>
                  <a:lnTo>
                    <a:pt x="868" y="1870"/>
                  </a:lnTo>
                  <a:lnTo>
                    <a:pt x="819" y="1890"/>
                  </a:lnTo>
                  <a:lnTo>
                    <a:pt x="768" y="1907"/>
                  </a:lnTo>
                  <a:lnTo>
                    <a:pt x="717" y="1921"/>
                  </a:lnTo>
                  <a:lnTo>
                    <a:pt x="665" y="1933"/>
                  </a:lnTo>
                  <a:lnTo>
                    <a:pt x="613" y="1943"/>
                  </a:lnTo>
                  <a:lnTo>
                    <a:pt x="558" y="1950"/>
                  </a:lnTo>
                  <a:lnTo>
                    <a:pt x="503" y="1955"/>
                  </a:lnTo>
                  <a:lnTo>
                    <a:pt x="448" y="1956"/>
                  </a:lnTo>
                  <a:lnTo>
                    <a:pt x="448" y="1956"/>
                  </a:lnTo>
                  <a:lnTo>
                    <a:pt x="419" y="1955"/>
                  </a:lnTo>
                  <a:lnTo>
                    <a:pt x="389" y="1953"/>
                  </a:lnTo>
                  <a:lnTo>
                    <a:pt x="359" y="1952"/>
                  </a:lnTo>
                  <a:lnTo>
                    <a:pt x="330" y="1950"/>
                  </a:lnTo>
                  <a:lnTo>
                    <a:pt x="301" y="1946"/>
                  </a:lnTo>
                  <a:lnTo>
                    <a:pt x="272" y="1941"/>
                  </a:lnTo>
                  <a:lnTo>
                    <a:pt x="243" y="1936"/>
                  </a:lnTo>
                  <a:lnTo>
                    <a:pt x="216" y="1930"/>
                  </a:lnTo>
                  <a:lnTo>
                    <a:pt x="187" y="1923"/>
                  </a:lnTo>
                  <a:lnTo>
                    <a:pt x="160" y="1916"/>
                  </a:lnTo>
                  <a:lnTo>
                    <a:pt x="133" y="1909"/>
                  </a:lnTo>
                  <a:lnTo>
                    <a:pt x="105" y="1900"/>
                  </a:lnTo>
                  <a:lnTo>
                    <a:pt x="78" y="1890"/>
                  </a:lnTo>
                  <a:lnTo>
                    <a:pt x="52" y="1880"/>
                  </a:lnTo>
                  <a:lnTo>
                    <a:pt x="0" y="1858"/>
                  </a:lnTo>
                  <a:lnTo>
                    <a:pt x="0" y="1858"/>
                  </a:lnTo>
                  <a:lnTo>
                    <a:pt x="27" y="1836"/>
                  </a:lnTo>
                  <a:lnTo>
                    <a:pt x="53" y="1814"/>
                  </a:lnTo>
                  <a:lnTo>
                    <a:pt x="78" y="1790"/>
                  </a:lnTo>
                  <a:lnTo>
                    <a:pt x="103" y="1765"/>
                  </a:lnTo>
                  <a:lnTo>
                    <a:pt x="103" y="1765"/>
                  </a:lnTo>
                  <a:lnTo>
                    <a:pt x="145" y="1721"/>
                  </a:lnTo>
                  <a:lnTo>
                    <a:pt x="185" y="1675"/>
                  </a:lnTo>
                  <a:lnTo>
                    <a:pt x="223" y="1627"/>
                  </a:lnTo>
                  <a:lnTo>
                    <a:pt x="258" y="1578"/>
                  </a:lnTo>
                  <a:lnTo>
                    <a:pt x="291" y="1527"/>
                  </a:lnTo>
                  <a:lnTo>
                    <a:pt x="320" y="1474"/>
                  </a:lnTo>
                  <a:lnTo>
                    <a:pt x="348" y="1421"/>
                  </a:lnTo>
                  <a:lnTo>
                    <a:pt x="373" y="1366"/>
                  </a:lnTo>
                  <a:lnTo>
                    <a:pt x="395" y="1310"/>
                  </a:lnTo>
                  <a:lnTo>
                    <a:pt x="414" y="1253"/>
                  </a:lnTo>
                  <a:lnTo>
                    <a:pt x="431" y="1194"/>
                  </a:lnTo>
                  <a:lnTo>
                    <a:pt x="445" y="1136"/>
                  </a:lnTo>
                  <a:lnTo>
                    <a:pt x="456" y="1076"/>
                  </a:lnTo>
                  <a:lnTo>
                    <a:pt x="463" y="1015"/>
                  </a:lnTo>
                  <a:lnTo>
                    <a:pt x="468" y="954"/>
                  </a:lnTo>
                  <a:lnTo>
                    <a:pt x="471" y="893"/>
                  </a:lnTo>
                  <a:lnTo>
                    <a:pt x="471" y="893"/>
                  </a:lnTo>
                  <a:lnTo>
                    <a:pt x="506" y="872"/>
                  </a:lnTo>
                  <a:lnTo>
                    <a:pt x="539" y="851"/>
                  </a:lnTo>
                  <a:lnTo>
                    <a:pt x="572" y="828"/>
                  </a:lnTo>
                  <a:lnTo>
                    <a:pt x="604" y="804"/>
                  </a:lnTo>
                  <a:lnTo>
                    <a:pt x="636" y="778"/>
                  </a:lnTo>
                  <a:lnTo>
                    <a:pt x="666" y="752"/>
                  </a:lnTo>
                  <a:lnTo>
                    <a:pt x="697" y="724"/>
                  </a:lnTo>
                  <a:lnTo>
                    <a:pt x="726" y="696"/>
                  </a:lnTo>
                  <a:lnTo>
                    <a:pt x="726" y="696"/>
                  </a:lnTo>
                  <a:lnTo>
                    <a:pt x="761" y="660"/>
                  </a:lnTo>
                  <a:lnTo>
                    <a:pt x="794" y="622"/>
                  </a:lnTo>
                  <a:lnTo>
                    <a:pt x="826" y="584"/>
                  </a:lnTo>
                  <a:lnTo>
                    <a:pt x="856" y="544"/>
                  </a:lnTo>
                  <a:lnTo>
                    <a:pt x="885" y="503"/>
                  </a:lnTo>
                  <a:lnTo>
                    <a:pt x="911" y="461"/>
                  </a:lnTo>
                  <a:lnTo>
                    <a:pt x="936" y="418"/>
                  </a:lnTo>
                  <a:lnTo>
                    <a:pt x="960" y="375"/>
                  </a:lnTo>
                  <a:lnTo>
                    <a:pt x="981" y="331"/>
                  </a:lnTo>
                  <a:lnTo>
                    <a:pt x="1001" y="285"/>
                  </a:lnTo>
                  <a:lnTo>
                    <a:pt x="1018" y="239"/>
                  </a:lnTo>
                  <a:lnTo>
                    <a:pt x="1034" y="193"/>
                  </a:lnTo>
                  <a:lnTo>
                    <a:pt x="1049" y="146"/>
                  </a:lnTo>
                  <a:lnTo>
                    <a:pt x="1060" y="99"/>
                  </a:lnTo>
                  <a:lnTo>
                    <a:pt x="1071" y="50"/>
                  </a:lnTo>
                  <a:lnTo>
                    <a:pt x="1080" y="0"/>
                  </a:lnTo>
                  <a:lnTo>
                    <a:pt x="1080" y="0"/>
                  </a:lnTo>
                  <a:close/>
                </a:path>
              </a:pathLst>
            </a:custGeom>
            <a:gradFill>
              <a:gsLst>
                <a:gs pos="0">
                  <a:srgbClr val="5E368F"/>
                </a:gs>
                <a:gs pos="100000">
                  <a:srgbClr val="E1C1EA"/>
                </a:gs>
              </a:gsLst>
              <a:lin ang="5400000" scaled="1"/>
            </a:gradFill>
            <a:ln w="139700">
              <a:noFill/>
            </a:ln>
            <a:effectLst>
              <a:outerShdw blurRad="2794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7" name="Freeform 6">
              <a:extLst>
                <a:ext uri="{FF2B5EF4-FFF2-40B4-BE49-F238E27FC236}">
                  <a16:creationId xmlns:a16="http://schemas.microsoft.com/office/drawing/2014/main" id="{5CBFB5F7-575D-4E66-9FDD-0D63F4858D83}"/>
                </a:ext>
              </a:extLst>
            </p:cNvPr>
            <p:cNvSpPr/>
            <p:nvPr/>
          </p:nvSpPr>
          <p:spPr bwMode="auto">
            <a:xfrm>
              <a:off x="7185684" y="1400130"/>
              <a:ext cx="2905385" cy="1422273"/>
            </a:xfrm>
            <a:custGeom>
              <a:avLst/>
              <a:gdLst>
                <a:gd name="T0" fmla="*/ 1075 w 2149"/>
                <a:gd name="T1" fmla="*/ 0 h 1052"/>
                <a:gd name="T2" fmla="*/ 1178 w 2149"/>
                <a:gd name="T3" fmla="*/ 5 h 1052"/>
                <a:gd name="T4" fmla="*/ 1280 w 2149"/>
                <a:gd name="T5" fmla="*/ 19 h 1052"/>
                <a:gd name="T6" fmla="*/ 1377 w 2149"/>
                <a:gd name="T7" fmla="*/ 44 h 1052"/>
                <a:gd name="T8" fmla="*/ 1471 w 2149"/>
                <a:gd name="T9" fmla="*/ 76 h 1052"/>
                <a:gd name="T10" fmla="*/ 1562 w 2149"/>
                <a:gd name="T11" fmla="*/ 116 h 1052"/>
                <a:gd name="T12" fmla="*/ 1647 w 2149"/>
                <a:gd name="T13" fmla="*/ 165 h 1052"/>
                <a:gd name="T14" fmla="*/ 1728 w 2149"/>
                <a:gd name="T15" fmla="*/ 221 h 1052"/>
                <a:gd name="T16" fmla="*/ 1802 w 2149"/>
                <a:gd name="T17" fmla="*/ 284 h 1052"/>
                <a:gd name="T18" fmla="*/ 1872 w 2149"/>
                <a:gd name="T19" fmla="*/ 353 h 1052"/>
                <a:gd name="T20" fmla="*/ 1934 w 2149"/>
                <a:gd name="T21" fmla="*/ 428 h 1052"/>
                <a:gd name="T22" fmla="*/ 1990 w 2149"/>
                <a:gd name="T23" fmla="*/ 508 h 1052"/>
                <a:gd name="T24" fmla="*/ 2038 w 2149"/>
                <a:gd name="T25" fmla="*/ 594 h 1052"/>
                <a:gd name="T26" fmla="*/ 2078 w 2149"/>
                <a:gd name="T27" fmla="*/ 685 h 1052"/>
                <a:gd name="T28" fmla="*/ 2111 w 2149"/>
                <a:gd name="T29" fmla="*/ 779 h 1052"/>
                <a:gd name="T30" fmla="*/ 2134 w 2149"/>
                <a:gd name="T31" fmla="*/ 877 h 1052"/>
                <a:gd name="T32" fmla="*/ 2149 w 2149"/>
                <a:gd name="T33" fmla="*/ 978 h 1052"/>
                <a:gd name="T34" fmla="*/ 2094 w 2149"/>
                <a:gd name="T35" fmla="*/ 958 h 1052"/>
                <a:gd name="T36" fmla="*/ 1981 w 2149"/>
                <a:gd name="T37" fmla="*/ 925 h 1052"/>
                <a:gd name="T38" fmla="*/ 1864 w 2149"/>
                <a:gd name="T39" fmla="*/ 904 h 1052"/>
                <a:gd name="T40" fmla="*/ 1746 w 2149"/>
                <a:gd name="T41" fmla="*/ 892 h 1052"/>
                <a:gd name="T42" fmla="*/ 1686 w 2149"/>
                <a:gd name="T43" fmla="*/ 891 h 1052"/>
                <a:gd name="T44" fmla="*/ 1604 w 2149"/>
                <a:gd name="T45" fmla="*/ 894 h 1052"/>
                <a:gd name="T46" fmla="*/ 1524 w 2149"/>
                <a:gd name="T47" fmla="*/ 901 h 1052"/>
                <a:gd name="T48" fmla="*/ 1443 w 2149"/>
                <a:gd name="T49" fmla="*/ 914 h 1052"/>
                <a:gd name="T50" fmla="*/ 1364 w 2149"/>
                <a:gd name="T51" fmla="*/ 932 h 1052"/>
                <a:gd name="T52" fmla="*/ 1287 w 2149"/>
                <a:gd name="T53" fmla="*/ 955 h 1052"/>
                <a:gd name="T54" fmla="*/ 1213 w 2149"/>
                <a:gd name="T55" fmla="*/ 982 h 1052"/>
                <a:gd name="T56" fmla="*/ 1139 w 2149"/>
                <a:gd name="T57" fmla="*/ 1016 h 1052"/>
                <a:gd name="T58" fmla="*/ 1069 w 2149"/>
                <a:gd name="T59" fmla="*/ 1052 h 1052"/>
                <a:gd name="T60" fmla="*/ 1034 w 2149"/>
                <a:gd name="T61" fmla="*/ 1033 h 1052"/>
                <a:gd name="T62" fmla="*/ 962 w 2149"/>
                <a:gd name="T63" fmla="*/ 998 h 1052"/>
                <a:gd name="T64" fmla="*/ 887 w 2149"/>
                <a:gd name="T65" fmla="*/ 968 h 1052"/>
                <a:gd name="T66" fmla="*/ 811 w 2149"/>
                <a:gd name="T67" fmla="*/ 942 h 1052"/>
                <a:gd name="T68" fmla="*/ 733 w 2149"/>
                <a:gd name="T69" fmla="*/ 922 h 1052"/>
                <a:gd name="T70" fmla="*/ 654 w 2149"/>
                <a:gd name="T71" fmla="*/ 907 h 1052"/>
                <a:gd name="T72" fmla="*/ 574 w 2149"/>
                <a:gd name="T73" fmla="*/ 896 h 1052"/>
                <a:gd name="T74" fmla="*/ 492 w 2149"/>
                <a:gd name="T75" fmla="*/ 891 h 1052"/>
                <a:gd name="T76" fmla="*/ 451 w 2149"/>
                <a:gd name="T77" fmla="*/ 891 h 1052"/>
                <a:gd name="T78" fmla="*/ 335 w 2149"/>
                <a:gd name="T79" fmla="*/ 896 h 1052"/>
                <a:gd name="T80" fmla="*/ 220 w 2149"/>
                <a:gd name="T81" fmla="*/ 912 h 1052"/>
                <a:gd name="T82" fmla="*/ 109 w 2149"/>
                <a:gd name="T83" fmla="*/ 937 h 1052"/>
                <a:gd name="T84" fmla="*/ 0 w 2149"/>
                <a:gd name="T85" fmla="*/ 973 h 1052"/>
                <a:gd name="T86" fmla="*/ 7 w 2149"/>
                <a:gd name="T87" fmla="*/ 922 h 1052"/>
                <a:gd name="T88" fmla="*/ 25 w 2149"/>
                <a:gd name="T89" fmla="*/ 824 h 1052"/>
                <a:gd name="T90" fmla="*/ 54 w 2149"/>
                <a:gd name="T91" fmla="*/ 728 h 1052"/>
                <a:gd name="T92" fmla="*/ 91 w 2149"/>
                <a:gd name="T93" fmla="*/ 636 h 1052"/>
                <a:gd name="T94" fmla="*/ 135 w 2149"/>
                <a:gd name="T95" fmla="*/ 548 h 1052"/>
                <a:gd name="T96" fmla="*/ 187 w 2149"/>
                <a:gd name="T97" fmla="*/ 466 h 1052"/>
                <a:gd name="T98" fmla="*/ 247 w 2149"/>
                <a:gd name="T99" fmla="*/ 387 h 1052"/>
                <a:gd name="T100" fmla="*/ 312 w 2149"/>
                <a:gd name="T101" fmla="*/ 315 h 1052"/>
                <a:gd name="T102" fmla="*/ 385 w 2149"/>
                <a:gd name="T103" fmla="*/ 251 h 1052"/>
                <a:gd name="T104" fmla="*/ 462 w 2149"/>
                <a:gd name="T105" fmla="*/ 191 h 1052"/>
                <a:gd name="T106" fmla="*/ 545 w 2149"/>
                <a:gd name="T107" fmla="*/ 139 h 1052"/>
                <a:gd name="T108" fmla="*/ 632 w 2149"/>
                <a:gd name="T109" fmla="*/ 95 h 1052"/>
                <a:gd name="T110" fmla="*/ 724 w 2149"/>
                <a:gd name="T111" fmla="*/ 58 h 1052"/>
                <a:gd name="T112" fmla="*/ 821 w 2149"/>
                <a:gd name="T113" fmla="*/ 30 h 1052"/>
                <a:gd name="T114" fmla="*/ 919 w 2149"/>
                <a:gd name="T115" fmla="*/ 12 h 1052"/>
                <a:gd name="T116" fmla="*/ 1022 w 2149"/>
                <a:gd name="T117" fmla="*/ 2 h 1052"/>
                <a:gd name="T118" fmla="*/ 1075 w 2149"/>
                <a:gd name="T119"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9" h="1052">
                  <a:moveTo>
                    <a:pt x="1075" y="0"/>
                  </a:moveTo>
                  <a:lnTo>
                    <a:pt x="1075" y="0"/>
                  </a:lnTo>
                  <a:lnTo>
                    <a:pt x="1127" y="2"/>
                  </a:lnTo>
                  <a:lnTo>
                    <a:pt x="1178" y="5"/>
                  </a:lnTo>
                  <a:lnTo>
                    <a:pt x="1229" y="12"/>
                  </a:lnTo>
                  <a:lnTo>
                    <a:pt x="1280" y="19"/>
                  </a:lnTo>
                  <a:lnTo>
                    <a:pt x="1328" y="30"/>
                  </a:lnTo>
                  <a:lnTo>
                    <a:pt x="1377" y="44"/>
                  </a:lnTo>
                  <a:lnTo>
                    <a:pt x="1425" y="59"/>
                  </a:lnTo>
                  <a:lnTo>
                    <a:pt x="1471" y="76"/>
                  </a:lnTo>
                  <a:lnTo>
                    <a:pt x="1517" y="95"/>
                  </a:lnTo>
                  <a:lnTo>
                    <a:pt x="1562" y="116"/>
                  </a:lnTo>
                  <a:lnTo>
                    <a:pt x="1606" y="140"/>
                  </a:lnTo>
                  <a:lnTo>
                    <a:pt x="1647" y="165"/>
                  </a:lnTo>
                  <a:lnTo>
                    <a:pt x="1688" y="192"/>
                  </a:lnTo>
                  <a:lnTo>
                    <a:pt x="1728" y="221"/>
                  </a:lnTo>
                  <a:lnTo>
                    <a:pt x="1766" y="252"/>
                  </a:lnTo>
                  <a:lnTo>
                    <a:pt x="1802" y="284"/>
                  </a:lnTo>
                  <a:lnTo>
                    <a:pt x="1838" y="318"/>
                  </a:lnTo>
                  <a:lnTo>
                    <a:pt x="1872" y="353"/>
                  </a:lnTo>
                  <a:lnTo>
                    <a:pt x="1904" y="390"/>
                  </a:lnTo>
                  <a:lnTo>
                    <a:pt x="1934" y="428"/>
                  </a:lnTo>
                  <a:lnTo>
                    <a:pt x="1963" y="468"/>
                  </a:lnTo>
                  <a:lnTo>
                    <a:pt x="1990" y="508"/>
                  </a:lnTo>
                  <a:lnTo>
                    <a:pt x="2015" y="550"/>
                  </a:lnTo>
                  <a:lnTo>
                    <a:pt x="2038" y="594"/>
                  </a:lnTo>
                  <a:lnTo>
                    <a:pt x="2060" y="639"/>
                  </a:lnTo>
                  <a:lnTo>
                    <a:pt x="2078" y="685"/>
                  </a:lnTo>
                  <a:lnTo>
                    <a:pt x="2096" y="731"/>
                  </a:lnTo>
                  <a:lnTo>
                    <a:pt x="2111" y="779"/>
                  </a:lnTo>
                  <a:lnTo>
                    <a:pt x="2124" y="828"/>
                  </a:lnTo>
                  <a:lnTo>
                    <a:pt x="2134" y="877"/>
                  </a:lnTo>
                  <a:lnTo>
                    <a:pt x="2143" y="927"/>
                  </a:lnTo>
                  <a:lnTo>
                    <a:pt x="2149" y="978"/>
                  </a:lnTo>
                  <a:lnTo>
                    <a:pt x="2149" y="978"/>
                  </a:lnTo>
                  <a:lnTo>
                    <a:pt x="2094" y="958"/>
                  </a:lnTo>
                  <a:lnTo>
                    <a:pt x="2038" y="941"/>
                  </a:lnTo>
                  <a:lnTo>
                    <a:pt x="1981" y="925"/>
                  </a:lnTo>
                  <a:lnTo>
                    <a:pt x="1923" y="914"/>
                  </a:lnTo>
                  <a:lnTo>
                    <a:pt x="1864" y="904"/>
                  </a:lnTo>
                  <a:lnTo>
                    <a:pt x="1806" y="896"/>
                  </a:lnTo>
                  <a:lnTo>
                    <a:pt x="1746" y="892"/>
                  </a:lnTo>
                  <a:lnTo>
                    <a:pt x="1686" y="891"/>
                  </a:lnTo>
                  <a:lnTo>
                    <a:pt x="1686" y="891"/>
                  </a:lnTo>
                  <a:lnTo>
                    <a:pt x="1645" y="891"/>
                  </a:lnTo>
                  <a:lnTo>
                    <a:pt x="1604" y="894"/>
                  </a:lnTo>
                  <a:lnTo>
                    <a:pt x="1563" y="896"/>
                  </a:lnTo>
                  <a:lnTo>
                    <a:pt x="1524" y="901"/>
                  </a:lnTo>
                  <a:lnTo>
                    <a:pt x="1483" y="907"/>
                  </a:lnTo>
                  <a:lnTo>
                    <a:pt x="1443" y="914"/>
                  </a:lnTo>
                  <a:lnTo>
                    <a:pt x="1404" y="922"/>
                  </a:lnTo>
                  <a:lnTo>
                    <a:pt x="1364" y="932"/>
                  </a:lnTo>
                  <a:lnTo>
                    <a:pt x="1326" y="942"/>
                  </a:lnTo>
                  <a:lnTo>
                    <a:pt x="1287" y="955"/>
                  </a:lnTo>
                  <a:lnTo>
                    <a:pt x="1250" y="968"/>
                  </a:lnTo>
                  <a:lnTo>
                    <a:pt x="1213" y="982"/>
                  </a:lnTo>
                  <a:lnTo>
                    <a:pt x="1175" y="998"/>
                  </a:lnTo>
                  <a:lnTo>
                    <a:pt x="1139" y="1016"/>
                  </a:lnTo>
                  <a:lnTo>
                    <a:pt x="1103" y="1033"/>
                  </a:lnTo>
                  <a:lnTo>
                    <a:pt x="1069" y="1052"/>
                  </a:lnTo>
                  <a:lnTo>
                    <a:pt x="1069" y="1052"/>
                  </a:lnTo>
                  <a:lnTo>
                    <a:pt x="1034" y="1033"/>
                  </a:lnTo>
                  <a:lnTo>
                    <a:pt x="998" y="1016"/>
                  </a:lnTo>
                  <a:lnTo>
                    <a:pt x="962" y="998"/>
                  </a:lnTo>
                  <a:lnTo>
                    <a:pt x="924" y="982"/>
                  </a:lnTo>
                  <a:lnTo>
                    <a:pt x="887" y="968"/>
                  </a:lnTo>
                  <a:lnTo>
                    <a:pt x="850" y="955"/>
                  </a:lnTo>
                  <a:lnTo>
                    <a:pt x="811" y="942"/>
                  </a:lnTo>
                  <a:lnTo>
                    <a:pt x="773" y="932"/>
                  </a:lnTo>
                  <a:lnTo>
                    <a:pt x="733" y="922"/>
                  </a:lnTo>
                  <a:lnTo>
                    <a:pt x="694" y="914"/>
                  </a:lnTo>
                  <a:lnTo>
                    <a:pt x="654" y="907"/>
                  </a:lnTo>
                  <a:lnTo>
                    <a:pt x="613" y="901"/>
                  </a:lnTo>
                  <a:lnTo>
                    <a:pt x="574" y="896"/>
                  </a:lnTo>
                  <a:lnTo>
                    <a:pt x="533" y="894"/>
                  </a:lnTo>
                  <a:lnTo>
                    <a:pt x="492" y="891"/>
                  </a:lnTo>
                  <a:lnTo>
                    <a:pt x="451" y="891"/>
                  </a:lnTo>
                  <a:lnTo>
                    <a:pt x="451" y="891"/>
                  </a:lnTo>
                  <a:lnTo>
                    <a:pt x="392" y="892"/>
                  </a:lnTo>
                  <a:lnTo>
                    <a:pt x="335" y="896"/>
                  </a:lnTo>
                  <a:lnTo>
                    <a:pt x="276" y="902"/>
                  </a:lnTo>
                  <a:lnTo>
                    <a:pt x="220" y="912"/>
                  </a:lnTo>
                  <a:lnTo>
                    <a:pt x="163" y="923"/>
                  </a:lnTo>
                  <a:lnTo>
                    <a:pt x="109" y="937"/>
                  </a:lnTo>
                  <a:lnTo>
                    <a:pt x="54" y="955"/>
                  </a:lnTo>
                  <a:lnTo>
                    <a:pt x="0" y="973"/>
                  </a:lnTo>
                  <a:lnTo>
                    <a:pt x="0" y="973"/>
                  </a:lnTo>
                  <a:lnTo>
                    <a:pt x="7" y="922"/>
                  </a:lnTo>
                  <a:lnTo>
                    <a:pt x="15" y="872"/>
                  </a:lnTo>
                  <a:lnTo>
                    <a:pt x="25" y="824"/>
                  </a:lnTo>
                  <a:lnTo>
                    <a:pt x="39" y="775"/>
                  </a:lnTo>
                  <a:lnTo>
                    <a:pt x="54" y="728"/>
                  </a:lnTo>
                  <a:lnTo>
                    <a:pt x="71" y="681"/>
                  </a:lnTo>
                  <a:lnTo>
                    <a:pt x="91" y="636"/>
                  </a:lnTo>
                  <a:lnTo>
                    <a:pt x="112" y="591"/>
                  </a:lnTo>
                  <a:lnTo>
                    <a:pt x="135" y="548"/>
                  </a:lnTo>
                  <a:lnTo>
                    <a:pt x="161" y="506"/>
                  </a:lnTo>
                  <a:lnTo>
                    <a:pt x="187" y="466"/>
                  </a:lnTo>
                  <a:lnTo>
                    <a:pt x="215" y="426"/>
                  </a:lnTo>
                  <a:lnTo>
                    <a:pt x="247" y="387"/>
                  </a:lnTo>
                  <a:lnTo>
                    <a:pt x="279" y="351"/>
                  </a:lnTo>
                  <a:lnTo>
                    <a:pt x="312" y="315"/>
                  </a:lnTo>
                  <a:lnTo>
                    <a:pt x="347" y="282"/>
                  </a:lnTo>
                  <a:lnTo>
                    <a:pt x="385" y="251"/>
                  </a:lnTo>
                  <a:lnTo>
                    <a:pt x="422" y="219"/>
                  </a:lnTo>
                  <a:lnTo>
                    <a:pt x="462" y="191"/>
                  </a:lnTo>
                  <a:lnTo>
                    <a:pt x="503" y="165"/>
                  </a:lnTo>
                  <a:lnTo>
                    <a:pt x="545" y="139"/>
                  </a:lnTo>
                  <a:lnTo>
                    <a:pt x="589" y="116"/>
                  </a:lnTo>
                  <a:lnTo>
                    <a:pt x="632" y="95"/>
                  </a:lnTo>
                  <a:lnTo>
                    <a:pt x="678" y="75"/>
                  </a:lnTo>
                  <a:lnTo>
                    <a:pt x="724" y="58"/>
                  </a:lnTo>
                  <a:lnTo>
                    <a:pt x="773" y="43"/>
                  </a:lnTo>
                  <a:lnTo>
                    <a:pt x="821" y="30"/>
                  </a:lnTo>
                  <a:lnTo>
                    <a:pt x="870" y="19"/>
                  </a:lnTo>
                  <a:lnTo>
                    <a:pt x="919" y="12"/>
                  </a:lnTo>
                  <a:lnTo>
                    <a:pt x="970" y="5"/>
                  </a:lnTo>
                  <a:lnTo>
                    <a:pt x="1022" y="2"/>
                  </a:lnTo>
                  <a:lnTo>
                    <a:pt x="1075" y="0"/>
                  </a:lnTo>
                  <a:lnTo>
                    <a:pt x="1075" y="0"/>
                  </a:lnTo>
                  <a:close/>
                </a:path>
              </a:pathLst>
            </a:custGeom>
            <a:gradFill>
              <a:gsLst>
                <a:gs pos="0">
                  <a:srgbClr val="5E368F"/>
                </a:gs>
                <a:gs pos="100000">
                  <a:srgbClr val="E1C1EA"/>
                </a:gs>
              </a:gsLst>
              <a:lin ang="5400000" scaled="1"/>
            </a:gradFill>
            <a:ln>
              <a:noFill/>
            </a:ln>
            <a:effectLst>
              <a:outerShdw blurRad="2794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8" name="Freeform 10">
              <a:extLst>
                <a:ext uri="{FF2B5EF4-FFF2-40B4-BE49-F238E27FC236}">
                  <a16:creationId xmlns:a16="http://schemas.microsoft.com/office/drawing/2014/main" id="{A8E1FF9D-17E9-424F-93D9-3000993D70B9}"/>
                </a:ext>
              </a:extLst>
            </p:cNvPr>
            <p:cNvSpPr/>
            <p:nvPr/>
          </p:nvSpPr>
          <p:spPr bwMode="auto">
            <a:xfrm>
              <a:off x="6335295" y="3113076"/>
              <a:ext cx="2065811" cy="2653918"/>
            </a:xfrm>
            <a:custGeom>
              <a:avLst/>
              <a:gdLst>
                <a:gd name="T0" fmla="*/ 1450 w 1528"/>
                <a:gd name="T1" fmla="*/ 1797 h 1963"/>
                <a:gd name="T2" fmla="*/ 1528 w 1528"/>
                <a:gd name="T3" fmla="*/ 1865 h 1963"/>
                <a:gd name="T4" fmla="*/ 1450 w 1528"/>
                <a:gd name="T5" fmla="*/ 1897 h 1963"/>
                <a:gd name="T6" fmla="*/ 1368 w 1528"/>
                <a:gd name="T7" fmla="*/ 1923 h 1963"/>
                <a:gd name="T8" fmla="*/ 1285 w 1528"/>
                <a:gd name="T9" fmla="*/ 1943 h 1963"/>
                <a:gd name="T10" fmla="*/ 1198 w 1528"/>
                <a:gd name="T11" fmla="*/ 1957 h 1963"/>
                <a:gd name="T12" fmla="*/ 1109 w 1528"/>
                <a:gd name="T13" fmla="*/ 1962 h 1963"/>
                <a:gd name="T14" fmla="*/ 1025 w 1528"/>
                <a:gd name="T15" fmla="*/ 1962 h 1963"/>
                <a:gd name="T16" fmla="*/ 863 w 1528"/>
                <a:gd name="T17" fmla="*/ 1940 h 1963"/>
                <a:gd name="T18" fmla="*/ 709 w 1528"/>
                <a:gd name="T19" fmla="*/ 1897 h 1963"/>
                <a:gd name="T20" fmla="*/ 566 w 1528"/>
                <a:gd name="T21" fmla="*/ 1832 h 1963"/>
                <a:gd name="T22" fmla="*/ 434 w 1528"/>
                <a:gd name="T23" fmla="*/ 1748 h 1963"/>
                <a:gd name="T24" fmla="*/ 317 w 1528"/>
                <a:gd name="T25" fmla="*/ 1646 h 1963"/>
                <a:gd name="T26" fmla="*/ 215 w 1528"/>
                <a:gd name="T27" fmla="*/ 1529 h 1963"/>
                <a:gd name="T28" fmla="*/ 131 w 1528"/>
                <a:gd name="T29" fmla="*/ 1397 h 1963"/>
                <a:gd name="T30" fmla="*/ 66 w 1528"/>
                <a:gd name="T31" fmla="*/ 1254 h 1963"/>
                <a:gd name="T32" fmla="*/ 23 w 1528"/>
                <a:gd name="T33" fmla="*/ 1099 h 1963"/>
                <a:gd name="T34" fmla="*/ 1 w 1528"/>
                <a:gd name="T35" fmla="*/ 938 h 1963"/>
                <a:gd name="T36" fmla="*/ 1 w 1528"/>
                <a:gd name="T37" fmla="*/ 848 h 1963"/>
                <a:gd name="T38" fmla="*/ 9 w 1528"/>
                <a:gd name="T39" fmla="*/ 749 h 1963"/>
                <a:gd name="T40" fmla="*/ 26 w 1528"/>
                <a:gd name="T41" fmla="*/ 650 h 1963"/>
                <a:gd name="T42" fmla="*/ 51 w 1528"/>
                <a:gd name="T43" fmla="*/ 556 h 1963"/>
                <a:gd name="T44" fmla="*/ 85 w 1528"/>
                <a:gd name="T45" fmla="*/ 465 h 1963"/>
                <a:gd name="T46" fmla="*/ 126 w 1528"/>
                <a:gd name="T47" fmla="*/ 378 h 1963"/>
                <a:gd name="T48" fmla="*/ 174 w 1528"/>
                <a:gd name="T49" fmla="*/ 296 h 1963"/>
                <a:gd name="T50" fmla="*/ 230 w 1528"/>
                <a:gd name="T51" fmla="*/ 219 h 1963"/>
                <a:gd name="T52" fmla="*/ 291 w 1528"/>
                <a:gd name="T53" fmla="*/ 145 h 1963"/>
                <a:gd name="T54" fmla="*/ 360 w 1528"/>
                <a:gd name="T55" fmla="*/ 79 h 1963"/>
                <a:gd name="T56" fmla="*/ 433 w 1528"/>
                <a:gd name="T57" fmla="*/ 18 h 1963"/>
                <a:gd name="T58" fmla="*/ 466 w 1528"/>
                <a:gd name="T59" fmla="*/ 50 h 1963"/>
                <a:gd name="T60" fmla="*/ 504 w 1528"/>
                <a:gd name="T61" fmla="*/ 195 h 1963"/>
                <a:gd name="T62" fmla="*/ 557 w 1528"/>
                <a:gd name="T63" fmla="*/ 333 h 1963"/>
                <a:gd name="T64" fmla="*/ 627 w 1528"/>
                <a:gd name="T65" fmla="*/ 465 h 1963"/>
                <a:gd name="T66" fmla="*/ 713 w 1528"/>
                <a:gd name="T67" fmla="*/ 589 h 1963"/>
                <a:gd name="T68" fmla="*/ 813 w 1528"/>
                <a:gd name="T69" fmla="*/ 703 h 1963"/>
                <a:gd name="T70" fmla="*/ 871 w 1528"/>
                <a:gd name="T71" fmla="*/ 756 h 1963"/>
                <a:gd name="T72" fmla="*/ 961 w 1528"/>
                <a:gd name="T73" fmla="*/ 830 h 1963"/>
                <a:gd name="T74" fmla="*/ 1057 w 1528"/>
                <a:gd name="T75" fmla="*/ 893 h 1963"/>
                <a:gd name="T76" fmla="*/ 1058 w 1528"/>
                <a:gd name="T77" fmla="*/ 955 h 1963"/>
                <a:gd name="T78" fmla="*/ 1072 w 1528"/>
                <a:gd name="T79" fmla="*/ 1078 h 1963"/>
                <a:gd name="T80" fmla="*/ 1113 w 1528"/>
                <a:gd name="T81" fmla="*/ 1256 h 1963"/>
                <a:gd name="T82" fmla="*/ 1179 w 1528"/>
                <a:gd name="T83" fmla="*/ 1425 h 1963"/>
                <a:gd name="T84" fmla="*/ 1269 w 1528"/>
                <a:gd name="T85" fmla="*/ 1583 h 1963"/>
                <a:gd name="T86" fmla="*/ 1362 w 1528"/>
                <a:gd name="T87" fmla="*/ 1705 h 1963"/>
                <a:gd name="T88" fmla="*/ 1425 w 1528"/>
                <a:gd name="T89" fmla="*/ 177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8" h="1963">
                  <a:moveTo>
                    <a:pt x="1425" y="1772"/>
                  </a:moveTo>
                  <a:lnTo>
                    <a:pt x="1425" y="1772"/>
                  </a:lnTo>
                  <a:lnTo>
                    <a:pt x="1450" y="1797"/>
                  </a:lnTo>
                  <a:lnTo>
                    <a:pt x="1475" y="1821"/>
                  </a:lnTo>
                  <a:lnTo>
                    <a:pt x="1501" y="1843"/>
                  </a:lnTo>
                  <a:lnTo>
                    <a:pt x="1528" y="1865"/>
                  </a:lnTo>
                  <a:lnTo>
                    <a:pt x="1528" y="1865"/>
                  </a:lnTo>
                  <a:lnTo>
                    <a:pt x="1476" y="1887"/>
                  </a:lnTo>
                  <a:lnTo>
                    <a:pt x="1450" y="1897"/>
                  </a:lnTo>
                  <a:lnTo>
                    <a:pt x="1423" y="1907"/>
                  </a:lnTo>
                  <a:lnTo>
                    <a:pt x="1395" y="1916"/>
                  </a:lnTo>
                  <a:lnTo>
                    <a:pt x="1368" y="1923"/>
                  </a:lnTo>
                  <a:lnTo>
                    <a:pt x="1341" y="1930"/>
                  </a:lnTo>
                  <a:lnTo>
                    <a:pt x="1312" y="1937"/>
                  </a:lnTo>
                  <a:lnTo>
                    <a:pt x="1285" y="1943"/>
                  </a:lnTo>
                  <a:lnTo>
                    <a:pt x="1256" y="1948"/>
                  </a:lnTo>
                  <a:lnTo>
                    <a:pt x="1227" y="1953"/>
                  </a:lnTo>
                  <a:lnTo>
                    <a:pt x="1198" y="1957"/>
                  </a:lnTo>
                  <a:lnTo>
                    <a:pt x="1169" y="1959"/>
                  </a:lnTo>
                  <a:lnTo>
                    <a:pt x="1139" y="1960"/>
                  </a:lnTo>
                  <a:lnTo>
                    <a:pt x="1109" y="1962"/>
                  </a:lnTo>
                  <a:lnTo>
                    <a:pt x="1080" y="1963"/>
                  </a:lnTo>
                  <a:lnTo>
                    <a:pt x="1080" y="1963"/>
                  </a:lnTo>
                  <a:lnTo>
                    <a:pt x="1025" y="1962"/>
                  </a:lnTo>
                  <a:lnTo>
                    <a:pt x="970" y="1957"/>
                  </a:lnTo>
                  <a:lnTo>
                    <a:pt x="915" y="1950"/>
                  </a:lnTo>
                  <a:lnTo>
                    <a:pt x="863" y="1940"/>
                  </a:lnTo>
                  <a:lnTo>
                    <a:pt x="811" y="1928"/>
                  </a:lnTo>
                  <a:lnTo>
                    <a:pt x="759" y="1914"/>
                  </a:lnTo>
                  <a:lnTo>
                    <a:pt x="709" y="1897"/>
                  </a:lnTo>
                  <a:lnTo>
                    <a:pt x="660" y="1877"/>
                  </a:lnTo>
                  <a:lnTo>
                    <a:pt x="612" y="1856"/>
                  </a:lnTo>
                  <a:lnTo>
                    <a:pt x="566" y="1832"/>
                  </a:lnTo>
                  <a:lnTo>
                    <a:pt x="521" y="1806"/>
                  </a:lnTo>
                  <a:lnTo>
                    <a:pt x="476" y="1777"/>
                  </a:lnTo>
                  <a:lnTo>
                    <a:pt x="434" y="1748"/>
                  </a:lnTo>
                  <a:lnTo>
                    <a:pt x="394" y="1715"/>
                  </a:lnTo>
                  <a:lnTo>
                    <a:pt x="355" y="1682"/>
                  </a:lnTo>
                  <a:lnTo>
                    <a:pt x="317" y="1646"/>
                  </a:lnTo>
                  <a:lnTo>
                    <a:pt x="281" y="1608"/>
                  </a:lnTo>
                  <a:lnTo>
                    <a:pt x="248" y="1568"/>
                  </a:lnTo>
                  <a:lnTo>
                    <a:pt x="215" y="1529"/>
                  </a:lnTo>
                  <a:lnTo>
                    <a:pt x="185" y="1486"/>
                  </a:lnTo>
                  <a:lnTo>
                    <a:pt x="157" y="1442"/>
                  </a:lnTo>
                  <a:lnTo>
                    <a:pt x="131" y="1397"/>
                  </a:lnTo>
                  <a:lnTo>
                    <a:pt x="107" y="1351"/>
                  </a:lnTo>
                  <a:lnTo>
                    <a:pt x="86" y="1302"/>
                  </a:lnTo>
                  <a:lnTo>
                    <a:pt x="66" y="1254"/>
                  </a:lnTo>
                  <a:lnTo>
                    <a:pt x="49" y="1204"/>
                  </a:lnTo>
                  <a:lnTo>
                    <a:pt x="35" y="1152"/>
                  </a:lnTo>
                  <a:lnTo>
                    <a:pt x="23" y="1099"/>
                  </a:lnTo>
                  <a:lnTo>
                    <a:pt x="13" y="1047"/>
                  </a:lnTo>
                  <a:lnTo>
                    <a:pt x="6" y="992"/>
                  </a:lnTo>
                  <a:lnTo>
                    <a:pt x="1" y="938"/>
                  </a:lnTo>
                  <a:lnTo>
                    <a:pt x="0" y="883"/>
                  </a:lnTo>
                  <a:lnTo>
                    <a:pt x="0" y="883"/>
                  </a:lnTo>
                  <a:lnTo>
                    <a:pt x="1" y="848"/>
                  </a:lnTo>
                  <a:lnTo>
                    <a:pt x="3" y="815"/>
                  </a:lnTo>
                  <a:lnTo>
                    <a:pt x="5" y="781"/>
                  </a:lnTo>
                  <a:lnTo>
                    <a:pt x="9" y="749"/>
                  </a:lnTo>
                  <a:lnTo>
                    <a:pt x="14" y="715"/>
                  </a:lnTo>
                  <a:lnTo>
                    <a:pt x="19" y="683"/>
                  </a:lnTo>
                  <a:lnTo>
                    <a:pt x="26" y="650"/>
                  </a:lnTo>
                  <a:lnTo>
                    <a:pt x="34" y="618"/>
                  </a:lnTo>
                  <a:lnTo>
                    <a:pt x="41" y="587"/>
                  </a:lnTo>
                  <a:lnTo>
                    <a:pt x="51" y="556"/>
                  </a:lnTo>
                  <a:lnTo>
                    <a:pt x="61" y="525"/>
                  </a:lnTo>
                  <a:lnTo>
                    <a:pt x="72" y="495"/>
                  </a:lnTo>
                  <a:lnTo>
                    <a:pt x="85" y="465"/>
                  </a:lnTo>
                  <a:lnTo>
                    <a:pt x="97" y="435"/>
                  </a:lnTo>
                  <a:lnTo>
                    <a:pt x="111" y="407"/>
                  </a:lnTo>
                  <a:lnTo>
                    <a:pt x="126" y="378"/>
                  </a:lnTo>
                  <a:lnTo>
                    <a:pt x="141" y="351"/>
                  </a:lnTo>
                  <a:lnTo>
                    <a:pt x="157" y="323"/>
                  </a:lnTo>
                  <a:lnTo>
                    <a:pt x="174" y="296"/>
                  </a:lnTo>
                  <a:lnTo>
                    <a:pt x="192" y="270"/>
                  </a:lnTo>
                  <a:lnTo>
                    <a:pt x="210" y="244"/>
                  </a:lnTo>
                  <a:lnTo>
                    <a:pt x="230" y="219"/>
                  </a:lnTo>
                  <a:lnTo>
                    <a:pt x="250" y="194"/>
                  </a:lnTo>
                  <a:lnTo>
                    <a:pt x="270" y="169"/>
                  </a:lnTo>
                  <a:lnTo>
                    <a:pt x="291" y="145"/>
                  </a:lnTo>
                  <a:lnTo>
                    <a:pt x="314" y="123"/>
                  </a:lnTo>
                  <a:lnTo>
                    <a:pt x="336" y="101"/>
                  </a:lnTo>
                  <a:lnTo>
                    <a:pt x="360" y="79"/>
                  </a:lnTo>
                  <a:lnTo>
                    <a:pt x="383" y="58"/>
                  </a:lnTo>
                  <a:lnTo>
                    <a:pt x="408" y="38"/>
                  </a:lnTo>
                  <a:lnTo>
                    <a:pt x="433" y="18"/>
                  </a:lnTo>
                  <a:lnTo>
                    <a:pt x="459" y="0"/>
                  </a:lnTo>
                  <a:lnTo>
                    <a:pt x="459" y="0"/>
                  </a:lnTo>
                  <a:lnTo>
                    <a:pt x="466" y="50"/>
                  </a:lnTo>
                  <a:lnTo>
                    <a:pt x="478" y="98"/>
                  </a:lnTo>
                  <a:lnTo>
                    <a:pt x="489" y="147"/>
                  </a:lnTo>
                  <a:lnTo>
                    <a:pt x="504" y="195"/>
                  </a:lnTo>
                  <a:lnTo>
                    <a:pt x="520" y="241"/>
                  </a:lnTo>
                  <a:lnTo>
                    <a:pt x="537" y="288"/>
                  </a:lnTo>
                  <a:lnTo>
                    <a:pt x="557" y="333"/>
                  </a:lnTo>
                  <a:lnTo>
                    <a:pt x="578" y="378"/>
                  </a:lnTo>
                  <a:lnTo>
                    <a:pt x="602" y="423"/>
                  </a:lnTo>
                  <a:lnTo>
                    <a:pt x="627" y="465"/>
                  </a:lnTo>
                  <a:lnTo>
                    <a:pt x="653" y="507"/>
                  </a:lnTo>
                  <a:lnTo>
                    <a:pt x="682" y="548"/>
                  </a:lnTo>
                  <a:lnTo>
                    <a:pt x="713" y="589"/>
                  </a:lnTo>
                  <a:lnTo>
                    <a:pt x="745" y="628"/>
                  </a:lnTo>
                  <a:lnTo>
                    <a:pt x="779" y="667"/>
                  </a:lnTo>
                  <a:lnTo>
                    <a:pt x="813" y="703"/>
                  </a:lnTo>
                  <a:lnTo>
                    <a:pt x="813" y="703"/>
                  </a:lnTo>
                  <a:lnTo>
                    <a:pt x="842" y="730"/>
                  </a:lnTo>
                  <a:lnTo>
                    <a:pt x="871" y="756"/>
                  </a:lnTo>
                  <a:lnTo>
                    <a:pt x="900" y="782"/>
                  </a:lnTo>
                  <a:lnTo>
                    <a:pt x="930" y="806"/>
                  </a:lnTo>
                  <a:lnTo>
                    <a:pt x="961" y="830"/>
                  </a:lnTo>
                  <a:lnTo>
                    <a:pt x="992" y="852"/>
                  </a:lnTo>
                  <a:lnTo>
                    <a:pt x="1025" y="873"/>
                  </a:lnTo>
                  <a:lnTo>
                    <a:pt x="1057" y="893"/>
                  </a:lnTo>
                  <a:lnTo>
                    <a:pt x="1057" y="893"/>
                  </a:lnTo>
                  <a:lnTo>
                    <a:pt x="1057" y="924"/>
                  </a:lnTo>
                  <a:lnTo>
                    <a:pt x="1058" y="955"/>
                  </a:lnTo>
                  <a:lnTo>
                    <a:pt x="1061" y="986"/>
                  </a:lnTo>
                  <a:lnTo>
                    <a:pt x="1063" y="1017"/>
                  </a:lnTo>
                  <a:lnTo>
                    <a:pt x="1072" y="1078"/>
                  </a:lnTo>
                  <a:lnTo>
                    <a:pt x="1082" y="1138"/>
                  </a:lnTo>
                  <a:lnTo>
                    <a:pt x="1096" y="1198"/>
                  </a:lnTo>
                  <a:lnTo>
                    <a:pt x="1113" y="1256"/>
                  </a:lnTo>
                  <a:lnTo>
                    <a:pt x="1132" y="1313"/>
                  </a:lnTo>
                  <a:lnTo>
                    <a:pt x="1154" y="1369"/>
                  </a:lnTo>
                  <a:lnTo>
                    <a:pt x="1179" y="1425"/>
                  </a:lnTo>
                  <a:lnTo>
                    <a:pt x="1206" y="1479"/>
                  </a:lnTo>
                  <a:lnTo>
                    <a:pt x="1236" y="1531"/>
                  </a:lnTo>
                  <a:lnTo>
                    <a:pt x="1269" y="1583"/>
                  </a:lnTo>
                  <a:lnTo>
                    <a:pt x="1305" y="1633"/>
                  </a:lnTo>
                  <a:lnTo>
                    <a:pt x="1342" y="1682"/>
                  </a:lnTo>
                  <a:lnTo>
                    <a:pt x="1362" y="1705"/>
                  </a:lnTo>
                  <a:lnTo>
                    <a:pt x="1383" y="1728"/>
                  </a:lnTo>
                  <a:lnTo>
                    <a:pt x="1404" y="1750"/>
                  </a:lnTo>
                  <a:lnTo>
                    <a:pt x="1425" y="1772"/>
                  </a:lnTo>
                  <a:lnTo>
                    <a:pt x="1425" y="1772"/>
                  </a:lnTo>
                  <a:close/>
                </a:path>
              </a:pathLst>
            </a:custGeom>
            <a:gradFill>
              <a:gsLst>
                <a:gs pos="0">
                  <a:srgbClr val="5E368F"/>
                </a:gs>
                <a:gs pos="100000">
                  <a:srgbClr val="E1C1EA"/>
                </a:gs>
              </a:gsLst>
              <a:lin ang="5400000" scaled="1"/>
            </a:gradFill>
            <a:ln>
              <a:noFill/>
            </a:ln>
            <a:effectLst>
              <a:outerShdw blurRad="2794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79" name="Freeform 12">
              <a:extLst>
                <a:ext uri="{FF2B5EF4-FFF2-40B4-BE49-F238E27FC236}">
                  <a16:creationId xmlns:a16="http://schemas.microsoft.com/office/drawing/2014/main" id="{1123033D-6FF1-4F6E-B156-9D36FDAE7268}"/>
                </a:ext>
              </a:extLst>
            </p:cNvPr>
            <p:cNvSpPr/>
            <p:nvPr/>
          </p:nvSpPr>
          <p:spPr bwMode="auto">
            <a:xfrm>
              <a:off x="7929267" y="3015734"/>
              <a:ext cx="1401993" cy="1381714"/>
            </a:xfrm>
            <a:custGeom>
              <a:avLst/>
              <a:gdLst>
                <a:gd name="T0" fmla="*/ 1033 w 1037"/>
                <a:gd name="T1" fmla="*/ 843 h 1022"/>
                <a:gd name="T2" fmla="*/ 1032 w 1037"/>
                <a:gd name="T3" fmla="*/ 837 h 1022"/>
                <a:gd name="T4" fmla="*/ 1025 w 1037"/>
                <a:gd name="T5" fmla="*/ 776 h 1022"/>
                <a:gd name="T6" fmla="*/ 1013 w 1037"/>
                <a:gd name="T7" fmla="*/ 716 h 1022"/>
                <a:gd name="T8" fmla="*/ 998 w 1037"/>
                <a:gd name="T9" fmla="*/ 656 h 1022"/>
                <a:gd name="T10" fmla="*/ 981 w 1037"/>
                <a:gd name="T11" fmla="*/ 599 h 1022"/>
                <a:gd name="T12" fmla="*/ 961 w 1037"/>
                <a:gd name="T13" fmla="*/ 543 h 1022"/>
                <a:gd name="T14" fmla="*/ 938 w 1037"/>
                <a:gd name="T15" fmla="*/ 489 h 1022"/>
                <a:gd name="T16" fmla="*/ 913 w 1037"/>
                <a:gd name="T17" fmla="*/ 435 h 1022"/>
                <a:gd name="T18" fmla="*/ 884 w 1037"/>
                <a:gd name="T19" fmla="*/ 383 h 1022"/>
                <a:gd name="T20" fmla="*/ 853 w 1037"/>
                <a:gd name="T21" fmla="*/ 332 h 1022"/>
                <a:gd name="T22" fmla="*/ 819 w 1037"/>
                <a:gd name="T23" fmla="*/ 283 h 1022"/>
                <a:gd name="T24" fmla="*/ 783 w 1037"/>
                <a:gd name="T25" fmla="*/ 237 h 1022"/>
                <a:gd name="T26" fmla="*/ 745 w 1037"/>
                <a:gd name="T27" fmla="*/ 192 h 1022"/>
                <a:gd name="T28" fmla="*/ 704 w 1037"/>
                <a:gd name="T29" fmla="*/ 150 h 1022"/>
                <a:gd name="T30" fmla="*/ 661 w 1037"/>
                <a:gd name="T31" fmla="*/ 109 h 1022"/>
                <a:gd name="T32" fmla="*/ 617 w 1037"/>
                <a:gd name="T33" fmla="*/ 72 h 1022"/>
                <a:gd name="T34" fmla="*/ 571 w 1037"/>
                <a:gd name="T35" fmla="*/ 36 h 1022"/>
                <a:gd name="T36" fmla="*/ 566 w 1037"/>
                <a:gd name="T37" fmla="*/ 32 h 1022"/>
                <a:gd name="T38" fmla="*/ 542 w 1037"/>
                <a:gd name="T39" fmla="*/ 16 h 1022"/>
                <a:gd name="T40" fmla="*/ 519 w 1037"/>
                <a:gd name="T41" fmla="*/ 0 h 1022"/>
                <a:gd name="T42" fmla="*/ 471 w 1037"/>
                <a:gd name="T43" fmla="*/ 32 h 1022"/>
                <a:gd name="T44" fmla="*/ 466 w 1037"/>
                <a:gd name="T45" fmla="*/ 36 h 1022"/>
                <a:gd name="T46" fmla="*/ 443 w 1037"/>
                <a:gd name="T47" fmla="*/ 53 h 1022"/>
                <a:gd name="T48" fmla="*/ 376 w 1037"/>
                <a:gd name="T49" fmla="*/ 109 h 1022"/>
                <a:gd name="T50" fmla="*/ 293 w 1037"/>
                <a:gd name="T51" fmla="*/ 191 h 1022"/>
                <a:gd name="T52" fmla="*/ 236 w 1037"/>
                <a:gd name="T53" fmla="*/ 258 h 1022"/>
                <a:gd name="T54" fmla="*/ 203 w 1037"/>
                <a:gd name="T55" fmla="*/ 306 h 1022"/>
                <a:gd name="T56" fmla="*/ 170 w 1037"/>
                <a:gd name="T57" fmla="*/ 355 h 1022"/>
                <a:gd name="T58" fmla="*/ 140 w 1037"/>
                <a:gd name="T59" fmla="*/ 405 h 1022"/>
                <a:gd name="T60" fmla="*/ 113 w 1037"/>
                <a:gd name="T61" fmla="*/ 457 h 1022"/>
                <a:gd name="T62" fmla="*/ 88 w 1037"/>
                <a:gd name="T63" fmla="*/ 512 h 1022"/>
                <a:gd name="T64" fmla="*/ 67 w 1037"/>
                <a:gd name="T65" fmla="*/ 567 h 1022"/>
                <a:gd name="T66" fmla="*/ 47 w 1037"/>
                <a:gd name="T67" fmla="*/ 624 h 1022"/>
                <a:gd name="T68" fmla="*/ 32 w 1037"/>
                <a:gd name="T69" fmla="*/ 681 h 1022"/>
                <a:gd name="T70" fmla="*/ 19 w 1037"/>
                <a:gd name="T71" fmla="*/ 741 h 1022"/>
                <a:gd name="T72" fmla="*/ 9 w 1037"/>
                <a:gd name="T73" fmla="*/ 801 h 1022"/>
                <a:gd name="T74" fmla="*/ 5 w 1037"/>
                <a:gd name="T75" fmla="*/ 832 h 1022"/>
                <a:gd name="T76" fmla="*/ 5 w 1037"/>
                <a:gd name="T77" fmla="*/ 838 h 1022"/>
                <a:gd name="T78" fmla="*/ 0 w 1037"/>
                <a:gd name="T79" fmla="*/ 894 h 1022"/>
                <a:gd name="T80" fmla="*/ 52 w 1037"/>
                <a:gd name="T81" fmla="*/ 920 h 1022"/>
                <a:gd name="T82" fmla="*/ 57 w 1037"/>
                <a:gd name="T83" fmla="*/ 923 h 1022"/>
                <a:gd name="T84" fmla="*/ 85 w 1037"/>
                <a:gd name="T85" fmla="*/ 934 h 1022"/>
                <a:gd name="T86" fmla="*/ 139 w 1037"/>
                <a:gd name="T87" fmla="*/ 955 h 1022"/>
                <a:gd name="T88" fmla="*/ 195 w 1037"/>
                <a:gd name="T89" fmla="*/ 974 h 1022"/>
                <a:gd name="T90" fmla="*/ 252 w 1037"/>
                <a:gd name="T91" fmla="*/ 990 h 1022"/>
                <a:gd name="T92" fmla="*/ 311 w 1037"/>
                <a:gd name="T93" fmla="*/ 1002 h 1022"/>
                <a:gd name="T94" fmla="*/ 371 w 1037"/>
                <a:gd name="T95" fmla="*/ 1012 h 1022"/>
                <a:gd name="T96" fmla="*/ 431 w 1037"/>
                <a:gd name="T97" fmla="*/ 1018 h 1022"/>
                <a:gd name="T98" fmla="*/ 494 w 1037"/>
                <a:gd name="T99" fmla="*/ 1022 h 1022"/>
                <a:gd name="T100" fmla="*/ 525 w 1037"/>
                <a:gd name="T101" fmla="*/ 1022 h 1022"/>
                <a:gd name="T102" fmla="*/ 584 w 1037"/>
                <a:gd name="T103" fmla="*/ 1021 h 1022"/>
                <a:gd name="T104" fmla="*/ 644 w 1037"/>
                <a:gd name="T105" fmla="*/ 1016 h 1022"/>
                <a:gd name="T106" fmla="*/ 703 w 1037"/>
                <a:gd name="T107" fmla="*/ 1009 h 1022"/>
                <a:gd name="T108" fmla="*/ 761 w 1037"/>
                <a:gd name="T109" fmla="*/ 997 h 1022"/>
                <a:gd name="T110" fmla="*/ 817 w 1037"/>
                <a:gd name="T111" fmla="*/ 985 h 1022"/>
                <a:gd name="T112" fmla="*/ 926 w 1037"/>
                <a:gd name="T113" fmla="*/ 949 h 1022"/>
                <a:gd name="T114" fmla="*/ 980 w 1037"/>
                <a:gd name="T115" fmla="*/ 928 h 1022"/>
                <a:gd name="T116" fmla="*/ 985 w 1037"/>
                <a:gd name="T117" fmla="*/ 925 h 1022"/>
                <a:gd name="T118" fmla="*/ 1037 w 1037"/>
                <a:gd name="T119" fmla="*/ 900 h 1022"/>
                <a:gd name="T120" fmla="*/ 1033 w 1037"/>
                <a:gd name="T121" fmla="*/ 84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7" h="1022">
                  <a:moveTo>
                    <a:pt x="1033" y="843"/>
                  </a:moveTo>
                  <a:lnTo>
                    <a:pt x="1033" y="843"/>
                  </a:lnTo>
                  <a:lnTo>
                    <a:pt x="1032" y="837"/>
                  </a:lnTo>
                  <a:lnTo>
                    <a:pt x="1032" y="837"/>
                  </a:lnTo>
                  <a:lnTo>
                    <a:pt x="1028" y="807"/>
                  </a:lnTo>
                  <a:lnTo>
                    <a:pt x="1025" y="776"/>
                  </a:lnTo>
                  <a:lnTo>
                    <a:pt x="1020" y="746"/>
                  </a:lnTo>
                  <a:lnTo>
                    <a:pt x="1013" y="716"/>
                  </a:lnTo>
                  <a:lnTo>
                    <a:pt x="1006" y="686"/>
                  </a:lnTo>
                  <a:lnTo>
                    <a:pt x="998" y="656"/>
                  </a:lnTo>
                  <a:lnTo>
                    <a:pt x="991" y="628"/>
                  </a:lnTo>
                  <a:lnTo>
                    <a:pt x="981" y="599"/>
                  </a:lnTo>
                  <a:lnTo>
                    <a:pt x="972" y="571"/>
                  </a:lnTo>
                  <a:lnTo>
                    <a:pt x="961" y="543"/>
                  </a:lnTo>
                  <a:lnTo>
                    <a:pt x="950" y="515"/>
                  </a:lnTo>
                  <a:lnTo>
                    <a:pt x="938" y="489"/>
                  </a:lnTo>
                  <a:lnTo>
                    <a:pt x="925" y="461"/>
                  </a:lnTo>
                  <a:lnTo>
                    <a:pt x="913" y="435"/>
                  </a:lnTo>
                  <a:lnTo>
                    <a:pt x="898" y="408"/>
                  </a:lnTo>
                  <a:lnTo>
                    <a:pt x="884" y="383"/>
                  </a:lnTo>
                  <a:lnTo>
                    <a:pt x="869" y="357"/>
                  </a:lnTo>
                  <a:lnTo>
                    <a:pt x="853" y="332"/>
                  </a:lnTo>
                  <a:lnTo>
                    <a:pt x="837" y="308"/>
                  </a:lnTo>
                  <a:lnTo>
                    <a:pt x="819" y="283"/>
                  </a:lnTo>
                  <a:lnTo>
                    <a:pt x="802" y="261"/>
                  </a:lnTo>
                  <a:lnTo>
                    <a:pt x="783" y="237"/>
                  </a:lnTo>
                  <a:lnTo>
                    <a:pt x="765" y="215"/>
                  </a:lnTo>
                  <a:lnTo>
                    <a:pt x="745" y="192"/>
                  </a:lnTo>
                  <a:lnTo>
                    <a:pt x="725" y="171"/>
                  </a:lnTo>
                  <a:lnTo>
                    <a:pt x="704" y="150"/>
                  </a:lnTo>
                  <a:lnTo>
                    <a:pt x="684" y="129"/>
                  </a:lnTo>
                  <a:lnTo>
                    <a:pt x="661" y="109"/>
                  </a:lnTo>
                  <a:lnTo>
                    <a:pt x="639" y="90"/>
                  </a:lnTo>
                  <a:lnTo>
                    <a:pt x="617" y="72"/>
                  </a:lnTo>
                  <a:lnTo>
                    <a:pt x="594" y="53"/>
                  </a:lnTo>
                  <a:lnTo>
                    <a:pt x="571" y="36"/>
                  </a:lnTo>
                  <a:lnTo>
                    <a:pt x="571" y="36"/>
                  </a:lnTo>
                  <a:lnTo>
                    <a:pt x="566" y="32"/>
                  </a:lnTo>
                  <a:lnTo>
                    <a:pt x="566" y="32"/>
                  </a:lnTo>
                  <a:lnTo>
                    <a:pt x="542" y="16"/>
                  </a:lnTo>
                  <a:lnTo>
                    <a:pt x="519" y="0"/>
                  </a:lnTo>
                  <a:lnTo>
                    <a:pt x="519" y="0"/>
                  </a:lnTo>
                  <a:lnTo>
                    <a:pt x="495" y="16"/>
                  </a:lnTo>
                  <a:lnTo>
                    <a:pt x="471" y="32"/>
                  </a:lnTo>
                  <a:lnTo>
                    <a:pt x="471" y="32"/>
                  </a:lnTo>
                  <a:lnTo>
                    <a:pt x="466" y="36"/>
                  </a:lnTo>
                  <a:lnTo>
                    <a:pt x="466" y="36"/>
                  </a:lnTo>
                  <a:lnTo>
                    <a:pt x="443" y="53"/>
                  </a:lnTo>
                  <a:lnTo>
                    <a:pt x="420" y="71"/>
                  </a:lnTo>
                  <a:lnTo>
                    <a:pt x="376" y="109"/>
                  </a:lnTo>
                  <a:lnTo>
                    <a:pt x="333" y="149"/>
                  </a:lnTo>
                  <a:lnTo>
                    <a:pt x="293" y="191"/>
                  </a:lnTo>
                  <a:lnTo>
                    <a:pt x="255" y="236"/>
                  </a:lnTo>
                  <a:lnTo>
                    <a:pt x="236" y="258"/>
                  </a:lnTo>
                  <a:lnTo>
                    <a:pt x="219" y="282"/>
                  </a:lnTo>
                  <a:lnTo>
                    <a:pt x="203" y="306"/>
                  </a:lnTo>
                  <a:lnTo>
                    <a:pt x="185" y="331"/>
                  </a:lnTo>
                  <a:lnTo>
                    <a:pt x="170" y="355"/>
                  </a:lnTo>
                  <a:lnTo>
                    <a:pt x="154" y="380"/>
                  </a:lnTo>
                  <a:lnTo>
                    <a:pt x="140" y="405"/>
                  </a:lnTo>
                  <a:lnTo>
                    <a:pt x="126" y="431"/>
                  </a:lnTo>
                  <a:lnTo>
                    <a:pt x="113" y="457"/>
                  </a:lnTo>
                  <a:lnTo>
                    <a:pt x="101" y="485"/>
                  </a:lnTo>
                  <a:lnTo>
                    <a:pt x="88" y="512"/>
                  </a:lnTo>
                  <a:lnTo>
                    <a:pt x="77" y="540"/>
                  </a:lnTo>
                  <a:lnTo>
                    <a:pt x="67" y="567"/>
                  </a:lnTo>
                  <a:lnTo>
                    <a:pt x="57" y="596"/>
                  </a:lnTo>
                  <a:lnTo>
                    <a:pt x="47" y="624"/>
                  </a:lnTo>
                  <a:lnTo>
                    <a:pt x="40" y="653"/>
                  </a:lnTo>
                  <a:lnTo>
                    <a:pt x="32" y="681"/>
                  </a:lnTo>
                  <a:lnTo>
                    <a:pt x="25" y="711"/>
                  </a:lnTo>
                  <a:lnTo>
                    <a:pt x="19" y="741"/>
                  </a:lnTo>
                  <a:lnTo>
                    <a:pt x="14" y="771"/>
                  </a:lnTo>
                  <a:lnTo>
                    <a:pt x="9" y="801"/>
                  </a:lnTo>
                  <a:lnTo>
                    <a:pt x="5" y="832"/>
                  </a:lnTo>
                  <a:lnTo>
                    <a:pt x="5" y="832"/>
                  </a:lnTo>
                  <a:lnTo>
                    <a:pt x="5" y="838"/>
                  </a:lnTo>
                  <a:lnTo>
                    <a:pt x="5" y="838"/>
                  </a:lnTo>
                  <a:lnTo>
                    <a:pt x="0" y="894"/>
                  </a:lnTo>
                  <a:lnTo>
                    <a:pt x="0" y="894"/>
                  </a:lnTo>
                  <a:lnTo>
                    <a:pt x="26" y="908"/>
                  </a:lnTo>
                  <a:lnTo>
                    <a:pt x="52" y="920"/>
                  </a:lnTo>
                  <a:lnTo>
                    <a:pt x="52" y="920"/>
                  </a:lnTo>
                  <a:lnTo>
                    <a:pt x="57" y="923"/>
                  </a:lnTo>
                  <a:lnTo>
                    <a:pt x="57" y="923"/>
                  </a:lnTo>
                  <a:lnTo>
                    <a:pt x="85" y="934"/>
                  </a:lnTo>
                  <a:lnTo>
                    <a:pt x="112" y="945"/>
                  </a:lnTo>
                  <a:lnTo>
                    <a:pt x="139" y="955"/>
                  </a:lnTo>
                  <a:lnTo>
                    <a:pt x="167" y="965"/>
                  </a:lnTo>
                  <a:lnTo>
                    <a:pt x="195" y="974"/>
                  </a:lnTo>
                  <a:lnTo>
                    <a:pt x="224" y="982"/>
                  </a:lnTo>
                  <a:lnTo>
                    <a:pt x="252" y="990"/>
                  </a:lnTo>
                  <a:lnTo>
                    <a:pt x="282" y="996"/>
                  </a:lnTo>
                  <a:lnTo>
                    <a:pt x="311" y="1002"/>
                  </a:lnTo>
                  <a:lnTo>
                    <a:pt x="341" y="1007"/>
                  </a:lnTo>
                  <a:lnTo>
                    <a:pt x="371" y="1012"/>
                  </a:lnTo>
                  <a:lnTo>
                    <a:pt x="402" y="1016"/>
                  </a:lnTo>
                  <a:lnTo>
                    <a:pt x="431" y="1018"/>
                  </a:lnTo>
                  <a:lnTo>
                    <a:pt x="463" y="1021"/>
                  </a:lnTo>
                  <a:lnTo>
                    <a:pt x="494" y="1022"/>
                  </a:lnTo>
                  <a:lnTo>
                    <a:pt x="525" y="1022"/>
                  </a:lnTo>
                  <a:lnTo>
                    <a:pt x="525" y="1022"/>
                  </a:lnTo>
                  <a:lnTo>
                    <a:pt x="555" y="1022"/>
                  </a:lnTo>
                  <a:lnTo>
                    <a:pt x="584" y="1021"/>
                  </a:lnTo>
                  <a:lnTo>
                    <a:pt x="614" y="1018"/>
                  </a:lnTo>
                  <a:lnTo>
                    <a:pt x="644" y="1016"/>
                  </a:lnTo>
                  <a:lnTo>
                    <a:pt x="674" y="1012"/>
                  </a:lnTo>
                  <a:lnTo>
                    <a:pt x="703" y="1009"/>
                  </a:lnTo>
                  <a:lnTo>
                    <a:pt x="731" y="1004"/>
                  </a:lnTo>
                  <a:lnTo>
                    <a:pt x="761" y="997"/>
                  </a:lnTo>
                  <a:lnTo>
                    <a:pt x="788" y="991"/>
                  </a:lnTo>
                  <a:lnTo>
                    <a:pt x="817" y="985"/>
                  </a:lnTo>
                  <a:lnTo>
                    <a:pt x="873" y="967"/>
                  </a:lnTo>
                  <a:lnTo>
                    <a:pt x="926" y="949"/>
                  </a:lnTo>
                  <a:lnTo>
                    <a:pt x="980" y="928"/>
                  </a:lnTo>
                  <a:lnTo>
                    <a:pt x="980" y="928"/>
                  </a:lnTo>
                  <a:lnTo>
                    <a:pt x="985" y="925"/>
                  </a:lnTo>
                  <a:lnTo>
                    <a:pt x="985" y="925"/>
                  </a:lnTo>
                  <a:lnTo>
                    <a:pt x="1011" y="913"/>
                  </a:lnTo>
                  <a:lnTo>
                    <a:pt x="1037" y="900"/>
                  </a:lnTo>
                  <a:lnTo>
                    <a:pt x="1037" y="900"/>
                  </a:lnTo>
                  <a:lnTo>
                    <a:pt x="1033" y="843"/>
                  </a:lnTo>
                  <a:lnTo>
                    <a:pt x="1033" y="843"/>
                  </a:lnTo>
                  <a:close/>
                </a:path>
              </a:pathLst>
            </a:custGeom>
            <a:gradFill>
              <a:gsLst>
                <a:gs pos="0">
                  <a:srgbClr val="5E368F"/>
                </a:gs>
                <a:gs pos="100000">
                  <a:srgbClr val="E1C1EA"/>
                </a:gs>
              </a:gsLst>
              <a:lin ang="5400000" scaled="1"/>
            </a:gradFill>
            <a:ln>
              <a:noFill/>
            </a:ln>
            <a:effectLst>
              <a:outerShdw blurRad="4064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80" name="Freeform 28">
              <a:extLst>
                <a:ext uri="{FF2B5EF4-FFF2-40B4-BE49-F238E27FC236}">
                  <a16:creationId xmlns:a16="http://schemas.microsoft.com/office/drawing/2014/main" id="{45240DE1-9E1B-4ECA-91EE-8CC16D18ADA7}"/>
                </a:ext>
              </a:extLst>
            </p:cNvPr>
            <p:cNvSpPr>
              <a:spLocks noEditPoints="1"/>
            </p:cNvSpPr>
            <p:nvPr/>
          </p:nvSpPr>
          <p:spPr bwMode="auto">
            <a:xfrm>
              <a:off x="8448088" y="1659599"/>
              <a:ext cx="380576" cy="351791"/>
            </a:xfrm>
            <a:custGeom>
              <a:avLst/>
              <a:gdLst>
                <a:gd name="T0" fmla="*/ 8 w 200"/>
                <a:gd name="T1" fmla="*/ 35 h 184"/>
                <a:gd name="T2" fmla="*/ 33 w 200"/>
                <a:gd name="T3" fmla="*/ 11 h 184"/>
                <a:gd name="T4" fmla="*/ 38 w 200"/>
                <a:gd name="T5" fmla="*/ 12 h 184"/>
                <a:gd name="T6" fmla="*/ 44 w 200"/>
                <a:gd name="T7" fmla="*/ 6 h 184"/>
                <a:gd name="T8" fmla="*/ 33 w 200"/>
                <a:gd name="T9" fmla="*/ 4 h 184"/>
                <a:gd name="T10" fmla="*/ 0 w 200"/>
                <a:gd name="T11" fmla="*/ 35 h 184"/>
                <a:gd name="T12" fmla="*/ 3 w 200"/>
                <a:gd name="T13" fmla="*/ 48 h 184"/>
                <a:gd name="T14" fmla="*/ 9 w 200"/>
                <a:gd name="T15" fmla="*/ 42 h 184"/>
                <a:gd name="T16" fmla="*/ 8 w 200"/>
                <a:gd name="T17" fmla="*/ 35 h 184"/>
                <a:gd name="T18" fmla="*/ 100 w 200"/>
                <a:gd name="T19" fmla="*/ 0 h 184"/>
                <a:gd name="T20" fmla="*/ 8 w 200"/>
                <a:gd name="T21" fmla="*/ 92 h 184"/>
                <a:gd name="T22" fmla="*/ 100 w 200"/>
                <a:gd name="T23" fmla="*/ 184 h 184"/>
                <a:gd name="T24" fmla="*/ 192 w 200"/>
                <a:gd name="T25" fmla="*/ 92 h 184"/>
                <a:gd name="T26" fmla="*/ 100 w 200"/>
                <a:gd name="T27" fmla="*/ 0 h 184"/>
                <a:gd name="T28" fmla="*/ 100 w 200"/>
                <a:gd name="T29" fmla="*/ 176 h 184"/>
                <a:gd name="T30" fmla="*/ 16 w 200"/>
                <a:gd name="T31" fmla="*/ 92 h 184"/>
                <a:gd name="T32" fmla="*/ 100 w 200"/>
                <a:gd name="T33" fmla="*/ 8 h 184"/>
                <a:gd name="T34" fmla="*/ 184 w 200"/>
                <a:gd name="T35" fmla="*/ 92 h 184"/>
                <a:gd name="T36" fmla="*/ 100 w 200"/>
                <a:gd name="T37" fmla="*/ 176 h 184"/>
                <a:gd name="T38" fmla="*/ 167 w 200"/>
                <a:gd name="T39" fmla="*/ 4 h 184"/>
                <a:gd name="T40" fmla="*/ 156 w 200"/>
                <a:gd name="T41" fmla="*/ 6 h 184"/>
                <a:gd name="T42" fmla="*/ 162 w 200"/>
                <a:gd name="T43" fmla="*/ 12 h 184"/>
                <a:gd name="T44" fmla="*/ 167 w 200"/>
                <a:gd name="T45" fmla="*/ 11 h 184"/>
                <a:gd name="T46" fmla="*/ 192 w 200"/>
                <a:gd name="T47" fmla="*/ 35 h 184"/>
                <a:gd name="T48" fmla="*/ 191 w 200"/>
                <a:gd name="T49" fmla="*/ 42 h 184"/>
                <a:gd name="T50" fmla="*/ 197 w 200"/>
                <a:gd name="T51" fmla="*/ 48 h 184"/>
                <a:gd name="T52" fmla="*/ 200 w 200"/>
                <a:gd name="T53" fmla="*/ 35 h 184"/>
                <a:gd name="T54" fmla="*/ 167 w 200"/>
                <a:gd name="T55" fmla="*/ 4 h 184"/>
                <a:gd name="T56" fmla="*/ 100 w 200"/>
                <a:gd name="T57" fmla="*/ 92 h 184"/>
                <a:gd name="T58" fmla="*/ 64 w 200"/>
                <a:gd name="T59" fmla="*/ 92 h 184"/>
                <a:gd name="T60" fmla="*/ 64 w 200"/>
                <a:gd name="T61" fmla="*/ 100 h 184"/>
                <a:gd name="T62" fmla="*/ 108 w 200"/>
                <a:gd name="T63" fmla="*/ 100 h 184"/>
                <a:gd name="T64" fmla="*/ 108 w 200"/>
                <a:gd name="T65" fmla="*/ 28 h 184"/>
                <a:gd name="T66" fmla="*/ 100 w 200"/>
                <a:gd name="T67" fmla="*/ 28 h 184"/>
                <a:gd name="T68" fmla="*/ 100 w 200"/>
                <a:gd name="T69"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84">
                  <a:moveTo>
                    <a:pt x="8" y="35"/>
                  </a:moveTo>
                  <a:cubicBezTo>
                    <a:pt x="8" y="22"/>
                    <a:pt x="19" y="11"/>
                    <a:pt x="33" y="11"/>
                  </a:cubicBezTo>
                  <a:cubicBezTo>
                    <a:pt x="34" y="11"/>
                    <a:pt x="36" y="12"/>
                    <a:pt x="38" y="12"/>
                  </a:cubicBezTo>
                  <a:cubicBezTo>
                    <a:pt x="44" y="6"/>
                    <a:pt x="44" y="6"/>
                    <a:pt x="44" y="6"/>
                  </a:cubicBezTo>
                  <a:cubicBezTo>
                    <a:pt x="40" y="4"/>
                    <a:pt x="37" y="4"/>
                    <a:pt x="33" y="4"/>
                  </a:cubicBezTo>
                  <a:cubicBezTo>
                    <a:pt x="15" y="4"/>
                    <a:pt x="0" y="18"/>
                    <a:pt x="0" y="35"/>
                  </a:cubicBezTo>
                  <a:cubicBezTo>
                    <a:pt x="0" y="39"/>
                    <a:pt x="1" y="44"/>
                    <a:pt x="3" y="48"/>
                  </a:cubicBezTo>
                  <a:cubicBezTo>
                    <a:pt x="9" y="42"/>
                    <a:pt x="9" y="42"/>
                    <a:pt x="9" y="42"/>
                  </a:cubicBezTo>
                  <a:cubicBezTo>
                    <a:pt x="8" y="39"/>
                    <a:pt x="8" y="37"/>
                    <a:pt x="8" y="35"/>
                  </a:cubicBezTo>
                  <a:close/>
                  <a:moveTo>
                    <a:pt x="100" y="0"/>
                  </a:moveTo>
                  <a:cubicBezTo>
                    <a:pt x="49" y="0"/>
                    <a:pt x="8" y="41"/>
                    <a:pt x="8" y="92"/>
                  </a:cubicBezTo>
                  <a:cubicBezTo>
                    <a:pt x="8" y="142"/>
                    <a:pt x="49" y="184"/>
                    <a:pt x="100" y="184"/>
                  </a:cubicBezTo>
                  <a:cubicBezTo>
                    <a:pt x="151" y="184"/>
                    <a:pt x="192" y="142"/>
                    <a:pt x="192" y="92"/>
                  </a:cubicBezTo>
                  <a:cubicBezTo>
                    <a:pt x="192" y="41"/>
                    <a:pt x="151" y="0"/>
                    <a:pt x="100" y="0"/>
                  </a:cubicBezTo>
                  <a:close/>
                  <a:moveTo>
                    <a:pt x="100" y="176"/>
                  </a:moveTo>
                  <a:cubicBezTo>
                    <a:pt x="54" y="176"/>
                    <a:pt x="16" y="138"/>
                    <a:pt x="16" y="92"/>
                  </a:cubicBezTo>
                  <a:cubicBezTo>
                    <a:pt x="16" y="45"/>
                    <a:pt x="54" y="8"/>
                    <a:pt x="100" y="8"/>
                  </a:cubicBezTo>
                  <a:cubicBezTo>
                    <a:pt x="146" y="8"/>
                    <a:pt x="184" y="45"/>
                    <a:pt x="184" y="92"/>
                  </a:cubicBezTo>
                  <a:cubicBezTo>
                    <a:pt x="184" y="138"/>
                    <a:pt x="146" y="176"/>
                    <a:pt x="100" y="176"/>
                  </a:cubicBezTo>
                  <a:close/>
                  <a:moveTo>
                    <a:pt x="167" y="4"/>
                  </a:moveTo>
                  <a:cubicBezTo>
                    <a:pt x="163" y="4"/>
                    <a:pt x="160" y="4"/>
                    <a:pt x="156" y="6"/>
                  </a:cubicBezTo>
                  <a:cubicBezTo>
                    <a:pt x="162" y="12"/>
                    <a:pt x="162" y="12"/>
                    <a:pt x="162" y="12"/>
                  </a:cubicBezTo>
                  <a:cubicBezTo>
                    <a:pt x="164" y="12"/>
                    <a:pt x="166" y="11"/>
                    <a:pt x="167" y="11"/>
                  </a:cubicBezTo>
                  <a:cubicBezTo>
                    <a:pt x="181" y="11"/>
                    <a:pt x="192" y="22"/>
                    <a:pt x="192" y="35"/>
                  </a:cubicBezTo>
                  <a:cubicBezTo>
                    <a:pt x="192" y="37"/>
                    <a:pt x="192" y="39"/>
                    <a:pt x="191" y="42"/>
                  </a:cubicBezTo>
                  <a:cubicBezTo>
                    <a:pt x="197" y="48"/>
                    <a:pt x="197" y="48"/>
                    <a:pt x="197" y="48"/>
                  </a:cubicBezTo>
                  <a:cubicBezTo>
                    <a:pt x="199" y="44"/>
                    <a:pt x="200" y="39"/>
                    <a:pt x="200" y="35"/>
                  </a:cubicBezTo>
                  <a:cubicBezTo>
                    <a:pt x="200" y="18"/>
                    <a:pt x="185" y="4"/>
                    <a:pt x="167" y="4"/>
                  </a:cubicBezTo>
                  <a:close/>
                  <a:moveTo>
                    <a:pt x="100" y="92"/>
                  </a:moveTo>
                  <a:cubicBezTo>
                    <a:pt x="64" y="92"/>
                    <a:pt x="64" y="92"/>
                    <a:pt x="64" y="92"/>
                  </a:cubicBezTo>
                  <a:cubicBezTo>
                    <a:pt x="64" y="100"/>
                    <a:pt x="64" y="100"/>
                    <a:pt x="64" y="100"/>
                  </a:cubicBezTo>
                  <a:cubicBezTo>
                    <a:pt x="108" y="100"/>
                    <a:pt x="108" y="100"/>
                    <a:pt x="108" y="100"/>
                  </a:cubicBezTo>
                  <a:cubicBezTo>
                    <a:pt x="108" y="28"/>
                    <a:pt x="108" y="28"/>
                    <a:pt x="108" y="28"/>
                  </a:cubicBezTo>
                  <a:cubicBezTo>
                    <a:pt x="100" y="28"/>
                    <a:pt x="100" y="28"/>
                    <a:pt x="100" y="28"/>
                  </a:cubicBezTo>
                  <a:lnTo>
                    <a:pt x="100" y="92"/>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81" name="Freeform 30">
              <a:extLst>
                <a:ext uri="{FF2B5EF4-FFF2-40B4-BE49-F238E27FC236}">
                  <a16:creationId xmlns:a16="http://schemas.microsoft.com/office/drawing/2014/main" id="{82956AC7-06CF-419E-BD9A-8C5D543A936C}"/>
                </a:ext>
              </a:extLst>
            </p:cNvPr>
            <p:cNvSpPr>
              <a:spLocks noEditPoints="1"/>
            </p:cNvSpPr>
            <p:nvPr/>
          </p:nvSpPr>
          <p:spPr bwMode="auto">
            <a:xfrm>
              <a:off x="7297894" y="4367216"/>
              <a:ext cx="396567" cy="402963"/>
            </a:xfrm>
            <a:custGeom>
              <a:avLst/>
              <a:gdLst>
                <a:gd name="T0" fmla="*/ 113 w 208"/>
                <a:gd name="T1" fmla="*/ 37 h 212"/>
                <a:gd name="T2" fmla="*/ 53 w 208"/>
                <a:gd name="T3" fmla="*/ 97 h 212"/>
                <a:gd name="T4" fmla="*/ 59 w 208"/>
                <a:gd name="T5" fmla="*/ 102 h 212"/>
                <a:gd name="T6" fmla="*/ 119 w 208"/>
                <a:gd name="T7" fmla="*/ 42 h 212"/>
                <a:gd name="T8" fmla="*/ 113 w 208"/>
                <a:gd name="T9" fmla="*/ 37 h 212"/>
                <a:gd name="T10" fmla="*/ 87 w 208"/>
                <a:gd name="T11" fmla="*/ 38 h 212"/>
                <a:gd name="T12" fmla="*/ 81 w 208"/>
                <a:gd name="T13" fmla="*/ 33 h 212"/>
                <a:gd name="T14" fmla="*/ 49 w 208"/>
                <a:gd name="T15" fmla="*/ 65 h 212"/>
                <a:gd name="T16" fmla="*/ 55 w 208"/>
                <a:gd name="T17" fmla="*/ 70 h 212"/>
                <a:gd name="T18" fmla="*/ 87 w 208"/>
                <a:gd name="T19" fmla="*/ 38 h 212"/>
                <a:gd name="T20" fmla="*/ 160 w 208"/>
                <a:gd name="T21" fmla="*/ 156 h 212"/>
                <a:gd name="T22" fmla="*/ 152 w 208"/>
                <a:gd name="T23" fmla="*/ 164 h 212"/>
                <a:gd name="T24" fmla="*/ 200 w 208"/>
                <a:gd name="T25" fmla="*/ 212 h 212"/>
                <a:gd name="T26" fmla="*/ 208 w 208"/>
                <a:gd name="T27" fmla="*/ 204 h 212"/>
                <a:gd name="T28" fmla="*/ 160 w 208"/>
                <a:gd name="T29" fmla="*/ 156 h 212"/>
                <a:gd name="T30" fmla="*/ 148 w 208"/>
                <a:gd name="T31" fmla="*/ 32 h 212"/>
                <a:gd name="T32" fmla="*/ 32 w 208"/>
                <a:gd name="T33" fmla="*/ 32 h 212"/>
                <a:gd name="T34" fmla="*/ 32 w 208"/>
                <a:gd name="T35" fmla="*/ 148 h 212"/>
                <a:gd name="T36" fmla="*/ 148 w 208"/>
                <a:gd name="T37" fmla="*/ 148 h 212"/>
                <a:gd name="T38" fmla="*/ 148 w 208"/>
                <a:gd name="T39" fmla="*/ 32 h 212"/>
                <a:gd name="T40" fmla="*/ 142 w 208"/>
                <a:gd name="T41" fmla="*/ 142 h 212"/>
                <a:gd name="T42" fmla="*/ 38 w 208"/>
                <a:gd name="T43" fmla="*/ 142 h 212"/>
                <a:gd name="T44" fmla="*/ 38 w 208"/>
                <a:gd name="T45" fmla="*/ 37 h 212"/>
                <a:gd name="T46" fmla="*/ 142 w 208"/>
                <a:gd name="T47" fmla="*/ 37 h 212"/>
                <a:gd name="T48" fmla="*/ 142 w 208"/>
                <a:gd name="T49" fmla="*/ 142 h 212"/>
                <a:gd name="T50" fmla="*/ 108 w 208"/>
                <a:gd name="T51" fmla="*/ 80 h 212"/>
                <a:gd name="T52" fmla="*/ 112 w 208"/>
                <a:gd name="T53" fmla="*/ 88 h 212"/>
                <a:gd name="T54" fmla="*/ 135 w 208"/>
                <a:gd name="T55" fmla="*/ 62 h 212"/>
                <a:gd name="T56" fmla="*/ 129 w 208"/>
                <a:gd name="T57" fmla="*/ 57 h 212"/>
                <a:gd name="T58" fmla="*/ 108 w 208"/>
                <a:gd name="T59"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8" h="212">
                  <a:moveTo>
                    <a:pt x="113" y="37"/>
                  </a:moveTo>
                  <a:cubicBezTo>
                    <a:pt x="53" y="97"/>
                    <a:pt x="53" y="97"/>
                    <a:pt x="53" y="97"/>
                  </a:cubicBezTo>
                  <a:cubicBezTo>
                    <a:pt x="59" y="102"/>
                    <a:pt x="59" y="102"/>
                    <a:pt x="59" y="102"/>
                  </a:cubicBezTo>
                  <a:cubicBezTo>
                    <a:pt x="119" y="42"/>
                    <a:pt x="119" y="42"/>
                    <a:pt x="119" y="42"/>
                  </a:cubicBezTo>
                  <a:lnTo>
                    <a:pt x="113" y="37"/>
                  </a:lnTo>
                  <a:close/>
                  <a:moveTo>
                    <a:pt x="87" y="38"/>
                  </a:moveTo>
                  <a:cubicBezTo>
                    <a:pt x="81" y="33"/>
                    <a:pt x="81" y="33"/>
                    <a:pt x="81" y="33"/>
                  </a:cubicBezTo>
                  <a:cubicBezTo>
                    <a:pt x="49" y="65"/>
                    <a:pt x="49" y="65"/>
                    <a:pt x="49" y="65"/>
                  </a:cubicBezTo>
                  <a:cubicBezTo>
                    <a:pt x="55" y="70"/>
                    <a:pt x="55" y="70"/>
                    <a:pt x="55" y="70"/>
                  </a:cubicBezTo>
                  <a:lnTo>
                    <a:pt x="87" y="38"/>
                  </a:lnTo>
                  <a:close/>
                  <a:moveTo>
                    <a:pt x="160" y="156"/>
                  </a:moveTo>
                  <a:cubicBezTo>
                    <a:pt x="152" y="164"/>
                    <a:pt x="152" y="164"/>
                    <a:pt x="152" y="164"/>
                  </a:cubicBezTo>
                  <a:cubicBezTo>
                    <a:pt x="200" y="212"/>
                    <a:pt x="200" y="212"/>
                    <a:pt x="200" y="212"/>
                  </a:cubicBezTo>
                  <a:cubicBezTo>
                    <a:pt x="208" y="204"/>
                    <a:pt x="208" y="204"/>
                    <a:pt x="208" y="204"/>
                  </a:cubicBezTo>
                  <a:lnTo>
                    <a:pt x="160" y="156"/>
                  </a:lnTo>
                  <a:close/>
                  <a:moveTo>
                    <a:pt x="148" y="32"/>
                  </a:moveTo>
                  <a:cubicBezTo>
                    <a:pt x="116" y="0"/>
                    <a:pt x="64" y="0"/>
                    <a:pt x="32" y="32"/>
                  </a:cubicBezTo>
                  <a:cubicBezTo>
                    <a:pt x="0" y="64"/>
                    <a:pt x="0" y="116"/>
                    <a:pt x="32" y="148"/>
                  </a:cubicBezTo>
                  <a:cubicBezTo>
                    <a:pt x="64" y="180"/>
                    <a:pt x="116" y="180"/>
                    <a:pt x="148" y="148"/>
                  </a:cubicBezTo>
                  <a:cubicBezTo>
                    <a:pt x="180" y="116"/>
                    <a:pt x="180" y="64"/>
                    <a:pt x="148" y="32"/>
                  </a:cubicBezTo>
                  <a:close/>
                  <a:moveTo>
                    <a:pt x="142" y="142"/>
                  </a:moveTo>
                  <a:cubicBezTo>
                    <a:pt x="113" y="171"/>
                    <a:pt x="67" y="171"/>
                    <a:pt x="38" y="142"/>
                  </a:cubicBezTo>
                  <a:cubicBezTo>
                    <a:pt x="9" y="113"/>
                    <a:pt x="9" y="66"/>
                    <a:pt x="38" y="37"/>
                  </a:cubicBezTo>
                  <a:cubicBezTo>
                    <a:pt x="67" y="8"/>
                    <a:pt x="113" y="8"/>
                    <a:pt x="142" y="37"/>
                  </a:cubicBezTo>
                  <a:cubicBezTo>
                    <a:pt x="171" y="66"/>
                    <a:pt x="171" y="113"/>
                    <a:pt x="142" y="142"/>
                  </a:cubicBezTo>
                  <a:close/>
                  <a:moveTo>
                    <a:pt x="108" y="80"/>
                  </a:moveTo>
                  <a:cubicBezTo>
                    <a:pt x="112" y="88"/>
                    <a:pt x="112" y="88"/>
                    <a:pt x="112" y="88"/>
                  </a:cubicBezTo>
                  <a:cubicBezTo>
                    <a:pt x="135" y="62"/>
                    <a:pt x="135" y="62"/>
                    <a:pt x="135" y="62"/>
                  </a:cubicBezTo>
                  <a:cubicBezTo>
                    <a:pt x="129" y="57"/>
                    <a:pt x="129" y="57"/>
                    <a:pt x="129" y="57"/>
                  </a:cubicBezTo>
                  <a:lnTo>
                    <a:pt x="108" y="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82" name="Freeform 153">
              <a:extLst>
                <a:ext uri="{FF2B5EF4-FFF2-40B4-BE49-F238E27FC236}">
                  <a16:creationId xmlns:a16="http://schemas.microsoft.com/office/drawing/2014/main" id="{1C446954-0E63-48EC-A974-93F725E91407}"/>
                </a:ext>
              </a:extLst>
            </p:cNvPr>
            <p:cNvSpPr>
              <a:spLocks noEditPoints="1"/>
            </p:cNvSpPr>
            <p:nvPr/>
          </p:nvSpPr>
          <p:spPr bwMode="auto">
            <a:xfrm>
              <a:off x="9594988" y="4367216"/>
              <a:ext cx="434943" cy="383774"/>
            </a:xfrm>
            <a:custGeom>
              <a:avLst/>
              <a:gdLst>
                <a:gd name="T0" fmla="*/ 194 w 228"/>
                <a:gd name="T1" fmla="*/ 0 h 200"/>
                <a:gd name="T2" fmla="*/ 39 w 228"/>
                <a:gd name="T3" fmla="*/ 0 h 200"/>
                <a:gd name="T4" fmla="*/ 0 w 228"/>
                <a:gd name="T5" fmla="*/ 41 h 200"/>
                <a:gd name="T6" fmla="*/ 0 w 228"/>
                <a:gd name="T7" fmla="*/ 68 h 200"/>
                <a:gd name="T8" fmla="*/ 12 w 228"/>
                <a:gd name="T9" fmla="*/ 68 h 200"/>
                <a:gd name="T10" fmla="*/ 12 w 228"/>
                <a:gd name="T11" fmla="*/ 200 h 200"/>
                <a:gd name="T12" fmla="*/ 220 w 228"/>
                <a:gd name="T13" fmla="*/ 200 h 200"/>
                <a:gd name="T14" fmla="*/ 220 w 228"/>
                <a:gd name="T15" fmla="*/ 68 h 200"/>
                <a:gd name="T16" fmla="*/ 228 w 228"/>
                <a:gd name="T17" fmla="*/ 68 h 200"/>
                <a:gd name="T18" fmla="*/ 228 w 228"/>
                <a:gd name="T19" fmla="*/ 41 h 200"/>
                <a:gd name="T20" fmla="*/ 194 w 228"/>
                <a:gd name="T21" fmla="*/ 0 h 200"/>
                <a:gd name="T22" fmla="*/ 212 w 228"/>
                <a:gd name="T23" fmla="*/ 192 h 200"/>
                <a:gd name="T24" fmla="*/ 20 w 228"/>
                <a:gd name="T25" fmla="*/ 192 h 200"/>
                <a:gd name="T26" fmla="*/ 20 w 228"/>
                <a:gd name="T27" fmla="*/ 68 h 200"/>
                <a:gd name="T28" fmla="*/ 212 w 228"/>
                <a:gd name="T29" fmla="*/ 68 h 200"/>
                <a:gd name="T30" fmla="*/ 212 w 228"/>
                <a:gd name="T31" fmla="*/ 192 h 200"/>
                <a:gd name="T32" fmla="*/ 220 w 228"/>
                <a:gd name="T33" fmla="*/ 60 h 200"/>
                <a:gd name="T34" fmla="*/ 8 w 228"/>
                <a:gd name="T35" fmla="*/ 60 h 200"/>
                <a:gd name="T36" fmla="*/ 8 w 228"/>
                <a:gd name="T37" fmla="*/ 44 h 200"/>
                <a:gd name="T38" fmla="*/ 42 w 228"/>
                <a:gd name="T39" fmla="*/ 8 h 200"/>
                <a:gd name="T40" fmla="*/ 190 w 228"/>
                <a:gd name="T41" fmla="*/ 8 h 200"/>
                <a:gd name="T42" fmla="*/ 220 w 228"/>
                <a:gd name="T43" fmla="*/ 44 h 200"/>
                <a:gd name="T44" fmla="*/ 220 w 228"/>
                <a:gd name="T45" fmla="*/ 60 h 200"/>
                <a:gd name="T46" fmla="*/ 60 w 228"/>
                <a:gd name="T47" fmla="*/ 124 h 200"/>
                <a:gd name="T48" fmla="*/ 172 w 228"/>
                <a:gd name="T49" fmla="*/ 124 h 200"/>
                <a:gd name="T50" fmla="*/ 184 w 228"/>
                <a:gd name="T51" fmla="*/ 112 h 200"/>
                <a:gd name="T52" fmla="*/ 184 w 228"/>
                <a:gd name="T53" fmla="*/ 104 h 200"/>
                <a:gd name="T54" fmla="*/ 172 w 228"/>
                <a:gd name="T55" fmla="*/ 92 h 200"/>
                <a:gd name="T56" fmla="*/ 60 w 228"/>
                <a:gd name="T57" fmla="*/ 92 h 200"/>
                <a:gd name="T58" fmla="*/ 48 w 228"/>
                <a:gd name="T59" fmla="*/ 104 h 200"/>
                <a:gd name="T60" fmla="*/ 48 w 228"/>
                <a:gd name="T61" fmla="*/ 112 h 200"/>
                <a:gd name="T62" fmla="*/ 60 w 228"/>
                <a:gd name="T63" fmla="*/ 124 h 200"/>
                <a:gd name="T64" fmla="*/ 56 w 228"/>
                <a:gd name="T65" fmla="*/ 104 h 200"/>
                <a:gd name="T66" fmla="*/ 60 w 228"/>
                <a:gd name="T67" fmla="*/ 100 h 200"/>
                <a:gd name="T68" fmla="*/ 172 w 228"/>
                <a:gd name="T69" fmla="*/ 100 h 200"/>
                <a:gd name="T70" fmla="*/ 176 w 228"/>
                <a:gd name="T71" fmla="*/ 104 h 200"/>
                <a:gd name="T72" fmla="*/ 176 w 228"/>
                <a:gd name="T73" fmla="*/ 112 h 200"/>
                <a:gd name="T74" fmla="*/ 172 w 228"/>
                <a:gd name="T75" fmla="*/ 116 h 200"/>
                <a:gd name="T76" fmla="*/ 60 w 228"/>
                <a:gd name="T77" fmla="*/ 116 h 200"/>
                <a:gd name="T78" fmla="*/ 56 w 228"/>
                <a:gd name="T79" fmla="*/ 112 h 200"/>
                <a:gd name="T80" fmla="*/ 56 w 228"/>
                <a:gd name="T81"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200">
                  <a:moveTo>
                    <a:pt x="194" y="0"/>
                  </a:moveTo>
                  <a:cubicBezTo>
                    <a:pt x="39" y="0"/>
                    <a:pt x="39" y="0"/>
                    <a:pt x="39" y="0"/>
                  </a:cubicBezTo>
                  <a:cubicBezTo>
                    <a:pt x="0" y="41"/>
                    <a:pt x="0" y="41"/>
                    <a:pt x="0" y="41"/>
                  </a:cubicBezTo>
                  <a:cubicBezTo>
                    <a:pt x="0" y="68"/>
                    <a:pt x="0" y="68"/>
                    <a:pt x="0" y="68"/>
                  </a:cubicBezTo>
                  <a:cubicBezTo>
                    <a:pt x="12" y="68"/>
                    <a:pt x="12" y="68"/>
                    <a:pt x="12" y="68"/>
                  </a:cubicBezTo>
                  <a:cubicBezTo>
                    <a:pt x="12" y="200"/>
                    <a:pt x="12" y="200"/>
                    <a:pt x="12" y="200"/>
                  </a:cubicBezTo>
                  <a:cubicBezTo>
                    <a:pt x="220" y="200"/>
                    <a:pt x="220" y="200"/>
                    <a:pt x="220" y="200"/>
                  </a:cubicBezTo>
                  <a:cubicBezTo>
                    <a:pt x="220" y="68"/>
                    <a:pt x="220" y="68"/>
                    <a:pt x="220" y="68"/>
                  </a:cubicBezTo>
                  <a:cubicBezTo>
                    <a:pt x="228" y="68"/>
                    <a:pt x="228" y="68"/>
                    <a:pt x="228" y="68"/>
                  </a:cubicBezTo>
                  <a:cubicBezTo>
                    <a:pt x="228" y="41"/>
                    <a:pt x="228" y="41"/>
                    <a:pt x="228" y="41"/>
                  </a:cubicBezTo>
                  <a:lnTo>
                    <a:pt x="194" y="0"/>
                  </a:lnTo>
                  <a:close/>
                  <a:moveTo>
                    <a:pt x="212" y="192"/>
                  </a:moveTo>
                  <a:cubicBezTo>
                    <a:pt x="20" y="192"/>
                    <a:pt x="20" y="192"/>
                    <a:pt x="20" y="192"/>
                  </a:cubicBezTo>
                  <a:cubicBezTo>
                    <a:pt x="20" y="68"/>
                    <a:pt x="20" y="68"/>
                    <a:pt x="20" y="68"/>
                  </a:cubicBezTo>
                  <a:cubicBezTo>
                    <a:pt x="212" y="68"/>
                    <a:pt x="212" y="68"/>
                    <a:pt x="212" y="68"/>
                  </a:cubicBezTo>
                  <a:lnTo>
                    <a:pt x="212" y="192"/>
                  </a:lnTo>
                  <a:close/>
                  <a:moveTo>
                    <a:pt x="220" y="60"/>
                  </a:moveTo>
                  <a:cubicBezTo>
                    <a:pt x="8" y="60"/>
                    <a:pt x="8" y="60"/>
                    <a:pt x="8" y="60"/>
                  </a:cubicBezTo>
                  <a:cubicBezTo>
                    <a:pt x="8" y="44"/>
                    <a:pt x="8" y="44"/>
                    <a:pt x="8" y="44"/>
                  </a:cubicBezTo>
                  <a:cubicBezTo>
                    <a:pt x="42" y="8"/>
                    <a:pt x="42" y="8"/>
                    <a:pt x="42" y="8"/>
                  </a:cubicBezTo>
                  <a:cubicBezTo>
                    <a:pt x="190" y="8"/>
                    <a:pt x="190" y="8"/>
                    <a:pt x="190" y="8"/>
                  </a:cubicBezTo>
                  <a:cubicBezTo>
                    <a:pt x="220" y="44"/>
                    <a:pt x="220" y="44"/>
                    <a:pt x="220" y="44"/>
                  </a:cubicBezTo>
                  <a:lnTo>
                    <a:pt x="220" y="60"/>
                  </a:lnTo>
                  <a:close/>
                  <a:moveTo>
                    <a:pt x="60" y="124"/>
                  </a:moveTo>
                  <a:cubicBezTo>
                    <a:pt x="172" y="124"/>
                    <a:pt x="172" y="124"/>
                    <a:pt x="172" y="124"/>
                  </a:cubicBezTo>
                  <a:cubicBezTo>
                    <a:pt x="179" y="124"/>
                    <a:pt x="184" y="119"/>
                    <a:pt x="184" y="112"/>
                  </a:cubicBezTo>
                  <a:cubicBezTo>
                    <a:pt x="184" y="104"/>
                    <a:pt x="184" y="104"/>
                    <a:pt x="184" y="104"/>
                  </a:cubicBezTo>
                  <a:cubicBezTo>
                    <a:pt x="184" y="97"/>
                    <a:pt x="179" y="92"/>
                    <a:pt x="172" y="92"/>
                  </a:cubicBezTo>
                  <a:cubicBezTo>
                    <a:pt x="60" y="92"/>
                    <a:pt x="60" y="92"/>
                    <a:pt x="60" y="92"/>
                  </a:cubicBezTo>
                  <a:cubicBezTo>
                    <a:pt x="53" y="92"/>
                    <a:pt x="48" y="97"/>
                    <a:pt x="48" y="104"/>
                  </a:cubicBezTo>
                  <a:cubicBezTo>
                    <a:pt x="48" y="112"/>
                    <a:pt x="48" y="112"/>
                    <a:pt x="48" y="112"/>
                  </a:cubicBezTo>
                  <a:cubicBezTo>
                    <a:pt x="48" y="119"/>
                    <a:pt x="53" y="124"/>
                    <a:pt x="60" y="124"/>
                  </a:cubicBezTo>
                  <a:close/>
                  <a:moveTo>
                    <a:pt x="56" y="104"/>
                  </a:moveTo>
                  <a:cubicBezTo>
                    <a:pt x="56" y="102"/>
                    <a:pt x="58" y="100"/>
                    <a:pt x="60" y="100"/>
                  </a:cubicBezTo>
                  <a:cubicBezTo>
                    <a:pt x="172" y="100"/>
                    <a:pt x="172" y="100"/>
                    <a:pt x="172" y="100"/>
                  </a:cubicBezTo>
                  <a:cubicBezTo>
                    <a:pt x="174" y="100"/>
                    <a:pt x="176" y="102"/>
                    <a:pt x="176" y="104"/>
                  </a:cubicBezTo>
                  <a:cubicBezTo>
                    <a:pt x="176" y="112"/>
                    <a:pt x="176" y="112"/>
                    <a:pt x="176" y="112"/>
                  </a:cubicBezTo>
                  <a:cubicBezTo>
                    <a:pt x="176" y="114"/>
                    <a:pt x="174" y="116"/>
                    <a:pt x="172" y="116"/>
                  </a:cubicBezTo>
                  <a:cubicBezTo>
                    <a:pt x="60" y="116"/>
                    <a:pt x="60" y="116"/>
                    <a:pt x="60" y="116"/>
                  </a:cubicBezTo>
                  <a:cubicBezTo>
                    <a:pt x="58" y="116"/>
                    <a:pt x="56" y="114"/>
                    <a:pt x="56" y="112"/>
                  </a:cubicBezTo>
                  <a:lnTo>
                    <a:pt x="56" y="10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sp>
          <p:nvSpPr>
            <p:cNvPr id="86" name="TextBox 232">
              <a:extLst>
                <a:ext uri="{FF2B5EF4-FFF2-40B4-BE49-F238E27FC236}">
                  <a16:creationId xmlns:a16="http://schemas.microsoft.com/office/drawing/2014/main" id="{B9096056-C0EA-4C1F-9ED5-64AD56CE34AB}"/>
                </a:ext>
              </a:extLst>
            </p:cNvPr>
            <p:cNvSpPr txBox="1"/>
            <p:nvPr/>
          </p:nvSpPr>
          <p:spPr>
            <a:xfrm>
              <a:off x="9259051" y="3045451"/>
              <a:ext cx="64894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Raleway"/>
                  <a:ea typeface="方正黑体简体" panose="03000509000000000000" pitchFamily="65" charset="-122"/>
                </a:rPr>
                <a:t>01</a:t>
              </a:r>
            </a:p>
          </p:txBody>
        </p:sp>
        <p:sp>
          <p:nvSpPr>
            <p:cNvPr id="87" name="TextBox 233">
              <a:extLst>
                <a:ext uri="{FF2B5EF4-FFF2-40B4-BE49-F238E27FC236}">
                  <a16:creationId xmlns:a16="http://schemas.microsoft.com/office/drawing/2014/main" id="{B83B6D70-EDF0-4F9B-B0A7-2EA721633EE1}"/>
                </a:ext>
              </a:extLst>
            </p:cNvPr>
            <p:cNvSpPr txBox="1"/>
            <p:nvPr/>
          </p:nvSpPr>
          <p:spPr>
            <a:xfrm>
              <a:off x="8313905" y="4653117"/>
              <a:ext cx="64894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Raleway"/>
                  <a:ea typeface="方正黑体简体" panose="03000509000000000000" pitchFamily="65" charset="-122"/>
                </a:rPr>
                <a:t>02</a:t>
              </a:r>
            </a:p>
          </p:txBody>
        </p:sp>
        <p:sp>
          <p:nvSpPr>
            <p:cNvPr id="88" name="TextBox 234">
              <a:extLst>
                <a:ext uri="{FF2B5EF4-FFF2-40B4-BE49-F238E27FC236}">
                  <a16:creationId xmlns:a16="http://schemas.microsoft.com/office/drawing/2014/main" id="{6929C695-8EF1-438F-96FD-1F47064E178D}"/>
                </a:ext>
              </a:extLst>
            </p:cNvPr>
            <p:cNvSpPr txBox="1"/>
            <p:nvPr/>
          </p:nvSpPr>
          <p:spPr>
            <a:xfrm>
              <a:off x="7340604" y="3045451"/>
              <a:ext cx="64894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Raleway"/>
                  <a:ea typeface="方正黑体简体" panose="03000509000000000000" pitchFamily="65" charset="-122"/>
                </a:rPr>
                <a:t>03</a:t>
              </a:r>
            </a:p>
          </p:txBody>
        </p:sp>
        <p:sp>
          <p:nvSpPr>
            <p:cNvPr id="89" name="Freeform 39">
              <a:extLst>
                <a:ext uri="{FF2B5EF4-FFF2-40B4-BE49-F238E27FC236}">
                  <a16:creationId xmlns:a16="http://schemas.microsoft.com/office/drawing/2014/main" id="{598A501D-DF0C-45FD-82A7-7D1CDA3B9A46}"/>
                </a:ext>
              </a:extLst>
            </p:cNvPr>
            <p:cNvSpPr>
              <a:spLocks noEditPoints="1"/>
            </p:cNvSpPr>
            <p:nvPr/>
          </p:nvSpPr>
          <p:spPr bwMode="auto">
            <a:xfrm>
              <a:off x="8432966" y="3579337"/>
              <a:ext cx="395698" cy="375053"/>
            </a:xfrm>
            <a:custGeom>
              <a:avLst/>
              <a:gdLst>
                <a:gd name="T0" fmla="*/ 152 w 192"/>
                <a:gd name="T1" fmla="*/ 184 h 184"/>
                <a:gd name="T2" fmla="*/ 151 w 192"/>
                <a:gd name="T3" fmla="*/ 183 h 184"/>
                <a:gd name="T4" fmla="*/ 96 w 192"/>
                <a:gd name="T5" fmla="*/ 154 h 184"/>
                <a:gd name="T6" fmla="*/ 41 w 192"/>
                <a:gd name="T7" fmla="*/ 183 h 184"/>
                <a:gd name="T8" fmla="*/ 37 w 192"/>
                <a:gd name="T9" fmla="*/ 183 h 184"/>
                <a:gd name="T10" fmla="*/ 35 w 192"/>
                <a:gd name="T11" fmla="*/ 179 h 184"/>
                <a:gd name="T12" fmla="*/ 46 w 192"/>
                <a:gd name="T13" fmla="*/ 118 h 184"/>
                <a:gd name="T14" fmla="*/ 1 w 192"/>
                <a:gd name="T15" fmla="*/ 74 h 184"/>
                <a:gd name="T16" fmla="*/ 0 w 192"/>
                <a:gd name="T17" fmla="*/ 70 h 184"/>
                <a:gd name="T18" fmla="*/ 3 w 192"/>
                <a:gd name="T19" fmla="*/ 67 h 184"/>
                <a:gd name="T20" fmla="*/ 65 w 192"/>
                <a:gd name="T21" fmla="*/ 58 h 184"/>
                <a:gd name="T22" fmla="*/ 92 w 192"/>
                <a:gd name="T23" fmla="*/ 3 h 184"/>
                <a:gd name="T24" fmla="*/ 99 w 192"/>
                <a:gd name="T25" fmla="*/ 3 h 184"/>
                <a:gd name="T26" fmla="*/ 127 w 192"/>
                <a:gd name="T27" fmla="*/ 58 h 184"/>
                <a:gd name="T28" fmla="*/ 188 w 192"/>
                <a:gd name="T29" fmla="*/ 67 h 184"/>
                <a:gd name="T30" fmla="*/ 191 w 192"/>
                <a:gd name="T31" fmla="*/ 70 h 184"/>
                <a:gd name="T32" fmla="*/ 190 w 192"/>
                <a:gd name="T33" fmla="*/ 74 h 184"/>
                <a:gd name="T34" fmla="*/ 146 w 192"/>
                <a:gd name="T35" fmla="*/ 118 h 184"/>
                <a:gd name="T36" fmla="*/ 156 w 192"/>
                <a:gd name="T37" fmla="*/ 179 h 184"/>
                <a:gd name="T38" fmla="*/ 155 w 192"/>
                <a:gd name="T39" fmla="*/ 183 h 184"/>
                <a:gd name="T40" fmla="*/ 152 w 192"/>
                <a:gd name="T41" fmla="*/ 184 h 184"/>
                <a:gd name="T42" fmla="*/ 96 w 192"/>
                <a:gd name="T43" fmla="*/ 146 h 184"/>
                <a:gd name="T44" fmla="*/ 98 w 192"/>
                <a:gd name="T45" fmla="*/ 146 h 184"/>
                <a:gd name="T46" fmla="*/ 147 w 192"/>
                <a:gd name="T47" fmla="*/ 172 h 184"/>
                <a:gd name="T48" fmla="*/ 138 w 192"/>
                <a:gd name="T49" fmla="*/ 117 h 184"/>
                <a:gd name="T50" fmla="*/ 139 w 192"/>
                <a:gd name="T51" fmla="*/ 113 h 184"/>
                <a:gd name="T52" fmla="*/ 179 w 192"/>
                <a:gd name="T53" fmla="*/ 74 h 184"/>
                <a:gd name="T54" fmla="*/ 123 w 192"/>
                <a:gd name="T55" fmla="*/ 66 h 184"/>
                <a:gd name="T56" fmla="*/ 120 w 192"/>
                <a:gd name="T57" fmla="*/ 64 h 184"/>
                <a:gd name="T58" fmla="*/ 96 w 192"/>
                <a:gd name="T59" fmla="*/ 14 h 184"/>
                <a:gd name="T60" fmla="*/ 71 w 192"/>
                <a:gd name="T61" fmla="*/ 64 h 184"/>
                <a:gd name="T62" fmla="*/ 68 w 192"/>
                <a:gd name="T63" fmla="*/ 66 h 184"/>
                <a:gd name="T64" fmla="*/ 13 w 192"/>
                <a:gd name="T65" fmla="*/ 74 h 184"/>
                <a:gd name="T66" fmla="*/ 53 w 192"/>
                <a:gd name="T67" fmla="*/ 113 h 184"/>
                <a:gd name="T68" fmla="*/ 54 w 192"/>
                <a:gd name="T69" fmla="*/ 117 h 184"/>
                <a:gd name="T70" fmla="*/ 44 w 192"/>
                <a:gd name="T71" fmla="*/ 172 h 184"/>
                <a:gd name="T72" fmla="*/ 94 w 192"/>
                <a:gd name="T73" fmla="*/ 146 h 184"/>
                <a:gd name="T74" fmla="*/ 96 w 192"/>
                <a:gd name="T75" fmla="*/ 1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84">
                  <a:moveTo>
                    <a:pt x="152" y="184"/>
                  </a:moveTo>
                  <a:cubicBezTo>
                    <a:pt x="152" y="184"/>
                    <a:pt x="151" y="183"/>
                    <a:pt x="151" y="183"/>
                  </a:cubicBezTo>
                  <a:cubicBezTo>
                    <a:pt x="96" y="154"/>
                    <a:pt x="96" y="154"/>
                    <a:pt x="96" y="154"/>
                  </a:cubicBezTo>
                  <a:cubicBezTo>
                    <a:pt x="41" y="183"/>
                    <a:pt x="41" y="183"/>
                    <a:pt x="41" y="183"/>
                  </a:cubicBezTo>
                  <a:cubicBezTo>
                    <a:pt x="40" y="184"/>
                    <a:pt x="38" y="184"/>
                    <a:pt x="37" y="183"/>
                  </a:cubicBezTo>
                  <a:cubicBezTo>
                    <a:pt x="35" y="182"/>
                    <a:pt x="35" y="180"/>
                    <a:pt x="35" y="179"/>
                  </a:cubicBezTo>
                  <a:cubicBezTo>
                    <a:pt x="46" y="118"/>
                    <a:pt x="46" y="118"/>
                    <a:pt x="46" y="118"/>
                  </a:cubicBezTo>
                  <a:cubicBezTo>
                    <a:pt x="1" y="74"/>
                    <a:pt x="1" y="74"/>
                    <a:pt x="1" y="74"/>
                  </a:cubicBezTo>
                  <a:cubicBezTo>
                    <a:pt x="0" y="73"/>
                    <a:pt x="0" y="72"/>
                    <a:pt x="0" y="70"/>
                  </a:cubicBezTo>
                  <a:cubicBezTo>
                    <a:pt x="1" y="69"/>
                    <a:pt x="2" y="68"/>
                    <a:pt x="3" y="67"/>
                  </a:cubicBezTo>
                  <a:cubicBezTo>
                    <a:pt x="65" y="58"/>
                    <a:pt x="65" y="58"/>
                    <a:pt x="65" y="58"/>
                  </a:cubicBezTo>
                  <a:cubicBezTo>
                    <a:pt x="92" y="3"/>
                    <a:pt x="92" y="3"/>
                    <a:pt x="92" y="3"/>
                  </a:cubicBezTo>
                  <a:cubicBezTo>
                    <a:pt x="93" y="0"/>
                    <a:pt x="98" y="0"/>
                    <a:pt x="99" y="3"/>
                  </a:cubicBezTo>
                  <a:cubicBezTo>
                    <a:pt x="127" y="58"/>
                    <a:pt x="127" y="58"/>
                    <a:pt x="127" y="58"/>
                  </a:cubicBezTo>
                  <a:cubicBezTo>
                    <a:pt x="188" y="67"/>
                    <a:pt x="188" y="67"/>
                    <a:pt x="188" y="67"/>
                  </a:cubicBezTo>
                  <a:cubicBezTo>
                    <a:pt x="190" y="68"/>
                    <a:pt x="191" y="69"/>
                    <a:pt x="191" y="70"/>
                  </a:cubicBezTo>
                  <a:cubicBezTo>
                    <a:pt x="192" y="72"/>
                    <a:pt x="191" y="73"/>
                    <a:pt x="190" y="74"/>
                  </a:cubicBezTo>
                  <a:cubicBezTo>
                    <a:pt x="146" y="118"/>
                    <a:pt x="146" y="118"/>
                    <a:pt x="146" y="118"/>
                  </a:cubicBezTo>
                  <a:cubicBezTo>
                    <a:pt x="156" y="179"/>
                    <a:pt x="156" y="179"/>
                    <a:pt x="156" y="179"/>
                  </a:cubicBezTo>
                  <a:cubicBezTo>
                    <a:pt x="157" y="180"/>
                    <a:pt x="156" y="182"/>
                    <a:pt x="155" y="183"/>
                  </a:cubicBezTo>
                  <a:cubicBezTo>
                    <a:pt x="154" y="183"/>
                    <a:pt x="153" y="184"/>
                    <a:pt x="152" y="184"/>
                  </a:cubicBezTo>
                  <a:close/>
                  <a:moveTo>
                    <a:pt x="96" y="146"/>
                  </a:moveTo>
                  <a:cubicBezTo>
                    <a:pt x="96" y="146"/>
                    <a:pt x="97" y="146"/>
                    <a:pt x="98" y="146"/>
                  </a:cubicBezTo>
                  <a:cubicBezTo>
                    <a:pt x="147" y="172"/>
                    <a:pt x="147" y="172"/>
                    <a:pt x="147" y="172"/>
                  </a:cubicBezTo>
                  <a:cubicBezTo>
                    <a:pt x="138" y="117"/>
                    <a:pt x="138" y="117"/>
                    <a:pt x="138" y="117"/>
                  </a:cubicBezTo>
                  <a:cubicBezTo>
                    <a:pt x="137" y="116"/>
                    <a:pt x="138" y="114"/>
                    <a:pt x="139" y="113"/>
                  </a:cubicBezTo>
                  <a:cubicBezTo>
                    <a:pt x="179" y="74"/>
                    <a:pt x="179" y="74"/>
                    <a:pt x="179" y="74"/>
                  </a:cubicBezTo>
                  <a:cubicBezTo>
                    <a:pt x="123" y="66"/>
                    <a:pt x="123" y="66"/>
                    <a:pt x="123" y="66"/>
                  </a:cubicBezTo>
                  <a:cubicBezTo>
                    <a:pt x="122" y="66"/>
                    <a:pt x="121" y="65"/>
                    <a:pt x="120" y="64"/>
                  </a:cubicBezTo>
                  <a:cubicBezTo>
                    <a:pt x="96" y="14"/>
                    <a:pt x="96" y="14"/>
                    <a:pt x="96" y="14"/>
                  </a:cubicBezTo>
                  <a:cubicBezTo>
                    <a:pt x="71" y="64"/>
                    <a:pt x="71" y="64"/>
                    <a:pt x="71" y="64"/>
                  </a:cubicBezTo>
                  <a:cubicBezTo>
                    <a:pt x="70" y="65"/>
                    <a:pt x="69" y="66"/>
                    <a:pt x="68" y="66"/>
                  </a:cubicBezTo>
                  <a:cubicBezTo>
                    <a:pt x="13" y="74"/>
                    <a:pt x="13" y="74"/>
                    <a:pt x="13" y="74"/>
                  </a:cubicBezTo>
                  <a:cubicBezTo>
                    <a:pt x="53" y="113"/>
                    <a:pt x="53" y="113"/>
                    <a:pt x="53" y="113"/>
                  </a:cubicBezTo>
                  <a:cubicBezTo>
                    <a:pt x="54" y="114"/>
                    <a:pt x="54" y="116"/>
                    <a:pt x="54" y="117"/>
                  </a:cubicBezTo>
                  <a:cubicBezTo>
                    <a:pt x="44" y="172"/>
                    <a:pt x="44" y="172"/>
                    <a:pt x="44" y="172"/>
                  </a:cubicBezTo>
                  <a:cubicBezTo>
                    <a:pt x="94" y="146"/>
                    <a:pt x="94" y="146"/>
                    <a:pt x="94" y="146"/>
                  </a:cubicBezTo>
                  <a:cubicBezTo>
                    <a:pt x="94" y="146"/>
                    <a:pt x="95" y="146"/>
                    <a:pt x="96" y="14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panose="020B0502040204020203"/>
                <a:ea typeface="方正黑体简体" panose="03000509000000000000" pitchFamily="65" charset="-122"/>
              </a:endParaRPr>
            </a:p>
          </p:txBody>
        </p:sp>
      </p:grpSp>
    </p:spTree>
    <p:extLst>
      <p:ext uri="{BB962C8B-B14F-4D97-AF65-F5344CB8AC3E}">
        <p14:creationId xmlns:p14="http://schemas.microsoft.com/office/powerpoint/2010/main" val="413833313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animEffect transition="in" filter="fade">
                                      <p:cBhvr>
                                        <p:cTn id="22" dur="500"/>
                                        <p:tgtEl>
                                          <p:spTgt spid="66"/>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par>
                          <p:cTn id="27" fill="hold">
                            <p:stCondLst>
                              <p:cond delay="3000"/>
                            </p:stCondLst>
                            <p:childTnLst>
                              <p:par>
                                <p:cTn id="28" presetID="2" presetClass="entr" presetSubtype="12"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5" y="344745"/>
            <a:ext cx="3983554"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01 </a:t>
            </a:r>
            <a:r>
              <a:rPr lang="zh-CN" altLang="en-US" sz="3000" dirty="0">
                <a:solidFill>
                  <a:srgbClr val="323037"/>
                </a:solidFill>
                <a:latin typeface="方正黑体简体" panose="03000509000000000000" pitchFamily="65" charset="-122"/>
                <a:ea typeface="方正黑体简体" panose="03000509000000000000" pitchFamily="65" charset="-122"/>
              </a:rPr>
              <a:t>Meet the team</a:t>
            </a:r>
          </a:p>
        </p:txBody>
      </p:sp>
      <p:grpSp>
        <p:nvGrpSpPr>
          <p:cNvPr id="13" name="组合 44">
            <a:extLst>
              <a:ext uri="{FF2B5EF4-FFF2-40B4-BE49-F238E27FC236}">
                <a16:creationId xmlns:a16="http://schemas.microsoft.com/office/drawing/2014/main" id="{B63CA5AE-DBD4-408E-93F7-9E14D2C6601A}"/>
              </a:ext>
            </a:extLst>
          </p:cNvPr>
          <p:cNvGrpSpPr/>
          <p:nvPr/>
        </p:nvGrpSpPr>
        <p:grpSpPr bwMode="auto">
          <a:xfrm>
            <a:off x="719403" y="2724531"/>
            <a:ext cx="10707075" cy="2028253"/>
            <a:chOff x="1278168" y="2752056"/>
            <a:chExt cx="9402532" cy="1781844"/>
          </a:xfrm>
        </p:grpSpPr>
        <p:sp>
          <p:nvSpPr>
            <p:cNvPr id="14" name="椭圆 28">
              <a:extLst>
                <a:ext uri="{FF2B5EF4-FFF2-40B4-BE49-F238E27FC236}">
                  <a16:creationId xmlns:a16="http://schemas.microsoft.com/office/drawing/2014/main" id="{411C8F0D-2CE2-4ED6-9B50-9BB7BE9A5203}"/>
                </a:ext>
              </a:extLst>
            </p:cNvPr>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5E36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3200" dirty="0">
                <a:solidFill>
                  <a:schemeClr val="tx1">
                    <a:lumMod val="85000"/>
                    <a:lumOff val="15000"/>
                  </a:schemeClr>
                </a:solidFill>
                <a:latin typeface="+mn-ea"/>
              </a:endParaRPr>
            </a:p>
          </p:txBody>
        </p:sp>
        <p:sp>
          <p:nvSpPr>
            <p:cNvPr id="15" name="椭圆 28">
              <a:extLst>
                <a:ext uri="{FF2B5EF4-FFF2-40B4-BE49-F238E27FC236}">
                  <a16:creationId xmlns:a16="http://schemas.microsoft.com/office/drawing/2014/main" id="{A1AEA367-E9D4-4726-AAFB-E42E2EA9D14E}"/>
                </a:ext>
              </a:extLst>
            </p:cNvPr>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5E36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3200" dirty="0">
                <a:solidFill>
                  <a:schemeClr val="tx1">
                    <a:lumMod val="85000"/>
                    <a:lumOff val="15000"/>
                  </a:schemeClr>
                </a:solidFill>
                <a:latin typeface="+mn-ea"/>
              </a:endParaRPr>
            </a:p>
          </p:txBody>
        </p:sp>
        <p:sp>
          <p:nvSpPr>
            <p:cNvPr id="16" name="椭圆 28">
              <a:extLst>
                <a:ext uri="{FF2B5EF4-FFF2-40B4-BE49-F238E27FC236}">
                  <a16:creationId xmlns:a16="http://schemas.microsoft.com/office/drawing/2014/main" id="{C286A1AC-F717-438C-857E-BE18521C9829}"/>
                </a:ext>
              </a:extLst>
            </p:cNvPr>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5E36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3200" dirty="0">
                <a:solidFill>
                  <a:schemeClr val="tx1">
                    <a:lumMod val="85000"/>
                    <a:lumOff val="15000"/>
                  </a:schemeClr>
                </a:solidFill>
                <a:latin typeface="+mn-ea"/>
              </a:endParaRPr>
            </a:p>
          </p:txBody>
        </p:sp>
        <p:sp>
          <p:nvSpPr>
            <p:cNvPr id="17" name="椭圆 28">
              <a:extLst>
                <a:ext uri="{FF2B5EF4-FFF2-40B4-BE49-F238E27FC236}">
                  <a16:creationId xmlns:a16="http://schemas.microsoft.com/office/drawing/2014/main" id="{68828D6B-CD83-40BF-B439-341396FF5034}"/>
                </a:ext>
              </a:extLst>
            </p:cNvPr>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5E36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3200" dirty="0">
                <a:solidFill>
                  <a:schemeClr val="tx1">
                    <a:lumMod val="85000"/>
                    <a:lumOff val="15000"/>
                  </a:schemeClr>
                </a:solidFill>
                <a:latin typeface="+mn-ea"/>
              </a:endParaRPr>
            </a:p>
          </p:txBody>
        </p:sp>
        <p:cxnSp>
          <p:nvCxnSpPr>
            <p:cNvPr id="18" name="直接连接符 17">
              <a:extLst>
                <a:ext uri="{FF2B5EF4-FFF2-40B4-BE49-F238E27FC236}">
                  <a16:creationId xmlns:a16="http://schemas.microsoft.com/office/drawing/2014/main" id="{4A233031-A1F4-455E-9CF7-7D0E9C154558}"/>
                </a:ext>
              </a:extLst>
            </p:cNvPr>
            <p:cNvCxnSpPr/>
            <p:nvPr/>
          </p:nvCxnSpPr>
          <p:spPr>
            <a:xfrm>
              <a:off x="9552016" y="3641390"/>
              <a:ext cx="1128684" cy="0"/>
            </a:xfrm>
            <a:prstGeom prst="line">
              <a:avLst/>
            </a:prstGeom>
            <a:ln w="9525">
              <a:solidFill>
                <a:srgbClr val="5E368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A4C5C394-0FA2-4B2B-9739-873031763946}"/>
                </a:ext>
              </a:extLst>
            </p:cNvPr>
            <p:cNvCxnSpPr/>
            <p:nvPr/>
          </p:nvCxnSpPr>
          <p:spPr>
            <a:xfrm>
              <a:off x="1278168" y="3642979"/>
              <a:ext cx="1128684" cy="0"/>
            </a:xfrm>
            <a:prstGeom prst="line">
              <a:avLst/>
            </a:prstGeom>
            <a:ln w="9525">
              <a:solidFill>
                <a:srgbClr val="5E368F"/>
              </a:solidFill>
              <a:headEnd type="ova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id="{DB58D25E-82F9-4A1F-BBA6-BF7BB94E9B20}"/>
              </a:ext>
            </a:extLst>
          </p:cNvPr>
          <p:cNvGrpSpPr/>
          <p:nvPr/>
        </p:nvGrpSpPr>
        <p:grpSpPr>
          <a:xfrm>
            <a:off x="1954431" y="2712962"/>
            <a:ext cx="2067300" cy="2067300"/>
            <a:chOff x="2389188" y="2700655"/>
            <a:chExt cx="1815465" cy="1815465"/>
          </a:xfrm>
        </p:grpSpPr>
        <p:sp>
          <p:nvSpPr>
            <p:cNvPr id="21" name="矩形 20">
              <a:extLst>
                <a:ext uri="{FF2B5EF4-FFF2-40B4-BE49-F238E27FC236}">
                  <a16:creationId xmlns:a16="http://schemas.microsoft.com/office/drawing/2014/main" id="{107B078A-45D2-4B83-A762-4238637BA8FC}"/>
                </a:ext>
              </a:extLst>
            </p:cNvPr>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solidFill>
                  <a:schemeClr val="tx1">
                    <a:lumMod val="85000"/>
                    <a:lumOff val="15000"/>
                  </a:schemeClr>
                </a:solidFill>
                <a:latin typeface="+mn-ea"/>
              </a:endParaRPr>
            </a:p>
          </p:txBody>
        </p:sp>
        <p:sp>
          <p:nvSpPr>
            <p:cNvPr id="22" name="空心弧 21">
              <a:extLst>
                <a:ext uri="{FF2B5EF4-FFF2-40B4-BE49-F238E27FC236}">
                  <a16:creationId xmlns:a16="http://schemas.microsoft.com/office/drawing/2014/main" id="{527EB1D3-38EC-4BE7-A845-9E719D3D78B4}"/>
                </a:ext>
              </a:extLst>
            </p:cNvPr>
            <p:cNvSpPr/>
            <p:nvPr/>
          </p:nvSpPr>
          <p:spPr>
            <a:xfrm rot="19800000">
              <a:off x="2398394" y="2704383"/>
              <a:ext cx="1797050" cy="1797050"/>
            </a:xfrm>
            <a:prstGeom prst="blockArc">
              <a:avLst>
                <a:gd name="adj1" fmla="val 10782304"/>
                <a:gd name="adj2" fmla="val 12569082"/>
                <a:gd name="adj3" fmla="val 215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3200">
                <a:solidFill>
                  <a:schemeClr val="tx1">
                    <a:lumMod val="85000"/>
                    <a:lumOff val="15000"/>
                  </a:schemeClr>
                </a:solidFill>
                <a:latin typeface="+mn-ea"/>
              </a:endParaRPr>
            </a:p>
          </p:txBody>
        </p:sp>
      </p:grpSp>
      <p:grpSp>
        <p:nvGrpSpPr>
          <p:cNvPr id="23" name="组合 22">
            <a:extLst>
              <a:ext uri="{FF2B5EF4-FFF2-40B4-BE49-F238E27FC236}">
                <a16:creationId xmlns:a16="http://schemas.microsoft.com/office/drawing/2014/main" id="{020E2057-EC43-424F-9E61-9EC00255125E}"/>
              </a:ext>
            </a:extLst>
          </p:cNvPr>
          <p:cNvGrpSpPr/>
          <p:nvPr/>
        </p:nvGrpSpPr>
        <p:grpSpPr>
          <a:xfrm>
            <a:off x="4008666" y="2701393"/>
            <a:ext cx="2067300" cy="2067301"/>
            <a:chOff x="4166508" y="2732405"/>
            <a:chExt cx="1815465" cy="1815465"/>
          </a:xfrm>
        </p:grpSpPr>
        <p:sp>
          <p:nvSpPr>
            <p:cNvPr id="24" name="矩形 23">
              <a:extLst>
                <a:ext uri="{FF2B5EF4-FFF2-40B4-BE49-F238E27FC236}">
                  <a16:creationId xmlns:a16="http://schemas.microsoft.com/office/drawing/2014/main" id="{A8C3164D-DAB3-4011-A552-19C126C8FB9B}"/>
                </a:ext>
              </a:extLst>
            </p:cNvPr>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solidFill>
                  <a:schemeClr val="tx1">
                    <a:lumMod val="85000"/>
                    <a:lumOff val="15000"/>
                  </a:schemeClr>
                </a:solidFill>
                <a:latin typeface="+mn-ea"/>
              </a:endParaRPr>
            </a:p>
          </p:txBody>
        </p:sp>
        <p:sp>
          <p:nvSpPr>
            <p:cNvPr id="25" name="空心弧 24">
              <a:extLst>
                <a:ext uri="{FF2B5EF4-FFF2-40B4-BE49-F238E27FC236}">
                  <a16:creationId xmlns:a16="http://schemas.microsoft.com/office/drawing/2014/main" id="{243F77C7-62AF-42E8-AE32-A06EF6184A03}"/>
                </a:ext>
              </a:extLst>
            </p:cNvPr>
            <p:cNvSpPr/>
            <p:nvPr/>
          </p:nvSpPr>
          <p:spPr>
            <a:xfrm>
              <a:off x="4178300" y="2746375"/>
              <a:ext cx="1797050" cy="1797050"/>
            </a:xfrm>
            <a:prstGeom prst="blockArc">
              <a:avLst>
                <a:gd name="adj1" fmla="val 10861918"/>
                <a:gd name="adj2" fmla="val 12575204"/>
                <a:gd name="adj3" fmla="val 2129"/>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tx1">
                    <a:lumMod val="85000"/>
                    <a:lumOff val="15000"/>
                  </a:schemeClr>
                </a:solidFill>
                <a:latin typeface="+mn-ea"/>
              </a:endParaRPr>
            </a:p>
          </p:txBody>
        </p:sp>
      </p:grpSp>
      <p:grpSp>
        <p:nvGrpSpPr>
          <p:cNvPr id="26" name="组合 25">
            <a:extLst>
              <a:ext uri="{FF2B5EF4-FFF2-40B4-BE49-F238E27FC236}">
                <a16:creationId xmlns:a16="http://schemas.microsoft.com/office/drawing/2014/main" id="{815DFD54-C20F-451F-9740-E8E83151B5C9}"/>
              </a:ext>
            </a:extLst>
          </p:cNvPr>
          <p:cNvGrpSpPr/>
          <p:nvPr/>
        </p:nvGrpSpPr>
        <p:grpSpPr>
          <a:xfrm>
            <a:off x="6068422" y="2710069"/>
            <a:ext cx="2067300" cy="2067301"/>
            <a:chOff x="5975350" y="2740024"/>
            <a:chExt cx="1815465" cy="1815465"/>
          </a:xfrm>
        </p:grpSpPr>
        <p:sp>
          <p:nvSpPr>
            <p:cNvPr id="27" name="矩形 26">
              <a:extLst>
                <a:ext uri="{FF2B5EF4-FFF2-40B4-BE49-F238E27FC236}">
                  <a16:creationId xmlns:a16="http://schemas.microsoft.com/office/drawing/2014/main" id="{FA4CB955-04CA-44B9-A9E6-1183DC9D162A}"/>
                </a:ext>
              </a:extLst>
            </p:cNvPr>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solidFill>
                  <a:schemeClr val="tx1">
                    <a:lumMod val="85000"/>
                    <a:lumOff val="15000"/>
                  </a:schemeClr>
                </a:solidFill>
                <a:latin typeface="+mn-ea"/>
              </a:endParaRPr>
            </a:p>
          </p:txBody>
        </p:sp>
        <p:sp>
          <p:nvSpPr>
            <p:cNvPr id="28" name="空心弧 27">
              <a:extLst>
                <a:ext uri="{FF2B5EF4-FFF2-40B4-BE49-F238E27FC236}">
                  <a16:creationId xmlns:a16="http://schemas.microsoft.com/office/drawing/2014/main" id="{D5F70FC2-8260-4EA8-ABE3-3492970BB5CC}"/>
                </a:ext>
              </a:extLst>
            </p:cNvPr>
            <p:cNvSpPr/>
            <p:nvPr/>
          </p:nvSpPr>
          <p:spPr>
            <a:xfrm rot="19800000">
              <a:off x="5983288" y="2751138"/>
              <a:ext cx="1797050" cy="1797050"/>
            </a:xfrm>
            <a:prstGeom prst="blockArc">
              <a:avLst>
                <a:gd name="adj1" fmla="val 10800000"/>
                <a:gd name="adj2" fmla="val 12569082"/>
                <a:gd name="adj3" fmla="val 2151"/>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tx1">
                    <a:lumMod val="85000"/>
                    <a:lumOff val="15000"/>
                  </a:schemeClr>
                </a:solidFill>
                <a:latin typeface="+mn-ea"/>
              </a:endParaRPr>
            </a:p>
          </p:txBody>
        </p:sp>
      </p:grpSp>
      <p:grpSp>
        <p:nvGrpSpPr>
          <p:cNvPr id="29" name="组合 28">
            <a:extLst>
              <a:ext uri="{FF2B5EF4-FFF2-40B4-BE49-F238E27FC236}">
                <a16:creationId xmlns:a16="http://schemas.microsoft.com/office/drawing/2014/main" id="{34FD205B-BB1F-43E7-9F8A-8712175399AD}"/>
              </a:ext>
            </a:extLst>
          </p:cNvPr>
          <p:cNvGrpSpPr/>
          <p:nvPr/>
        </p:nvGrpSpPr>
        <p:grpSpPr>
          <a:xfrm>
            <a:off x="8094143" y="2708624"/>
            <a:ext cx="2067300" cy="2067301"/>
            <a:chOff x="7754303" y="2738755"/>
            <a:chExt cx="1815465" cy="1815465"/>
          </a:xfrm>
        </p:grpSpPr>
        <p:sp>
          <p:nvSpPr>
            <p:cNvPr id="30" name="矩形 29">
              <a:extLst>
                <a:ext uri="{FF2B5EF4-FFF2-40B4-BE49-F238E27FC236}">
                  <a16:creationId xmlns:a16="http://schemas.microsoft.com/office/drawing/2014/main" id="{3C9B75BB-41BC-48B8-BACE-6F448DC65C1B}"/>
                </a:ext>
              </a:extLst>
            </p:cNvPr>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solidFill>
                  <a:schemeClr val="tx1">
                    <a:lumMod val="85000"/>
                    <a:lumOff val="15000"/>
                  </a:schemeClr>
                </a:solidFill>
                <a:latin typeface="+mn-ea"/>
              </a:endParaRPr>
            </a:p>
          </p:txBody>
        </p:sp>
        <p:sp>
          <p:nvSpPr>
            <p:cNvPr id="31" name="空心弧 30">
              <a:extLst>
                <a:ext uri="{FF2B5EF4-FFF2-40B4-BE49-F238E27FC236}">
                  <a16:creationId xmlns:a16="http://schemas.microsoft.com/office/drawing/2014/main" id="{5278C70F-A2D1-4EAB-845B-468CA4BA2640}"/>
                </a:ext>
              </a:extLst>
            </p:cNvPr>
            <p:cNvSpPr/>
            <p:nvPr/>
          </p:nvSpPr>
          <p:spPr>
            <a:xfrm>
              <a:off x="7759700" y="2746375"/>
              <a:ext cx="1797050" cy="1797050"/>
            </a:xfrm>
            <a:prstGeom prst="blockArc">
              <a:avLst>
                <a:gd name="adj1" fmla="val 10861918"/>
                <a:gd name="adj2" fmla="val 12575204"/>
                <a:gd name="adj3" fmla="val 2129"/>
              </a:avLst>
            </a:prstGeom>
            <a:gradFill>
              <a:gsLst>
                <a:gs pos="0">
                  <a:srgbClr val="5E368F"/>
                </a:gs>
                <a:gs pos="100000">
                  <a:srgbClr val="E1C1EA"/>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tx1">
                    <a:lumMod val="85000"/>
                    <a:lumOff val="15000"/>
                  </a:schemeClr>
                </a:solidFill>
                <a:latin typeface="+mn-ea"/>
              </a:endParaRPr>
            </a:p>
          </p:txBody>
        </p:sp>
      </p:grpSp>
      <p:sp>
        <p:nvSpPr>
          <p:cNvPr id="32" name="椭圆 31">
            <a:extLst>
              <a:ext uri="{FF2B5EF4-FFF2-40B4-BE49-F238E27FC236}">
                <a16:creationId xmlns:a16="http://schemas.microsoft.com/office/drawing/2014/main" id="{47A896F3-1AFC-4244-AF58-6B78B17DD5AF}"/>
              </a:ext>
            </a:extLst>
          </p:cNvPr>
          <p:cNvSpPr/>
          <p:nvPr/>
        </p:nvSpPr>
        <p:spPr>
          <a:xfrm>
            <a:off x="4282401" y="2945071"/>
            <a:ext cx="1552824" cy="1552825"/>
          </a:xfrm>
          <a:prstGeom prst="ellipse">
            <a:avLst/>
          </a:prstGeom>
          <a:gradFill>
            <a:gsLst>
              <a:gs pos="0">
                <a:srgbClr val="5E368F"/>
              </a:gs>
              <a:gs pos="100000">
                <a:srgbClr val="E1C1EA"/>
              </a:gs>
            </a:gsLst>
            <a:lin ang="5400000" scaled="1"/>
          </a:gra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chemeClr val="tx1">
                  <a:lumMod val="85000"/>
                  <a:lumOff val="15000"/>
                </a:schemeClr>
              </a:solidFill>
              <a:latin typeface="+mn-ea"/>
            </a:endParaRPr>
          </a:p>
        </p:txBody>
      </p:sp>
      <p:sp>
        <p:nvSpPr>
          <p:cNvPr id="33" name="椭圆 32">
            <a:extLst>
              <a:ext uri="{FF2B5EF4-FFF2-40B4-BE49-F238E27FC236}">
                <a16:creationId xmlns:a16="http://schemas.microsoft.com/office/drawing/2014/main" id="{775FC0AE-E068-4D83-BB23-7933E9933FF5}"/>
              </a:ext>
            </a:extLst>
          </p:cNvPr>
          <p:cNvSpPr/>
          <p:nvPr/>
        </p:nvSpPr>
        <p:spPr>
          <a:xfrm>
            <a:off x="2243303" y="2945071"/>
            <a:ext cx="1552824" cy="1552825"/>
          </a:xfrm>
          <a:prstGeom prst="ellipse">
            <a:avLst/>
          </a:prstGeom>
          <a:gradFill>
            <a:gsLst>
              <a:gs pos="0">
                <a:srgbClr val="5E368F"/>
              </a:gs>
              <a:gs pos="100000">
                <a:srgbClr val="E1C1EA"/>
              </a:gs>
            </a:gsLst>
            <a:lin ang="5400000" scaled="1"/>
          </a:gra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tx1">
                  <a:lumMod val="85000"/>
                  <a:lumOff val="15000"/>
                </a:schemeClr>
              </a:solidFill>
              <a:latin typeface="+mn-ea"/>
            </a:endParaRPr>
          </a:p>
        </p:txBody>
      </p:sp>
      <p:sp>
        <p:nvSpPr>
          <p:cNvPr id="34" name="椭圆 33">
            <a:extLst>
              <a:ext uri="{FF2B5EF4-FFF2-40B4-BE49-F238E27FC236}">
                <a16:creationId xmlns:a16="http://schemas.microsoft.com/office/drawing/2014/main" id="{C4434C9C-148A-4184-9ECC-B4F8A8686C1A}"/>
              </a:ext>
            </a:extLst>
          </p:cNvPr>
          <p:cNvSpPr/>
          <p:nvPr/>
        </p:nvSpPr>
        <p:spPr>
          <a:xfrm>
            <a:off x="6310655" y="2945071"/>
            <a:ext cx="1552824" cy="1552825"/>
          </a:xfrm>
          <a:prstGeom prst="ellipse">
            <a:avLst/>
          </a:prstGeom>
          <a:gradFill>
            <a:gsLst>
              <a:gs pos="0">
                <a:srgbClr val="5E368F"/>
              </a:gs>
              <a:gs pos="100000">
                <a:srgbClr val="E1C1EA"/>
              </a:gs>
            </a:gsLst>
            <a:lin ang="5400000" scaled="1"/>
          </a:gra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chemeClr val="tx1">
                  <a:lumMod val="85000"/>
                  <a:lumOff val="15000"/>
                </a:schemeClr>
              </a:solidFill>
              <a:latin typeface="+mn-ea"/>
            </a:endParaRPr>
          </a:p>
        </p:txBody>
      </p:sp>
      <p:sp>
        <p:nvSpPr>
          <p:cNvPr id="35" name="椭圆 34">
            <a:extLst>
              <a:ext uri="{FF2B5EF4-FFF2-40B4-BE49-F238E27FC236}">
                <a16:creationId xmlns:a16="http://schemas.microsoft.com/office/drawing/2014/main" id="{8215564D-DF4B-4C4E-AF41-BD755680CF19}"/>
              </a:ext>
            </a:extLst>
          </p:cNvPr>
          <p:cNvSpPr/>
          <p:nvPr/>
        </p:nvSpPr>
        <p:spPr>
          <a:xfrm>
            <a:off x="8351560" y="2945071"/>
            <a:ext cx="1552824" cy="1552825"/>
          </a:xfrm>
          <a:prstGeom prst="ellipse">
            <a:avLst/>
          </a:prstGeom>
          <a:gradFill>
            <a:gsLst>
              <a:gs pos="0">
                <a:srgbClr val="5E368F"/>
              </a:gs>
              <a:gs pos="100000">
                <a:srgbClr val="E1C1EA"/>
              </a:gs>
            </a:gsLst>
            <a:lin ang="5400000" scaled="1"/>
          </a:gradFill>
          <a:ln w="9525">
            <a:solidFill>
              <a:schemeClr val="bg1">
                <a:alpha val="65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chemeClr val="tx1">
                  <a:lumMod val="85000"/>
                  <a:lumOff val="15000"/>
                </a:schemeClr>
              </a:solidFill>
              <a:latin typeface="+mn-ea"/>
            </a:endParaRPr>
          </a:p>
        </p:txBody>
      </p:sp>
      <p:sp>
        <p:nvSpPr>
          <p:cNvPr id="36" name="矩形 35">
            <a:extLst>
              <a:ext uri="{FF2B5EF4-FFF2-40B4-BE49-F238E27FC236}">
                <a16:creationId xmlns:a16="http://schemas.microsoft.com/office/drawing/2014/main" id="{F4FD1CD9-9044-4F7A-98D6-E84A402716A2}"/>
              </a:ext>
            </a:extLst>
          </p:cNvPr>
          <p:cNvSpPr/>
          <p:nvPr/>
        </p:nvSpPr>
        <p:spPr>
          <a:xfrm>
            <a:off x="2575767" y="3459873"/>
            <a:ext cx="938515" cy="523220"/>
          </a:xfrm>
          <a:prstGeom prst="rect">
            <a:avLst/>
          </a:prstGeom>
        </p:spPr>
        <p:txBody>
          <a:bodyPr wrap="square">
            <a:spAutoFit/>
          </a:bodyPr>
          <a:lstStyle/>
          <a:p>
            <a:pPr algn="ctr"/>
            <a:r>
              <a:rPr lang="zh-CN" altLang="en-US" sz="2800" b="1" dirty="0">
                <a:solidFill>
                  <a:schemeClr val="bg1"/>
                </a:solidFill>
                <a:latin typeface="+mn-ea"/>
              </a:rPr>
              <a:t>Title</a:t>
            </a:r>
          </a:p>
        </p:txBody>
      </p:sp>
      <p:sp>
        <p:nvSpPr>
          <p:cNvPr id="37" name="矩形 36">
            <a:extLst>
              <a:ext uri="{FF2B5EF4-FFF2-40B4-BE49-F238E27FC236}">
                <a16:creationId xmlns:a16="http://schemas.microsoft.com/office/drawing/2014/main" id="{A64179FD-4F3F-4173-879F-E1D518D31A6E}"/>
              </a:ext>
            </a:extLst>
          </p:cNvPr>
          <p:cNvSpPr/>
          <p:nvPr/>
        </p:nvSpPr>
        <p:spPr>
          <a:xfrm>
            <a:off x="4594855" y="3459873"/>
            <a:ext cx="938515" cy="523220"/>
          </a:xfrm>
          <a:prstGeom prst="rect">
            <a:avLst/>
          </a:prstGeom>
        </p:spPr>
        <p:txBody>
          <a:bodyPr wrap="square">
            <a:spAutoFit/>
          </a:bodyPr>
          <a:lstStyle/>
          <a:p>
            <a:pPr algn="ctr"/>
            <a:r>
              <a:rPr lang="zh-CN" altLang="en-US" sz="2800" b="1" dirty="0">
                <a:solidFill>
                  <a:schemeClr val="bg1"/>
                </a:solidFill>
                <a:latin typeface="+mn-ea"/>
              </a:rPr>
              <a:t>Title</a:t>
            </a:r>
          </a:p>
        </p:txBody>
      </p:sp>
      <p:sp>
        <p:nvSpPr>
          <p:cNvPr id="38" name="矩形 37">
            <a:extLst>
              <a:ext uri="{FF2B5EF4-FFF2-40B4-BE49-F238E27FC236}">
                <a16:creationId xmlns:a16="http://schemas.microsoft.com/office/drawing/2014/main" id="{72C0DD9C-140C-4867-AC89-F317DC88A1AA}"/>
              </a:ext>
            </a:extLst>
          </p:cNvPr>
          <p:cNvSpPr/>
          <p:nvPr/>
        </p:nvSpPr>
        <p:spPr>
          <a:xfrm>
            <a:off x="6624897" y="3459873"/>
            <a:ext cx="938515" cy="523220"/>
          </a:xfrm>
          <a:prstGeom prst="rect">
            <a:avLst/>
          </a:prstGeom>
        </p:spPr>
        <p:txBody>
          <a:bodyPr wrap="square">
            <a:spAutoFit/>
          </a:bodyPr>
          <a:lstStyle/>
          <a:p>
            <a:pPr algn="ctr"/>
            <a:r>
              <a:rPr lang="zh-CN" altLang="en-US" sz="2800" b="1" dirty="0">
                <a:solidFill>
                  <a:schemeClr val="bg1"/>
                </a:solidFill>
                <a:latin typeface="+mn-ea"/>
              </a:rPr>
              <a:t>Title</a:t>
            </a:r>
          </a:p>
        </p:txBody>
      </p:sp>
      <p:sp>
        <p:nvSpPr>
          <p:cNvPr id="39" name="矩形 38">
            <a:extLst>
              <a:ext uri="{FF2B5EF4-FFF2-40B4-BE49-F238E27FC236}">
                <a16:creationId xmlns:a16="http://schemas.microsoft.com/office/drawing/2014/main" id="{832DFE08-6F19-41E1-A8A4-685363742D9C}"/>
              </a:ext>
            </a:extLst>
          </p:cNvPr>
          <p:cNvSpPr/>
          <p:nvPr/>
        </p:nvSpPr>
        <p:spPr>
          <a:xfrm>
            <a:off x="8670775" y="3459873"/>
            <a:ext cx="938515" cy="523220"/>
          </a:xfrm>
          <a:prstGeom prst="rect">
            <a:avLst/>
          </a:prstGeom>
        </p:spPr>
        <p:txBody>
          <a:bodyPr wrap="square">
            <a:spAutoFit/>
          </a:bodyPr>
          <a:lstStyle/>
          <a:p>
            <a:pPr algn="ctr"/>
            <a:r>
              <a:rPr lang="zh-CN" altLang="en-US" sz="2800" b="1" dirty="0">
                <a:solidFill>
                  <a:schemeClr val="bg1"/>
                </a:solidFill>
                <a:latin typeface="+mn-ea"/>
              </a:rPr>
              <a:t>Title</a:t>
            </a:r>
          </a:p>
        </p:txBody>
      </p:sp>
      <p:grpSp>
        <p:nvGrpSpPr>
          <p:cNvPr id="40" name="组合 39">
            <a:extLst>
              <a:ext uri="{FF2B5EF4-FFF2-40B4-BE49-F238E27FC236}">
                <a16:creationId xmlns:a16="http://schemas.microsoft.com/office/drawing/2014/main" id="{254387AB-A67F-48BC-A6F2-1D09D1B88500}"/>
              </a:ext>
            </a:extLst>
          </p:cNvPr>
          <p:cNvGrpSpPr/>
          <p:nvPr/>
        </p:nvGrpSpPr>
        <p:grpSpPr>
          <a:xfrm>
            <a:off x="1920534" y="1727745"/>
            <a:ext cx="2133781" cy="1076499"/>
            <a:chOff x="647417" y="3604707"/>
            <a:chExt cx="2133781" cy="1076499"/>
          </a:xfrm>
        </p:grpSpPr>
        <p:sp>
          <p:nvSpPr>
            <p:cNvPr id="41" name="文本框 40">
              <a:extLst>
                <a:ext uri="{FF2B5EF4-FFF2-40B4-BE49-F238E27FC236}">
                  <a16:creationId xmlns:a16="http://schemas.microsoft.com/office/drawing/2014/main" id="{C970F4EB-FB95-4720-B8BC-72C9FC4B45F4}"/>
                </a:ext>
              </a:extLst>
            </p:cNvPr>
            <p:cNvSpPr txBox="1"/>
            <p:nvPr/>
          </p:nvSpPr>
          <p:spPr>
            <a:xfrm>
              <a:off x="647417" y="3604707"/>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42" name="文本框 41">
              <a:extLst>
                <a:ext uri="{FF2B5EF4-FFF2-40B4-BE49-F238E27FC236}">
                  <a16:creationId xmlns:a16="http://schemas.microsoft.com/office/drawing/2014/main" id="{947BB390-8CC3-47BD-B91F-A2FB05B1763F}"/>
                </a:ext>
              </a:extLst>
            </p:cNvPr>
            <p:cNvSpPr txBox="1"/>
            <p:nvPr/>
          </p:nvSpPr>
          <p:spPr>
            <a:xfrm>
              <a:off x="683233" y="3919844"/>
              <a:ext cx="2062148" cy="761362"/>
            </a:xfrm>
            <a:prstGeom prst="rect">
              <a:avLst/>
            </a:prstGeom>
            <a:noFill/>
          </p:spPr>
          <p:txBody>
            <a:bodyPr wrap="square" rtlCol="0">
              <a:spAutoFit/>
              <a:scene3d>
                <a:camera prst="orthographicFront"/>
                <a:lightRig rig="threePt" dir="t"/>
              </a:scene3d>
              <a:sp3d contourW="12700"/>
            </a:bodyPr>
            <a:lstStyle/>
            <a:p>
              <a:pPr>
                <a:lnSpc>
                  <a:spcPts val="1800"/>
                </a:lnSpc>
              </a:pPr>
              <a:r>
                <a:rPr lang="zh-CN" altLang="en-US" sz="1000" dirty="0">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sz="1000" dirty="0">
                <a:latin typeface="+mn-ea"/>
                <a:sym typeface="Arial" panose="020B0604020202020204" pitchFamily="34" charset="0"/>
              </a:endParaRPr>
            </a:p>
          </p:txBody>
        </p:sp>
      </p:grpSp>
      <p:grpSp>
        <p:nvGrpSpPr>
          <p:cNvPr id="43" name="组合 42">
            <a:extLst>
              <a:ext uri="{FF2B5EF4-FFF2-40B4-BE49-F238E27FC236}">
                <a16:creationId xmlns:a16="http://schemas.microsoft.com/office/drawing/2014/main" id="{E05FDF40-00F6-4F36-9965-A040EB745E40}"/>
              </a:ext>
            </a:extLst>
          </p:cNvPr>
          <p:cNvGrpSpPr/>
          <p:nvPr/>
        </p:nvGrpSpPr>
        <p:grpSpPr>
          <a:xfrm>
            <a:off x="6014394" y="1739034"/>
            <a:ext cx="2133781" cy="1065210"/>
            <a:chOff x="647417" y="3807909"/>
            <a:chExt cx="2133781" cy="1065210"/>
          </a:xfrm>
        </p:grpSpPr>
        <p:sp>
          <p:nvSpPr>
            <p:cNvPr id="44" name="文本框 43">
              <a:extLst>
                <a:ext uri="{FF2B5EF4-FFF2-40B4-BE49-F238E27FC236}">
                  <a16:creationId xmlns:a16="http://schemas.microsoft.com/office/drawing/2014/main" id="{F218BB68-0394-4700-9FEB-51B51A3E0A66}"/>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45" name="文本框 44">
              <a:extLst>
                <a:ext uri="{FF2B5EF4-FFF2-40B4-BE49-F238E27FC236}">
                  <a16:creationId xmlns:a16="http://schemas.microsoft.com/office/drawing/2014/main" id="{6A9E6525-D711-4809-8203-BFE8BB3C3259}"/>
                </a:ext>
              </a:extLst>
            </p:cNvPr>
            <p:cNvSpPr txBox="1"/>
            <p:nvPr/>
          </p:nvSpPr>
          <p:spPr>
            <a:xfrm>
              <a:off x="683233" y="4111757"/>
              <a:ext cx="2062148" cy="761362"/>
            </a:xfrm>
            <a:prstGeom prst="rect">
              <a:avLst/>
            </a:prstGeom>
            <a:noFill/>
          </p:spPr>
          <p:txBody>
            <a:bodyPr wrap="square" rtlCol="0">
              <a:spAutoFit/>
              <a:scene3d>
                <a:camera prst="orthographicFront"/>
                <a:lightRig rig="threePt" dir="t"/>
              </a:scene3d>
              <a:sp3d contourW="12700"/>
            </a:bodyPr>
            <a:lstStyle>
              <a:defPPr>
                <a:defRPr lang="zh-CN"/>
              </a:defPPr>
              <a:lvl1pPr>
                <a:lnSpc>
                  <a:spcPts val="1800"/>
                </a:lnSpc>
                <a:defRPr sz="1000"/>
              </a:lvl1pPr>
            </a:lstStyle>
            <a:p>
              <a:r>
                <a:rPr lang="zh-CN" altLang="en-US" dirty="0">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latin typeface="+mn-ea"/>
                <a:sym typeface="Arial" panose="020B0604020202020204" pitchFamily="34" charset="0"/>
              </a:endParaRPr>
            </a:p>
          </p:txBody>
        </p:sp>
      </p:grpSp>
      <p:grpSp>
        <p:nvGrpSpPr>
          <p:cNvPr id="46" name="组合 45">
            <a:extLst>
              <a:ext uri="{FF2B5EF4-FFF2-40B4-BE49-F238E27FC236}">
                <a16:creationId xmlns:a16="http://schemas.microsoft.com/office/drawing/2014/main" id="{49CD3903-E154-4ABA-A0BE-877F3FD002CB}"/>
              </a:ext>
            </a:extLst>
          </p:cNvPr>
          <p:cNvGrpSpPr/>
          <p:nvPr/>
        </p:nvGrpSpPr>
        <p:grpSpPr>
          <a:xfrm>
            <a:off x="3960236" y="4701283"/>
            <a:ext cx="2133781" cy="1053921"/>
            <a:chOff x="647417" y="3807909"/>
            <a:chExt cx="2133781" cy="1053921"/>
          </a:xfrm>
        </p:grpSpPr>
        <p:sp>
          <p:nvSpPr>
            <p:cNvPr id="47" name="文本框 46">
              <a:extLst>
                <a:ext uri="{FF2B5EF4-FFF2-40B4-BE49-F238E27FC236}">
                  <a16:creationId xmlns:a16="http://schemas.microsoft.com/office/drawing/2014/main" id="{280514D3-18F7-4D64-9360-C560DBCF7C76}"/>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48" name="文本框 47">
              <a:extLst>
                <a:ext uri="{FF2B5EF4-FFF2-40B4-BE49-F238E27FC236}">
                  <a16:creationId xmlns:a16="http://schemas.microsoft.com/office/drawing/2014/main" id="{06C210C9-EFBA-4B58-9931-4A72FF2AC213}"/>
                </a:ext>
              </a:extLst>
            </p:cNvPr>
            <p:cNvSpPr txBox="1"/>
            <p:nvPr/>
          </p:nvSpPr>
          <p:spPr>
            <a:xfrm>
              <a:off x="683233" y="4100468"/>
              <a:ext cx="2062148" cy="761362"/>
            </a:xfrm>
            <a:prstGeom prst="rect">
              <a:avLst/>
            </a:prstGeom>
            <a:noFill/>
          </p:spPr>
          <p:txBody>
            <a:bodyPr wrap="square" rtlCol="0">
              <a:spAutoFit/>
              <a:scene3d>
                <a:camera prst="orthographicFront"/>
                <a:lightRig rig="threePt" dir="t"/>
              </a:scene3d>
              <a:sp3d contourW="12700"/>
            </a:bodyPr>
            <a:lstStyle>
              <a:defPPr>
                <a:defRPr lang="zh-CN"/>
              </a:defPPr>
              <a:lvl1pPr>
                <a:lnSpc>
                  <a:spcPts val="1800"/>
                </a:lnSpc>
                <a:defRPr sz="1000"/>
              </a:lvl1pPr>
            </a:lstStyle>
            <a:p>
              <a:r>
                <a:rPr lang="zh-CN" altLang="en-US" dirty="0">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latin typeface="+mn-ea"/>
                <a:sym typeface="Arial" panose="020B0604020202020204" pitchFamily="34" charset="0"/>
              </a:endParaRPr>
            </a:p>
          </p:txBody>
        </p:sp>
      </p:grpSp>
      <p:grpSp>
        <p:nvGrpSpPr>
          <p:cNvPr id="49" name="组合 48">
            <a:extLst>
              <a:ext uri="{FF2B5EF4-FFF2-40B4-BE49-F238E27FC236}">
                <a16:creationId xmlns:a16="http://schemas.microsoft.com/office/drawing/2014/main" id="{E8B4F842-4C19-4693-862C-2D15B6027440}"/>
              </a:ext>
            </a:extLst>
          </p:cNvPr>
          <p:cNvGrpSpPr/>
          <p:nvPr/>
        </p:nvGrpSpPr>
        <p:grpSpPr>
          <a:xfrm>
            <a:off x="8054096" y="4701283"/>
            <a:ext cx="2133781" cy="1065210"/>
            <a:chOff x="647417" y="3807909"/>
            <a:chExt cx="2133781" cy="1065210"/>
          </a:xfrm>
        </p:grpSpPr>
        <p:sp>
          <p:nvSpPr>
            <p:cNvPr id="50" name="文本框 49">
              <a:extLst>
                <a:ext uri="{FF2B5EF4-FFF2-40B4-BE49-F238E27FC236}">
                  <a16:creationId xmlns:a16="http://schemas.microsoft.com/office/drawing/2014/main" id="{6FEB254D-3339-4098-98EF-1181324499E0}"/>
                </a:ext>
              </a:extLst>
            </p:cNvPr>
            <p:cNvSpPr txBox="1"/>
            <p:nvPr/>
          </p:nvSpPr>
          <p:spPr>
            <a:xfrm>
              <a:off x="647417" y="3807909"/>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cs typeface="+mn-ea"/>
                  <a:sym typeface="+mn-lt"/>
                </a:rPr>
                <a:t>Add text</a:t>
              </a:r>
            </a:p>
          </p:txBody>
        </p:sp>
        <p:sp>
          <p:nvSpPr>
            <p:cNvPr id="51" name="文本框 50">
              <a:extLst>
                <a:ext uri="{FF2B5EF4-FFF2-40B4-BE49-F238E27FC236}">
                  <a16:creationId xmlns:a16="http://schemas.microsoft.com/office/drawing/2014/main" id="{2D4A1407-B498-40CF-AE25-8B123E217000}"/>
                </a:ext>
              </a:extLst>
            </p:cNvPr>
            <p:cNvSpPr txBox="1"/>
            <p:nvPr/>
          </p:nvSpPr>
          <p:spPr>
            <a:xfrm>
              <a:off x="683233" y="4111757"/>
              <a:ext cx="2062148" cy="761362"/>
            </a:xfrm>
            <a:prstGeom prst="rect">
              <a:avLst/>
            </a:prstGeom>
            <a:noFill/>
          </p:spPr>
          <p:txBody>
            <a:bodyPr wrap="square" rtlCol="0">
              <a:spAutoFit/>
              <a:scene3d>
                <a:camera prst="orthographicFront"/>
                <a:lightRig rig="threePt" dir="t"/>
              </a:scene3d>
              <a:sp3d contourW="12700"/>
            </a:bodyPr>
            <a:lstStyle>
              <a:defPPr>
                <a:defRPr lang="zh-CN"/>
              </a:defPPr>
              <a:lvl1pPr>
                <a:lnSpc>
                  <a:spcPts val="1800"/>
                </a:lnSpc>
                <a:defRPr sz="1000"/>
              </a:lvl1pPr>
            </a:lstStyle>
            <a:p>
              <a:r>
                <a:rPr lang="zh-CN" altLang="en-US" dirty="0">
                  <a:latin typeface="+mn-ea"/>
                  <a:sym typeface="Arial" panose="020B0604020202020204" pitchFamily="34" charset="0"/>
                </a:rPr>
                <a:t>Please add specific content here, the text as concise as possible, simple instructions can be, do not have to be too cumbersome, pay attention to the appearance of the layout.</a:t>
              </a:r>
              <a:endParaRPr lang="en-US" altLang="zh-CN" dirty="0">
                <a:latin typeface="+mn-ea"/>
                <a:sym typeface="Arial" panose="020B0604020202020204" pitchFamily="34" charset="0"/>
              </a:endParaRPr>
            </a:p>
          </p:txBody>
        </p:sp>
      </p:grpSp>
    </p:spTree>
    <p:extLst>
      <p:ext uri="{BB962C8B-B14F-4D97-AF65-F5344CB8AC3E}">
        <p14:creationId xmlns:p14="http://schemas.microsoft.com/office/powerpoint/2010/main" val="835290749"/>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par>
                                <p:cTn id="30" presetID="16" presetClass="entr" presetSubtype="21"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inVertical)">
                                      <p:cBhvr>
                                        <p:cTn id="38" dur="500"/>
                                        <p:tgtEl>
                                          <p:spTgt spid="3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arn(inVertical)">
                                      <p:cBhvr>
                                        <p:cTn id="53" dur="500"/>
                                        <p:tgtEl>
                                          <p:spTgt spid="3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arn(inVertical)">
                                      <p:cBhvr>
                                        <p:cTn id="56" dur="500"/>
                                        <p:tgtEl>
                                          <p:spTgt spid="39"/>
                                        </p:tgtEl>
                                      </p:cBhvr>
                                    </p:animEffect>
                                  </p:childTnLst>
                                </p:cTn>
                              </p:par>
                              <p:par>
                                <p:cTn id="57" presetID="16" presetClass="entr" presetSubtype="21"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arn(inVertical)">
                                      <p:cBhvr>
                                        <p:cTn id="62" dur="500"/>
                                        <p:tgtEl>
                                          <p:spTgt spid="43"/>
                                        </p:tgtEl>
                                      </p:cBhvr>
                                    </p:animEffect>
                                  </p:childTnLst>
                                </p:cTn>
                              </p:par>
                              <p:par>
                                <p:cTn id="63" presetID="16" presetClass="entr" presetSubtype="21"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par>
                                <p:cTn id="66" presetID="16" presetClass="entr" presetSubtype="21"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barn(inVertical)">
                                      <p:cBhvr>
                                        <p:cTn id="6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32" grpId="0" animBg="1"/>
      <p:bldP spid="33" grpId="0" animBg="1"/>
      <p:bldP spid="34" grpId="0" animBg="1"/>
      <p:bldP spid="35" grpId="0" animBg="1"/>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DBC84D0-C8D0-40EA-86CF-6A703D31C72A}"/>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3287F38A-8BF9-4E86-BE96-F957BB162298}"/>
              </a:ext>
            </a:extLst>
          </p:cNvPr>
          <p:cNvSpPr txBox="1"/>
          <p:nvPr/>
        </p:nvSpPr>
        <p:spPr>
          <a:xfrm>
            <a:off x="1897640" y="280336"/>
            <a:ext cx="1873665" cy="5477510"/>
          </a:xfrm>
          <a:prstGeom prst="rect">
            <a:avLst/>
          </a:prstGeom>
          <a:noFill/>
        </p:spPr>
        <p:txBody>
          <a:bodyPr wrap="square" rtlCol="0">
            <a:spAutoFit/>
          </a:bodyPr>
          <a:lstStyle/>
          <a:p>
            <a:r>
              <a:rPr lang="en-US" altLang="zh-CN" sz="35000" kern="800" spc="800" dirty="0">
                <a:gradFill flip="none" rotWithShape="1">
                  <a:gsLst>
                    <a:gs pos="100000">
                      <a:srgbClr val="9E9EF8"/>
                    </a:gs>
                    <a:gs pos="0">
                      <a:srgbClr val="5E368F"/>
                    </a:gs>
                  </a:gsLst>
                  <a:lin ang="16200000" scaled="1"/>
                  <a:tileRect/>
                </a:gradFill>
                <a:latin typeface="Aharoni" panose="02010803020104030203" pitchFamily="2" charset="-79"/>
                <a:ea typeface="方正黑体简体" panose="03000509000000000000" pitchFamily="65" charset="-122"/>
                <a:cs typeface="Aharoni" panose="02010803020104030203" pitchFamily="2" charset="-79"/>
              </a:rPr>
              <a:t>2</a:t>
            </a:r>
            <a:endParaRPr lang="zh-CN" altLang="en-US" sz="35000" kern="800" spc="800" dirty="0">
              <a:gradFill flip="none" rotWithShape="1">
                <a:gsLst>
                  <a:gs pos="100000">
                    <a:srgbClr val="9E9EF8"/>
                  </a:gs>
                  <a:gs pos="0">
                    <a:srgbClr val="5E368F"/>
                  </a:gs>
                </a:gsLst>
                <a:lin ang="16200000" scaled="1"/>
                <a:tileRect/>
              </a:gradFill>
              <a:latin typeface="Aharoni" panose="02010803020104030203" pitchFamily="2" charset="-79"/>
              <a:ea typeface="方正黑体简体" panose="03000509000000000000" pitchFamily="65" charset="-122"/>
              <a:cs typeface="Aharoni" panose="02010803020104030203" pitchFamily="2" charset="-79"/>
            </a:endParaRPr>
          </a:p>
        </p:txBody>
      </p:sp>
      <p:sp>
        <p:nvSpPr>
          <p:cNvPr id="6" name="文本框 5">
            <a:extLst>
              <a:ext uri="{FF2B5EF4-FFF2-40B4-BE49-F238E27FC236}">
                <a16:creationId xmlns:a16="http://schemas.microsoft.com/office/drawing/2014/main" id="{FE668732-105B-402A-9D7B-DCFE34717B43}"/>
              </a:ext>
            </a:extLst>
          </p:cNvPr>
          <p:cNvSpPr txBox="1"/>
          <p:nvPr/>
        </p:nvSpPr>
        <p:spPr>
          <a:xfrm>
            <a:off x="1067623" y="4671145"/>
            <a:ext cx="4382734" cy="584775"/>
          </a:xfrm>
          <a:prstGeom prst="rect">
            <a:avLst/>
          </a:prstGeom>
          <a:noFill/>
        </p:spPr>
        <p:txBody>
          <a:bodyPr wrap="square" rtlCol="0">
            <a:spAutoFit/>
          </a:bodyPr>
          <a:lstStyle/>
          <a:p>
            <a:r>
              <a:rPr lang="zh-CN" altLang="en-US" sz="3200" dirty="0">
                <a:solidFill>
                  <a:srgbClr val="323037"/>
                </a:solidFill>
                <a:ea typeface="方正黑体简体" panose="03000509000000000000" pitchFamily="65" charset="-122"/>
              </a:rPr>
              <a:t>Team communication</a:t>
            </a:r>
          </a:p>
        </p:txBody>
      </p:sp>
      <p:sp>
        <p:nvSpPr>
          <p:cNvPr id="7" name="文本框 6">
            <a:extLst>
              <a:ext uri="{FF2B5EF4-FFF2-40B4-BE49-F238E27FC236}">
                <a16:creationId xmlns:a16="http://schemas.microsoft.com/office/drawing/2014/main" id="{794B7B4D-B868-45DF-8110-311344D5EBDF}"/>
              </a:ext>
            </a:extLst>
          </p:cNvPr>
          <p:cNvSpPr txBox="1"/>
          <p:nvPr/>
        </p:nvSpPr>
        <p:spPr>
          <a:xfrm>
            <a:off x="389890" y="5385435"/>
            <a:ext cx="5106035" cy="511810"/>
          </a:xfrm>
          <a:prstGeom prst="rect">
            <a:avLst/>
          </a:prstGeom>
          <a:noFill/>
        </p:spPr>
        <p:txBody>
          <a:bodyPr wrap="square" rtlCol="0">
            <a:spAutoFit/>
            <a:scene3d>
              <a:camera prst="orthographicFront"/>
              <a:lightRig rig="threePt" dir="t"/>
            </a:scene3d>
            <a:sp3d contourW="12700"/>
          </a:bodyPr>
          <a:lstStyle/>
          <a:p>
            <a:pPr algn="ctr" defTabSz="457200">
              <a:lnSpc>
                <a:spcPct val="114000"/>
              </a:lnSpc>
            </a:pPr>
            <a:r>
              <a:rPr lang="en-US" altLang="zh-CN" sz="1200" dirty="0">
                <a:solidFill>
                  <a:srgbClr val="323037"/>
                </a:solidFill>
                <a:latin typeface="Century Gothic" panose="020B0502020202020204" pitchFamily="34" charset="0"/>
                <a:ea typeface="方正黑体简体" panose="03000509000000000000" pitchFamily="65" charset="-122"/>
              </a:rPr>
              <a:t>The user-document can on a project or or </a:t>
            </a:r>
            <a:r>
              <a:rPr lang="en-US" altLang="zh-CN" sz="1200" dirty="0" err="1">
                <a:solidFill>
                  <a:srgbClr val="323037"/>
                </a:solidFill>
                <a:latin typeface="Century Gothic" panose="020B0502020202020204" pitchFamily="34" charset="0"/>
                <a:ea typeface="方正黑体简体" panose="03000509000000000000" pitchFamily="65" charset="-122"/>
              </a:rPr>
              <a:t>computer.or</a:t>
            </a:r>
            <a:r>
              <a:rPr lang="en-US" altLang="zh-CN" sz="1200" dirty="0">
                <a:solidFill>
                  <a:srgbClr val="323037"/>
                </a:solidFill>
                <a:latin typeface="Century Gothic" panose="020B0502020202020204" pitchFamily="34" charset="0"/>
                <a:ea typeface="方正黑体简体" panose="03000509000000000000" pitchFamily="65" charset="-122"/>
              </a:rPr>
              <a:t> presentation and make it film</a:t>
            </a:r>
          </a:p>
        </p:txBody>
      </p:sp>
      <p:grpSp>
        <p:nvGrpSpPr>
          <p:cNvPr id="8" name="组合 7">
            <a:extLst>
              <a:ext uri="{FF2B5EF4-FFF2-40B4-BE49-F238E27FC236}">
                <a16:creationId xmlns:a16="http://schemas.microsoft.com/office/drawing/2014/main" id="{4CBFBD24-A93C-4609-9865-748783976F32}"/>
              </a:ext>
            </a:extLst>
          </p:cNvPr>
          <p:cNvGrpSpPr/>
          <p:nvPr/>
        </p:nvGrpSpPr>
        <p:grpSpPr>
          <a:xfrm>
            <a:off x="6216398" y="988656"/>
            <a:ext cx="4880688" cy="4880688"/>
            <a:chOff x="2733676" y="-3284219"/>
            <a:chExt cx="6772274" cy="6772274"/>
          </a:xfrm>
        </p:grpSpPr>
        <p:pic>
          <p:nvPicPr>
            <p:cNvPr id="9" name="图片 8">
              <a:extLst>
                <a:ext uri="{FF2B5EF4-FFF2-40B4-BE49-F238E27FC236}">
                  <a16:creationId xmlns:a16="http://schemas.microsoft.com/office/drawing/2014/main" id="{C9AA3E82-6E3C-4384-B421-86A59316A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10" name="图片 9">
              <a:extLst>
                <a:ext uri="{FF2B5EF4-FFF2-40B4-BE49-F238E27FC236}">
                  <a16:creationId xmlns:a16="http://schemas.microsoft.com/office/drawing/2014/main" id="{72E93588-8370-41BC-A472-480BBFAEE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11" name="图片 10">
              <a:extLst>
                <a:ext uri="{FF2B5EF4-FFF2-40B4-BE49-F238E27FC236}">
                  <a16:creationId xmlns:a16="http://schemas.microsoft.com/office/drawing/2014/main" id="{19EDC528-AA1B-43F8-BF7E-46D3AABE0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12" name="图片 11">
              <a:extLst>
                <a:ext uri="{FF2B5EF4-FFF2-40B4-BE49-F238E27FC236}">
                  <a16:creationId xmlns:a16="http://schemas.microsoft.com/office/drawing/2014/main" id="{562BE346-F0BB-45A5-81F3-7295D6195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13" name="图片 12">
              <a:extLst>
                <a:ext uri="{FF2B5EF4-FFF2-40B4-BE49-F238E27FC236}">
                  <a16:creationId xmlns:a16="http://schemas.microsoft.com/office/drawing/2014/main" id="{85D4F66E-566E-4B4F-98A9-B8BB1C266A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14" name="图片 13">
              <a:extLst>
                <a:ext uri="{FF2B5EF4-FFF2-40B4-BE49-F238E27FC236}">
                  <a16:creationId xmlns:a16="http://schemas.microsoft.com/office/drawing/2014/main" id="{87AAAF82-EF81-4417-9D95-697A368419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15" name="图片 14">
              <a:extLst>
                <a:ext uri="{FF2B5EF4-FFF2-40B4-BE49-F238E27FC236}">
                  <a16:creationId xmlns:a16="http://schemas.microsoft.com/office/drawing/2014/main" id="{5B7D6BA0-671A-4B1E-8483-F944FD760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16" name="图片 15">
              <a:extLst>
                <a:ext uri="{FF2B5EF4-FFF2-40B4-BE49-F238E27FC236}">
                  <a16:creationId xmlns:a16="http://schemas.microsoft.com/office/drawing/2014/main" id="{0CEFB83A-0E81-400B-ABD2-8ACCF5ACD98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Tree>
    <p:extLst>
      <p:ext uri="{BB962C8B-B14F-4D97-AF65-F5344CB8AC3E}">
        <p14:creationId xmlns:p14="http://schemas.microsoft.com/office/powerpoint/2010/main" val="169126761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A9145E-1E22-4FAC-B2A5-D5AB1725B4CC}"/>
              </a:ext>
            </a:extLst>
          </p:cNvPr>
          <p:cNvSpPr/>
          <p:nvPr/>
        </p:nvSpPr>
        <p:spPr>
          <a:xfrm>
            <a:off x="0" y="0"/>
            <a:ext cx="12192000" cy="6858000"/>
          </a:xfrm>
          <a:prstGeom prst="rect">
            <a:avLst/>
          </a:prstGeom>
          <a:solidFill>
            <a:srgbClr val="EE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C9685330-D381-4702-86CC-258E9EB72EA6}"/>
              </a:ext>
            </a:extLst>
          </p:cNvPr>
          <p:cNvGrpSpPr/>
          <p:nvPr/>
        </p:nvGrpSpPr>
        <p:grpSpPr>
          <a:xfrm>
            <a:off x="-1130431" y="-1192882"/>
            <a:ext cx="2446656" cy="2446656"/>
            <a:chOff x="2733676" y="-3284219"/>
            <a:chExt cx="6772274" cy="6772274"/>
          </a:xfrm>
        </p:grpSpPr>
        <p:pic>
          <p:nvPicPr>
            <p:cNvPr id="54" name="图片 53">
              <a:extLst>
                <a:ext uri="{FF2B5EF4-FFF2-40B4-BE49-F238E27FC236}">
                  <a16:creationId xmlns:a16="http://schemas.microsoft.com/office/drawing/2014/main" id="{BBE5FE93-F3A5-4897-BEA0-538956312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6" y="-3284219"/>
              <a:ext cx="6772274" cy="6772274"/>
            </a:xfrm>
            <a:prstGeom prst="rect">
              <a:avLst/>
            </a:prstGeom>
          </p:spPr>
        </p:pic>
        <p:pic>
          <p:nvPicPr>
            <p:cNvPr id="55" name="图片 54">
              <a:extLst>
                <a:ext uri="{FF2B5EF4-FFF2-40B4-BE49-F238E27FC236}">
                  <a16:creationId xmlns:a16="http://schemas.microsoft.com/office/drawing/2014/main" id="{AA19A37B-70CB-4887-A934-9771509D5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8658" y="-1521678"/>
              <a:ext cx="2392833" cy="2392833"/>
            </a:xfrm>
            <a:prstGeom prst="rect">
              <a:avLst/>
            </a:prstGeom>
          </p:spPr>
        </p:pic>
        <p:pic>
          <p:nvPicPr>
            <p:cNvPr id="56" name="图片 55">
              <a:extLst>
                <a:ext uri="{FF2B5EF4-FFF2-40B4-BE49-F238E27FC236}">
                  <a16:creationId xmlns:a16="http://schemas.microsoft.com/office/drawing/2014/main" id="{52BC7086-CD3B-4AAF-9A1F-4763926D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568" y="1807689"/>
              <a:ext cx="745923" cy="799754"/>
            </a:xfrm>
            <a:prstGeom prst="rect">
              <a:avLst/>
            </a:prstGeom>
          </p:spPr>
        </p:pic>
        <p:pic>
          <p:nvPicPr>
            <p:cNvPr id="57" name="图片 56">
              <a:extLst>
                <a:ext uri="{FF2B5EF4-FFF2-40B4-BE49-F238E27FC236}">
                  <a16:creationId xmlns:a16="http://schemas.microsoft.com/office/drawing/2014/main" id="{D690CAED-F2D4-49BA-8FC7-AC00ADDCC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138" y="-276381"/>
              <a:ext cx="952499" cy="952499"/>
            </a:xfrm>
            <a:prstGeom prst="rect">
              <a:avLst/>
            </a:prstGeom>
          </p:spPr>
        </p:pic>
        <p:pic>
          <p:nvPicPr>
            <p:cNvPr id="58" name="图片 57">
              <a:extLst>
                <a:ext uri="{FF2B5EF4-FFF2-40B4-BE49-F238E27FC236}">
                  <a16:creationId xmlns:a16="http://schemas.microsoft.com/office/drawing/2014/main" id="{A91EA897-BDD6-422D-8508-11172032F9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4394" y="433062"/>
              <a:ext cx="315535" cy="338306"/>
            </a:xfrm>
            <a:prstGeom prst="rect">
              <a:avLst/>
            </a:prstGeom>
          </p:spPr>
        </p:pic>
        <p:pic>
          <p:nvPicPr>
            <p:cNvPr id="59" name="图片 58">
              <a:extLst>
                <a:ext uri="{FF2B5EF4-FFF2-40B4-BE49-F238E27FC236}">
                  <a16:creationId xmlns:a16="http://schemas.microsoft.com/office/drawing/2014/main" id="{963E4158-6284-445F-9B52-A5AF54B60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381" y="-1628931"/>
              <a:ext cx="847881" cy="847881"/>
            </a:xfrm>
            <a:prstGeom prst="rect">
              <a:avLst/>
            </a:prstGeom>
          </p:spPr>
        </p:pic>
        <p:pic>
          <p:nvPicPr>
            <p:cNvPr id="60" name="图片 59">
              <a:extLst>
                <a:ext uri="{FF2B5EF4-FFF2-40B4-BE49-F238E27FC236}">
                  <a16:creationId xmlns:a16="http://schemas.microsoft.com/office/drawing/2014/main" id="{6EAA66DE-A23E-4AEF-959E-2F309B8485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6478" y="-2034187"/>
              <a:ext cx="478013" cy="512509"/>
            </a:xfrm>
            <a:prstGeom prst="rect">
              <a:avLst/>
            </a:prstGeom>
          </p:spPr>
        </p:pic>
        <p:pic>
          <p:nvPicPr>
            <p:cNvPr id="61" name="图片 60">
              <a:extLst>
                <a:ext uri="{FF2B5EF4-FFF2-40B4-BE49-F238E27FC236}">
                  <a16:creationId xmlns:a16="http://schemas.microsoft.com/office/drawing/2014/main" id="{1B99753D-910D-4D21-87EC-29B342AE37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108868" y="-733425"/>
              <a:ext cx="266568" cy="266568"/>
            </a:xfrm>
            <a:prstGeom prst="rect">
              <a:avLst/>
            </a:prstGeom>
          </p:spPr>
        </p:pic>
      </p:grpSp>
      <p:sp>
        <p:nvSpPr>
          <p:cNvPr id="62" name="文本框 61">
            <a:extLst>
              <a:ext uri="{FF2B5EF4-FFF2-40B4-BE49-F238E27FC236}">
                <a16:creationId xmlns:a16="http://schemas.microsoft.com/office/drawing/2014/main" id="{21D9AAAA-2E8B-4E7B-88FE-2058636D74E0}"/>
              </a:ext>
            </a:extLst>
          </p:cNvPr>
          <p:cNvSpPr txBox="1"/>
          <p:nvPr/>
        </p:nvSpPr>
        <p:spPr>
          <a:xfrm>
            <a:off x="1316224" y="344745"/>
            <a:ext cx="6814901" cy="553085"/>
          </a:xfrm>
          <a:prstGeom prst="rect">
            <a:avLst/>
          </a:prstGeom>
          <a:noFill/>
        </p:spPr>
        <p:txBody>
          <a:bodyPr wrap="square" rtlCol="0">
            <a:spAutoFit/>
          </a:bodyPr>
          <a:lstStyle/>
          <a:p>
            <a:r>
              <a:rPr lang="en-US" altLang="zh-CN" sz="3000" dirty="0">
                <a:solidFill>
                  <a:srgbClr val="323037"/>
                </a:solidFill>
                <a:latin typeface="方正黑体简体" panose="03000509000000000000" pitchFamily="65" charset="-122"/>
                <a:ea typeface="方正黑体简体" panose="03000509000000000000" pitchFamily="65" charset="-122"/>
              </a:rPr>
              <a:t>02 </a:t>
            </a:r>
            <a:r>
              <a:rPr lang="zh-CN" altLang="en-US" sz="3000" dirty="0">
                <a:solidFill>
                  <a:srgbClr val="323037"/>
                </a:solidFill>
                <a:latin typeface="方正黑体简体" panose="03000509000000000000" pitchFamily="65" charset="-122"/>
                <a:ea typeface="方正黑体简体" panose="03000509000000000000" pitchFamily="65" charset="-122"/>
              </a:rPr>
              <a:t>Team communication</a:t>
            </a:r>
          </a:p>
        </p:txBody>
      </p:sp>
      <p:grpSp>
        <p:nvGrpSpPr>
          <p:cNvPr id="52" name="组合 51">
            <a:extLst>
              <a:ext uri="{FF2B5EF4-FFF2-40B4-BE49-F238E27FC236}">
                <a16:creationId xmlns:a16="http://schemas.microsoft.com/office/drawing/2014/main" id="{2DAF9684-16DE-4A12-ABFB-1A8B9202396D}"/>
              </a:ext>
            </a:extLst>
          </p:cNvPr>
          <p:cNvGrpSpPr/>
          <p:nvPr/>
        </p:nvGrpSpPr>
        <p:grpSpPr>
          <a:xfrm>
            <a:off x="6366058" y="4069080"/>
            <a:ext cx="851874" cy="851874"/>
            <a:chOff x="5731058" y="2070100"/>
            <a:chExt cx="851874" cy="851874"/>
          </a:xfrm>
        </p:grpSpPr>
        <p:sp>
          <p:nvSpPr>
            <p:cNvPr id="63" name="椭圆 62">
              <a:extLst>
                <a:ext uri="{FF2B5EF4-FFF2-40B4-BE49-F238E27FC236}">
                  <a16:creationId xmlns:a16="http://schemas.microsoft.com/office/drawing/2014/main" id="{5A3E7CE6-B4C3-4840-B1F9-C585D35809F3}"/>
                </a:ext>
              </a:extLst>
            </p:cNvPr>
            <p:cNvSpPr/>
            <p:nvPr/>
          </p:nvSpPr>
          <p:spPr>
            <a:xfrm>
              <a:off x="5731058" y="2070100"/>
              <a:ext cx="851874" cy="851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mn-ea"/>
              </a:endParaRPr>
            </a:p>
          </p:txBody>
        </p:sp>
        <p:sp>
          <p:nvSpPr>
            <p:cNvPr id="64" name="椭圆 13">
              <a:extLst>
                <a:ext uri="{FF2B5EF4-FFF2-40B4-BE49-F238E27FC236}">
                  <a16:creationId xmlns:a16="http://schemas.microsoft.com/office/drawing/2014/main" id="{CBF93E8C-8A1B-4AF3-8733-54B175418BEC}"/>
                </a:ext>
              </a:extLst>
            </p:cNvPr>
            <p:cNvSpPr/>
            <p:nvPr/>
          </p:nvSpPr>
          <p:spPr>
            <a:xfrm>
              <a:off x="5976921" y="2303294"/>
              <a:ext cx="360149" cy="385486"/>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rgbClr val="5E36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mn-ea"/>
              </a:endParaRPr>
            </a:p>
          </p:txBody>
        </p:sp>
      </p:grpSp>
      <p:grpSp>
        <p:nvGrpSpPr>
          <p:cNvPr id="65" name="组合 64">
            <a:extLst>
              <a:ext uri="{FF2B5EF4-FFF2-40B4-BE49-F238E27FC236}">
                <a16:creationId xmlns:a16="http://schemas.microsoft.com/office/drawing/2014/main" id="{C55A6792-B82B-4BDD-9B32-8F943C51D2D8}"/>
              </a:ext>
            </a:extLst>
          </p:cNvPr>
          <p:cNvGrpSpPr/>
          <p:nvPr/>
        </p:nvGrpSpPr>
        <p:grpSpPr>
          <a:xfrm>
            <a:off x="7696804" y="4069080"/>
            <a:ext cx="851874" cy="851874"/>
            <a:chOff x="8148329" y="2070100"/>
            <a:chExt cx="851874" cy="851874"/>
          </a:xfrm>
        </p:grpSpPr>
        <p:sp>
          <p:nvSpPr>
            <p:cNvPr id="66" name="椭圆 65">
              <a:extLst>
                <a:ext uri="{FF2B5EF4-FFF2-40B4-BE49-F238E27FC236}">
                  <a16:creationId xmlns:a16="http://schemas.microsoft.com/office/drawing/2014/main" id="{6E95643C-3042-4A17-890A-004BD7B27DB3}"/>
                </a:ext>
              </a:extLst>
            </p:cNvPr>
            <p:cNvSpPr/>
            <p:nvPr/>
          </p:nvSpPr>
          <p:spPr>
            <a:xfrm>
              <a:off x="8148329" y="2070100"/>
              <a:ext cx="851874" cy="851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mn-ea"/>
              </a:endParaRPr>
            </a:p>
          </p:txBody>
        </p:sp>
        <p:sp>
          <p:nvSpPr>
            <p:cNvPr id="67" name="椭圆 15">
              <a:extLst>
                <a:ext uri="{FF2B5EF4-FFF2-40B4-BE49-F238E27FC236}">
                  <a16:creationId xmlns:a16="http://schemas.microsoft.com/office/drawing/2014/main" id="{78935958-1C19-44D9-9EDC-5CCAC3FBC49B}"/>
                </a:ext>
              </a:extLst>
            </p:cNvPr>
            <p:cNvSpPr/>
            <p:nvPr/>
          </p:nvSpPr>
          <p:spPr>
            <a:xfrm>
              <a:off x="8381524" y="2303294"/>
              <a:ext cx="385486" cy="38548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5E36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mn-ea"/>
              </a:endParaRPr>
            </a:p>
          </p:txBody>
        </p:sp>
      </p:grpSp>
      <p:grpSp>
        <p:nvGrpSpPr>
          <p:cNvPr id="68" name="组合 67">
            <a:extLst>
              <a:ext uri="{FF2B5EF4-FFF2-40B4-BE49-F238E27FC236}">
                <a16:creationId xmlns:a16="http://schemas.microsoft.com/office/drawing/2014/main" id="{04D2A87D-004A-4B5D-B3FD-4236DBBA76CC}"/>
              </a:ext>
            </a:extLst>
          </p:cNvPr>
          <p:cNvGrpSpPr/>
          <p:nvPr/>
        </p:nvGrpSpPr>
        <p:grpSpPr>
          <a:xfrm>
            <a:off x="9026915" y="4069080"/>
            <a:ext cx="851874" cy="851874"/>
            <a:chOff x="10565600" y="2070100"/>
            <a:chExt cx="851874" cy="851874"/>
          </a:xfrm>
        </p:grpSpPr>
        <p:sp>
          <p:nvSpPr>
            <p:cNvPr id="69" name="椭圆 68">
              <a:extLst>
                <a:ext uri="{FF2B5EF4-FFF2-40B4-BE49-F238E27FC236}">
                  <a16:creationId xmlns:a16="http://schemas.microsoft.com/office/drawing/2014/main" id="{37413150-225A-479B-85D5-2B91E70E505A}"/>
                </a:ext>
              </a:extLst>
            </p:cNvPr>
            <p:cNvSpPr/>
            <p:nvPr/>
          </p:nvSpPr>
          <p:spPr>
            <a:xfrm>
              <a:off x="10565600" y="2070100"/>
              <a:ext cx="851874" cy="851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mn-ea"/>
              </a:endParaRPr>
            </a:p>
          </p:txBody>
        </p:sp>
        <p:sp>
          <p:nvSpPr>
            <p:cNvPr id="70" name="椭圆 17">
              <a:extLst>
                <a:ext uri="{FF2B5EF4-FFF2-40B4-BE49-F238E27FC236}">
                  <a16:creationId xmlns:a16="http://schemas.microsoft.com/office/drawing/2014/main" id="{94BB650F-A60F-47C0-90E4-D22DB24BE530}"/>
                </a:ext>
              </a:extLst>
            </p:cNvPr>
            <p:cNvSpPr/>
            <p:nvPr/>
          </p:nvSpPr>
          <p:spPr>
            <a:xfrm>
              <a:off x="10798795" y="2319098"/>
              <a:ext cx="385486" cy="353878"/>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5E36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mn-ea"/>
              </a:endParaRPr>
            </a:p>
          </p:txBody>
        </p:sp>
      </p:grpSp>
      <p:grpSp>
        <p:nvGrpSpPr>
          <p:cNvPr id="71" name="组合 70">
            <a:extLst>
              <a:ext uri="{FF2B5EF4-FFF2-40B4-BE49-F238E27FC236}">
                <a16:creationId xmlns:a16="http://schemas.microsoft.com/office/drawing/2014/main" id="{E2BD185A-5FBE-4316-B8FE-AF98C37B2A11}"/>
              </a:ext>
            </a:extLst>
          </p:cNvPr>
          <p:cNvGrpSpPr/>
          <p:nvPr/>
        </p:nvGrpSpPr>
        <p:grpSpPr>
          <a:xfrm>
            <a:off x="5806144" y="2288478"/>
            <a:ext cx="5050769" cy="1385036"/>
            <a:chOff x="6959890" y="2082463"/>
            <a:chExt cx="5050769" cy="1385036"/>
          </a:xfrm>
        </p:grpSpPr>
        <p:sp>
          <p:nvSpPr>
            <p:cNvPr id="72" name="TextBox 19">
              <a:extLst>
                <a:ext uri="{FF2B5EF4-FFF2-40B4-BE49-F238E27FC236}">
                  <a16:creationId xmlns:a16="http://schemas.microsoft.com/office/drawing/2014/main" id="{4E6BA910-1C9A-4219-9A1C-62ADD2DCD0B5}"/>
                </a:ext>
              </a:extLst>
            </p:cNvPr>
            <p:cNvSpPr txBox="1"/>
            <p:nvPr/>
          </p:nvSpPr>
          <p:spPr>
            <a:xfrm>
              <a:off x="6959890" y="2082463"/>
              <a:ext cx="2444433"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800" b="1" dirty="0">
                  <a:solidFill>
                    <a:schemeClr val="tx1">
                      <a:lumMod val="85000"/>
                      <a:lumOff val="15000"/>
                    </a:schemeClr>
                  </a:solidFill>
                  <a:latin typeface="+mn-ea"/>
                </a:rPr>
                <a:t>Title text added</a:t>
              </a:r>
            </a:p>
          </p:txBody>
        </p:sp>
        <p:sp>
          <p:nvSpPr>
            <p:cNvPr id="73" name="文本框 72">
              <a:extLst>
                <a:ext uri="{FF2B5EF4-FFF2-40B4-BE49-F238E27FC236}">
                  <a16:creationId xmlns:a16="http://schemas.microsoft.com/office/drawing/2014/main" id="{9DEAC99D-2CBA-402C-A853-6E45FFF10069}"/>
                </a:ext>
              </a:extLst>
            </p:cNvPr>
            <p:cNvSpPr txBox="1"/>
            <p:nvPr/>
          </p:nvSpPr>
          <p:spPr>
            <a:xfrm>
              <a:off x="6959891" y="2452413"/>
              <a:ext cx="5050768" cy="1015086"/>
            </a:xfrm>
            <a:prstGeom prst="rect">
              <a:avLst/>
            </a:prstGeom>
            <a:noFill/>
          </p:spPr>
          <p:txBody>
            <a:bodyPr wrap="square" rtlCol="0">
              <a:spAutoFit/>
              <a:scene3d>
                <a:camera prst="orthographicFront"/>
                <a:lightRig rig="threePt" dir="t"/>
              </a:scene3d>
              <a:sp3d contourW="12700"/>
            </a:bodyPr>
            <a:lstStyle/>
            <a:p>
              <a:pPr>
                <a:lnSpc>
                  <a:spcPts val="2500"/>
                </a:lnSpc>
              </a:pPr>
              <a:r>
                <a:rPr lang="zh-CN" altLang="en-US" sz="1200" dirty="0">
                  <a:latin typeface="+mn-ea"/>
                  <a:sym typeface="Arial" panose="020B0604020202020204" pitchFamily="34" charset="0"/>
                </a:rPr>
                <a:t>Please add specific content here, the text as concise as possible, simple instructions can be, do not have to be too cumbersome, pay attention to the appearance of the layout. Please add specific content here, the text as concise as possible, simple instructions can be, do not have to be too cumbersome, pay attention to the appearance of the layout.</a:t>
              </a:r>
              <a:endParaRPr lang="en-US" altLang="zh-CN" sz="1200" dirty="0">
                <a:latin typeface="+mn-ea"/>
                <a:sym typeface="Arial" panose="020B0604020202020204" pitchFamily="34" charset="0"/>
              </a:endParaRPr>
            </a:p>
          </p:txBody>
        </p:sp>
      </p:grpSp>
      <p:sp>
        <p:nvSpPr>
          <p:cNvPr id="74" name="TextBox 19">
            <a:extLst>
              <a:ext uri="{FF2B5EF4-FFF2-40B4-BE49-F238E27FC236}">
                <a16:creationId xmlns:a16="http://schemas.microsoft.com/office/drawing/2014/main" id="{41EEB357-0ED5-4369-B94E-7F63981FE7AC}"/>
              </a:ext>
            </a:extLst>
          </p:cNvPr>
          <p:cNvSpPr txBox="1"/>
          <p:nvPr/>
        </p:nvSpPr>
        <p:spPr>
          <a:xfrm>
            <a:off x="6105361" y="5048185"/>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solidFill>
                  <a:schemeClr val="tx1">
                    <a:lumMod val="85000"/>
                    <a:lumOff val="15000"/>
                  </a:schemeClr>
                </a:solidFill>
                <a:latin typeface="+mn-ea"/>
              </a:rPr>
              <a:t>Text add</a:t>
            </a:r>
          </a:p>
        </p:txBody>
      </p:sp>
      <p:sp>
        <p:nvSpPr>
          <p:cNvPr id="75" name="TextBox 19">
            <a:extLst>
              <a:ext uri="{FF2B5EF4-FFF2-40B4-BE49-F238E27FC236}">
                <a16:creationId xmlns:a16="http://schemas.microsoft.com/office/drawing/2014/main" id="{CD34A66E-BF1B-4A67-B44F-3C22E00A9A87}"/>
              </a:ext>
            </a:extLst>
          </p:cNvPr>
          <p:cNvSpPr txBox="1"/>
          <p:nvPr/>
        </p:nvSpPr>
        <p:spPr>
          <a:xfrm>
            <a:off x="7436107" y="5048185"/>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solidFill>
                  <a:schemeClr val="tx1">
                    <a:lumMod val="85000"/>
                    <a:lumOff val="15000"/>
                  </a:schemeClr>
                </a:solidFill>
                <a:latin typeface="+mn-ea"/>
              </a:rPr>
              <a:t>Text add</a:t>
            </a:r>
          </a:p>
        </p:txBody>
      </p:sp>
      <p:sp>
        <p:nvSpPr>
          <p:cNvPr id="76" name="TextBox 19">
            <a:extLst>
              <a:ext uri="{FF2B5EF4-FFF2-40B4-BE49-F238E27FC236}">
                <a16:creationId xmlns:a16="http://schemas.microsoft.com/office/drawing/2014/main" id="{E9B5BAFF-AE28-4C89-99D7-8823D18C7FE1}"/>
              </a:ext>
            </a:extLst>
          </p:cNvPr>
          <p:cNvSpPr txBox="1"/>
          <p:nvPr/>
        </p:nvSpPr>
        <p:spPr>
          <a:xfrm>
            <a:off x="8766853" y="5048185"/>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solidFill>
                  <a:schemeClr val="tx1">
                    <a:lumMod val="85000"/>
                    <a:lumOff val="15000"/>
                  </a:schemeClr>
                </a:solidFill>
                <a:latin typeface="+mn-ea"/>
              </a:rPr>
              <a:t>Text add</a:t>
            </a:r>
          </a:p>
        </p:txBody>
      </p:sp>
      <p:sp>
        <p:nvSpPr>
          <p:cNvPr id="77" name="矩形 76">
            <a:extLst>
              <a:ext uri="{FF2B5EF4-FFF2-40B4-BE49-F238E27FC236}">
                <a16:creationId xmlns:a16="http://schemas.microsoft.com/office/drawing/2014/main" id="{ABFBC35A-2ECD-4B72-A5C9-58B9EFD3BD19}"/>
              </a:ext>
            </a:extLst>
          </p:cNvPr>
          <p:cNvSpPr/>
          <p:nvPr/>
        </p:nvSpPr>
        <p:spPr>
          <a:xfrm>
            <a:off x="1037115" y="2432095"/>
            <a:ext cx="4244060" cy="2785367"/>
          </a:xfrm>
          <a:prstGeom prst="rect">
            <a:avLst/>
          </a:prstGeom>
          <a:blipFill>
            <a:blip r:embed="rId10"/>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Arial" panose="020B0604020202020204" pitchFamily="34" charset="0"/>
              <a:ea typeface="方正黑体简体" panose="03000509000000000000" pitchFamily="65" charset="-122"/>
              <a:sym typeface="Arial" panose="020B0604020202020204" pitchFamily="34" charset="0"/>
            </a:endParaRPr>
          </a:p>
        </p:txBody>
      </p:sp>
    </p:spTree>
    <p:extLst>
      <p:ext uri="{BB962C8B-B14F-4D97-AF65-F5344CB8AC3E}">
        <p14:creationId xmlns:p14="http://schemas.microsoft.com/office/powerpoint/2010/main" val="1871672886"/>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1+#ppt_w/2"/>
                                          </p:val>
                                        </p:tav>
                                        <p:tav tm="100000">
                                          <p:val>
                                            <p:strVal val="#ppt_x"/>
                                          </p:val>
                                        </p:tav>
                                      </p:tavLst>
                                    </p:anim>
                                    <p:anim calcmode="lin" valueType="num">
                                      <p:cBhvr additive="base">
                                        <p:cTn id="21" dur="500" fill="hold"/>
                                        <p:tgtEl>
                                          <p:spTgt spid="71"/>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p:cTn id="25" dur="500" fill="hold"/>
                                        <p:tgtEl>
                                          <p:spTgt spid="68"/>
                                        </p:tgtEl>
                                        <p:attrNameLst>
                                          <p:attrName>ppt_w</p:attrName>
                                        </p:attrNameLst>
                                      </p:cBhvr>
                                      <p:tavLst>
                                        <p:tav tm="0">
                                          <p:val>
                                            <p:fltVal val="0"/>
                                          </p:val>
                                        </p:tav>
                                        <p:tav tm="100000">
                                          <p:val>
                                            <p:strVal val="#ppt_w"/>
                                          </p:val>
                                        </p:tav>
                                      </p:tavLst>
                                    </p:anim>
                                    <p:anim calcmode="lin" valueType="num">
                                      <p:cBhvr>
                                        <p:cTn id="26" dur="500" fill="hold"/>
                                        <p:tgtEl>
                                          <p:spTgt spid="68"/>
                                        </p:tgtEl>
                                        <p:attrNameLst>
                                          <p:attrName>ppt_h</p:attrName>
                                        </p:attrNameLst>
                                      </p:cBhvr>
                                      <p:tavLst>
                                        <p:tav tm="0">
                                          <p:val>
                                            <p:fltVal val="0"/>
                                          </p:val>
                                        </p:tav>
                                        <p:tav tm="100000">
                                          <p:val>
                                            <p:strVal val="#ppt_h"/>
                                          </p:val>
                                        </p:tav>
                                      </p:tavLst>
                                    </p:anim>
                                    <p:animEffect transition="in" filter="fade">
                                      <p:cBhvr>
                                        <p:cTn id="27" dur="500"/>
                                        <p:tgtEl>
                                          <p:spTgt spid="68"/>
                                        </p:tgtEl>
                                      </p:cBhvr>
                                    </p:animEffect>
                                  </p:childTnLst>
                                </p:cTn>
                              </p:par>
                              <p:par>
                                <p:cTn id="28" presetID="53" presetClass="entr" presetSubtype="16"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 calcmode="lin" valueType="num">
                                      <p:cBhvr>
                                        <p:cTn id="30" dur="500" fill="hold"/>
                                        <p:tgtEl>
                                          <p:spTgt spid="65"/>
                                        </p:tgtEl>
                                        <p:attrNameLst>
                                          <p:attrName>ppt_w</p:attrName>
                                        </p:attrNameLst>
                                      </p:cBhvr>
                                      <p:tavLst>
                                        <p:tav tm="0">
                                          <p:val>
                                            <p:fltVal val="0"/>
                                          </p:val>
                                        </p:tav>
                                        <p:tav tm="100000">
                                          <p:val>
                                            <p:strVal val="#ppt_w"/>
                                          </p:val>
                                        </p:tav>
                                      </p:tavLst>
                                    </p:anim>
                                    <p:anim calcmode="lin" valueType="num">
                                      <p:cBhvr>
                                        <p:cTn id="31" dur="500" fill="hold"/>
                                        <p:tgtEl>
                                          <p:spTgt spid="65"/>
                                        </p:tgtEl>
                                        <p:attrNameLst>
                                          <p:attrName>ppt_h</p:attrName>
                                        </p:attrNameLst>
                                      </p:cBhvr>
                                      <p:tavLst>
                                        <p:tav tm="0">
                                          <p:val>
                                            <p:fltVal val="0"/>
                                          </p:val>
                                        </p:tav>
                                        <p:tav tm="100000">
                                          <p:val>
                                            <p:strVal val="#ppt_h"/>
                                          </p:val>
                                        </p:tav>
                                      </p:tavLst>
                                    </p:anim>
                                    <p:animEffect transition="in" filter="fade">
                                      <p:cBhvr>
                                        <p:cTn id="32" dur="500"/>
                                        <p:tgtEl>
                                          <p:spTgt spid="65"/>
                                        </p:tgtEl>
                                      </p:cBhvr>
                                    </p:animEffect>
                                  </p:childTnLst>
                                </p:cTn>
                              </p:par>
                              <p:par>
                                <p:cTn id="33" presetID="53" presetClass="entr" presetSubtype="16"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p:cTn id="41" dur="500" fill="hold"/>
                                        <p:tgtEl>
                                          <p:spTgt spid="77"/>
                                        </p:tgtEl>
                                        <p:attrNameLst>
                                          <p:attrName>ppt_w</p:attrName>
                                        </p:attrNameLst>
                                      </p:cBhvr>
                                      <p:tavLst>
                                        <p:tav tm="0">
                                          <p:val>
                                            <p:fltVal val="0"/>
                                          </p:val>
                                        </p:tav>
                                        <p:tav tm="100000">
                                          <p:val>
                                            <p:strVal val="#ppt_w"/>
                                          </p:val>
                                        </p:tav>
                                      </p:tavLst>
                                    </p:anim>
                                    <p:anim calcmode="lin" valueType="num">
                                      <p:cBhvr>
                                        <p:cTn id="42" dur="500" fill="hold"/>
                                        <p:tgtEl>
                                          <p:spTgt spid="77"/>
                                        </p:tgtEl>
                                        <p:attrNameLst>
                                          <p:attrName>ppt_h</p:attrName>
                                        </p:attrNameLst>
                                      </p:cBhvr>
                                      <p:tavLst>
                                        <p:tav tm="0">
                                          <p:val>
                                            <p:fltVal val="0"/>
                                          </p:val>
                                        </p:tav>
                                        <p:tav tm="100000">
                                          <p:val>
                                            <p:strVal val="#ppt_h"/>
                                          </p:val>
                                        </p:tav>
                                      </p:tavLst>
                                    </p:anim>
                                    <p:animEffect transition="in" filter="fade">
                                      <p:cBhvr>
                                        <p:cTn id="43" dur="500"/>
                                        <p:tgtEl>
                                          <p:spTgt spid="7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500"/>
                                        <p:tgtEl>
                                          <p:spTgt spid="7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4" grpId="0"/>
      <p:bldP spid="75" grpId="0"/>
      <p:bldP spid="76" grpId="0"/>
      <p:bldP spid="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科技星球"/>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bbas Elite Da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Poppins"/>
        <a:ea typeface="方正正纤黑简体"/>
        <a:cs typeface=""/>
      </a:majorFont>
      <a:minorFont>
        <a:latin typeface="Poppins"/>
        <a:ea typeface="方正正纤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2656</Words>
  <Application>Microsoft Office PowerPoint</Application>
  <PresentationFormat>宽屏</PresentationFormat>
  <Paragraphs>228</Paragraphs>
  <Slides>25</Slides>
  <Notes>25</Notes>
  <HiddenSlides>0</HiddenSlides>
  <MMClips>1</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25</vt:i4>
      </vt:variant>
    </vt:vector>
  </HeadingPairs>
  <TitlesOfParts>
    <vt:vector size="46" baseType="lpstr">
      <vt:lpstr>Futura Md BT</vt:lpstr>
      <vt:lpstr>Lato Hairline</vt:lpstr>
      <vt:lpstr>Lato Light</vt:lpstr>
      <vt:lpstr>Lato Regular</vt:lpstr>
      <vt:lpstr>Noto Sans S Chinese Thin</vt:lpstr>
      <vt:lpstr>Poppins</vt:lpstr>
      <vt:lpstr>等线</vt:lpstr>
      <vt:lpstr>等线 Light</vt:lpstr>
      <vt:lpstr>方正黑体简体</vt:lpstr>
      <vt:lpstr>方正正纤黑简体</vt:lpstr>
      <vt:lpstr>思源黑体 CN Regular</vt:lpstr>
      <vt:lpstr>微软雅黑</vt:lpstr>
      <vt:lpstr>Aharoni</vt:lpstr>
      <vt:lpstr>Arial</vt:lpstr>
      <vt:lpstr>Calibri</vt:lpstr>
      <vt:lpstr>Century Gothic</vt:lpstr>
      <vt:lpstr>Impact</vt:lpstr>
      <vt:lpstr>Raleway</vt:lpstr>
      <vt:lpstr>Segoe UI</vt:lpstr>
      <vt:lpstr>https://www.freeppt7.com</vt:lpstr>
      <vt:lpstr>Abbas Elite Dark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freeppt7.com</dc:creator>
  <cp:keywords>https:/www.freeppt7.com</cp:keywords>
  <cp:lastModifiedBy>宇 之灵</cp:lastModifiedBy>
  <cp:revision>5</cp:revision>
  <dcterms:created xsi:type="dcterms:W3CDTF">2018-09-01T03:28:00Z</dcterms:created>
  <dcterms:modified xsi:type="dcterms:W3CDTF">2019-11-16T04:16:53Z</dcterms:modified>
</cp:coreProperties>
</file>