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heme/themeOverride3.xml" ContentType="application/vnd.openxmlformats-officedocument.themeOverr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heme/themeOverride5.xml" ContentType="application/vnd.openxmlformats-officedocument.themeOverr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60" r:id="rId4"/>
    <p:sldId id="264" r:id="rId5"/>
    <p:sldId id="268" r:id="rId6"/>
    <p:sldId id="265" r:id="rId7"/>
    <p:sldId id="266" r:id="rId8"/>
    <p:sldId id="267" r:id="rId9"/>
    <p:sldId id="261" r:id="rId10"/>
    <p:sldId id="269" r:id="rId11"/>
    <p:sldId id="271" r:id="rId12"/>
    <p:sldId id="270" r:id="rId13"/>
    <p:sldId id="272" r:id="rId14"/>
    <p:sldId id="273" r:id="rId15"/>
    <p:sldId id="262" r:id="rId16"/>
    <p:sldId id="275" r:id="rId17"/>
    <p:sldId id="274" r:id="rId18"/>
    <p:sldId id="277" r:id="rId19"/>
    <p:sldId id="276" r:id="rId20"/>
    <p:sldId id="278" r:id="rId21"/>
    <p:sldId id="263" r:id="rId22"/>
    <p:sldId id="279" r:id="rId23"/>
    <p:sldId id="280" r:id="rId24"/>
    <p:sldId id="281" r:id="rId25"/>
    <p:sldId id="282" r:id="rId26"/>
    <p:sldId id="257" r:id="rId27"/>
    <p:sldId id="3163" r:id="rId28"/>
    <p:sldId id="3164"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3" autoAdjust="0"/>
    <p:restoredTop sz="94660"/>
  </p:normalViewPr>
  <p:slideViewPr>
    <p:cSldViewPr snapToGrid="0" showGuides="1">
      <p:cViewPr varScale="1">
        <p:scale>
          <a:sx n="72" d="100"/>
          <a:sy n="72" d="100"/>
        </p:scale>
        <p:origin x="67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2D4FC-29D9-44B0-9AE6-1B0D5C64DC7A}" type="datetimeFigureOut">
              <a:rPr lang="zh-CN" altLang="en-US" smtClean="0"/>
              <a:t>2019/11/17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334A-D1ED-490B-B541-118FA0E7B11C}" type="slidenum">
              <a:rPr lang="zh-CN" altLang="en-US" smtClean="0"/>
              <a:t>‹#›</a:t>
            </a:fld>
            <a:endParaRPr lang="zh-CN" altLang="en-US"/>
          </a:p>
        </p:txBody>
      </p:sp>
    </p:spTree>
    <p:extLst>
      <p:ext uri="{BB962C8B-B14F-4D97-AF65-F5344CB8AC3E}">
        <p14:creationId xmlns:p14="http://schemas.microsoft.com/office/powerpoint/2010/main" val="87214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a:t>
            </a:fld>
            <a:endParaRPr lang="zh-CN" altLang="en-US"/>
          </a:p>
        </p:txBody>
      </p:sp>
    </p:spTree>
    <p:extLst>
      <p:ext uri="{BB962C8B-B14F-4D97-AF65-F5344CB8AC3E}">
        <p14:creationId xmlns:p14="http://schemas.microsoft.com/office/powerpoint/2010/main" val="237026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10</a:t>
            </a:fld>
            <a:endParaRPr lang="zh-CN" altLang="en-US"/>
          </a:p>
        </p:txBody>
      </p:sp>
    </p:spTree>
    <p:extLst>
      <p:ext uri="{BB962C8B-B14F-4D97-AF65-F5344CB8AC3E}">
        <p14:creationId xmlns:p14="http://schemas.microsoft.com/office/powerpoint/2010/main" val="314838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11</a:t>
            </a:fld>
            <a:endParaRPr lang="zh-CN" altLang="en-US"/>
          </a:p>
        </p:txBody>
      </p:sp>
    </p:spTree>
    <p:extLst>
      <p:ext uri="{BB962C8B-B14F-4D97-AF65-F5344CB8AC3E}">
        <p14:creationId xmlns:p14="http://schemas.microsoft.com/office/powerpoint/2010/main" val="250577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12</a:t>
            </a:fld>
            <a:endParaRPr lang="zh-CN" altLang="en-US"/>
          </a:p>
        </p:txBody>
      </p:sp>
    </p:spTree>
    <p:extLst>
      <p:ext uri="{BB962C8B-B14F-4D97-AF65-F5344CB8AC3E}">
        <p14:creationId xmlns:p14="http://schemas.microsoft.com/office/powerpoint/2010/main" val="227355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13</a:t>
            </a:fld>
            <a:endParaRPr lang="zh-CN" altLang="en-US"/>
          </a:p>
        </p:txBody>
      </p:sp>
    </p:spTree>
    <p:extLst>
      <p:ext uri="{BB962C8B-B14F-4D97-AF65-F5344CB8AC3E}">
        <p14:creationId xmlns:p14="http://schemas.microsoft.com/office/powerpoint/2010/main" val="386962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14</a:t>
            </a:fld>
            <a:endParaRPr lang="zh-CN" altLang="en-US"/>
          </a:p>
        </p:txBody>
      </p:sp>
    </p:spTree>
    <p:extLst>
      <p:ext uri="{BB962C8B-B14F-4D97-AF65-F5344CB8AC3E}">
        <p14:creationId xmlns:p14="http://schemas.microsoft.com/office/powerpoint/2010/main" val="1551338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15</a:t>
            </a:fld>
            <a:endParaRPr lang="zh-CN" altLang="en-US"/>
          </a:p>
        </p:txBody>
      </p:sp>
    </p:spTree>
    <p:extLst>
      <p:ext uri="{BB962C8B-B14F-4D97-AF65-F5344CB8AC3E}">
        <p14:creationId xmlns:p14="http://schemas.microsoft.com/office/powerpoint/2010/main" val="3197453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16</a:t>
            </a:fld>
            <a:endParaRPr lang="zh-CN" altLang="en-US"/>
          </a:p>
        </p:txBody>
      </p:sp>
    </p:spTree>
    <p:extLst>
      <p:ext uri="{BB962C8B-B14F-4D97-AF65-F5344CB8AC3E}">
        <p14:creationId xmlns:p14="http://schemas.microsoft.com/office/powerpoint/2010/main" val="137160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17</a:t>
            </a:fld>
            <a:endParaRPr lang="zh-CN" altLang="en-US"/>
          </a:p>
        </p:txBody>
      </p:sp>
    </p:spTree>
    <p:extLst>
      <p:ext uri="{BB962C8B-B14F-4D97-AF65-F5344CB8AC3E}">
        <p14:creationId xmlns:p14="http://schemas.microsoft.com/office/powerpoint/2010/main" val="815786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18</a:t>
            </a:fld>
            <a:endParaRPr lang="zh-CN" altLang="en-US"/>
          </a:p>
        </p:txBody>
      </p:sp>
    </p:spTree>
    <p:extLst>
      <p:ext uri="{BB962C8B-B14F-4D97-AF65-F5344CB8AC3E}">
        <p14:creationId xmlns:p14="http://schemas.microsoft.com/office/powerpoint/2010/main" val="99836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19</a:t>
            </a:fld>
            <a:endParaRPr lang="zh-CN" altLang="en-US"/>
          </a:p>
        </p:txBody>
      </p:sp>
    </p:spTree>
    <p:extLst>
      <p:ext uri="{BB962C8B-B14F-4D97-AF65-F5344CB8AC3E}">
        <p14:creationId xmlns:p14="http://schemas.microsoft.com/office/powerpoint/2010/main" val="2289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a:t>
            </a:fld>
            <a:endParaRPr lang="zh-CN" altLang="en-US"/>
          </a:p>
        </p:txBody>
      </p:sp>
    </p:spTree>
    <p:extLst>
      <p:ext uri="{BB962C8B-B14F-4D97-AF65-F5344CB8AC3E}">
        <p14:creationId xmlns:p14="http://schemas.microsoft.com/office/powerpoint/2010/main" val="707479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20</a:t>
            </a:fld>
            <a:endParaRPr lang="zh-CN" altLang="en-US"/>
          </a:p>
        </p:txBody>
      </p:sp>
    </p:spTree>
    <p:extLst>
      <p:ext uri="{BB962C8B-B14F-4D97-AF65-F5344CB8AC3E}">
        <p14:creationId xmlns:p14="http://schemas.microsoft.com/office/powerpoint/2010/main" val="1511103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21</a:t>
            </a:fld>
            <a:endParaRPr lang="zh-CN" altLang="en-US"/>
          </a:p>
        </p:txBody>
      </p:sp>
    </p:spTree>
    <p:extLst>
      <p:ext uri="{BB962C8B-B14F-4D97-AF65-F5344CB8AC3E}">
        <p14:creationId xmlns:p14="http://schemas.microsoft.com/office/powerpoint/2010/main" val="3437177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22</a:t>
            </a:fld>
            <a:endParaRPr lang="zh-CN" altLang="en-US"/>
          </a:p>
        </p:txBody>
      </p:sp>
    </p:spTree>
    <p:extLst>
      <p:ext uri="{BB962C8B-B14F-4D97-AF65-F5344CB8AC3E}">
        <p14:creationId xmlns:p14="http://schemas.microsoft.com/office/powerpoint/2010/main" val="2318838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23</a:t>
            </a:fld>
            <a:endParaRPr lang="zh-CN" altLang="en-US"/>
          </a:p>
        </p:txBody>
      </p:sp>
    </p:spTree>
    <p:extLst>
      <p:ext uri="{BB962C8B-B14F-4D97-AF65-F5344CB8AC3E}">
        <p14:creationId xmlns:p14="http://schemas.microsoft.com/office/powerpoint/2010/main" val="3331644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24</a:t>
            </a:fld>
            <a:endParaRPr lang="zh-CN" altLang="en-US"/>
          </a:p>
        </p:txBody>
      </p:sp>
    </p:spTree>
    <p:extLst>
      <p:ext uri="{BB962C8B-B14F-4D97-AF65-F5344CB8AC3E}">
        <p14:creationId xmlns:p14="http://schemas.microsoft.com/office/powerpoint/2010/main" val="4089871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25</a:t>
            </a:fld>
            <a:endParaRPr lang="zh-CN" altLang="en-US"/>
          </a:p>
        </p:txBody>
      </p:sp>
    </p:spTree>
    <p:extLst>
      <p:ext uri="{BB962C8B-B14F-4D97-AF65-F5344CB8AC3E}">
        <p14:creationId xmlns:p14="http://schemas.microsoft.com/office/powerpoint/2010/main" val="170943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26</a:t>
            </a:fld>
            <a:endParaRPr lang="zh-CN" altLang="en-US"/>
          </a:p>
        </p:txBody>
      </p:sp>
    </p:spTree>
    <p:extLst>
      <p:ext uri="{BB962C8B-B14F-4D97-AF65-F5344CB8AC3E}">
        <p14:creationId xmlns:p14="http://schemas.microsoft.com/office/powerpoint/2010/main" val="63062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234A76-5AB9-466F-AD0D-6F8DA4B02637}" type="slidenum">
              <a:rPr lang="zh-CN" altLang="en-US" smtClean="0"/>
              <a:t>27</a:t>
            </a:fld>
            <a:endParaRPr lang="zh-CN" altLang="en-US"/>
          </a:p>
        </p:txBody>
      </p:sp>
    </p:spTree>
    <p:extLst>
      <p:ext uri="{BB962C8B-B14F-4D97-AF65-F5344CB8AC3E}">
        <p14:creationId xmlns:p14="http://schemas.microsoft.com/office/powerpoint/2010/main" val="1481475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234A76-5AB9-466F-AD0D-6F8DA4B02637}" type="slidenum">
              <a:rPr lang="zh-CN" altLang="en-US" smtClean="0"/>
              <a:t>28</a:t>
            </a:fld>
            <a:endParaRPr lang="zh-CN" altLang="en-US"/>
          </a:p>
        </p:txBody>
      </p:sp>
    </p:spTree>
    <p:extLst>
      <p:ext uri="{BB962C8B-B14F-4D97-AF65-F5344CB8AC3E}">
        <p14:creationId xmlns:p14="http://schemas.microsoft.com/office/powerpoint/2010/main" val="278366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3</a:t>
            </a:fld>
            <a:endParaRPr lang="zh-CN" altLang="en-US"/>
          </a:p>
        </p:txBody>
      </p:sp>
    </p:spTree>
    <p:extLst>
      <p:ext uri="{BB962C8B-B14F-4D97-AF65-F5344CB8AC3E}">
        <p14:creationId xmlns:p14="http://schemas.microsoft.com/office/powerpoint/2010/main" val="353086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4</a:t>
            </a:fld>
            <a:endParaRPr lang="zh-CN" altLang="en-US"/>
          </a:p>
        </p:txBody>
      </p:sp>
    </p:spTree>
    <p:extLst>
      <p:ext uri="{BB962C8B-B14F-4D97-AF65-F5344CB8AC3E}">
        <p14:creationId xmlns:p14="http://schemas.microsoft.com/office/powerpoint/2010/main" val="102985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5</a:t>
            </a:fld>
            <a:endParaRPr lang="zh-CN" altLang="en-US"/>
          </a:p>
        </p:txBody>
      </p:sp>
    </p:spTree>
    <p:extLst>
      <p:ext uri="{BB962C8B-B14F-4D97-AF65-F5344CB8AC3E}">
        <p14:creationId xmlns:p14="http://schemas.microsoft.com/office/powerpoint/2010/main" val="302683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6</a:t>
            </a:fld>
            <a:endParaRPr lang="zh-CN" altLang="en-US"/>
          </a:p>
        </p:txBody>
      </p:sp>
    </p:spTree>
    <p:extLst>
      <p:ext uri="{BB962C8B-B14F-4D97-AF65-F5344CB8AC3E}">
        <p14:creationId xmlns:p14="http://schemas.microsoft.com/office/powerpoint/2010/main" val="35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7</a:t>
            </a:fld>
            <a:endParaRPr lang="zh-CN" altLang="en-US"/>
          </a:p>
        </p:txBody>
      </p:sp>
    </p:spTree>
    <p:extLst>
      <p:ext uri="{BB962C8B-B14F-4D97-AF65-F5344CB8AC3E}">
        <p14:creationId xmlns:p14="http://schemas.microsoft.com/office/powerpoint/2010/main" val="18362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8</a:t>
            </a:fld>
            <a:endParaRPr lang="zh-CN" altLang="en-US"/>
          </a:p>
        </p:txBody>
      </p:sp>
    </p:spTree>
    <p:extLst>
      <p:ext uri="{BB962C8B-B14F-4D97-AF65-F5344CB8AC3E}">
        <p14:creationId xmlns:p14="http://schemas.microsoft.com/office/powerpoint/2010/main" val="2422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BE334A-D1ED-490B-B541-118FA0E7B11C}" type="slidenum">
              <a:rPr lang="zh-CN" altLang="en-US" smtClean="0"/>
              <a:t>9</a:t>
            </a:fld>
            <a:endParaRPr lang="zh-CN" altLang="en-US"/>
          </a:p>
        </p:txBody>
      </p:sp>
    </p:spTree>
    <p:extLst>
      <p:ext uri="{BB962C8B-B14F-4D97-AF65-F5344CB8AC3E}">
        <p14:creationId xmlns:p14="http://schemas.microsoft.com/office/powerpoint/2010/main" val="100127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7854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158574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346506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93940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30169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79613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335258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11654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372206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8834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3069F57-1426-4B36-83A8-E076F7D4BE11}" type="datetimeFigureOut">
              <a:rPr lang="zh-CN" altLang="en-US" smtClean="0"/>
              <a:t>2019/11/17 Sunday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18D2F22-181D-499B-8AE7-436FEF5D093A}" type="slidenum">
              <a:rPr lang="zh-CN" altLang="en-US" smtClean="0"/>
              <a:t>‹#›</a:t>
            </a:fld>
            <a:endParaRPr lang="zh-CN" altLang="en-US"/>
          </a:p>
        </p:txBody>
      </p:sp>
    </p:spTree>
    <p:extLst>
      <p:ext uri="{BB962C8B-B14F-4D97-AF65-F5344CB8AC3E}">
        <p14:creationId xmlns:p14="http://schemas.microsoft.com/office/powerpoint/2010/main" val="3386084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1694132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1.jpg"/><Relationship Id="rId12" Type="http://schemas.openxmlformats.org/officeDocument/2006/relationships/image" Target="../media/image6.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2.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hemeOverride" Target="../theme/themeOverride4.xml"/><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hemeOverride" Target="../theme/themeOverride5.xml"/><Relationship Id="rId5" Type="http://schemas.openxmlformats.org/officeDocument/2006/relationships/image" Target="../media/image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6.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hemeOverride" Target="../theme/themeOverride2.xml"/><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3.xml"/><Relationship Id="rId5" Type="http://schemas.openxmlformats.org/officeDocument/2006/relationships/image" Target="../media/image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22" name="组合 21"/>
          <p:cNvGrpSpPr/>
          <p:nvPr/>
        </p:nvGrpSpPr>
        <p:grpSpPr>
          <a:xfrm>
            <a:off x="43480" y="88663"/>
            <a:ext cx="11918728" cy="6934982"/>
            <a:chOff x="43480" y="88663"/>
            <a:chExt cx="11918728" cy="6934982"/>
          </a:xfrm>
        </p:grpSpPr>
        <p:sp>
          <p:nvSpPr>
            <p:cNvPr id="6" name="矩形 5"/>
            <p:cNvSpPr/>
            <p:nvPr/>
          </p:nvSpPr>
          <p:spPr>
            <a:xfrm>
              <a:off x="975360" y="838200"/>
              <a:ext cx="10241280" cy="5181600"/>
            </a:xfrm>
            <a:prstGeom prst="rect">
              <a:avLst/>
            </a:prstGeom>
            <a:noFill/>
            <a:ln w="152400">
              <a:solidFill>
                <a:schemeClr val="bg1"/>
              </a:solidFill>
            </a:ln>
            <a:effectLst>
              <a:outerShdw blurRad="4699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9040" y="4148786"/>
              <a:ext cx="1863168" cy="1863168"/>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35391" y="911934"/>
              <a:ext cx="1679937" cy="1863759"/>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359299" y="88663"/>
              <a:ext cx="1826861" cy="1826861"/>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8479" y="5225325"/>
              <a:ext cx="1798320" cy="1798320"/>
            </a:xfrm>
            <a:prstGeom prst="rect">
              <a:avLst/>
            </a:prstGeom>
          </p:spPr>
        </p:pic>
      </p:grpSp>
      <p:grpSp>
        <p:nvGrpSpPr>
          <p:cNvPr id="21" name="组合 20"/>
          <p:cNvGrpSpPr/>
          <p:nvPr/>
        </p:nvGrpSpPr>
        <p:grpSpPr>
          <a:xfrm>
            <a:off x="1846279" y="1994391"/>
            <a:ext cx="8509000" cy="2869218"/>
            <a:chOff x="1849120" y="2166519"/>
            <a:chExt cx="8509000" cy="2869218"/>
          </a:xfrm>
        </p:grpSpPr>
        <p:sp>
          <p:nvSpPr>
            <p:cNvPr id="18" name="文本框 17"/>
            <p:cNvSpPr txBox="1"/>
            <p:nvPr/>
          </p:nvSpPr>
          <p:spPr>
            <a:xfrm>
              <a:off x="1849120" y="2166519"/>
              <a:ext cx="8509000" cy="1107996"/>
            </a:xfrm>
            <a:prstGeom prst="rect">
              <a:avLst/>
            </a:prstGeom>
            <a:noFill/>
          </p:spPr>
          <p:txBody>
            <a:bodyPr wrap="square" rtlCol="0">
              <a:spAutoFit/>
            </a:bodyPr>
            <a:lstStyle/>
            <a:p>
              <a:pPr algn="ctr"/>
              <a:r>
                <a:rPr lang="en-US" altLang="zh-CN" sz="6600" b="1" spc="600" dirty="0">
                  <a:solidFill>
                    <a:schemeClr val="bg1"/>
                  </a:solidFill>
                  <a:effectLst>
                    <a:outerShdw blurRad="152400" sx="102000" sy="102000" algn="ctr" rotWithShape="0">
                      <a:prstClr val="black">
                        <a:alpha val="25000"/>
                      </a:prstClr>
                    </a:outerShdw>
                  </a:effectLst>
                  <a:latin typeface="Tw Cen MT" panose="020B0602020104020603" pitchFamily="34" charset="0"/>
                  <a:ea typeface="Microsoft YaHei" panose="020B0503020204020204" pitchFamily="34" charset="-122"/>
                  <a:sym typeface="Tw Cen MT" panose="020B0602020104020603" pitchFamily="34" charset="0"/>
                </a:rPr>
                <a:t>GRADUAL CHANGE</a:t>
              </a:r>
              <a:endParaRPr lang="zh-CN" altLang="en-US" sz="6600" b="1" spc="600" dirty="0">
                <a:solidFill>
                  <a:schemeClr val="bg1"/>
                </a:solidFill>
                <a:effectLst>
                  <a:outerShdw blurRad="152400" sx="102000" sy="102000" algn="ctr" rotWithShape="0">
                    <a:prstClr val="black">
                      <a:alpha val="25000"/>
                    </a:prstClr>
                  </a:outerShdw>
                </a:effectLst>
                <a:latin typeface="Tw Cen MT" panose="020B0602020104020603" pitchFamily="34" charset="0"/>
                <a:ea typeface="Microsoft YaHei" panose="020B0503020204020204" pitchFamily="34" charset="-122"/>
                <a:sym typeface="Tw Cen MT" panose="020B0602020104020603" pitchFamily="34" charset="0"/>
              </a:endParaRPr>
            </a:p>
          </p:txBody>
        </p:sp>
        <p:sp>
          <p:nvSpPr>
            <p:cNvPr id="19" name="文本框 18"/>
            <p:cNvSpPr txBox="1"/>
            <p:nvPr/>
          </p:nvSpPr>
          <p:spPr>
            <a:xfrm>
              <a:off x="2176198" y="3448023"/>
              <a:ext cx="7845286" cy="646331"/>
            </a:xfrm>
            <a:prstGeom prst="rect">
              <a:avLst/>
            </a:prstGeom>
            <a:noFill/>
          </p:spPr>
          <p:txBody>
            <a:bodyPr wrap="square" rtlCol="0">
              <a:spAutoFit/>
            </a:bodyPr>
            <a:lstStyle/>
            <a:p>
              <a:pPr algn="ctr"/>
              <a:r>
                <a:rPr lang="zh-CN" altLang="en-US" sz="36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General use class remittance report</a:t>
              </a:r>
            </a:p>
          </p:txBody>
        </p:sp>
        <p:sp>
          <p:nvSpPr>
            <p:cNvPr id="20" name="MH_Title"/>
            <p:cNvSpPr txBox="1">
              <a:spLocks noChangeArrowheads="1"/>
            </p:cNvSpPr>
            <p:nvPr>
              <p:custDataLst>
                <p:tags r:id="rId4"/>
              </p:custDataLst>
            </p:nvPr>
          </p:nvSpPr>
          <p:spPr bwMode="auto">
            <a:xfrm>
              <a:off x="3042363" y="4315548"/>
              <a:ext cx="6122514" cy="72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gn="ctr">
                <a:lnSpc>
                  <a:spcPct val="150000"/>
                </a:lnSpc>
              </a:pPr>
              <a:r>
                <a:rPr lang="zh-CN" altLang="en-US" sz="14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 click here to replace the text Click here To replace the text, click here to replace the text.</a:t>
              </a:r>
            </a:p>
          </p:txBody>
        </p:sp>
      </p:grpSp>
      <p:pic>
        <p:nvPicPr>
          <p:cNvPr id="2" name="Ryan Farish - Sunshine">
            <a:hlinkClick r:id="" action="ppaction://media"/>
          </p:cNvPr>
          <p:cNvPicPr>
            <a:picLocks noChangeAspect="1"/>
          </p:cNvPicPr>
          <p:nvPr>
            <a:audioFile r:link="rId3"/>
            <p:extLst>
              <p:ext uri="{DAA4B4D4-6D71-4841-9C94-3DE7FCFB9230}">
                <p14:media xmlns:p14="http://schemas.microsoft.com/office/powerpoint/2010/main" r:embed="rId2">
                  <p14:fade in="5000" out="5000"/>
                </p14:media>
              </p:ext>
            </p:extLst>
          </p:nvPr>
        </p:nvPicPr>
        <p:blipFill>
          <a:blip r:embed="rId12"/>
          <a:stretch>
            <a:fillRect/>
          </a:stretch>
        </p:blipFill>
        <p:spPr>
          <a:xfrm>
            <a:off x="13047578" y="3225800"/>
            <a:ext cx="406400" cy="406400"/>
          </a:xfrm>
          <a:prstGeom prst="rect">
            <a:avLst/>
          </a:prstGeom>
        </p:spPr>
      </p:pic>
    </p:spTree>
    <p:extLst>
      <p:ext uri="{BB962C8B-B14F-4D97-AF65-F5344CB8AC3E}">
        <p14:creationId xmlns:p14="http://schemas.microsoft.com/office/powerpoint/2010/main" val="414144573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250"/>
                                        <p:tgtEl>
                                          <p:spTgt spid="22"/>
                                        </p:tgtEl>
                                      </p:cBhvr>
                                    </p:animEffect>
                                  </p:childTnLst>
                                </p:cTn>
                              </p:par>
                            </p:childTnLst>
                          </p:cTn>
                        </p:par>
                        <p:par>
                          <p:cTn id="11" fill="hold">
                            <p:stCondLst>
                              <p:cond delay="1250"/>
                            </p:stCondLst>
                            <p:childTnLst>
                              <p:par>
                                <p:cTn id="12" presetID="16" presetClass="entr" presetSubtype="2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02</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the company</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0bbc4188-a710-4151-b2e9-10d0a42a3567"/>
          <p:cNvGrpSpPr>
            <a:grpSpLocks noChangeAspect="1"/>
          </p:cNvGrpSpPr>
          <p:nvPr/>
        </p:nvGrpSpPr>
        <p:grpSpPr>
          <a:xfrm>
            <a:off x="1082899" y="2089466"/>
            <a:ext cx="10026704" cy="3707732"/>
            <a:chOff x="1001619" y="2006420"/>
            <a:chExt cx="10026704" cy="3707732"/>
          </a:xfrm>
        </p:grpSpPr>
        <p:sp>
          <p:nvSpPr>
            <p:cNvPr id="8" name="îṥļîḑé-Rectangle 11"/>
            <p:cNvSpPr/>
            <p:nvPr/>
          </p:nvSpPr>
          <p:spPr>
            <a:xfrm rot="5400000">
              <a:off x="6021744" y="-1177263"/>
              <a:ext cx="184292" cy="98288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9" name="Group 7"/>
            <p:cNvGrpSpPr/>
            <p:nvPr/>
          </p:nvGrpSpPr>
          <p:grpSpPr>
            <a:xfrm>
              <a:off x="1703868" y="3485953"/>
              <a:ext cx="1521154" cy="660376"/>
              <a:chOff x="1785938" y="1587962"/>
              <a:chExt cx="1217700" cy="528638"/>
            </a:xfrm>
          </p:grpSpPr>
          <p:sp>
            <p:nvSpPr>
              <p:cNvPr id="42" name="îṥļîḑé-Right Triangle 6"/>
              <p:cNvSpPr/>
              <p:nvPr/>
            </p:nvSpPr>
            <p:spPr>
              <a:xfrm rot="2217923" flipV="1">
                <a:off x="2789202" y="1635101"/>
                <a:ext cx="214436" cy="16131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3" name="îṥļîḑé-Parallelogram 3"/>
              <p:cNvSpPr/>
              <p:nvPr/>
            </p:nvSpPr>
            <p:spPr>
              <a:xfrm>
                <a:off x="1785938" y="1587962"/>
                <a:ext cx="1074906" cy="528638"/>
              </a:xfrm>
              <a:prstGeom prst="parallelogram">
                <a:avLst>
                  <a:gd name="adj" fmla="val 7372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0" name="îṥļîḑé-Oval 8"/>
            <p:cNvSpPr/>
            <p:nvPr/>
          </p:nvSpPr>
          <p:spPr>
            <a:xfrm>
              <a:off x="2292644" y="3033857"/>
              <a:ext cx="573350" cy="573350"/>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latin typeface="Tw Cen MT" panose="020B0602020104020603" pitchFamily="34" charset="0"/>
                  <a:ea typeface="Microsoft YaHei" panose="020B0503020204020204" pitchFamily="34" charset="-122"/>
                  <a:cs typeface="+mn-ea"/>
                  <a:sym typeface="Tw Cen MT" panose="020B0602020104020603" pitchFamily="34" charset="0"/>
                </a:rPr>
                <a:t>1</a:t>
              </a:r>
            </a:p>
          </p:txBody>
        </p:sp>
        <p:grpSp>
          <p:nvGrpSpPr>
            <p:cNvPr id="11" name="Group 15"/>
            <p:cNvGrpSpPr/>
            <p:nvPr/>
          </p:nvGrpSpPr>
          <p:grpSpPr>
            <a:xfrm flipV="1">
              <a:off x="3482725" y="3332810"/>
              <a:ext cx="1521154" cy="660376"/>
              <a:chOff x="1785938" y="1587962"/>
              <a:chExt cx="1217700" cy="528638"/>
            </a:xfrm>
          </p:grpSpPr>
          <p:sp>
            <p:nvSpPr>
              <p:cNvPr id="40" name="îṥļîḑé-Right Triangle 19"/>
              <p:cNvSpPr/>
              <p:nvPr/>
            </p:nvSpPr>
            <p:spPr>
              <a:xfrm rot="2217923" flipV="1">
                <a:off x="2789202" y="1635101"/>
                <a:ext cx="214436" cy="161319"/>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1" name="îṥļîḑé-Parallelogram 18"/>
              <p:cNvSpPr/>
              <p:nvPr/>
            </p:nvSpPr>
            <p:spPr>
              <a:xfrm>
                <a:off x="1785938" y="1587962"/>
                <a:ext cx="1074906" cy="528638"/>
              </a:xfrm>
              <a:prstGeom prst="parallelogram">
                <a:avLst>
                  <a:gd name="adj" fmla="val 73726"/>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2" name="îṥļîḑé-Oval 16"/>
            <p:cNvSpPr/>
            <p:nvPr/>
          </p:nvSpPr>
          <p:spPr>
            <a:xfrm>
              <a:off x="4071502" y="3865576"/>
              <a:ext cx="573350" cy="573350"/>
            </a:xfrm>
            <a:prstGeom prst="ellipse">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latin typeface="Tw Cen MT" panose="020B0602020104020603" pitchFamily="34" charset="0"/>
                  <a:ea typeface="Microsoft YaHei" panose="020B0503020204020204" pitchFamily="34" charset="-122"/>
                  <a:cs typeface="+mn-ea"/>
                  <a:sym typeface="Tw Cen MT" panose="020B0602020104020603" pitchFamily="34" charset="0"/>
                </a:rPr>
                <a:t>2</a:t>
              </a:r>
            </a:p>
          </p:txBody>
        </p:sp>
        <p:grpSp>
          <p:nvGrpSpPr>
            <p:cNvPr id="13" name="Group 21"/>
            <p:cNvGrpSpPr/>
            <p:nvPr/>
          </p:nvGrpSpPr>
          <p:grpSpPr>
            <a:xfrm>
              <a:off x="5342742" y="3485953"/>
              <a:ext cx="1521154" cy="660376"/>
              <a:chOff x="1785938" y="1587962"/>
              <a:chExt cx="1217700" cy="528638"/>
            </a:xfrm>
          </p:grpSpPr>
          <p:sp>
            <p:nvSpPr>
              <p:cNvPr id="38" name="îṥļîḑé-Right Triangle 25"/>
              <p:cNvSpPr/>
              <p:nvPr/>
            </p:nvSpPr>
            <p:spPr>
              <a:xfrm rot="2217923" flipV="1">
                <a:off x="2789202" y="1635101"/>
                <a:ext cx="214436" cy="161319"/>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9" name="îṥļîḑé-Parallelogram 24"/>
              <p:cNvSpPr/>
              <p:nvPr/>
            </p:nvSpPr>
            <p:spPr>
              <a:xfrm>
                <a:off x="1785938" y="1587962"/>
                <a:ext cx="1074906" cy="528638"/>
              </a:xfrm>
              <a:prstGeom prst="parallelogram">
                <a:avLst>
                  <a:gd name="adj" fmla="val 7372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4" name="îṥļîḑé-Oval 22"/>
            <p:cNvSpPr/>
            <p:nvPr/>
          </p:nvSpPr>
          <p:spPr>
            <a:xfrm>
              <a:off x="5931520" y="3033857"/>
              <a:ext cx="573350" cy="573350"/>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latin typeface="Tw Cen MT" panose="020B0602020104020603" pitchFamily="34" charset="0"/>
                  <a:ea typeface="Microsoft YaHei" panose="020B0503020204020204" pitchFamily="34" charset="-122"/>
                  <a:cs typeface="+mn-ea"/>
                  <a:sym typeface="Tw Cen MT" panose="020B0602020104020603" pitchFamily="34" charset="0"/>
                </a:rPr>
                <a:t>3</a:t>
              </a:r>
            </a:p>
          </p:txBody>
        </p:sp>
        <p:grpSp>
          <p:nvGrpSpPr>
            <p:cNvPr id="15" name="Group 27"/>
            <p:cNvGrpSpPr/>
            <p:nvPr/>
          </p:nvGrpSpPr>
          <p:grpSpPr>
            <a:xfrm flipV="1">
              <a:off x="7264988" y="3332810"/>
              <a:ext cx="1521154" cy="660376"/>
              <a:chOff x="1785938" y="1587962"/>
              <a:chExt cx="1217700" cy="528638"/>
            </a:xfrm>
          </p:grpSpPr>
          <p:sp>
            <p:nvSpPr>
              <p:cNvPr id="36" name="îṥļîḑé-Right Triangle 31"/>
              <p:cNvSpPr/>
              <p:nvPr/>
            </p:nvSpPr>
            <p:spPr>
              <a:xfrm rot="2217923" flipV="1">
                <a:off x="2789202" y="1635101"/>
                <a:ext cx="214436" cy="161319"/>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7" name="îṥļîḑé-Parallelogram 30"/>
              <p:cNvSpPr/>
              <p:nvPr/>
            </p:nvSpPr>
            <p:spPr>
              <a:xfrm>
                <a:off x="1785938" y="1587962"/>
                <a:ext cx="1074906" cy="528638"/>
              </a:xfrm>
              <a:prstGeom prst="parallelogram">
                <a:avLst>
                  <a:gd name="adj" fmla="val 7372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6" name="îṥļîḑé-Oval 28"/>
            <p:cNvSpPr/>
            <p:nvPr/>
          </p:nvSpPr>
          <p:spPr>
            <a:xfrm>
              <a:off x="7828634" y="3865576"/>
              <a:ext cx="573350" cy="57335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latin typeface="Tw Cen MT" panose="020B0602020104020603" pitchFamily="34" charset="0"/>
                  <a:ea typeface="Microsoft YaHei" panose="020B0503020204020204" pitchFamily="34" charset="-122"/>
                  <a:cs typeface="+mn-ea"/>
                  <a:sym typeface="Tw Cen MT" panose="020B0602020104020603" pitchFamily="34" charset="0"/>
                </a:rPr>
                <a:t>4</a:t>
              </a:r>
            </a:p>
          </p:txBody>
        </p:sp>
        <p:grpSp>
          <p:nvGrpSpPr>
            <p:cNvPr id="17" name="Group 33"/>
            <p:cNvGrpSpPr/>
            <p:nvPr/>
          </p:nvGrpSpPr>
          <p:grpSpPr>
            <a:xfrm>
              <a:off x="9333800" y="3485953"/>
              <a:ext cx="1521154" cy="660376"/>
              <a:chOff x="1785938" y="1587962"/>
              <a:chExt cx="1217700" cy="528638"/>
            </a:xfrm>
          </p:grpSpPr>
          <p:sp>
            <p:nvSpPr>
              <p:cNvPr id="34" name="îṥļîḑé-Right Triangle 37"/>
              <p:cNvSpPr/>
              <p:nvPr/>
            </p:nvSpPr>
            <p:spPr>
              <a:xfrm rot="2217923" flipV="1">
                <a:off x="2789202" y="1635101"/>
                <a:ext cx="214436" cy="161319"/>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5" name="îṥļîḑé-Parallelogram 36"/>
              <p:cNvSpPr/>
              <p:nvPr/>
            </p:nvSpPr>
            <p:spPr>
              <a:xfrm>
                <a:off x="1785938" y="1587962"/>
                <a:ext cx="1074906" cy="528638"/>
              </a:xfrm>
              <a:prstGeom prst="parallelogram">
                <a:avLst>
                  <a:gd name="adj" fmla="val 7372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8" name="îṥļîḑé-Oval 34"/>
            <p:cNvSpPr/>
            <p:nvPr/>
          </p:nvSpPr>
          <p:spPr>
            <a:xfrm>
              <a:off x="9922576" y="3033857"/>
              <a:ext cx="573350" cy="573350"/>
            </a:xfrm>
            <a:prstGeom prst="ellipse">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latin typeface="Tw Cen MT" panose="020B0602020104020603" pitchFamily="34" charset="0"/>
                  <a:ea typeface="Microsoft YaHei" panose="020B0503020204020204" pitchFamily="34" charset="-122"/>
                  <a:cs typeface="+mn-ea"/>
                  <a:sym typeface="Tw Cen MT" panose="020B0602020104020603" pitchFamily="34" charset="0"/>
                </a:rPr>
                <a:t>5</a:t>
              </a:r>
            </a:p>
          </p:txBody>
        </p:sp>
        <p:grpSp>
          <p:nvGrpSpPr>
            <p:cNvPr id="19" name="Group 1"/>
            <p:cNvGrpSpPr/>
            <p:nvPr/>
          </p:nvGrpSpPr>
          <p:grpSpPr>
            <a:xfrm>
              <a:off x="1001619" y="4424021"/>
              <a:ext cx="2223986" cy="1290131"/>
              <a:chOff x="1001619" y="4163682"/>
              <a:chExt cx="2223986" cy="1290131"/>
            </a:xfrm>
          </p:grpSpPr>
          <p:sp>
            <p:nvSpPr>
              <p:cNvPr id="32" name="îṥļîḑé-TextBox 57"/>
              <p:cNvSpPr txBox="1">
                <a:spLocks/>
              </p:cNvSpPr>
              <p:nvPr/>
            </p:nvSpPr>
            <p:spPr bwMode="auto">
              <a:xfrm>
                <a:off x="1001619" y="4163682"/>
                <a:ext cx="2223986" cy="340735"/>
              </a:xfrm>
              <a:prstGeom prst="rect">
                <a:avLst/>
              </a:prstGeom>
              <a:noFill/>
            </p:spPr>
            <p:txBody>
              <a:bodyPr wrap="none" lIns="90000" tIns="46800" rIns="90000" bIns="46800" anchor="b" anchorCtr="1">
                <a:noAutofit/>
              </a:bodyPr>
              <a:lstStyle/>
              <a:p>
                <a:pPr algn="ctr" latinLnBrk="0"/>
                <a:r>
                  <a:rPr lang="zh-CN" altLang="en-US" sz="2000">
                    <a:solidFill>
                      <a:schemeClr val="accent1"/>
                    </a:solidFill>
                    <a:effectLst/>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33" name="îṥļîḑé-TextBox 58"/>
              <p:cNvSpPr txBox="1">
                <a:spLocks/>
              </p:cNvSpPr>
              <p:nvPr/>
            </p:nvSpPr>
            <p:spPr bwMode="auto">
              <a:xfrm>
                <a:off x="1001619" y="4565377"/>
                <a:ext cx="2223986" cy="888436"/>
              </a:xfrm>
              <a:prstGeom prst="rect">
                <a:avLst/>
              </a:prstGeom>
              <a:noFill/>
            </p:spPr>
            <p:txBody>
              <a:bodyPr wrap="square" lIns="90000" tIns="46800" rIns="90000" bIns="46800" anchor="t" anchorCtr="1">
                <a:noAutofit/>
              </a:bodyPr>
              <a:lstStyle/>
              <a:p>
                <a:pPr algn="ct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 </a:t>
                </a:r>
                <a:endParaRPr lang="zh-CN" altLang="en-US" sz="1400" b="0" dirty="0">
                  <a:solidFill>
                    <a:schemeClr val="tx1"/>
                  </a:solidFill>
                  <a:effectLst/>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0" name="Group 2"/>
            <p:cNvGrpSpPr/>
            <p:nvPr/>
          </p:nvGrpSpPr>
          <p:grpSpPr>
            <a:xfrm>
              <a:off x="2950013" y="2006420"/>
              <a:ext cx="2223986" cy="1290131"/>
              <a:chOff x="2950013" y="2407204"/>
              <a:chExt cx="2223986" cy="1290131"/>
            </a:xfrm>
          </p:grpSpPr>
          <p:sp>
            <p:nvSpPr>
              <p:cNvPr id="30" name="îṥļîḑé-TextBox 61"/>
              <p:cNvSpPr txBox="1">
                <a:spLocks/>
              </p:cNvSpPr>
              <p:nvPr/>
            </p:nvSpPr>
            <p:spPr bwMode="auto">
              <a:xfrm>
                <a:off x="2950013" y="2407204"/>
                <a:ext cx="2223986" cy="340735"/>
              </a:xfrm>
              <a:prstGeom prst="rect">
                <a:avLst/>
              </a:prstGeom>
              <a:noFill/>
            </p:spPr>
            <p:txBody>
              <a:bodyPr wrap="none" lIns="90000" tIns="46800" rIns="90000" bIns="46800" anchor="b" anchorCtr="1">
                <a:noAutofit/>
              </a:bodyPr>
              <a:lstStyle/>
              <a:p>
                <a:pPr algn="ctr" latinLnBrk="0"/>
                <a:r>
                  <a:rPr lang="zh-CN" altLang="en-US" sz="2000">
                    <a:solidFill>
                      <a:schemeClr val="accent2"/>
                    </a:solidFill>
                    <a:effectLst/>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31" name="îṥļîḑé-TextBox 62"/>
              <p:cNvSpPr txBox="1">
                <a:spLocks/>
              </p:cNvSpPr>
              <p:nvPr/>
            </p:nvSpPr>
            <p:spPr bwMode="auto">
              <a:xfrm>
                <a:off x="2950013" y="2808899"/>
                <a:ext cx="2223986" cy="888436"/>
              </a:xfrm>
              <a:prstGeom prst="rect">
                <a:avLst/>
              </a:prstGeom>
              <a:noFill/>
            </p:spPr>
            <p:txBody>
              <a:bodyPr wrap="square" lIns="90000" tIns="46800" rIns="90000" bIns="46800" anchor="t" anchorCtr="1">
                <a:noAutofit/>
              </a:bodyPr>
              <a:lstStyle/>
              <a:p>
                <a:pPr algn="ct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 </a:t>
                </a:r>
                <a:endParaRPr lang="zh-CN" altLang="en-US" sz="1400" b="0" dirty="0">
                  <a:solidFill>
                    <a:schemeClr val="tx1"/>
                  </a:solidFill>
                  <a:effectLst/>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1" name="Group 5"/>
            <p:cNvGrpSpPr/>
            <p:nvPr/>
          </p:nvGrpSpPr>
          <p:grpSpPr>
            <a:xfrm>
              <a:off x="6738721" y="2006420"/>
              <a:ext cx="2223986" cy="1290131"/>
              <a:chOff x="6738721" y="2407204"/>
              <a:chExt cx="2223986" cy="1290131"/>
            </a:xfrm>
          </p:grpSpPr>
          <p:sp>
            <p:nvSpPr>
              <p:cNvPr id="28" name="îṥļîḑé-TextBox 63"/>
              <p:cNvSpPr txBox="1">
                <a:spLocks/>
              </p:cNvSpPr>
              <p:nvPr/>
            </p:nvSpPr>
            <p:spPr bwMode="auto">
              <a:xfrm>
                <a:off x="6738721" y="2407204"/>
                <a:ext cx="2223986" cy="340735"/>
              </a:xfrm>
              <a:prstGeom prst="rect">
                <a:avLst/>
              </a:prstGeom>
              <a:noFill/>
            </p:spPr>
            <p:txBody>
              <a:bodyPr wrap="none" lIns="90000" tIns="46800" rIns="90000" bIns="46800" anchor="b" anchorCtr="1">
                <a:noAutofit/>
              </a:bodyPr>
              <a:lstStyle/>
              <a:p>
                <a:pPr algn="ctr" latinLnBrk="0"/>
                <a:r>
                  <a:rPr lang="zh-CN" altLang="en-US" sz="2000">
                    <a:solidFill>
                      <a:schemeClr val="accent4"/>
                    </a:solidFill>
                    <a:effectLst/>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9" name="îṥļîḑé-TextBox 64"/>
              <p:cNvSpPr txBox="1">
                <a:spLocks/>
              </p:cNvSpPr>
              <p:nvPr/>
            </p:nvSpPr>
            <p:spPr bwMode="auto">
              <a:xfrm>
                <a:off x="6738721" y="2808899"/>
                <a:ext cx="2223986" cy="888436"/>
              </a:xfrm>
              <a:prstGeom prst="rect">
                <a:avLst/>
              </a:prstGeom>
              <a:noFill/>
            </p:spPr>
            <p:txBody>
              <a:bodyPr wrap="square" lIns="90000" tIns="46800" rIns="90000" bIns="46800" anchor="t" anchorCtr="1">
                <a:noAutofit/>
              </a:bodyPr>
              <a:lstStyle/>
              <a:p>
                <a:pPr algn="ct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 </a:t>
                </a:r>
                <a:endParaRPr lang="zh-CN" altLang="en-US" sz="1400" b="0" dirty="0">
                  <a:solidFill>
                    <a:schemeClr val="tx1"/>
                  </a:solidFill>
                  <a:effectLst/>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2" name="Group 4"/>
            <p:cNvGrpSpPr/>
            <p:nvPr/>
          </p:nvGrpSpPr>
          <p:grpSpPr>
            <a:xfrm>
              <a:off x="4656567" y="4424021"/>
              <a:ext cx="2223986" cy="1290131"/>
              <a:chOff x="4656567" y="4163682"/>
              <a:chExt cx="2223986" cy="1290131"/>
            </a:xfrm>
          </p:grpSpPr>
          <p:sp>
            <p:nvSpPr>
              <p:cNvPr id="26" name="îṥļîḑé-TextBox 65"/>
              <p:cNvSpPr txBox="1">
                <a:spLocks/>
              </p:cNvSpPr>
              <p:nvPr/>
            </p:nvSpPr>
            <p:spPr bwMode="auto">
              <a:xfrm>
                <a:off x="4656567" y="4163682"/>
                <a:ext cx="2223986" cy="340735"/>
              </a:xfrm>
              <a:prstGeom prst="rect">
                <a:avLst/>
              </a:prstGeom>
              <a:noFill/>
            </p:spPr>
            <p:txBody>
              <a:bodyPr wrap="none" lIns="90000" tIns="46800" rIns="90000" bIns="46800" anchor="b" anchorCtr="1">
                <a:noAutofit/>
              </a:bodyPr>
              <a:lstStyle/>
              <a:p>
                <a:pPr algn="ctr" latinLnBrk="0"/>
                <a:r>
                  <a:rPr lang="zh-CN" altLang="en-US" sz="2000">
                    <a:solidFill>
                      <a:schemeClr val="accent3"/>
                    </a:solidFill>
                    <a:effectLst/>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7" name="îṥļîḑé-TextBox 66"/>
              <p:cNvSpPr txBox="1">
                <a:spLocks/>
              </p:cNvSpPr>
              <p:nvPr/>
            </p:nvSpPr>
            <p:spPr bwMode="auto">
              <a:xfrm>
                <a:off x="4656567" y="4565377"/>
                <a:ext cx="2223986" cy="888436"/>
              </a:xfrm>
              <a:prstGeom prst="rect">
                <a:avLst/>
              </a:prstGeom>
              <a:noFill/>
            </p:spPr>
            <p:txBody>
              <a:bodyPr wrap="square" lIns="90000" tIns="46800" rIns="90000" bIns="46800" anchor="t" anchorCtr="1">
                <a:noAutofit/>
              </a:bodyPr>
              <a:lstStyle/>
              <a:p>
                <a:pPr algn="ct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 </a:t>
                </a:r>
                <a:endParaRPr lang="zh-CN" altLang="en-US" sz="1400" b="0" dirty="0">
                  <a:solidFill>
                    <a:schemeClr val="tx1"/>
                  </a:solidFill>
                  <a:effectLst/>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3" name="Group 9"/>
            <p:cNvGrpSpPr/>
            <p:nvPr/>
          </p:nvGrpSpPr>
          <p:grpSpPr>
            <a:xfrm>
              <a:off x="8662916" y="4424021"/>
              <a:ext cx="2223986" cy="1290131"/>
              <a:chOff x="8662916" y="4163682"/>
              <a:chExt cx="2223986" cy="1290131"/>
            </a:xfrm>
          </p:grpSpPr>
          <p:sp>
            <p:nvSpPr>
              <p:cNvPr id="24" name="îṥļîḑé-TextBox 67"/>
              <p:cNvSpPr txBox="1">
                <a:spLocks/>
              </p:cNvSpPr>
              <p:nvPr/>
            </p:nvSpPr>
            <p:spPr bwMode="auto">
              <a:xfrm>
                <a:off x="8662916" y="4163682"/>
                <a:ext cx="2223986" cy="340735"/>
              </a:xfrm>
              <a:prstGeom prst="rect">
                <a:avLst/>
              </a:prstGeom>
              <a:noFill/>
            </p:spPr>
            <p:txBody>
              <a:bodyPr wrap="none" lIns="90000" tIns="46800" rIns="90000" bIns="46800" anchor="b" anchorCtr="1">
                <a:noAutofit/>
              </a:bodyPr>
              <a:lstStyle/>
              <a:p>
                <a:pPr algn="ctr" latinLnBrk="0"/>
                <a:r>
                  <a:rPr lang="zh-CN" altLang="en-US" sz="2000">
                    <a:solidFill>
                      <a:schemeClr val="accent5"/>
                    </a:solidFill>
                    <a:effectLst/>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5" name="îṥļîḑé-TextBox 68"/>
              <p:cNvSpPr txBox="1">
                <a:spLocks/>
              </p:cNvSpPr>
              <p:nvPr/>
            </p:nvSpPr>
            <p:spPr bwMode="auto">
              <a:xfrm>
                <a:off x="8662916" y="4565377"/>
                <a:ext cx="2223986" cy="888436"/>
              </a:xfrm>
              <a:prstGeom prst="rect">
                <a:avLst/>
              </a:prstGeom>
              <a:noFill/>
            </p:spPr>
            <p:txBody>
              <a:bodyPr wrap="square" lIns="90000" tIns="46800" rIns="90000" bIns="46800" anchor="t" anchorCtr="1">
                <a:noAutofit/>
              </a:bodyPr>
              <a:lstStyle/>
              <a:p>
                <a:pPr algn="ct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 </a:t>
                </a:r>
                <a:endParaRPr lang="zh-CN" altLang="en-US" sz="1400" b="0" dirty="0">
                  <a:solidFill>
                    <a:schemeClr val="tx1"/>
                  </a:solidFill>
                  <a:effectLst/>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spTree>
    <p:extLst>
      <p:ext uri="{BB962C8B-B14F-4D97-AF65-F5344CB8AC3E}">
        <p14:creationId xmlns:p14="http://schemas.microsoft.com/office/powerpoint/2010/main" val="203085174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02</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the company</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f991929f-348f-4f9e-84aa-2df8fae0c4c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377949" y="1775784"/>
            <a:ext cx="9456420" cy="4373231"/>
            <a:chOff x="673100" y="1130300"/>
            <a:chExt cx="10847388" cy="5016500"/>
          </a:xfrm>
        </p:grpSpPr>
        <p:sp>
          <p:nvSpPr>
            <p:cNvPr id="8" name="îṧḷidé">
              <a:extLst>
                <a:ext uri="{FF2B5EF4-FFF2-40B4-BE49-F238E27FC236}">
                  <a16:creationId xmlns:a16="http://schemas.microsoft.com/office/drawing/2014/main" id="{F8E6B51D-B5FD-4EDA-8EED-8A68ED77063B}"/>
                </a:ext>
              </a:extLst>
            </p:cNvPr>
            <p:cNvSpPr/>
            <p:nvPr/>
          </p:nvSpPr>
          <p:spPr bwMode="auto">
            <a:xfrm>
              <a:off x="1358900" y="1130300"/>
              <a:ext cx="10160000" cy="1384300"/>
            </a:xfrm>
            <a:prstGeom prst="rect">
              <a:avLst/>
            </a:prstGeom>
            <a:solidFill>
              <a:schemeClr val="bg1">
                <a:lumMod val="95000"/>
              </a:schemeClr>
            </a:solidFill>
            <a:ln w="25400" cap="flat">
              <a:solidFill>
                <a:schemeClr val="tx1">
                  <a:alpha val="0"/>
                </a:schemeClr>
              </a:solidFill>
              <a:prstDash val="solid"/>
              <a:miter lim="800000"/>
              <a:headEnd type="none" w="med" len="med"/>
              <a:tailEnd type="none" w="med" len="med"/>
            </a:ln>
            <a:effectLst/>
          </p:spPr>
          <p:txBody>
            <a:bodyPr wrap="none" lIns="0" tIns="0" rIns="0" bIns="0" anchor="ctr">
              <a:normAutofit/>
            </a:bodyPr>
            <a:lstStyle/>
            <a:p>
              <a:pPr algn="ct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îŝlidè">
              <a:extLst>
                <a:ext uri="{FF2B5EF4-FFF2-40B4-BE49-F238E27FC236}">
                  <a16:creationId xmlns:a16="http://schemas.microsoft.com/office/drawing/2014/main" id="{A2236FE9-C344-4EF9-9F66-BA3C88FDA269}"/>
                </a:ext>
              </a:extLst>
            </p:cNvPr>
            <p:cNvSpPr/>
            <p:nvPr/>
          </p:nvSpPr>
          <p:spPr>
            <a:xfrm>
              <a:off x="677888" y="1130300"/>
              <a:ext cx="1353095" cy="1353700"/>
            </a:xfrm>
            <a:prstGeom prst="flowChartMagneticTape">
              <a:avLst/>
            </a:prstGeom>
            <a:blipFill dpi="0" rotWithShape="1">
              <a:blip r:embed="rId4"/>
              <a:srcRect/>
              <a:stretch>
                <a:fillRect/>
              </a:stretch>
            </a:blipFill>
            <a:ln w="57150" cap="flat" cmpd="sng" algn="ctr">
              <a:solidFill>
                <a:schemeClr val="tx1">
                  <a:lumMod val="50000"/>
                  <a:lumOff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îśľiḑé">
              <a:extLst>
                <a:ext uri="{FF2B5EF4-FFF2-40B4-BE49-F238E27FC236}">
                  <a16:creationId xmlns:a16="http://schemas.microsoft.com/office/drawing/2014/main" id="{A1F84346-3A14-40BF-B93F-708B3C1FDE4B}"/>
                </a:ext>
              </a:extLst>
            </p:cNvPr>
            <p:cNvSpPr/>
            <p:nvPr/>
          </p:nvSpPr>
          <p:spPr bwMode="auto">
            <a:xfrm>
              <a:off x="673100" y="2946400"/>
              <a:ext cx="10160000" cy="1384300"/>
            </a:xfrm>
            <a:prstGeom prst="rect">
              <a:avLst/>
            </a:prstGeom>
            <a:solidFill>
              <a:schemeClr val="bg1">
                <a:lumMod val="95000"/>
              </a:schemeClr>
            </a:solidFill>
            <a:ln w="25400" cap="flat">
              <a:solidFill>
                <a:schemeClr val="tx1">
                  <a:alpha val="0"/>
                </a:schemeClr>
              </a:solidFill>
              <a:prstDash val="solid"/>
              <a:miter lim="800000"/>
              <a:headEnd type="none" w="med" len="med"/>
              <a:tailEnd type="none" w="med" len="med"/>
            </a:ln>
            <a:effectLst/>
          </p:spPr>
          <p:txBody>
            <a:bodyPr wrap="none" lIns="0" tIns="0" rIns="0" bIns="0" anchor="ctr">
              <a:normAutofit/>
            </a:bodyPr>
            <a:lstStyle/>
            <a:p>
              <a:pPr algn="ct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11" name="í$liḋè">
              <a:extLst>
                <a:ext uri="{FF2B5EF4-FFF2-40B4-BE49-F238E27FC236}">
                  <a16:creationId xmlns:a16="http://schemas.microsoft.com/office/drawing/2014/main" id="{3E5D416E-E821-4041-B204-05A81292C873}"/>
                </a:ext>
              </a:extLst>
            </p:cNvPr>
            <p:cNvGrpSpPr/>
            <p:nvPr/>
          </p:nvGrpSpPr>
          <p:grpSpPr>
            <a:xfrm>
              <a:off x="677888" y="4762500"/>
              <a:ext cx="10841012" cy="1384300"/>
              <a:chOff x="677888" y="1130300"/>
              <a:chExt cx="10841012" cy="1384300"/>
            </a:xfrm>
          </p:grpSpPr>
          <p:sp>
            <p:nvSpPr>
              <p:cNvPr id="24" name="iṥḷîďè">
                <a:extLst>
                  <a:ext uri="{FF2B5EF4-FFF2-40B4-BE49-F238E27FC236}">
                    <a16:creationId xmlns:a16="http://schemas.microsoft.com/office/drawing/2014/main" id="{F08E8A7A-8EF5-42BD-9FCF-96D12F4AD65A}"/>
                  </a:ext>
                </a:extLst>
              </p:cNvPr>
              <p:cNvSpPr/>
              <p:nvPr/>
            </p:nvSpPr>
            <p:spPr bwMode="auto">
              <a:xfrm>
                <a:off x="1358900" y="1130300"/>
                <a:ext cx="10160000" cy="1384300"/>
              </a:xfrm>
              <a:prstGeom prst="rect">
                <a:avLst/>
              </a:prstGeom>
              <a:solidFill>
                <a:schemeClr val="bg1">
                  <a:lumMod val="95000"/>
                </a:schemeClr>
              </a:solidFill>
              <a:ln w="25400" cap="flat">
                <a:solidFill>
                  <a:schemeClr val="tx1">
                    <a:alpha val="0"/>
                  </a:schemeClr>
                </a:solidFill>
                <a:prstDash val="solid"/>
                <a:miter lim="800000"/>
                <a:headEnd type="none" w="med" len="med"/>
                <a:tailEnd type="none" w="med" len="med"/>
              </a:ln>
              <a:effectLst/>
            </p:spPr>
            <p:txBody>
              <a:bodyPr wrap="none" lIns="0" tIns="0" rIns="0" bIns="0" anchor="ctr">
                <a:normAutofit/>
              </a:bodyPr>
              <a:lstStyle/>
              <a:p>
                <a:pPr algn="ct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5" name="iṡ1iḍé">
                <a:extLst>
                  <a:ext uri="{FF2B5EF4-FFF2-40B4-BE49-F238E27FC236}">
                    <a16:creationId xmlns:a16="http://schemas.microsoft.com/office/drawing/2014/main" id="{4BD09742-97B1-409F-A9CC-07922E5D8561}"/>
                  </a:ext>
                </a:extLst>
              </p:cNvPr>
              <p:cNvSpPr/>
              <p:nvPr/>
            </p:nvSpPr>
            <p:spPr>
              <a:xfrm>
                <a:off x="677888" y="1130300"/>
                <a:ext cx="1353095" cy="1353700"/>
              </a:xfrm>
              <a:prstGeom prst="flowChartMagneticTape">
                <a:avLst/>
              </a:prstGeom>
              <a:blipFill dpi="0" rotWithShape="1">
                <a:blip r:embed="rId4"/>
                <a:srcRect/>
                <a:stretch>
                  <a:fillRect/>
                </a:stretch>
              </a:blipFill>
              <a:ln w="57150" cap="flat" cmpd="sng" algn="ctr">
                <a:solidFill>
                  <a:schemeClr val="tx1">
                    <a:lumMod val="50000"/>
                    <a:lumOff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12" name="îŝḷîďe">
              <a:extLst>
                <a:ext uri="{FF2B5EF4-FFF2-40B4-BE49-F238E27FC236}">
                  <a16:creationId xmlns:a16="http://schemas.microsoft.com/office/drawing/2014/main" id="{31BBF334-DB05-4C4B-9FF2-8B36F0E90635}"/>
                </a:ext>
              </a:extLst>
            </p:cNvPr>
            <p:cNvSpPr/>
            <p:nvPr/>
          </p:nvSpPr>
          <p:spPr bwMode="auto">
            <a:xfrm>
              <a:off x="10165805" y="2946400"/>
              <a:ext cx="1353095" cy="1353700"/>
            </a:xfrm>
            <a:custGeom>
              <a:avLst/>
              <a:gdLst>
                <a:gd name="T0" fmla="*/ 1144 w 2288"/>
                <a:gd name="T1" fmla="*/ 2272 h 2272"/>
                <a:gd name="T2" fmla="*/ 2288 w 2288"/>
                <a:gd name="T3" fmla="*/ 1136 h 2272"/>
                <a:gd name="T4" fmla="*/ 1144 w 2288"/>
                <a:gd name="T5" fmla="*/ 0 h 2272"/>
                <a:gd name="T6" fmla="*/ 0 w 2288"/>
                <a:gd name="T7" fmla="*/ 1136 h 2272"/>
                <a:gd name="T8" fmla="*/ 336 w 2288"/>
                <a:gd name="T9" fmla="*/ 1940 h 2272"/>
                <a:gd name="T10" fmla="*/ 0 w 2288"/>
                <a:gd name="T11" fmla="*/ 1940 h 2272"/>
                <a:gd name="T12" fmla="*/ 0 w 2288"/>
                <a:gd name="T13" fmla="*/ 2272 h 2272"/>
                <a:gd name="T14" fmla="*/ 1144 w 2288"/>
                <a:gd name="T15" fmla="*/ 2272 h 2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8" h="2272">
                  <a:moveTo>
                    <a:pt x="1144" y="2272"/>
                  </a:moveTo>
                  <a:cubicBezTo>
                    <a:pt x="1776" y="2272"/>
                    <a:pt x="2288" y="1764"/>
                    <a:pt x="2288" y="1136"/>
                  </a:cubicBezTo>
                  <a:cubicBezTo>
                    <a:pt x="2288" y="509"/>
                    <a:pt x="1776" y="0"/>
                    <a:pt x="1144" y="0"/>
                  </a:cubicBezTo>
                  <a:cubicBezTo>
                    <a:pt x="513" y="0"/>
                    <a:pt x="0" y="509"/>
                    <a:pt x="0" y="1136"/>
                  </a:cubicBezTo>
                  <a:cubicBezTo>
                    <a:pt x="0" y="1438"/>
                    <a:pt x="121" y="1727"/>
                    <a:pt x="336" y="1940"/>
                  </a:cubicBezTo>
                  <a:lnTo>
                    <a:pt x="0" y="1940"/>
                  </a:lnTo>
                  <a:lnTo>
                    <a:pt x="0" y="2272"/>
                  </a:lnTo>
                  <a:lnTo>
                    <a:pt x="1144" y="2272"/>
                  </a:lnTo>
                  <a:close/>
                </a:path>
              </a:pathLst>
            </a:custGeom>
            <a:blipFill dpi="0" rotWithShape="1">
              <a:blip r:embed="rId4"/>
              <a:srcRect/>
              <a:stretch>
                <a:fillRect/>
              </a:stretch>
            </a:blipFill>
            <a:ln w="571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1">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13" name="ïṡľïḓe">
              <a:extLst>
                <a:ext uri="{FF2B5EF4-FFF2-40B4-BE49-F238E27FC236}">
                  <a16:creationId xmlns:a16="http://schemas.microsoft.com/office/drawing/2014/main" id="{509721FA-1FAC-4EE6-A63E-0E5B4D288407}"/>
                </a:ext>
              </a:extLst>
            </p:cNvPr>
            <p:cNvGrpSpPr/>
            <p:nvPr/>
          </p:nvGrpSpPr>
          <p:grpSpPr>
            <a:xfrm>
              <a:off x="2097181" y="1130300"/>
              <a:ext cx="9423307" cy="1384300"/>
              <a:chOff x="2097181" y="1130300"/>
              <a:chExt cx="9423307" cy="1384300"/>
            </a:xfrm>
          </p:grpSpPr>
          <p:sp>
            <p:nvSpPr>
              <p:cNvPr id="21" name="iś1ïḋé">
                <a:extLst>
                  <a:ext uri="{FF2B5EF4-FFF2-40B4-BE49-F238E27FC236}">
                    <a16:creationId xmlns:a16="http://schemas.microsoft.com/office/drawing/2014/main" id="{F5877362-26F7-4220-9551-E509609E3579}"/>
                  </a:ext>
                </a:extLst>
              </p:cNvPr>
              <p:cNvSpPr txBox="1"/>
              <p:nvPr/>
            </p:nvSpPr>
            <p:spPr>
              <a:xfrm>
                <a:off x="2097181" y="1130300"/>
                <a:ext cx="2423819" cy="1384300"/>
              </a:xfrm>
              <a:prstGeom prst="rect">
                <a:avLst/>
              </a:prstGeom>
              <a:noFill/>
              <a:ln>
                <a:noFill/>
              </a:ln>
            </p:spPr>
            <p:txBody>
              <a:bodyPr wrap="none" lIns="91440" tIns="45720" rIns="91440" bIns="45720" anchor="ctr" anchorCtr="0">
                <a:normAutofit/>
              </a:bodyPr>
              <a:lstStyle/>
              <a:p>
                <a:pPr algn="ctr">
                  <a:buSzPct val="25000"/>
                </a:pPr>
                <a:r>
                  <a:rPr lang="de-DE" sz="2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cxnSp>
            <p:nvCxnSpPr>
              <p:cNvPr id="22" name="直接连接符 21">
                <a:extLst>
                  <a:ext uri="{FF2B5EF4-FFF2-40B4-BE49-F238E27FC236}">
                    <a16:creationId xmlns:a16="http://schemas.microsoft.com/office/drawing/2014/main" id="{63373091-7437-4DA0-9F63-C391A50AEC24}"/>
                  </a:ext>
                </a:extLst>
              </p:cNvPr>
              <p:cNvCxnSpPr>
                <a:cxnSpLocks/>
              </p:cNvCxnSpPr>
              <p:nvPr/>
            </p:nvCxnSpPr>
            <p:spPr>
              <a:xfrm>
                <a:off x="4611000" y="1130300"/>
                <a:ext cx="0" cy="13843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3" name="íṣļïďè">
                <a:extLst>
                  <a:ext uri="{FF2B5EF4-FFF2-40B4-BE49-F238E27FC236}">
                    <a16:creationId xmlns:a16="http://schemas.microsoft.com/office/drawing/2014/main" id="{4E446E39-28FB-48B6-A7D4-F0E6F3D6188F}"/>
                  </a:ext>
                </a:extLst>
              </p:cNvPr>
              <p:cNvSpPr txBox="1"/>
              <p:nvPr/>
            </p:nvSpPr>
            <p:spPr>
              <a:xfrm>
                <a:off x="5106000" y="1130300"/>
                <a:ext cx="6414488" cy="1384300"/>
              </a:xfrm>
              <a:prstGeom prst="rect">
                <a:avLst/>
              </a:prstGeom>
              <a:noFill/>
              <a:ln>
                <a:noFill/>
              </a:ln>
            </p:spPr>
            <p:txBody>
              <a:bodyPr lIns="91440" tIns="45720" rIns="91440" bIns="45720" anchor="ctr" anchorCtr="0">
                <a:noAutofit/>
              </a:bodyPr>
              <a:lstStyle/>
              <a:p>
                <a:pPr marL="171450" indent="-171450" defTabSz="914400">
                  <a:lnSpc>
                    <a:spcPct val="150000"/>
                  </a:lnSpc>
                  <a:buClr>
                    <a:schemeClr val="tx1"/>
                  </a:buClr>
                  <a:buSzPct val="100000"/>
                  <a:buFont typeface="Arial" panose="020B0604020202020204" pitchFamily="34" charset="0"/>
                  <a:buChar char="•"/>
                </a:pPr>
                <a:r>
                  <a:rPr lang="zh-CN" altLang="en-US" sz="11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 Theme color make PPT more will to change. Adjust the spacing to adapt to Chinese typesetting, use the reference line in PPT.</a:t>
                </a:r>
              </a:p>
              <a:p>
                <a:pPr marL="171450" indent="-171450" defTabSz="914400">
                  <a:lnSpc>
                    <a:spcPct val="150000"/>
                  </a:lnSpc>
                  <a:buClr>
                    <a:schemeClr val="tx1"/>
                  </a:buClr>
                  <a:buSzPct val="100000"/>
                  <a:buFont typeface="Arial" panose="020B0604020202020204" pitchFamily="34" charset="0"/>
                  <a:buChar char="•"/>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a:t>
                </a:r>
              </a:p>
            </p:txBody>
          </p:sp>
        </p:grpSp>
        <p:sp>
          <p:nvSpPr>
            <p:cNvPr id="14" name="í$ḻïḍe">
              <a:extLst>
                <a:ext uri="{FF2B5EF4-FFF2-40B4-BE49-F238E27FC236}">
                  <a16:creationId xmlns:a16="http://schemas.microsoft.com/office/drawing/2014/main" id="{AD8FA02A-7222-4B6E-824A-8191C4101FEB}"/>
                </a:ext>
              </a:extLst>
            </p:cNvPr>
            <p:cNvSpPr txBox="1"/>
            <p:nvPr/>
          </p:nvSpPr>
          <p:spPr>
            <a:xfrm>
              <a:off x="673100" y="2935725"/>
              <a:ext cx="2423819" cy="1384300"/>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a:noFill/>
            </a:ln>
          </p:spPr>
          <p:txBody>
            <a:bodyPr wrap="none" lIns="91440" tIns="45720" rIns="91440" bIns="45720" anchor="ctr" anchorCtr="0">
              <a:normAutofit/>
            </a:bodyPr>
            <a:lstStyle/>
            <a:p>
              <a:pPr algn="ctr">
                <a:buSzPct val="25000"/>
              </a:pPr>
              <a:r>
                <a:rPr lang="de-DE" sz="2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5" name="ï$ḻiḓê">
              <a:extLst>
                <a:ext uri="{FF2B5EF4-FFF2-40B4-BE49-F238E27FC236}">
                  <a16:creationId xmlns:a16="http://schemas.microsoft.com/office/drawing/2014/main" id="{7E8C91C1-CC18-4BA7-B124-47BCBBCF3AEC}"/>
                </a:ext>
              </a:extLst>
            </p:cNvPr>
            <p:cNvSpPr txBox="1"/>
            <p:nvPr/>
          </p:nvSpPr>
          <p:spPr>
            <a:xfrm>
              <a:off x="3416093" y="2943225"/>
              <a:ext cx="6414488" cy="1384300"/>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a:noFill/>
            </a:ln>
          </p:spPr>
          <p:txBody>
            <a:bodyPr lIns="91440" tIns="45720" rIns="91440" bIns="45720" anchor="ctr" anchorCtr="0">
              <a:noAutofit/>
            </a:bodyPr>
            <a:lstStyle/>
            <a:p>
              <a:pPr marL="171450" indent="-171450" defTabSz="914400">
                <a:lnSpc>
                  <a:spcPct val="150000"/>
                </a:lnSpc>
                <a:buClr>
                  <a:schemeClr val="tx1"/>
                </a:buClr>
                <a:buSzPct val="100000"/>
                <a:buFont typeface="Arial" panose="020B0604020202020204" pitchFamily="34" charset="0"/>
                <a:buChar char="•"/>
              </a:pPr>
              <a:r>
                <a:rPr lang="zh-CN" altLang="en-US" sz="11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 Theme color make PPT more will to change. Adjust the spacing to adapt to Chinese typesetting, use the reference line in PPT.</a:t>
              </a:r>
            </a:p>
            <a:p>
              <a:pPr marL="171450" indent="-171450" defTabSz="914400">
                <a:lnSpc>
                  <a:spcPct val="150000"/>
                </a:lnSpc>
                <a:buClr>
                  <a:schemeClr val="tx1"/>
                </a:buClr>
                <a:buSzPct val="100000"/>
                <a:buFont typeface="Arial" panose="020B0604020202020204" pitchFamily="34" charset="0"/>
                <a:buChar char="•"/>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a:t>
              </a:r>
            </a:p>
          </p:txBody>
        </p:sp>
        <p:cxnSp>
          <p:nvCxnSpPr>
            <p:cNvPr id="16" name="直接连接符 15">
              <a:extLst>
                <a:ext uri="{FF2B5EF4-FFF2-40B4-BE49-F238E27FC236}">
                  <a16:creationId xmlns:a16="http://schemas.microsoft.com/office/drawing/2014/main" id="{F40B44D0-0AF4-4B28-B577-15D861A61646}"/>
                </a:ext>
              </a:extLst>
            </p:cNvPr>
            <p:cNvCxnSpPr>
              <a:cxnSpLocks/>
            </p:cNvCxnSpPr>
            <p:nvPr/>
          </p:nvCxnSpPr>
          <p:spPr>
            <a:xfrm>
              <a:off x="3048900" y="2943225"/>
              <a:ext cx="0" cy="13843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7" name="îṧlîḓê">
              <a:extLst>
                <a:ext uri="{FF2B5EF4-FFF2-40B4-BE49-F238E27FC236}">
                  <a16:creationId xmlns:a16="http://schemas.microsoft.com/office/drawing/2014/main" id="{CD383467-A450-4296-AB86-92D40C7BC34A}"/>
                </a:ext>
              </a:extLst>
            </p:cNvPr>
            <p:cNvGrpSpPr/>
            <p:nvPr/>
          </p:nvGrpSpPr>
          <p:grpSpPr>
            <a:xfrm>
              <a:off x="2097181" y="4762500"/>
              <a:ext cx="9423307" cy="1384300"/>
              <a:chOff x="2097181" y="1130300"/>
              <a:chExt cx="9423307" cy="1384300"/>
            </a:xfrm>
          </p:grpSpPr>
          <p:sp>
            <p:nvSpPr>
              <p:cNvPr id="18" name="íṩlîḑè">
                <a:extLst>
                  <a:ext uri="{FF2B5EF4-FFF2-40B4-BE49-F238E27FC236}">
                    <a16:creationId xmlns:a16="http://schemas.microsoft.com/office/drawing/2014/main" id="{14917406-DC5A-4A37-BA94-F4BBB3B59A56}"/>
                  </a:ext>
                </a:extLst>
              </p:cNvPr>
              <p:cNvSpPr txBox="1"/>
              <p:nvPr/>
            </p:nvSpPr>
            <p:spPr>
              <a:xfrm>
                <a:off x="2097181" y="1130300"/>
                <a:ext cx="2423819" cy="1384300"/>
              </a:xfrm>
              <a:prstGeom prst="rect">
                <a:avLst/>
              </a:prstGeom>
              <a:noFill/>
              <a:ln>
                <a:noFill/>
              </a:ln>
            </p:spPr>
            <p:txBody>
              <a:bodyPr wrap="none" lIns="91440" tIns="45720" rIns="91440" bIns="45720" anchor="ctr" anchorCtr="0">
                <a:normAutofit/>
              </a:bodyPr>
              <a:lstStyle/>
              <a:p>
                <a:pPr algn="ctr">
                  <a:buSzPct val="25000"/>
                </a:pPr>
                <a:r>
                  <a:rPr lang="de-DE" sz="2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cxnSp>
            <p:nvCxnSpPr>
              <p:cNvPr id="19" name="直接连接符 18">
                <a:extLst>
                  <a:ext uri="{FF2B5EF4-FFF2-40B4-BE49-F238E27FC236}">
                    <a16:creationId xmlns:a16="http://schemas.microsoft.com/office/drawing/2014/main" id="{CE791835-AA35-4E84-8D73-7EEA79726080}"/>
                  </a:ext>
                </a:extLst>
              </p:cNvPr>
              <p:cNvCxnSpPr>
                <a:cxnSpLocks/>
              </p:cNvCxnSpPr>
              <p:nvPr/>
            </p:nvCxnSpPr>
            <p:spPr>
              <a:xfrm>
                <a:off x="4611000" y="1130300"/>
                <a:ext cx="0" cy="13843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0" name="íşliḓè">
                <a:extLst>
                  <a:ext uri="{FF2B5EF4-FFF2-40B4-BE49-F238E27FC236}">
                    <a16:creationId xmlns:a16="http://schemas.microsoft.com/office/drawing/2014/main" id="{39A53D49-F0B9-4144-A824-ED5FCBCD5BCD}"/>
                  </a:ext>
                </a:extLst>
              </p:cNvPr>
              <p:cNvSpPr txBox="1"/>
              <p:nvPr/>
            </p:nvSpPr>
            <p:spPr>
              <a:xfrm>
                <a:off x="5106000" y="1130300"/>
                <a:ext cx="6414488" cy="1384300"/>
              </a:xfrm>
              <a:prstGeom prst="rect">
                <a:avLst/>
              </a:prstGeom>
              <a:noFill/>
              <a:ln>
                <a:noFill/>
              </a:ln>
            </p:spPr>
            <p:txBody>
              <a:bodyPr lIns="91440" tIns="45720" rIns="91440" bIns="45720" anchor="ctr" anchorCtr="0">
                <a:noAutofit/>
              </a:bodyPr>
              <a:lstStyle/>
              <a:p>
                <a:pPr marL="171450" indent="-171450" defTabSz="914400">
                  <a:lnSpc>
                    <a:spcPct val="150000"/>
                  </a:lnSpc>
                  <a:buClr>
                    <a:schemeClr val="tx1"/>
                  </a:buClr>
                  <a:buSzPct val="100000"/>
                  <a:buFont typeface="Arial" panose="020B0604020202020204" pitchFamily="34" charset="0"/>
                  <a:buChar char="•"/>
                </a:pPr>
                <a:r>
                  <a:rPr lang="zh-CN" altLang="en-US" sz="11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 Theme color make PPT more will to change. Adjust the spacing to adapt to Chinese typesetting, use the reference line in PPT.</a:t>
                </a:r>
              </a:p>
              <a:p>
                <a:pPr marL="171450" indent="-171450" defTabSz="914400">
                  <a:lnSpc>
                    <a:spcPct val="150000"/>
                  </a:lnSpc>
                  <a:buClr>
                    <a:schemeClr val="tx1"/>
                  </a:buClr>
                  <a:buSzPct val="100000"/>
                  <a:buFont typeface="Arial" panose="020B0604020202020204" pitchFamily="34" charset="0"/>
                  <a:buChar char="•"/>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a:t>
                </a:r>
              </a:p>
            </p:txBody>
          </p:sp>
        </p:grpSp>
      </p:grpSp>
    </p:spTree>
    <p:extLst>
      <p:ext uri="{BB962C8B-B14F-4D97-AF65-F5344CB8AC3E}">
        <p14:creationId xmlns:p14="http://schemas.microsoft.com/office/powerpoint/2010/main" val="159165739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02</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the company</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11c8c7bc-61aa-4d43-ba79-1ad1272efd51"/>
          <p:cNvGrpSpPr>
            <a:grpSpLocks noChangeAspect="1"/>
          </p:cNvGrpSpPr>
          <p:nvPr/>
        </p:nvGrpSpPr>
        <p:grpSpPr>
          <a:xfrm>
            <a:off x="1286910" y="2082412"/>
            <a:ext cx="9618180" cy="3851028"/>
            <a:chOff x="4465638" y="3763963"/>
            <a:chExt cx="15451137" cy="6186487"/>
          </a:xfrm>
        </p:grpSpPr>
        <p:sp>
          <p:nvSpPr>
            <p:cNvPr id="8" name="is1ide-Freeform: Shape 2"/>
            <p:cNvSpPr>
              <a:spLocks/>
            </p:cNvSpPr>
            <p:nvPr/>
          </p:nvSpPr>
          <p:spPr bwMode="auto">
            <a:xfrm>
              <a:off x="4465638" y="6907213"/>
              <a:ext cx="3556000" cy="2428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6175" y="0"/>
                    <a:pt x="4508" y="6511"/>
                    <a:pt x="3163" y="12415"/>
                  </a:cubicBezTo>
                  <a:cubicBezTo>
                    <a:pt x="2426" y="15650"/>
                    <a:pt x="1360" y="18729"/>
                    <a:pt x="0" y="21599"/>
                  </a:cubicBezTo>
                  <a:lnTo>
                    <a:pt x="21600" y="21599"/>
                  </a:lnTo>
                  <a:cubicBezTo>
                    <a:pt x="20239" y="18729"/>
                    <a:pt x="19173" y="15650"/>
                    <a:pt x="18436" y="12415"/>
                  </a:cubicBezTo>
                  <a:cubicBezTo>
                    <a:pt x="17091" y="6511"/>
                    <a:pt x="15424" y="0"/>
                    <a:pt x="10800" y="0"/>
                  </a:cubicBezTo>
                  <a:close/>
                </a:path>
              </a:pathLst>
            </a:custGeom>
            <a:solidFill>
              <a:schemeClr val="accent1">
                <a:alpha val="70000"/>
              </a:schemeClr>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 name="is1ide-Freeform: Shape 3"/>
            <p:cNvSpPr>
              <a:spLocks/>
            </p:cNvSpPr>
            <p:nvPr/>
          </p:nvSpPr>
          <p:spPr bwMode="auto">
            <a:xfrm>
              <a:off x="6850063" y="5532438"/>
              <a:ext cx="3556000" cy="3803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6149" y="0"/>
                    <a:pt x="4045" y="4019"/>
                    <a:pt x="3163" y="7928"/>
                  </a:cubicBezTo>
                  <a:cubicBezTo>
                    <a:pt x="2135" y="12489"/>
                    <a:pt x="1080" y="17046"/>
                    <a:pt x="0" y="21600"/>
                  </a:cubicBezTo>
                  <a:lnTo>
                    <a:pt x="21600" y="21600"/>
                  </a:lnTo>
                  <a:cubicBezTo>
                    <a:pt x="20519" y="17046"/>
                    <a:pt x="19464" y="12489"/>
                    <a:pt x="18436" y="7928"/>
                  </a:cubicBezTo>
                  <a:cubicBezTo>
                    <a:pt x="17554" y="4019"/>
                    <a:pt x="15450" y="0"/>
                    <a:pt x="10800" y="0"/>
                  </a:cubicBezTo>
                  <a:close/>
                </a:path>
              </a:pathLst>
            </a:custGeom>
            <a:gradFill>
              <a:gsLst>
                <a:gs pos="0">
                  <a:schemeClr val="accent1"/>
                </a:gs>
                <a:gs pos="48072">
                  <a:schemeClr val="accent3"/>
                </a:gs>
                <a:gs pos="25000">
                  <a:schemeClr val="accent2"/>
                </a:gs>
                <a:gs pos="78000">
                  <a:schemeClr val="accent5"/>
                </a:gs>
                <a:gs pos="100000">
                  <a:schemeClr val="accent3">
                    <a:lumMod val="50000"/>
                  </a:schemeClr>
                </a:gs>
              </a:gsLst>
              <a:lin ang="18900000" scaled="1"/>
            </a:gra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 name="is1ide-Freeform: Shape 4"/>
            <p:cNvSpPr>
              <a:spLocks/>
            </p:cNvSpPr>
            <p:nvPr/>
          </p:nvSpPr>
          <p:spPr bwMode="auto">
            <a:xfrm>
              <a:off x="9242425" y="7621588"/>
              <a:ext cx="3556000" cy="171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chemeClr val="accent3">
                <a:alpha val="70000"/>
              </a:schemeClr>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1" name="is1ide-Freeform: Shape 5"/>
            <p:cNvSpPr>
              <a:spLocks/>
            </p:cNvSpPr>
            <p:nvPr/>
          </p:nvSpPr>
          <p:spPr bwMode="auto">
            <a:xfrm>
              <a:off x="11550650" y="6473825"/>
              <a:ext cx="3556000" cy="2862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6174" y="0"/>
                    <a:pt x="4243" y="5400"/>
                    <a:pt x="3163" y="10538"/>
                  </a:cubicBezTo>
                  <a:cubicBezTo>
                    <a:pt x="2368" y="14322"/>
                    <a:pt x="1309" y="18015"/>
                    <a:pt x="0" y="21600"/>
                  </a:cubicBezTo>
                  <a:lnTo>
                    <a:pt x="21600" y="21600"/>
                  </a:lnTo>
                  <a:cubicBezTo>
                    <a:pt x="20290" y="18015"/>
                    <a:pt x="19231" y="14322"/>
                    <a:pt x="18436" y="10538"/>
                  </a:cubicBezTo>
                  <a:cubicBezTo>
                    <a:pt x="17356" y="5400"/>
                    <a:pt x="15425" y="0"/>
                    <a:pt x="10800" y="0"/>
                  </a:cubicBezTo>
                  <a:close/>
                </a:path>
              </a:pathLst>
            </a:custGeom>
            <a:solidFill>
              <a:schemeClr val="accent4">
                <a:alpha val="70000"/>
              </a:schemeClr>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2" name="is1ide-Freeform: Shape 6"/>
            <p:cNvSpPr>
              <a:spLocks/>
            </p:cNvSpPr>
            <p:nvPr/>
          </p:nvSpPr>
          <p:spPr bwMode="auto">
            <a:xfrm>
              <a:off x="13950950" y="7437438"/>
              <a:ext cx="3556000" cy="1898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6056" y="0"/>
                    <a:pt x="5367" y="9280"/>
                    <a:pt x="3163" y="15885"/>
                  </a:cubicBezTo>
                  <a:cubicBezTo>
                    <a:pt x="2408" y="18148"/>
                    <a:pt x="1324" y="20101"/>
                    <a:pt x="0" y="21600"/>
                  </a:cubicBezTo>
                  <a:lnTo>
                    <a:pt x="21600" y="21600"/>
                  </a:lnTo>
                  <a:cubicBezTo>
                    <a:pt x="20275" y="20101"/>
                    <a:pt x="19191" y="18148"/>
                    <a:pt x="18436" y="15885"/>
                  </a:cubicBezTo>
                  <a:cubicBezTo>
                    <a:pt x="16232" y="9280"/>
                    <a:pt x="15543" y="0"/>
                    <a:pt x="10800" y="0"/>
                  </a:cubicBezTo>
                  <a:close/>
                </a:path>
              </a:pathLst>
            </a:custGeom>
            <a:gradFill>
              <a:gsLst>
                <a:gs pos="0">
                  <a:schemeClr val="accent1"/>
                </a:gs>
                <a:gs pos="48072">
                  <a:schemeClr val="accent3"/>
                </a:gs>
                <a:gs pos="25000">
                  <a:schemeClr val="accent2"/>
                </a:gs>
                <a:gs pos="78000">
                  <a:schemeClr val="accent4"/>
                </a:gs>
                <a:gs pos="100000">
                  <a:schemeClr val="accent6"/>
                </a:gs>
              </a:gsLst>
              <a:lin ang="18900000" scaled="1"/>
            </a:gra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3" name="is1ide-Freeform: Shape 7"/>
            <p:cNvSpPr>
              <a:spLocks/>
            </p:cNvSpPr>
            <p:nvPr/>
          </p:nvSpPr>
          <p:spPr bwMode="auto">
            <a:xfrm>
              <a:off x="16360775" y="6907213"/>
              <a:ext cx="3556000" cy="2428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6175" y="0"/>
                    <a:pt x="4508" y="6511"/>
                    <a:pt x="3163" y="12415"/>
                  </a:cubicBezTo>
                  <a:cubicBezTo>
                    <a:pt x="2426" y="15650"/>
                    <a:pt x="1360" y="18729"/>
                    <a:pt x="0" y="21599"/>
                  </a:cubicBezTo>
                  <a:lnTo>
                    <a:pt x="21600" y="21599"/>
                  </a:lnTo>
                  <a:cubicBezTo>
                    <a:pt x="20239" y="18729"/>
                    <a:pt x="19173" y="15650"/>
                    <a:pt x="18436" y="12415"/>
                  </a:cubicBezTo>
                  <a:cubicBezTo>
                    <a:pt x="17091" y="6511"/>
                    <a:pt x="15424" y="0"/>
                    <a:pt x="10800" y="0"/>
                  </a:cubicBezTo>
                  <a:close/>
                </a:path>
              </a:pathLst>
            </a:custGeom>
            <a:solidFill>
              <a:schemeClr val="accent6">
                <a:alpha val="70000"/>
              </a:schemeClr>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4" name="is1ide-Freeform: Shape 8"/>
            <p:cNvSpPr>
              <a:spLocks/>
            </p:cNvSpPr>
            <p:nvPr/>
          </p:nvSpPr>
          <p:spPr bwMode="auto">
            <a:xfrm>
              <a:off x="5613400" y="9521825"/>
              <a:ext cx="1258888"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5" name="is1ide-Freeform: Shape 9"/>
            <p:cNvSpPr>
              <a:spLocks/>
            </p:cNvSpPr>
            <p:nvPr/>
          </p:nvSpPr>
          <p:spPr bwMode="auto">
            <a:xfrm>
              <a:off x="7999413" y="9521825"/>
              <a:ext cx="1258887"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6" name="is1ide-Freeform: Shape 10"/>
            <p:cNvSpPr>
              <a:spLocks/>
            </p:cNvSpPr>
            <p:nvPr/>
          </p:nvSpPr>
          <p:spPr bwMode="auto">
            <a:xfrm>
              <a:off x="10406063" y="9521825"/>
              <a:ext cx="1260475"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7" name="is1ide-Freeform: Shape 11"/>
            <p:cNvSpPr>
              <a:spLocks/>
            </p:cNvSpPr>
            <p:nvPr/>
          </p:nvSpPr>
          <p:spPr bwMode="auto">
            <a:xfrm>
              <a:off x="12725400" y="9521825"/>
              <a:ext cx="1258888"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8" name="îṥļîḑé-Freeform: Shape 12"/>
            <p:cNvSpPr>
              <a:spLocks/>
            </p:cNvSpPr>
            <p:nvPr/>
          </p:nvSpPr>
          <p:spPr bwMode="auto">
            <a:xfrm>
              <a:off x="15116175" y="9521825"/>
              <a:ext cx="1258888"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9" name="îṥļîḑé-Freeform: Shape 13"/>
            <p:cNvSpPr>
              <a:spLocks/>
            </p:cNvSpPr>
            <p:nvPr/>
          </p:nvSpPr>
          <p:spPr bwMode="auto">
            <a:xfrm>
              <a:off x="17505363" y="9521825"/>
              <a:ext cx="1260475" cy="428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zh-CN" altLang="en-US" sz="1600">
                  <a:solidFill>
                    <a:schemeClr val="tx1"/>
                  </a:solidFill>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20" name="îṥļîḑé-Freeform: Shape 14"/>
            <p:cNvSpPr>
              <a:spLocks/>
            </p:cNvSpPr>
            <p:nvPr/>
          </p:nvSpPr>
          <p:spPr bwMode="auto">
            <a:xfrm>
              <a:off x="5683250" y="5456238"/>
              <a:ext cx="1119188" cy="1257300"/>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599"/>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9" y="12624"/>
                    <a:pt x="20638" y="6553"/>
                    <a:pt x="16796" y="2808"/>
                  </a:cubicBezTo>
                  <a:cubicBezTo>
                    <a:pt x="14875" y="936"/>
                    <a:pt x="12357" y="0"/>
                    <a:pt x="9839" y="0"/>
                  </a:cubicBezTo>
                  <a:close/>
                </a:path>
              </a:pathLst>
            </a:custGeom>
            <a:solidFill>
              <a:schemeClr val="accent1"/>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1" name="îṥļîḑé-Freeform: Shape 15"/>
            <p:cNvSpPr>
              <a:spLocks/>
            </p:cNvSpPr>
            <p:nvPr/>
          </p:nvSpPr>
          <p:spPr bwMode="auto">
            <a:xfrm>
              <a:off x="5891213" y="5729288"/>
              <a:ext cx="679450"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145</a:t>
              </a:r>
            </a:p>
          </p:txBody>
        </p:sp>
        <p:sp>
          <p:nvSpPr>
            <p:cNvPr id="22" name="îṥļîḑé-Freeform: Shape 16"/>
            <p:cNvSpPr>
              <a:spLocks/>
            </p:cNvSpPr>
            <p:nvPr/>
          </p:nvSpPr>
          <p:spPr bwMode="auto">
            <a:xfrm>
              <a:off x="7997825" y="3763963"/>
              <a:ext cx="1265238" cy="1420812"/>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600"/>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8" y="12624"/>
                    <a:pt x="20638" y="6553"/>
                    <a:pt x="16796" y="2808"/>
                  </a:cubicBezTo>
                  <a:cubicBezTo>
                    <a:pt x="14875" y="936"/>
                    <a:pt x="12357" y="0"/>
                    <a:pt x="9839" y="0"/>
                  </a:cubicBezTo>
                  <a:close/>
                </a:path>
              </a:pathLst>
            </a:custGeom>
            <a:solidFill>
              <a:schemeClr val="accent2"/>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3" name="îṥļîḑé-Freeform: Shape 17"/>
            <p:cNvSpPr>
              <a:spLocks/>
            </p:cNvSpPr>
            <p:nvPr/>
          </p:nvSpPr>
          <p:spPr bwMode="auto">
            <a:xfrm>
              <a:off x="8135938" y="4119563"/>
              <a:ext cx="962025"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7.450</a:t>
              </a:r>
            </a:p>
          </p:txBody>
        </p:sp>
        <p:sp>
          <p:nvSpPr>
            <p:cNvPr id="24" name="îṥļîḑé-Freeform: Shape 18"/>
            <p:cNvSpPr>
              <a:spLocks/>
            </p:cNvSpPr>
            <p:nvPr/>
          </p:nvSpPr>
          <p:spPr bwMode="auto">
            <a:xfrm>
              <a:off x="10431463" y="6069013"/>
              <a:ext cx="1119187" cy="1257300"/>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599"/>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9" y="12624"/>
                    <a:pt x="20638" y="6553"/>
                    <a:pt x="16796" y="2808"/>
                  </a:cubicBezTo>
                  <a:cubicBezTo>
                    <a:pt x="14875" y="936"/>
                    <a:pt x="12357" y="0"/>
                    <a:pt x="9839" y="0"/>
                  </a:cubicBezTo>
                  <a:close/>
                </a:path>
              </a:pathLst>
            </a:custGeom>
            <a:solidFill>
              <a:schemeClr val="accent3"/>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5" name="îṥļîḑé-Freeform: Shape 19"/>
            <p:cNvSpPr>
              <a:spLocks/>
            </p:cNvSpPr>
            <p:nvPr/>
          </p:nvSpPr>
          <p:spPr bwMode="auto">
            <a:xfrm>
              <a:off x="10731500" y="6342063"/>
              <a:ext cx="492125"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80</a:t>
              </a:r>
            </a:p>
          </p:txBody>
        </p:sp>
        <p:sp>
          <p:nvSpPr>
            <p:cNvPr id="26" name="îṥļîḑé-Freeform: Shape 20"/>
            <p:cNvSpPr>
              <a:spLocks/>
            </p:cNvSpPr>
            <p:nvPr/>
          </p:nvSpPr>
          <p:spPr bwMode="auto">
            <a:xfrm>
              <a:off x="12649200" y="4903788"/>
              <a:ext cx="1120775" cy="1257300"/>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599"/>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9" y="12624"/>
                    <a:pt x="20638" y="6553"/>
                    <a:pt x="16796" y="2808"/>
                  </a:cubicBezTo>
                  <a:cubicBezTo>
                    <a:pt x="14875" y="936"/>
                    <a:pt x="12357" y="0"/>
                    <a:pt x="9839" y="0"/>
                  </a:cubicBezTo>
                  <a:close/>
                </a:path>
              </a:pathLst>
            </a:custGeom>
            <a:solidFill>
              <a:schemeClr val="accent4"/>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7" name="îṥļîḑé-Freeform: Shape 21"/>
            <p:cNvSpPr>
              <a:spLocks/>
            </p:cNvSpPr>
            <p:nvPr/>
          </p:nvSpPr>
          <p:spPr bwMode="auto">
            <a:xfrm>
              <a:off x="12857163" y="5176838"/>
              <a:ext cx="679450"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300</a:t>
              </a:r>
            </a:p>
          </p:txBody>
        </p:sp>
        <p:sp>
          <p:nvSpPr>
            <p:cNvPr id="28" name="îṥļîḑé-Freeform: Shape 22"/>
            <p:cNvSpPr>
              <a:spLocks/>
            </p:cNvSpPr>
            <p:nvPr/>
          </p:nvSpPr>
          <p:spPr bwMode="auto">
            <a:xfrm>
              <a:off x="15035213" y="5845175"/>
              <a:ext cx="1119187" cy="1258888"/>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599"/>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9" y="12624"/>
                    <a:pt x="20638" y="6553"/>
                    <a:pt x="16796" y="2808"/>
                  </a:cubicBezTo>
                  <a:cubicBezTo>
                    <a:pt x="14875" y="936"/>
                    <a:pt x="12357" y="0"/>
                    <a:pt x="9839" y="0"/>
                  </a:cubicBezTo>
                  <a:close/>
                </a:path>
              </a:pathLst>
            </a:custGeom>
            <a:solidFill>
              <a:schemeClr val="accent5"/>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9" name="îṥļîḑé-Freeform: Shape 23"/>
            <p:cNvSpPr>
              <a:spLocks/>
            </p:cNvSpPr>
            <p:nvPr/>
          </p:nvSpPr>
          <p:spPr bwMode="auto">
            <a:xfrm>
              <a:off x="15336838" y="6118225"/>
              <a:ext cx="490537"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65</a:t>
              </a:r>
            </a:p>
          </p:txBody>
        </p:sp>
        <p:sp>
          <p:nvSpPr>
            <p:cNvPr id="30" name="îṥļîḑé-Freeform: Shape 24"/>
            <p:cNvSpPr>
              <a:spLocks/>
            </p:cNvSpPr>
            <p:nvPr/>
          </p:nvSpPr>
          <p:spPr bwMode="auto">
            <a:xfrm>
              <a:off x="17395825" y="5364163"/>
              <a:ext cx="1119188" cy="1257300"/>
            </a:xfrm>
            <a:custGeom>
              <a:avLst/>
              <a:gdLst>
                <a:gd name="T0" fmla="+- 0 10800 961"/>
                <a:gd name="T1" fmla="*/ T0 w 19679"/>
                <a:gd name="T2" fmla="*/ 10770 h 21541"/>
                <a:gd name="T3" fmla="+- 0 10800 961"/>
                <a:gd name="T4" fmla="*/ T3 w 19679"/>
                <a:gd name="T5" fmla="*/ 10770 h 21541"/>
                <a:gd name="T6" fmla="+- 0 10800 961"/>
                <a:gd name="T7" fmla="*/ T6 w 19679"/>
                <a:gd name="T8" fmla="*/ 10770 h 21541"/>
                <a:gd name="T9" fmla="+- 0 10800 961"/>
                <a:gd name="T10" fmla="*/ T9 w 19679"/>
                <a:gd name="T11" fmla="*/ 10770 h 21541"/>
              </a:gdLst>
              <a:ahLst/>
              <a:cxnLst>
                <a:cxn ang="0">
                  <a:pos x="T1" y="T2"/>
                </a:cxn>
                <a:cxn ang="0">
                  <a:pos x="T4" y="T5"/>
                </a:cxn>
                <a:cxn ang="0">
                  <a:pos x="T7" y="T8"/>
                </a:cxn>
                <a:cxn ang="0">
                  <a:pos x="T10" y="T11"/>
                </a:cxn>
              </a:cxnLst>
              <a:rect l="0" t="0" r="r" b="b"/>
              <a:pathLst>
                <a:path w="19679" h="21541">
                  <a:moveTo>
                    <a:pt x="9839" y="0"/>
                  </a:moveTo>
                  <a:cubicBezTo>
                    <a:pt x="7320" y="0"/>
                    <a:pt x="4802" y="936"/>
                    <a:pt x="2881" y="2808"/>
                  </a:cubicBezTo>
                  <a:cubicBezTo>
                    <a:pt x="-961" y="6553"/>
                    <a:pt x="-961" y="12624"/>
                    <a:pt x="2881" y="16368"/>
                  </a:cubicBezTo>
                  <a:cubicBezTo>
                    <a:pt x="4235" y="17687"/>
                    <a:pt x="5883" y="18532"/>
                    <a:pt x="7620" y="18921"/>
                  </a:cubicBezTo>
                  <a:cubicBezTo>
                    <a:pt x="8538" y="20485"/>
                    <a:pt x="10394" y="21599"/>
                    <a:pt x="12225" y="21538"/>
                  </a:cubicBezTo>
                  <a:cubicBezTo>
                    <a:pt x="12337" y="21535"/>
                    <a:pt x="12449" y="21523"/>
                    <a:pt x="12557" y="21510"/>
                  </a:cubicBezTo>
                  <a:cubicBezTo>
                    <a:pt x="11832" y="20830"/>
                    <a:pt x="11266" y="20009"/>
                    <a:pt x="10921" y="19113"/>
                  </a:cubicBezTo>
                  <a:cubicBezTo>
                    <a:pt x="13067" y="18883"/>
                    <a:pt x="15151" y="17972"/>
                    <a:pt x="16796" y="16368"/>
                  </a:cubicBezTo>
                  <a:cubicBezTo>
                    <a:pt x="20639" y="12624"/>
                    <a:pt x="20638" y="6553"/>
                    <a:pt x="16796" y="2808"/>
                  </a:cubicBezTo>
                  <a:cubicBezTo>
                    <a:pt x="14875" y="936"/>
                    <a:pt x="12357" y="0"/>
                    <a:pt x="9839" y="0"/>
                  </a:cubicBezTo>
                  <a:close/>
                </a:path>
              </a:pathLst>
            </a:custGeom>
            <a:solidFill>
              <a:schemeClr val="accent6"/>
            </a:solidFill>
            <a:ln>
              <a:noFill/>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1" name="îṥļîḑé-Freeform: Shape 25"/>
            <p:cNvSpPr>
              <a:spLocks/>
            </p:cNvSpPr>
            <p:nvPr/>
          </p:nvSpPr>
          <p:spPr bwMode="auto">
            <a:xfrm>
              <a:off x="17602200" y="5637213"/>
              <a:ext cx="681038" cy="55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marL="0" indent="0" algn="ctr">
                <a:buSzTx/>
                <a:buFontTx/>
                <a:buNone/>
              </a:pPr>
              <a:r>
                <a:rPr lang="id-ID" sz="180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245</a:t>
              </a:r>
            </a:p>
          </p:txBody>
        </p:sp>
      </p:grpSp>
    </p:spTree>
    <p:extLst>
      <p:ext uri="{BB962C8B-B14F-4D97-AF65-F5344CB8AC3E}">
        <p14:creationId xmlns:p14="http://schemas.microsoft.com/office/powerpoint/2010/main" val="388277855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2"/>
            <a:ext cx="11520488" cy="6114572"/>
            <a:chOff x="0" y="2"/>
            <a:chExt cx="11520488" cy="6114572"/>
          </a:xfrm>
        </p:grpSpPr>
        <p:grpSp>
          <p:nvGrpSpPr>
            <p:cNvPr id="7" name="fe2a5de0-4bc2-4c3c-9f86-758545d31b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 y="2"/>
              <a:ext cx="11520487" cy="6114572"/>
              <a:chOff x="1" y="2"/>
              <a:chExt cx="11520487" cy="6114572"/>
            </a:xfrm>
          </p:grpSpPr>
          <p:sp>
            <p:nvSpPr>
              <p:cNvPr id="8" name="íŝľiḋê">
                <a:extLst>
                  <a:ext uri="{FF2B5EF4-FFF2-40B4-BE49-F238E27FC236}">
                    <a16:creationId xmlns:a16="http://schemas.microsoft.com/office/drawing/2014/main" id="{B17FCA12-8A92-4F75-BC36-1EE141151445}"/>
                  </a:ext>
                </a:extLst>
              </p:cNvPr>
              <p:cNvSpPr/>
              <p:nvPr/>
            </p:nvSpPr>
            <p:spPr>
              <a:xfrm>
                <a:off x="1" y="2"/>
                <a:ext cx="6007099" cy="6114572"/>
              </a:xfrm>
              <a:custGeom>
                <a:avLst/>
                <a:gdLst>
                  <a:gd name="connsiteX0" fmla="*/ 0 w 6229611"/>
                  <a:gd name="connsiteY0" fmla="*/ 0 h 6341065"/>
                  <a:gd name="connsiteX1" fmla="*/ 4755272 w 6229611"/>
                  <a:gd name="connsiteY1" fmla="*/ 0 h 6341065"/>
                  <a:gd name="connsiteX2" fmla="*/ 5530855 w 6229611"/>
                  <a:gd name="connsiteY2" fmla="*/ 775583 h 6341065"/>
                  <a:gd name="connsiteX3" fmla="*/ 5530855 w 6229611"/>
                  <a:gd name="connsiteY3" fmla="*/ 4149478 h 6341065"/>
                  <a:gd name="connsiteX4" fmla="*/ 4038024 w 6229611"/>
                  <a:gd name="connsiteY4" fmla="*/ 5642309 h 6341065"/>
                  <a:gd name="connsiteX5" fmla="*/ 664129 w 6229611"/>
                  <a:gd name="connsiteY5" fmla="*/ 5642309 h 6341065"/>
                  <a:gd name="connsiteX6" fmla="*/ 0 w 6229611"/>
                  <a:gd name="connsiteY6" fmla="*/ 4978179 h 634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611" h="6341065">
                    <a:moveTo>
                      <a:pt x="0" y="0"/>
                    </a:moveTo>
                    <a:lnTo>
                      <a:pt x="4755272" y="0"/>
                    </a:lnTo>
                    <a:lnTo>
                      <a:pt x="5530855" y="775583"/>
                    </a:lnTo>
                    <a:cubicBezTo>
                      <a:pt x="6462530" y="1707258"/>
                      <a:pt x="6462530" y="3217803"/>
                      <a:pt x="5530855" y="4149478"/>
                    </a:cubicBezTo>
                    <a:lnTo>
                      <a:pt x="4038024" y="5642309"/>
                    </a:lnTo>
                    <a:cubicBezTo>
                      <a:pt x="3106349" y="6573984"/>
                      <a:pt x="1595804" y="6573984"/>
                      <a:pt x="664129" y="5642309"/>
                    </a:cubicBezTo>
                    <a:lnTo>
                      <a:pt x="0" y="4978179"/>
                    </a:lnTo>
                    <a:close/>
                  </a:path>
                </a:pathLst>
              </a:custGeom>
              <a:blipFill>
                <a:blip r:embed="rId4"/>
                <a:stretch>
                  <a:fillRect/>
                </a:stretch>
              </a:blipFill>
              <a:ln w="12700" cap="flat" cmpd="sng" algn="ctr">
                <a:noFill/>
                <a:prstDash val="solid"/>
                <a:miter lim="800000"/>
              </a:ln>
              <a:effectLst>
                <a:outerShdw dist="38100" dir="2700000" sx="101000" sy="101000" algn="tl" rotWithShape="0">
                  <a:prstClr val="black">
                    <a:alpha val="8000"/>
                  </a:prst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îŝľíďe">
                <a:extLst>
                  <a:ext uri="{FF2B5EF4-FFF2-40B4-BE49-F238E27FC236}">
                    <a16:creationId xmlns:a16="http://schemas.microsoft.com/office/drawing/2014/main" id="{D149409A-735B-4F32-8CE7-F43F8BF6683A}"/>
                  </a:ext>
                </a:extLst>
              </p:cNvPr>
              <p:cNvSpPr txBox="1"/>
              <p:nvPr/>
            </p:nvSpPr>
            <p:spPr>
              <a:xfrm>
                <a:off x="6312025" y="1196315"/>
                <a:ext cx="5206875" cy="852162"/>
              </a:xfrm>
              <a:prstGeom prst="rect">
                <a:avLst/>
              </a:prstGeom>
              <a:noFill/>
              <a:ln>
                <a:noFill/>
              </a:ln>
            </p:spPr>
            <p:txBody>
              <a:bodyPr wrap="square" lIns="91440" tIns="45720" rIns="91440" bIns="45720" anchor="b" anchorCtr="0">
                <a:normAutofit/>
              </a:bodyPr>
              <a:lstStyle/>
              <a:p>
                <a:pPr algn="ctr">
                  <a:buSzPct val="25000"/>
                </a:pPr>
                <a:r>
                  <a:rPr lang="zh-CN" altLang="en-US" sz="32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sz="2000"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îşḷîḓe">
                <a:extLst>
                  <a:ext uri="{FF2B5EF4-FFF2-40B4-BE49-F238E27FC236}">
                    <a16:creationId xmlns:a16="http://schemas.microsoft.com/office/drawing/2014/main" id="{7737BBFD-0355-47EE-9B14-506AF1957A22}"/>
                  </a:ext>
                </a:extLst>
              </p:cNvPr>
              <p:cNvSpPr txBox="1"/>
              <p:nvPr/>
            </p:nvSpPr>
            <p:spPr>
              <a:xfrm>
                <a:off x="6312024" y="2048476"/>
                <a:ext cx="5206876" cy="970289"/>
              </a:xfrm>
              <a:prstGeom prst="rect">
                <a:avLst/>
              </a:prstGeom>
              <a:noFill/>
              <a:ln>
                <a:noFill/>
              </a:ln>
            </p:spPr>
            <p:txBody>
              <a:bodyPr wrap="square" lIns="91440" tIns="45720" rIns="91440" bIns="45720" anchor="t" anchorCtr="0">
                <a:normAutofit/>
              </a:bodyPr>
              <a:lstStyle/>
              <a:p>
                <a:pPr algn="ctr">
                  <a:lnSpc>
                    <a:spcPct val="150000"/>
                  </a:lnSpc>
                  <a:buSzPct val="25000"/>
                </a:pPr>
                <a:r>
                  <a:rPr lang="en-US" sz="1100"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gn="ctr">
                  <a:lnSpc>
                    <a:spcPct val="150000"/>
                  </a:lnSpc>
                  <a:buSzPct val="25000"/>
                </a:pPr>
                <a:r>
                  <a:rPr lang="en-US" sz="1100"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cxnSp>
            <p:nvCxnSpPr>
              <p:cNvPr id="11" name="直接连接符 10">
                <a:extLst>
                  <a:ext uri="{FF2B5EF4-FFF2-40B4-BE49-F238E27FC236}">
                    <a16:creationId xmlns:a16="http://schemas.microsoft.com/office/drawing/2014/main" id="{8DB7AFF2-5DC7-4A0A-A565-3BEA73958E18}"/>
                  </a:ext>
                </a:extLst>
              </p:cNvPr>
              <p:cNvCxnSpPr/>
              <p:nvPr/>
            </p:nvCxnSpPr>
            <p:spPr>
              <a:xfrm>
                <a:off x="5791200" y="3284983"/>
                <a:ext cx="5729288" cy="0"/>
              </a:xfrm>
              <a:prstGeom prst="line">
                <a:avLst/>
              </a:prstGeom>
              <a:ln w="31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12" name="îṡ1íḑè">
                <a:extLst>
                  <a:ext uri="{FF2B5EF4-FFF2-40B4-BE49-F238E27FC236}">
                    <a16:creationId xmlns:a16="http://schemas.microsoft.com/office/drawing/2014/main" id="{81B3D1FC-508C-4D59-8162-B63145E4E6B9}"/>
                  </a:ext>
                </a:extLst>
              </p:cNvPr>
              <p:cNvGrpSpPr/>
              <p:nvPr/>
            </p:nvGrpSpPr>
            <p:grpSpPr>
              <a:xfrm>
                <a:off x="4534356" y="4787709"/>
                <a:ext cx="2114322" cy="908538"/>
                <a:chOff x="-342900" y="4659981"/>
                <a:chExt cx="2195910" cy="908538"/>
              </a:xfrm>
            </p:grpSpPr>
            <p:sp>
              <p:nvSpPr>
                <p:cNvPr id="24" name="ïṩḻiḍê">
                  <a:extLst>
                    <a:ext uri="{FF2B5EF4-FFF2-40B4-BE49-F238E27FC236}">
                      <a16:creationId xmlns:a16="http://schemas.microsoft.com/office/drawing/2014/main" id="{1DB0FFD2-7E87-43F0-A553-A5934C335DA6}"/>
                    </a:ext>
                  </a:extLst>
                </p:cNvPr>
                <p:cNvSpPr/>
                <p:nvPr/>
              </p:nvSpPr>
              <p:spPr bwMode="auto">
                <a:xfrm>
                  <a:off x="-342900" y="5011120"/>
                  <a:ext cx="219591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gn="ctr">
                    <a:lnSpc>
                      <a:spcPct val="120000"/>
                    </a:lnSpc>
                    <a:spcBef>
                      <a:spcPct val="0"/>
                    </a:spcBef>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5" name="ísliḍé">
                  <a:extLst>
                    <a:ext uri="{FF2B5EF4-FFF2-40B4-BE49-F238E27FC236}">
                      <a16:creationId xmlns:a16="http://schemas.microsoft.com/office/drawing/2014/main" id="{745CA020-3A65-488F-B072-97857CC444C7}"/>
                    </a:ext>
                  </a:extLst>
                </p:cNvPr>
                <p:cNvSpPr txBox="1"/>
                <p:nvPr/>
              </p:nvSpPr>
              <p:spPr bwMode="auto">
                <a:xfrm>
                  <a:off x="-342900" y="4659981"/>
                  <a:ext cx="2195910"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85000" lnSpcReduction="10000"/>
                </a:bodyPr>
                <a:lstStyle/>
                <a:p>
                  <a:pPr algn="ctr" eaLnBrk="1" hangingPunct="1">
                    <a:spcBef>
                      <a:spcPct val="0"/>
                    </a:spcBef>
                    <a:buFontTx/>
                    <a:buNone/>
                  </a:pPr>
                  <a:r>
                    <a:rPr lang="zh-CN" altLang="en-US" sz="18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grpSp>
            <p:nvGrpSpPr>
              <p:cNvPr id="13" name="îṥ1ïḑê">
                <a:extLst>
                  <a:ext uri="{FF2B5EF4-FFF2-40B4-BE49-F238E27FC236}">
                    <a16:creationId xmlns:a16="http://schemas.microsoft.com/office/drawing/2014/main" id="{D0E8A1F3-2B6D-43D7-BD30-6D45E917A8B7}"/>
                  </a:ext>
                </a:extLst>
              </p:cNvPr>
              <p:cNvGrpSpPr/>
              <p:nvPr/>
            </p:nvGrpSpPr>
            <p:grpSpPr>
              <a:xfrm>
                <a:off x="6969467" y="4787709"/>
                <a:ext cx="2114322" cy="908538"/>
                <a:chOff x="-342900" y="4659981"/>
                <a:chExt cx="2195910" cy="908538"/>
              </a:xfrm>
            </p:grpSpPr>
            <p:sp>
              <p:nvSpPr>
                <p:cNvPr id="22" name="íṩļïďé">
                  <a:extLst>
                    <a:ext uri="{FF2B5EF4-FFF2-40B4-BE49-F238E27FC236}">
                      <a16:creationId xmlns:a16="http://schemas.microsoft.com/office/drawing/2014/main" id="{97BC0D79-4CF4-49B7-9311-87FC491EA68A}"/>
                    </a:ext>
                  </a:extLst>
                </p:cNvPr>
                <p:cNvSpPr/>
                <p:nvPr/>
              </p:nvSpPr>
              <p:spPr bwMode="auto">
                <a:xfrm>
                  <a:off x="-342900" y="5011120"/>
                  <a:ext cx="219591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gn="ctr">
                    <a:lnSpc>
                      <a:spcPct val="120000"/>
                    </a:lnSpc>
                    <a:spcBef>
                      <a:spcPct val="0"/>
                    </a:spcBef>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3" name="íṥľíḍé">
                  <a:extLst>
                    <a:ext uri="{FF2B5EF4-FFF2-40B4-BE49-F238E27FC236}">
                      <a16:creationId xmlns:a16="http://schemas.microsoft.com/office/drawing/2014/main" id="{0A495CB7-4499-415F-ADD0-43E43F1B130D}"/>
                    </a:ext>
                  </a:extLst>
                </p:cNvPr>
                <p:cNvSpPr txBox="1"/>
                <p:nvPr/>
              </p:nvSpPr>
              <p:spPr bwMode="auto">
                <a:xfrm>
                  <a:off x="-342900" y="4659981"/>
                  <a:ext cx="2195910"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85000" lnSpcReduction="10000"/>
                </a:bodyPr>
                <a:lstStyle/>
                <a:p>
                  <a:pPr algn="ctr" eaLnBrk="1" hangingPunct="1">
                    <a:spcBef>
                      <a:spcPct val="0"/>
                    </a:spcBef>
                    <a:buFontTx/>
                    <a:buNone/>
                  </a:pPr>
                  <a:r>
                    <a:rPr lang="zh-CN" altLang="en-US" sz="18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grpSp>
            <p:nvGrpSpPr>
              <p:cNvPr id="14" name="iṩḷídé">
                <a:extLst>
                  <a:ext uri="{FF2B5EF4-FFF2-40B4-BE49-F238E27FC236}">
                    <a16:creationId xmlns:a16="http://schemas.microsoft.com/office/drawing/2014/main" id="{29229F96-5540-43D1-AD8A-1A120025A27B}"/>
                  </a:ext>
                </a:extLst>
              </p:cNvPr>
              <p:cNvGrpSpPr/>
              <p:nvPr/>
            </p:nvGrpSpPr>
            <p:grpSpPr>
              <a:xfrm>
                <a:off x="9404578" y="4787709"/>
                <a:ext cx="2114322" cy="908538"/>
                <a:chOff x="-342900" y="4659981"/>
                <a:chExt cx="2195910" cy="908538"/>
              </a:xfrm>
            </p:grpSpPr>
            <p:sp>
              <p:nvSpPr>
                <p:cNvPr id="20" name="îšlïdé">
                  <a:extLst>
                    <a:ext uri="{FF2B5EF4-FFF2-40B4-BE49-F238E27FC236}">
                      <a16:creationId xmlns:a16="http://schemas.microsoft.com/office/drawing/2014/main" id="{9B1EC066-6EEC-4A99-B4F8-F7F837FBEA77}"/>
                    </a:ext>
                  </a:extLst>
                </p:cNvPr>
                <p:cNvSpPr/>
                <p:nvPr/>
              </p:nvSpPr>
              <p:spPr bwMode="auto">
                <a:xfrm>
                  <a:off x="-342900" y="5011120"/>
                  <a:ext cx="219591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gn="ctr">
                    <a:lnSpc>
                      <a:spcPct val="120000"/>
                    </a:lnSpc>
                    <a:spcBef>
                      <a:spcPct val="0"/>
                    </a:spcBef>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1" name="îṡľïḓè">
                  <a:extLst>
                    <a:ext uri="{FF2B5EF4-FFF2-40B4-BE49-F238E27FC236}">
                      <a16:creationId xmlns:a16="http://schemas.microsoft.com/office/drawing/2014/main" id="{19DDB81B-FD5A-4A08-B597-FB23E70DD74F}"/>
                    </a:ext>
                  </a:extLst>
                </p:cNvPr>
                <p:cNvSpPr txBox="1"/>
                <p:nvPr/>
              </p:nvSpPr>
              <p:spPr bwMode="auto">
                <a:xfrm>
                  <a:off x="-342900" y="4659981"/>
                  <a:ext cx="2195910"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fontScale="85000" lnSpcReduction="10000"/>
                </a:bodyPr>
                <a:lstStyle/>
                <a:p>
                  <a:pPr algn="ctr" eaLnBrk="1" hangingPunct="1">
                    <a:spcBef>
                      <a:spcPct val="0"/>
                    </a:spcBef>
                    <a:buFontTx/>
                    <a:buNone/>
                  </a:pPr>
                  <a:r>
                    <a:rPr lang="zh-CN" altLang="en-US" sz="18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sp>
            <p:nvSpPr>
              <p:cNvPr id="15" name="ïṡlîḑe">
                <a:extLst>
                  <a:ext uri="{FF2B5EF4-FFF2-40B4-BE49-F238E27FC236}">
                    <a16:creationId xmlns:a16="http://schemas.microsoft.com/office/drawing/2014/main" id="{CE4EB917-9519-455A-B2F1-50D45D727B41}"/>
                  </a:ext>
                </a:extLst>
              </p:cNvPr>
              <p:cNvSpPr/>
              <p:nvPr/>
            </p:nvSpPr>
            <p:spPr bwMode="auto">
              <a:xfrm>
                <a:off x="5412605" y="4280987"/>
                <a:ext cx="357824" cy="352462"/>
              </a:xfrm>
              <a:custGeom>
                <a:avLst/>
                <a:gdLst>
                  <a:gd name="connsiteX0" fmla="*/ 456700 w 607639"/>
                  <a:gd name="connsiteY0" fmla="*/ 333422 h 598536"/>
                  <a:gd name="connsiteX1" fmla="*/ 491065 w 607639"/>
                  <a:gd name="connsiteY1" fmla="*/ 333422 h 598536"/>
                  <a:gd name="connsiteX2" fmla="*/ 491065 w 607639"/>
                  <a:gd name="connsiteY2" fmla="*/ 515175 h 598536"/>
                  <a:gd name="connsiteX3" fmla="*/ 473883 w 607639"/>
                  <a:gd name="connsiteY3" fmla="*/ 532417 h 598536"/>
                  <a:gd name="connsiteX4" fmla="*/ 456700 w 607639"/>
                  <a:gd name="connsiteY4" fmla="*/ 515175 h 598536"/>
                  <a:gd name="connsiteX5" fmla="*/ 363765 w 607639"/>
                  <a:gd name="connsiteY5" fmla="*/ 333422 h 598536"/>
                  <a:gd name="connsiteX6" fmla="*/ 429320 w 607639"/>
                  <a:gd name="connsiteY6" fmla="*/ 333422 h 598536"/>
                  <a:gd name="connsiteX7" fmla="*/ 429320 w 607639"/>
                  <a:gd name="connsiteY7" fmla="*/ 540616 h 598536"/>
                  <a:gd name="connsiteX8" fmla="*/ 396587 w 607639"/>
                  <a:gd name="connsiteY8" fmla="*/ 573415 h 598536"/>
                  <a:gd name="connsiteX9" fmla="*/ 363765 w 607639"/>
                  <a:gd name="connsiteY9" fmla="*/ 540616 h 598536"/>
                  <a:gd name="connsiteX10" fmla="*/ 284096 w 607639"/>
                  <a:gd name="connsiteY10" fmla="*/ 333422 h 598536"/>
                  <a:gd name="connsiteX11" fmla="*/ 349581 w 607639"/>
                  <a:gd name="connsiteY11" fmla="*/ 333422 h 598536"/>
                  <a:gd name="connsiteX12" fmla="*/ 349581 w 607639"/>
                  <a:gd name="connsiteY12" fmla="*/ 540616 h 598536"/>
                  <a:gd name="connsiteX13" fmla="*/ 316839 w 607639"/>
                  <a:gd name="connsiteY13" fmla="*/ 573415 h 598536"/>
                  <a:gd name="connsiteX14" fmla="*/ 284096 w 607639"/>
                  <a:gd name="connsiteY14" fmla="*/ 540616 h 598536"/>
                  <a:gd name="connsiteX15" fmla="*/ 221787 w 607639"/>
                  <a:gd name="connsiteY15" fmla="*/ 333422 h 598536"/>
                  <a:gd name="connsiteX16" fmla="*/ 256223 w 607639"/>
                  <a:gd name="connsiteY16" fmla="*/ 333422 h 598536"/>
                  <a:gd name="connsiteX17" fmla="*/ 256223 w 607639"/>
                  <a:gd name="connsiteY17" fmla="*/ 515175 h 598536"/>
                  <a:gd name="connsiteX18" fmla="*/ 239050 w 607639"/>
                  <a:gd name="connsiteY18" fmla="*/ 532417 h 598536"/>
                  <a:gd name="connsiteX19" fmla="*/ 221787 w 607639"/>
                  <a:gd name="connsiteY19" fmla="*/ 515175 h 598536"/>
                  <a:gd name="connsiteX20" fmla="*/ 160655 w 607639"/>
                  <a:gd name="connsiteY20" fmla="*/ 16458 h 598536"/>
                  <a:gd name="connsiteX21" fmla="*/ 229901 w 607639"/>
                  <a:gd name="connsiteY21" fmla="*/ 56182 h 598536"/>
                  <a:gd name="connsiteX22" fmla="*/ 226786 w 607639"/>
                  <a:gd name="connsiteY22" fmla="*/ 66401 h 598536"/>
                  <a:gd name="connsiteX23" fmla="*/ 205780 w 607639"/>
                  <a:gd name="connsiteY23" fmla="*/ 75910 h 598536"/>
                  <a:gd name="connsiteX24" fmla="*/ 195100 w 607639"/>
                  <a:gd name="connsiteY24" fmla="*/ 104703 h 598536"/>
                  <a:gd name="connsiteX25" fmla="*/ 166262 w 607639"/>
                  <a:gd name="connsiteY25" fmla="*/ 93950 h 598536"/>
                  <a:gd name="connsiteX26" fmla="*/ 145257 w 607639"/>
                  <a:gd name="connsiteY26" fmla="*/ 103548 h 598536"/>
                  <a:gd name="connsiteX27" fmla="*/ 135466 w 607639"/>
                  <a:gd name="connsiteY27" fmla="*/ 99104 h 598536"/>
                  <a:gd name="connsiteX28" fmla="*/ 131728 w 607639"/>
                  <a:gd name="connsiteY28" fmla="*/ 71022 h 598536"/>
                  <a:gd name="connsiteX29" fmla="*/ 45482 w 607639"/>
                  <a:gd name="connsiteY29" fmla="*/ 148692 h 598536"/>
                  <a:gd name="connsiteX30" fmla="*/ 96571 w 607639"/>
                  <a:gd name="connsiteY30" fmla="*/ 251866 h 598536"/>
                  <a:gd name="connsiteX31" fmla="*/ 128435 w 607639"/>
                  <a:gd name="connsiteY31" fmla="*/ 251866 h 598536"/>
                  <a:gd name="connsiteX32" fmla="*/ 140451 w 607639"/>
                  <a:gd name="connsiteY32" fmla="*/ 263863 h 598536"/>
                  <a:gd name="connsiteX33" fmla="*/ 131372 w 607639"/>
                  <a:gd name="connsiteY33" fmla="*/ 275505 h 598536"/>
                  <a:gd name="connsiteX34" fmla="*/ 209430 w 607639"/>
                  <a:gd name="connsiteY34" fmla="*/ 275505 h 598536"/>
                  <a:gd name="connsiteX35" fmla="*/ 194032 w 607639"/>
                  <a:gd name="connsiteY35" fmla="*/ 243780 h 598536"/>
                  <a:gd name="connsiteX36" fmla="*/ 221089 w 607639"/>
                  <a:gd name="connsiteY36" fmla="*/ 139272 h 598536"/>
                  <a:gd name="connsiteX37" fmla="*/ 284639 w 607639"/>
                  <a:gd name="connsiteY37" fmla="*/ 85152 h 598536"/>
                  <a:gd name="connsiteX38" fmla="*/ 326472 w 607639"/>
                  <a:gd name="connsiteY38" fmla="*/ 127808 h 598536"/>
                  <a:gd name="connsiteX39" fmla="*/ 330388 w 607639"/>
                  <a:gd name="connsiteY39" fmla="*/ 148425 h 598536"/>
                  <a:gd name="connsiteX40" fmla="*/ 357178 w 607639"/>
                  <a:gd name="connsiteY40" fmla="*/ 213209 h 598536"/>
                  <a:gd name="connsiteX41" fmla="*/ 333681 w 607639"/>
                  <a:gd name="connsiteY41" fmla="*/ 199968 h 598536"/>
                  <a:gd name="connsiteX42" fmla="*/ 333681 w 607639"/>
                  <a:gd name="connsiteY42" fmla="*/ 199879 h 598536"/>
                  <a:gd name="connsiteX43" fmla="*/ 317571 w 607639"/>
                  <a:gd name="connsiteY43" fmla="*/ 160956 h 598536"/>
                  <a:gd name="connsiteX44" fmla="*/ 300927 w 607639"/>
                  <a:gd name="connsiteY44" fmla="*/ 154113 h 598536"/>
                  <a:gd name="connsiteX45" fmla="*/ 294074 w 607639"/>
                  <a:gd name="connsiteY45" fmla="*/ 170642 h 598536"/>
                  <a:gd name="connsiteX46" fmla="*/ 305555 w 607639"/>
                  <a:gd name="connsiteY46" fmla="*/ 198280 h 598536"/>
                  <a:gd name="connsiteX47" fmla="*/ 284639 w 607639"/>
                  <a:gd name="connsiteY47" fmla="*/ 198280 h 598536"/>
                  <a:gd name="connsiteX48" fmla="*/ 284639 w 607639"/>
                  <a:gd name="connsiteY48" fmla="*/ 140694 h 598536"/>
                  <a:gd name="connsiteX49" fmla="*/ 273958 w 607639"/>
                  <a:gd name="connsiteY49" fmla="*/ 152869 h 598536"/>
                  <a:gd name="connsiteX50" fmla="*/ 255801 w 607639"/>
                  <a:gd name="connsiteY50" fmla="*/ 223340 h 598536"/>
                  <a:gd name="connsiteX51" fmla="*/ 320686 w 607639"/>
                  <a:gd name="connsiteY51" fmla="*/ 223340 h 598536"/>
                  <a:gd name="connsiteX52" fmla="*/ 348011 w 607639"/>
                  <a:gd name="connsiteY52" fmla="*/ 250622 h 598536"/>
                  <a:gd name="connsiteX53" fmla="*/ 331812 w 607639"/>
                  <a:gd name="connsiteY53" fmla="*/ 275505 h 598536"/>
                  <a:gd name="connsiteX54" fmla="*/ 366702 w 607639"/>
                  <a:gd name="connsiteY54" fmla="*/ 275505 h 598536"/>
                  <a:gd name="connsiteX55" fmla="*/ 373021 w 607639"/>
                  <a:gd name="connsiteY55" fmla="*/ 251333 h 598536"/>
                  <a:gd name="connsiteX56" fmla="*/ 383346 w 607639"/>
                  <a:gd name="connsiteY56" fmla="*/ 275505 h 598536"/>
                  <a:gd name="connsiteX57" fmla="*/ 418236 w 607639"/>
                  <a:gd name="connsiteY57" fmla="*/ 275505 h 598536"/>
                  <a:gd name="connsiteX58" fmla="*/ 404084 w 607639"/>
                  <a:gd name="connsiteY58" fmla="*/ 261020 h 598536"/>
                  <a:gd name="connsiteX59" fmla="*/ 353529 w 607639"/>
                  <a:gd name="connsiteY59" fmla="*/ 138917 h 598536"/>
                  <a:gd name="connsiteX60" fmla="*/ 368304 w 607639"/>
                  <a:gd name="connsiteY60" fmla="*/ 103281 h 598536"/>
                  <a:gd name="connsiteX61" fmla="*/ 403995 w 607639"/>
                  <a:gd name="connsiteY61" fmla="*/ 118033 h 598536"/>
                  <a:gd name="connsiteX62" fmla="*/ 420372 w 607639"/>
                  <a:gd name="connsiteY62" fmla="*/ 157490 h 598536"/>
                  <a:gd name="connsiteX63" fmla="*/ 420461 w 607639"/>
                  <a:gd name="connsiteY63" fmla="*/ 157223 h 598536"/>
                  <a:gd name="connsiteX64" fmla="*/ 420372 w 607639"/>
                  <a:gd name="connsiteY64" fmla="*/ 157312 h 598536"/>
                  <a:gd name="connsiteX65" fmla="*/ 421885 w 607639"/>
                  <a:gd name="connsiteY65" fmla="*/ 98749 h 598536"/>
                  <a:gd name="connsiteX66" fmla="*/ 421796 w 607639"/>
                  <a:gd name="connsiteY66" fmla="*/ 98660 h 598536"/>
                  <a:gd name="connsiteX67" fmla="*/ 428828 w 607639"/>
                  <a:gd name="connsiteY67" fmla="*/ 85063 h 598536"/>
                  <a:gd name="connsiteX68" fmla="*/ 466032 w 607639"/>
                  <a:gd name="connsiteY68" fmla="*/ 105058 h 598536"/>
                  <a:gd name="connsiteX69" fmla="*/ 477425 w 607639"/>
                  <a:gd name="connsiteY69" fmla="*/ 151003 h 598536"/>
                  <a:gd name="connsiteX70" fmla="*/ 456152 w 607639"/>
                  <a:gd name="connsiteY70" fmla="*/ 256043 h 598536"/>
                  <a:gd name="connsiteX71" fmla="*/ 440487 w 607639"/>
                  <a:gd name="connsiteY71" fmla="*/ 275505 h 598536"/>
                  <a:gd name="connsiteX72" fmla="*/ 590639 w 607639"/>
                  <a:gd name="connsiteY72" fmla="*/ 275505 h 598536"/>
                  <a:gd name="connsiteX73" fmla="*/ 606927 w 607639"/>
                  <a:gd name="connsiteY73" fmla="*/ 289724 h 598536"/>
                  <a:gd name="connsiteX74" fmla="*/ 607639 w 607639"/>
                  <a:gd name="connsiteY74" fmla="*/ 294611 h 598536"/>
                  <a:gd name="connsiteX75" fmla="*/ 588325 w 607639"/>
                  <a:gd name="connsiteY75" fmla="*/ 308563 h 598536"/>
                  <a:gd name="connsiteX76" fmla="*/ 572037 w 607639"/>
                  <a:gd name="connsiteY76" fmla="*/ 308563 h 598536"/>
                  <a:gd name="connsiteX77" fmla="*/ 572037 w 607639"/>
                  <a:gd name="connsiteY77" fmla="*/ 573120 h 598536"/>
                  <a:gd name="connsiteX78" fmla="*/ 546671 w 607639"/>
                  <a:gd name="connsiteY78" fmla="*/ 598536 h 598536"/>
                  <a:gd name="connsiteX79" fmla="*/ 521215 w 607639"/>
                  <a:gd name="connsiteY79" fmla="*/ 573120 h 598536"/>
                  <a:gd name="connsiteX80" fmla="*/ 521215 w 607639"/>
                  <a:gd name="connsiteY80" fmla="*/ 308563 h 598536"/>
                  <a:gd name="connsiteX81" fmla="*/ 85267 w 607639"/>
                  <a:gd name="connsiteY81" fmla="*/ 308563 h 598536"/>
                  <a:gd name="connsiteX82" fmla="*/ 85267 w 607639"/>
                  <a:gd name="connsiteY82" fmla="*/ 573120 h 598536"/>
                  <a:gd name="connsiteX83" fmla="*/ 59812 w 607639"/>
                  <a:gd name="connsiteY83" fmla="*/ 598536 h 598536"/>
                  <a:gd name="connsiteX84" fmla="*/ 34356 w 607639"/>
                  <a:gd name="connsiteY84" fmla="*/ 573120 h 598536"/>
                  <a:gd name="connsiteX85" fmla="*/ 34356 w 607639"/>
                  <a:gd name="connsiteY85" fmla="*/ 308563 h 598536"/>
                  <a:gd name="connsiteX86" fmla="*/ 16555 w 607639"/>
                  <a:gd name="connsiteY86" fmla="*/ 308563 h 598536"/>
                  <a:gd name="connsiteX87" fmla="*/ 0 w 607639"/>
                  <a:gd name="connsiteY87" fmla="*/ 292034 h 598536"/>
                  <a:gd name="connsiteX88" fmla="*/ 16555 w 607639"/>
                  <a:gd name="connsiteY88" fmla="*/ 275505 h 598536"/>
                  <a:gd name="connsiteX89" fmla="*/ 50021 w 607639"/>
                  <a:gd name="connsiteY89" fmla="*/ 275505 h 598536"/>
                  <a:gd name="connsiteX90" fmla="*/ 40943 w 607639"/>
                  <a:gd name="connsiteY90" fmla="*/ 263863 h 598536"/>
                  <a:gd name="connsiteX91" fmla="*/ 52958 w 607639"/>
                  <a:gd name="connsiteY91" fmla="*/ 251866 h 598536"/>
                  <a:gd name="connsiteX92" fmla="*/ 69780 w 607639"/>
                  <a:gd name="connsiteY92" fmla="*/ 251866 h 598536"/>
                  <a:gd name="connsiteX93" fmla="*/ 19937 w 607639"/>
                  <a:gd name="connsiteY93" fmla="*/ 151180 h 598536"/>
                  <a:gd name="connsiteX94" fmla="*/ 22697 w 607639"/>
                  <a:gd name="connsiteY94" fmla="*/ 137051 h 598536"/>
                  <a:gd name="connsiteX95" fmla="*/ 151487 w 607639"/>
                  <a:gd name="connsiteY95" fmla="*/ 20813 h 598536"/>
                  <a:gd name="connsiteX96" fmla="*/ 160655 w 607639"/>
                  <a:gd name="connsiteY96" fmla="*/ 16458 h 598536"/>
                  <a:gd name="connsiteX97" fmla="*/ 356709 w 607639"/>
                  <a:gd name="connsiteY97" fmla="*/ 0 h 598536"/>
                  <a:gd name="connsiteX98" fmla="*/ 413302 w 607639"/>
                  <a:gd name="connsiteY98" fmla="*/ 56519 h 598536"/>
                  <a:gd name="connsiteX99" fmla="*/ 406184 w 607639"/>
                  <a:gd name="connsiteY99" fmla="*/ 83979 h 598536"/>
                  <a:gd name="connsiteX100" fmla="*/ 358755 w 607639"/>
                  <a:gd name="connsiteY100" fmla="*/ 80158 h 598536"/>
                  <a:gd name="connsiteX101" fmla="*/ 331082 w 607639"/>
                  <a:gd name="connsiteY101" fmla="*/ 106907 h 598536"/>
                  <a:gd name="connsiteX102" fmla="*/ 300115 w 607639"/>
                  <a:gd name="connsiteY102" fmla="*/ 56519 h 598536"/>
                  <a:gd name="connsiteX103" fmla="*/ 356709 w 607639"/>
                  <a:gd name="connsiteY103" fmla="*/ 0 h 59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598536">
                    <a:moveTo>
                      <a:pt x="456700" y="333422"/>
                    </a:moveTo>
                    <a:lnTo>
                      <a:pt x="491065" y="333422"/>
                    </a:lnTo>
                    <a:lnTo>
                      <a:pt x="491065" y="515175"/>
                    </a:lnTo>
                    <a:cubicBezTo>
                      <a:pt x="491065" y="524685"/>
                      <a:pt x="483409" y="532417"/>
                      <a:pt x="473883" y="532417"/>
                    </a:cubicBezTo>
                    <a:cubicBezTo>
                      <a:pt x="464357" y="532417"/>
                      <a:pt x="456700" y="524685"/>
                      <a:pt x="456700" y="515175"/>
                    </a:cubicBezTo>
                    <a:close/>
                    <a:moveTo>
                      <a:pt x="363765" y="333422"/>
                    </a:moveTo>
                    <a:lnTo>
                      <a:pt x="429320" y="333422"/>
                    </a:lnTo>
                    <a:lnTo>
                      <a:pt x="429320" y="540616"/>
                    </a:lnTo>
                    <a:cubicBezTo>
                      <a:pt x="429320" y="558749"/>
                      <a:pt x="414644" y="573415"/>
                      <a:pt x="396587" y="573415"/>
                    </a:cubicBezTo>
                    <a:cubicBezTo>
                      <a:pt x="378442" y="573415"/>
                      <a:pt x="363765" y="558749"/>
                      <a:pt x="363765" y="540616"/>
                    </a:cubicBezTo>
                    <a:close/>
                    <a:moveTo>
                      <a:pt x="284096" y="333422"/>
                    </a:moveTo>
                    <a:lnTo>
                      <a:pt x="349581" y="333422"/>
                    </a:lnTo>
                    <a:lnTo>
                      <a:pt x="349581" y="540616"/>
                    </a:lnTo>
                    <a:cubicBezTo>
                      <a:pt x="349581" y="558749"/>
                      <a:pt x="334901" y="573415"/>
                      <a:pt x="316839" y="573415"/>
                    </a:cubicBezTo>
                    <a:cubicBezTo>
                      <a:pt x="298688" y="573415"/>
                      <a:pt x="284096" y="558749"/>
                      <a:pt x="284096" y="540616"/>
                    </a:cubicBezTo>
                    <a:close/>
                    <a:moveTo>
                      <a:pt x="221787" y="333422"/>
                    </a:moveTo>
                    <a:lnTo>
                      <a:pt x="256223" y="333422"/>
                    </a:lnTo>
                    <a:lnTo>
                      <a:pt x="256223" y="515175"/>
                    </a:lnTo>
                    <a:cubicBezTo>
                      <a:pt x="256223" y="524685"/>
                      <a:pt x="248482" y="532417"/>
                      <a:pt x="239050" y="532417"/>
                    </a:cubicBezTo>
                    <a:cubicBezTo>
                      <a:pt x="229529" y="532417"/>
                      <a:pt x="221787" y="524685"/>
                      <a:pt x="221787" y="515175"/>
                    </a:cubicBezTo>
                    <a:close/>
                    <a:moveTo>
                      <a:pt x="160655" y="16458"/>
                    </a:moveTo>
                    <a:cubicBezTo>
                      <a:pt x="189670" y="11926"/>
                      <a:pt x="215571" y="33254"/>
                      <a:pt x="229901" y="56182"/>
                    </a:cubicBezTo>
                    <a:cubicBezTo>
                      <a:pt x="232126" y="59825"/>
                      <a:pt x="230702" y="64624"/>
                      <a:pt x="226786" y="66401"/>
                    </a:cubicBezTo>
                    <a:lnTo>
                      <a:pt x="205780" y="75910"/>
                    </a:lnTo>
                    <a:cubicBezTo>
                      <a:pt x="210854" y="86841"/>
                      <a:pt x="205958" y="99726"/>
                      <a:pt x="195100" y="104703"/>
                    </a:cubicBezTo>
                    <a:cubicBezTo>
                      <a:pt x="184152" y="109680"/>
                      <a:pt x="171246" y="104881"/>
                      <a:pt x="166262" y="93950"/>
                    </a:cubicBezTo>
                    <a:lnTo>
                      <a:pt x="145257" y="103548"/>
                    </a:lnTo>
                    <a:cubicBezTo>
                      <a:pt x="141341" y="105325"/>
                      <a:pt x="136801" y="103281"/>
                      <a:pt x="135466" y="99104"/>
                    </a:cubicBezTo>
                    <a:cubicBezTo>
                      <a:pt x="132885" y="90751"/>
                      <a:pt x="131550" y="80887"/>
                      <a:pt x="131728" y="71022"/>
                    </a:cubicBezTo>
                    <a:lnTo>
                      <a:pt x="45482" y="148692"/>
                    </a:lnTo>
                    <a:lnTo>
                      <a:pt x="96571" y="251866"/>
                    </a:lnTo>
                    <a:lnTo>
                      <a:pt x="128435" y="251866"/>
                    </a:lnTo>
                    <a:cubicBezTo>
                      <a:pt x="135021" y="251866"/>
                      <a:pt x="140451" y="257287"/>
                      <a:pt x="140451" y="263863"/>
                    </a:cubicBezTo>
                    <a:cubicBezTo>
                      <a:pt x="140451" y="269462"/>
                      <a:pt x="136623" y="274172"/>
                      <a:pt x="131372" y="275505"/>
                    </a:cubicBezTo>
                    <a:lnTo>
                      <a:pt x="209430" y="275505"/>
                    </a:lnTo>
                    <a:cubicBezTo>
                      <a:pt x="197147" y="270084"/>
                      <a:pt x="190739" y="256576"/>
                      <a:pt x="194032" y="243780"/>
                    </a:cubicBezTo>
                    <a:cubicBezTo>
                      <a:pt x="210587" y="179795"/>
                      <a:pt x="204534" y="203345"/>
                      <a:pt x="221089" y="139272"/>
                    </a:cubicBezTo>
                    <a:cubicBezTo>
                      <a:pt x="228833" y="109413"/>
                      <a:pt x="254377" y="87996"/>
                      <a:pt x="284639" y="85152"/>
                    </a:cubicBezTo>
                    <a:cubicBezTo>
                      <a:pt x="292294" y="104348"/>
                      <a:pt x="307424" y="119810"/>
                      <a:pt x="326472" y="127808"/>
                    </a:cubicBezTo>
                    <a:cubicBezTo>
                      <a:pt x="326383" y="135095"/>
                      <a:pt x="327807" y="142205"/>
                      <a:pt x="330388" y="148425"/>
                    </a:cubicBezTo>
                    <a:lnTo>
                      <a:pt x="357178" y="213209"/>
                    </a:lnTo>
                    <a:cubicBezTo>
                      <a:pt x="350770" y="206900"/>
                      <a:pt x="342671" y="202279"/>
                      <a:pt x="333681" y="199968"/>
                    </a:cubicBezTo>
                    <a:cubicBezTo>
                      <a:pt x="333681" y="199968"/>
                      <a:pt x="333681" y="199879"/>
                      <a:pt x="333681" y="199879"/>
                    </a:cubicBezTo>
                    <a:lnTo>
                      <a:pt x="317571" y="160956"/>
                    </a:lnTo>
                    <a:cubicBezTo>
                      <a:pt x="314901" y="154468"/>
                      <a:pt x="307424" y="151358"/>
                      <a:pt x="300927" y="154113"/>
                    </a:cubicBezTo>
                    <a:cubicBezTo>
                      <a:pt x="294430" y="156779"/>
                      <a:pt x="291403" y="164155"/>
                      <a:pt x="294074" y="170642"/>
                    </a:cubicBezTo>
                    <a:lnTo>
                      <a:pt x="305555" y="198280"/>
                    </a:lnTo>
                    <a:lnTo>
                      <a:pt x="284639" y="198280"/>
                    </a:lnTo>
                    <a:lnTo>
                      <a:pt x="284639" y="140694"/>
                    </a:lnTo>
                    <a:cubicBezTo>
                      <a:pt x="279477" y="142827"/>
                      <a:pt x="275472" y="147270"/>
                      <a:pt x="273958" y="152869"/>
                    </a:cubicBezTo>
                    <a:cubicBezTo>
                      <a:pt x="270576" y="165932"/>
                      <a:pt x="259362" y="209388"/>
                      <a:pt x="255801" y="223340"/>
                    </a:cubicBezTo>
                    <a:lnTo>
                      <a:pt x="320686" y="223340"/>
                    </a:lnTo>
                    <a:cubicBezTo>
                      <a:pt x="335817" y="223340"/>
                      <a:pt x="348011" y="235515"/>
                      <a:pt x="348011" y="250622"/>
                    </a:cubicBezTo>
                    <a:cubicBezTo>
                      <a:pt x="348011" y="261731"/>
                      <a:pt x="341335" y="271239"/>
                      <a:pt x="331812" y="275505"/>
                    </a:cubicBezTo>
                    <a:lnTo>
                      <a:pt x="366702" y="275505"/>
                    </a:lnTo>
                    <a:cubicBezTo>
                      <a:pt x="370618" y="268307"/>
                      <a:pt x="372932" y="260042"/>
                      <a:pt x="373021" y="251333"/>
                    </a:cubicBezTo>
                    <a:cubicBezTo>
                      <a:pt x="381833" y="272572"/>
                      <a:pt x="381477" y="271950"/>
                      <a:pt x="383346" y="275505"/>
                    </a:cubicBezTo>
                    <a:lnTo>
                      <a:pt x="418236" y="275505"/>
                    </a:lnTo>
                    <a:cubicBezTo>
                      <a:pt x="412006" y="272750"/>
                      <a:pt x="406843" y="267596"/>
                      <a:pt x="404084" y="261020"/>
                    </a:cubicBezTo>
                    <a:lnTo>
                      <a:pt x="353529" y="138917"/>
                    </a:lnTo>
                    <a:cubicBezTo>
                      <a:pt x="347744" y="124965"/>
                      <a:pt x="354419" y="109057"/>
                      <a:pt x="368304" y="103281"/>
                    </a:cubicBezTo>
                    <a:cubicBezTo>
                      <a:pt x="382278" y="97505"/>
                      <a:pt x="398299" y="104081"/>
                      <a:pt x="403995" y="118033"/>
                    </a:cubicBezTo>
                    <a:lnTo>
                      <a:pt x="420372" y="157490"/>
                    </a:lnTo>
                    <a:lnTo>
                      <a:pt x="420461" y="157223"/>
                    </a:lnTo>
                    <a:lnTo>
                      <a:pt x="420372" y="157312"/>
                    </a:lnTo>
                    <a:lnTo>
                      <a:pt x="421885" y="98749"/>
                    </a:lnTo>
                    <a:cubicBezTo>
                      <a:pt x="421796" y="98749"/>
                      <a:pt x="421796" y="98660"/>
                      <a:pt x="421796" y="98660"/>
                    </a:cubicBezTo>
                    <a:cubicBezTo>
                      <a:pt x="424555" y="94394"/>
                      <a:pt x="426870" y="89862"/>
                      <a:pt x="428828" y="85063"/>
                    </a:cubicBezTo>
                    <a:cubicBezTo>
                      <a:pt x="443336" y="86574"/>
                      <a:pt x="456686" y="93595"/>
                      <a:pt x="466032" y="105058"/>
                    </a:cubicBezTo>
                    <a:cubicBezTo>
                      <a:pt x="476623" y="117944"/>
                      <a:pt x="480718" y="134651"/>
                      <a:pt x="477425" y="151003"/>
                    </a:cubicBezTo>
                    <a:cubicBezTo>
                      <a:pt x="474843" y="163888"/>
                      <a:pt x="458733" y="243335"/>
                      <a:pt x="456152" y="256043"/>
                    </a:cubicBezTo>
                    <a:cubicBezTo>
                      <a:pt x="454372" y="264841"/>
                      <a:pt x="448409" y="271950"/>
                      <a:pt x="440487" y="275505"/>
                    </a:cubicBezTo>
                    <a:lnTo>
                      <a:pt x="590639" y="275505"/>
                    </a:lnTo>
                    <a:cubicBezTo>
                      <a:pt x="598828" y="275505"/>
                      <a:pt x="605770" y="281548"/>
                      <a:pt x="606927" y="289724"/>
                    </a:cubicBezTo>
                    <a:lnTo>
                      <a:pt x="607639" y="294611"/>
                    </a:lnTo>
                    <a:cubicBezTo>
                      <a:pt x="607639" y="303765"/>
                      <a:pt x="597493" y="308563"/>
                      <a:pt x="588325" y="308563"/>
                    </a:cubicBezTo>
                    <a:lnTo>
                      <a:pt x="572037" y="308563"/>
                    </a:lnTo>
                    <a:lnTo>
                      <a:pt x="572037" y="573120"/>
                    </a:lnTo>
                    <a:cubicBezTo>
                      <a:pt x="572037" y="587161"/>
                      <a:pt x="560644" y="598536"/>
                      <a:pt x="546671" y="598536"/>
                    </a:cubicBezTo>
                    <a:cubicBezTo>
                      <a:pt x="532608" y="598536"/>
                      <a:pt x="521215" y="587161"/>
                      <a:pt x="521215" y="573120"/>
                    </a:cubicBezTo>
                    <a:lnTo>
                      <a:pt x="521215" y="308563"/>
                    </a:lnTo>
                    <a:lnTo>
                      <a:pt x="85267" y="308563"/>
                    </a:lnTo>
                    <a:lnTo>
                      <a:pt x="85267" y="573120"/>
                    </a:lnTo>
                    <a:cubicBezTo>
                      <a:pt x="85267" y="587161"/>
                      <a:pt x="73875" y="598536"/>
                      <a:pt x="59812" y="598536"/>
                    </a:cubicBezTo>
                    <a:cubicBezTo>
                      <a:pt x="45749" y="598536"/>
                      <a:pt x="34356" y="587161"/>
                      <a:pt x="34356" y="573120"/>
                    </a:cubicBezTo>
                    <a:lnTo>
                      <a:pt x="34356" y="308563"/>
                    </a:lnTo>
                    <a:lnTo>
                      <a:pt x="16555" y="308563"/>
                    </a:lnTo>
                    <a:cubicBezTo>
                      <a:pt x="7388" y="308563"/>
                      <a:pt x="0" y="301188"/>
                      <a:pt x="0" y="292034"/>
                    </a:cubicBezTo>
                    <a:cubicBezTo>
                      <a:pt x="0" y="282881"/>
                      <a:pt x="7388" y="275505"/>
                      <a:pt x="16555" y="275505"/>
                    </a:cubicBezTo>
                    <a:lnTo>
                      <a:pt x="50021" y="275505"/>
                    </a:lnTo>
                    <a:cubicBezTo>
                      <a:pt x="44770" y="274172"/>
                      <a:pt x="40943" y="269462"/>
                      <a:pt x="40943" y="263863"/>
                    </a:cubicBezTo>
                    <a:cubicBezTo>
                      <a:pt x="40943" y="257287"/>
                      <a:pt x="46283" y="251866"/>
                      <a:pt x="52958" y="251866"/>
                    </a:cubicBezTo>
                    <a:lnTo>
                      <a:pt x="69780" y="251866"/>
                    </a:lnTo>
                    <a:lnTo>
                      <a:pt x="19937" y="151180"/>
                    </a:lnTo>
                    <a:cubicBezTo>
                      <a:pt x="17623" y="146382"/>
                      <a:pt x="18691" y="140605"/>
                      <a:pt x="22697" y="137051"/>
                    </a:cubicBezTo>
                    <a:lnTo>
                      <a:pt x="151487" y="20813"/>
                    </a:lnTo>
                    <a:cubicBezTo>
                      <a:pt x="153890" y="18680"/>
                      <a:pt x="156739" y="17347"/>
                      <a:pt x="160655" y="16458"/>
                    </a:cubicBezTo>
                    <a:close/>
                    <a:moveTo>
                      <a:pt x="356709" y="0"/>
                    </a:moveTo>
                    <a:cubicBezTo>
                      <a:pt x="387942" y="0"/>
                      <a:pt x="413302" y="25327"/>
                      <a:pt x="413302" y="56519"/>
                    </a:cubicBezTo>
                    <a:cubicBezTo>
                      <a:pt x="413302" y="66473"/>
                      <a:pt x="410722" y="75804"/>
                      <a:pt x="406184" y="83979"/>
                    </a:cubicBezTo>
                    <a:cubicBezTo>
                      <a:pt x="392391" y="75448"/>
                      <a:pt x="374861" y="73493"/>
                      <a:pt x="358755" y="80158"/>
                    </a:cubicBezTo>
                    <a:cubicBezTo>
                      <a:pt x="345942" y="85401"/>
                      <a:pt x="336332" y="95265"/>
                      <a:pt x="331082" y="106907"/>
                    </a:cubicBezTo>
                    <a:cubicBezTo>
                      <a:pt x="312662" y="97576"/>
                      <a:pt x="300115" y="78558"/>
                      <a:pt x="300115" y="56519"/>
                    </a:cubicBezTo>
                    <a:cubicBezTo>
                      <a:pt x="300115" y="25327"/>
                      <a:pt x="325387" y="0"/>
                      <a:pt x="356709" y="0"/>
                    </a:cubicBezTo>
                    <a:close/>
                  </a:path>
                </a:pathLst>
              </a:custGeom>
              <a:solidFill>
                <a:schemeClr val="accent1"/>
              </a:solidFill>
              <a:ln>
                <a:noFill/>
              </a:ln>
            </p:spPr>
            <p:txBody>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îṥľîďè">
                <a:extLst>
                  <a:ext uri="{FF2B5EF4-FFF2-40B4-BE49-F238E27FC236}">
                    <a16:creationId xmlns:a16="http://schemas.microsoft.com/office/drawing/2014/main" id="{2157E382-B7A7-4855-A054-9A4D1EFC28B1}"/>
                  </a:ext>
                </a:extLst>
              </p:cNvPr>
              <p:cNvSpPr/>
              <p:nvPr/>
            </p:nvSpPr>
            <p:spPr bwMode="auto">
              <a:xfrm>
                <a:off x="7847716" y="4308215"/>
                <a:ext cx="357824" cy="298006"/>
              </a:xfrm>
              <a:custGeom>
                <a:avLst/>
                <a:gdLst>
                  <a:gd name="connsiteX0" fmla="*/ 246781 w 608274"/>
                  <a:gd name="connsiteY0" fmla="*/ 438498 h 506589"/>
                  <a:gd name="connsiteX1" fmla="*/ 246781 w 608274"/>
                  <a:gd name="connsiteY1" fmla="*/ 467297 h 506589"/>
                  <a:gd name="connsiteX2" fmla="*/ 300340 w 608274"/>
                  <a:gd name="connsiteY2" fmla="*/ 446881 h 506589"/>
                  <a:gd name="connsiteX3" fmla="*/ 213321 w 608274"/>
                  <a:gd name="connsiteY3" fmla="*/ 304884 h 506589"/>
                  <a:gd name="connsiteX4" fmla="*/ 33460 w 608274"/>
                  <a:gd name="connsiteY4" fmla="*/ 322334 h 506589"/>
                  <a:gd name="connsiteX5" fmla="*/ 33460 w 608274"/>
                  <a:gd name="connsiteY5" fmla="*/ 454352 h 506589"/>
                  <a:gd name="connsiteX6" fmla="*/ 213321 w 608274"/>
                  <a:gd name="connsiteY6" fmla="*/ 471802 h 506589"/>
                  <a:gd name="connsiteX7" fmla="*/ 228395 w 608274"/>
                  <a:gd name="connsiteY7" fmla="*/ 270439 h 506589"/>
                  <a:gd name="connsiteX8" fmla="*/ 241243 w 608274"/>
                  <a:gd name="connsiteY8" fmla="*/ 274602 h 506589"/>
                  <a:gd name="connsiteX9" fmla="*/ 246781 w 608274"/>
                  <a:gd name="connsiteY9" fmla="*/ 286749 h 506589"/>
                  <a:gd name="connsiteX10" fmla="*/ 246781 w 608274"/>
                  <a:gd name="connsiteY10" fmla="*/ 405252 h 506589"/>
                  <a:gd name="connsiteX11" fmla="*/ 366689 w 608274"/>
                  <a:gd name="connsiteY11" fmla="*/ 423957 h 506589"/>
                  <a:gd name="connsiteX12" fmla="*/ 380678 w 608274"/>
                  <a:gd name="connsiteY12" fmla="*/ 438441 h 506589"/>
                  <a:gd name="connsiteX13" fmla="*/ 370115 w 608274"/>
                  <a:gd name="connsiteY13" fmla="*/ 455493 h 506589"/>
                  <a:gd name="connsiteX14" fmla="*/ 236104 w 608274"/>
                  <a:gd name="connsiteY14" fmla="*/ 506589 h 506589"/>
                  <a:gd name="connsiteX15" fmla="*/ 235590 w 608274"/>
                  <a:gd name="connsiteY15" fmla="*/ 505334 h 506589"/>
                  <a:gd name="connsiteX16" fmla="*/ 230051 w 608274"/>
                  <a:gd name="connsiteY16" fmla="*/ 506304 h 506589"/>
                  <a:gd name="connsiteX17" fmla="*/ 228395 w 608274"/>
                  <a:gd name="connsiteY17" fmla="*/ 506247 h 506589"/>
                  <a:gd name="connsiteX18" fmla="*/ 15074 w 608274"/>
                  <a:gd name="connsiteY18" fmla="*/ 485546 h 506589"/>
                  <a:gd name="connsiteX19" fmla="*/ 0 w 608274"/>
                  <a:gd name="connsiteY19" fmla="*/ 469236 h 506589"/>
                  <a:gd name="connsiteX20" fmla="*/ 0 w 608274"/>
                  <a:gd name="connsiteY20" fmla="*/ 307450 h 506589"/>
                  <a:gd name="connsiteX21" fmla="*/ 15074 w 608274"/>
                  <a:gd name="connsiteY21" fmla="*/ 291083 h 506589"/>
                  <a:gd name="connsiteX22" fmla="*/ 362895 w 608274"/>
                  <a:gd name="connsiteY22" fmla="*/ 0 h 506589"/>
                  <a:gd name="connsiteX23" fmla="*/ 468824 w 608274"/>
                  <a:gd name="connsiteY23" fmla="*/ 90151 h 506589"/>
                  <a:gd name="connsiteX24" fmla="*/ 463285 w 608274"/>
                  <a:gd name="connsiteY24" fmla="*/ 153046 h 506589"/>
                  <a:gd name="connsiteX25" fmla="*/ 429822 w 608274"/>
                  <a:gd name="connsiteY25" fmla="*/ 235157 h 506589"/>
                  <a:gd name="connsiteX26" fmla="*/ 485556 w 608274"/>
                  <a:gd name="connsiteY26" fmla="*/ 284366 h 506589"/>
                  <a:gd name="connsiteX27" fmla="*/ 580407 w 608274"/>
                  <a:gd name="connsiteY27" fmla="*/ 317210 h 506589"/>
                  <a:gd name="connsiteX28" fmla="*/ 608274 w 608274"/>
                  <a:gd name="connsiteY28" fmla="*/ 388316 h 506589"/>
                  <a:gd name="connsiteX29" fmla="*/ 608274 w 608274"/>
                  <a:gd name="connsiteY29" fmla="*/ 480691 h 506589"/>
                  <a:gd name="connsiteX30" fmla="*/ 391162 w 608274"/>
                  <a:gd name="connsiteY30" fmla="*/ 480691 h 506589"/>
                  <a:gd name="connsiteX31" fmla="*/ 412805 w 608274"/>
                  <a:gd name="connsiteY31" fmla="*/ 434960 h 506589"/>
                  <a:gd name="connsiteX32" fmla="*/ 370776 w 608274"/>
                  <a:gd name="connsiteY32" fmla="*/ 391566 h 506589"/>
                  <a:gd name="connsiteX33" fmla="*/ 279065 w 608274"/>
                  <a:gd name="connsiteY33" fmla="*/ 377254 h 506589"/>
                  <a:gd name="connsiteX34" fmla="*/ 279065 w 608274"/>
                  <a:gd name="connsiteY34" fmla="*/ 286761 h 506589"/>
                  <a:gd name="connsiteX35" fmla="*/ 275810 w 608274"/>
                  <a:gd name="connsiteY35" fmla="*/ 269997 h 506589"/>
                  <a:gd name="connsiteX36" fmla="*/ 295968 w 608274"/>
                  <a:gd name="connsiteY36" fmla="*/ 235157 h 506589"/>
                  <a:gd name="connsiteX37" fmla="*/ 262505 w 608274"/>
                  <a:gd name="connsiteY37" fmla="*/ 153046 h 506589"/>
                  <a:gd name="connsiteX38" fmla="*/ 256909 w 608274"/>
                  <a:gd name="connsiteY38" fmla="*/ 90151 h 506589"/>
                  <a:gd name="connsiteX39" fmla="*/ 362895 w 608274"/>
                  <a:gd name="connsiteY39" fmla="*/ 0 h 5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274" h="506589">
                    <a:moveTo>
                      <a:pt x="246781" y="438498"/>
                    </a:moveTo>
                    <a:lnTo>
                      <a:pt x="246781" y="467297"/>
                    </a:lnTo>
                    <a:lnTo>
                      <a:pt x="300340" y="446881"/>
                    </a:lnTo>
                    <a:close/>
                    <a:moveTo>
                      <a:pt x="213321" y="304884"/>
                    </a:moveTo>
                    <a:lnTo>
                      <a:pt x="33460" y="322334"/>
                    </a:lnTo>
                    <a:lnTo>
                      <a:pt x="33460" y="454352"/>
                    </a:lnTo>
                    <a:lnTo>
                      <a:pt x="213321" y="471802"/>
                    </a:lnTo>
                    <a:close/>
                    <a:moveTo>
                      <a:pt x="228395" y="270439"/>
                    </a:moveTo>
                    <a:cubicBezTo>
                      <a:pt x="233077" y="269983"/>
                      <a:pt x="237760" y="271466"/>
                      <a:pt x="241243" y="274602"/>
                    </a:cubicBezTo>
                    <a:cubicBezTo>
                      <a:pt x="244783" y="277739"/>
                      <a:pt x="246781" y="282130"/>
                      <a:pt x="246781" y="286749"/>
                    </a:cubicBezTo>
                    <a:lnTo>
                      <a:pt x="246781" y="405252"/>
                    </a:lnTo>
                    <a:lnTo>
                      <a:pt x="366689" y="423957"/>
                    </a:lnTo>
                    <a:cubicBezTo>
                      <a:pt x="374111" y="425154"/>
                      <a:pt x="379878" y="431085"/>
                      <a:pt x="380678" y="438441"/>
                    </a:cubicBezTo>
                    <a:cubicBezTo>
                      <a:pt x="381477" y="445798"/>
                      <a:pt x="377138" y="452812"/>
                      <a:pt x="370115" y="455493"/>
                    </a:cubicBezTo>
                    <a:lnTo>
                      <a:pt x="236104" y="506589"/>
                    </a:lnTo>
                    <a:lnTo>
                      <a:pt x="235590" y="505334"/>
                    </a:lnTo>
                    <a:cubicBezTo>
                      <a:pt x="233820" y="505962"/>
                      <a:pt x="231936" y="506304"/>
                      <a:pt x="230051" y="506304"/>
                    </a:cubicBezTo>
                    <a:cubicBezTo>
                      <a:pt x="229480" y="506304"/>
                      <a:pt x="228966" y="506304"/>
                      <a:pt x="228395" y="506247"/>
                    </a:cubicBezTo>
                    <a:lnTo>
                      <a:pt x="15074" y="485546"/>
                    </a:lnTo>
                    <a:cubicBezTo>
                      <a:pt x="6509" y="484748"/>
                      <a:pt x="0" y="477676"/>
                      <a:pt x="0" y="469236"/>
                    </a:cubicBezTo>
                    <a:lnTo>
                      <a:pt x="0" y="307450"/>
                    </a:lnTo>
                    <a:cubicBezTo>
                      <a:pt x="0" y="299010"/>
                      <a:pt x="6509" y="291938"/>
                      <a:pt x="15074" y="291083"/>
                    </a:cubicBezTo>
                    <a:close/>
                    <a:moveTo>
                      <a:pt x="362895" y="0"/>
                    </a:moveTo>
                    <a:cubicBezTo>
                      <a:pt x="454777" y="0"/>
                      <a:pt x="466369" y="64320"/>
                      <a:pt x="468824" y="90151"/>
                    </a:cubicBezTo>
                    <a:cubicBezTo>
                      <a:pt x="468824" y="90151"/>
                      <a:pt x="507884" y="131206"/>
                      <a:pt x="463285" y="153046"/>
                    </a:cubicBezTo>
                    <a:cubicBezTo>
                      <a:pt x="463285" y="153046"/>
                      <a:pt x="463285" y="205049"/>
                      <a:pt x="429822" y="235157"/>
                    </a:cubicBezTo>
                    <a:cubicBezTo>
                      <a:pt x="429822" y="235157"/>
                      <a:pt x="401898" y="257053"/>
                      <a:pt x="485556" y="284366"/>
                    </a:cubicBezTo>
                    <a:lnTo>
                      <a:pt x="580407" y="317210"/>
                    </a:lnTo>
                    <a:cubicBezTo>
                      <a:pt x="580407" y="317210"/>
                      <a:pt x="608274" y="317210"/>
                      <a:pt x="608274" y="388316"/>
                    </a:cubicBezTo>
                    <a:lnTo>
                      <a:pt x="608274" y="480691"/>
                    </a:lnTo>
                    <a:lnTo>
                      <a:pt x="391162" y="480691"/>
                    </a:lnTo>
                    <a:cubicBezTo>
                      <a:pt x="406123" y="470598"/>
                      <a:pt x="414803" y="453207"/>
                      <a:pt x="412805" y="434960"/>
                    </a:cubicBezTo>
                    <a:cubicBezTo>
                      <a:pt x="410406" y="412892"/>
                      <a:pt x="393161" y="395045"/>
                      <a:pt x="370776" y="391566"/>
                    </a:cubicBezTo>
                    <a:lnTo>
                      <a:pt x="279065" y="377254"/>
                    </a:lnTo>
                    <a:lnTo>
                      <a:pt x="279065" y="286761"/>
                    </a:lnTo>
                    <a:cubicBezTo>
                      <a:pt x="279065" y="280945"/>
                      <a:pt x="277809" y="275357"/>
                      <a:pt x="275810" y="269997"/>
                    </a:cubicBezTo>
                    <a:cubicBezTo>
                      <a:pt x="314470" y="249754"/>
                      <a:pt x="295968" y="235157"/>
                      <a:pt x="295968" y="235157"/>
                    </a:cubicBezTo>
                    <a:cubicBezTo>
                      <a:pt x="262505" y="205049"/>
                      <a:pt x="262505" y="153046"/>
                      <a:pt x="262505" y="153046"/>
                    </a:cubicBezTo>
                    <a:cubicBezTo>
                      <a:pt x="217906" y="131206"/>
                      <a:pt x="256909" y="90151"/>
                      <a:pt x="256909" y="90151"/>
                    </a:cubicBezTo>
                    <a:cubicBezTo>
                      <a:pt x="259421" y="64320"/>
                      <a:pt x="277010" y="0"/>
                      <a:pt x="362895" y="0"/>
                    </a:cubicBezTo>
                    <a:close/>
                  </a:path>
                </a:pathLst>
              </a:custGeom>
              <a:solidFill>
                <a:schemeClr val="accent1"/>
              </a:solidFill>
              <a:ln>
                <a:noFill/>
              </a:ln>
            </p:spPr>
            <p:txBody>
              <a:bodyPr wrap="square" lIns="91440" tIns="45720" rIns="91440" bIns="45720">
                <a:normAutofit fontScale="85000" lnSpcReduction="10000"/>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7" name="îŝ1iḋè">
                <a:extLst>
                  <a:ext uri="{FF2B5EF4-FFF2-40B4-BE49-F238E27FC236}">
                    <a16:creationId xmlns:a16="http://schemas.microsoft.com/office/drawing/2014/main" id="{63A92E8E-6BDB-4B25-917F-AD73651A6066}"/>
                  </a:ext>
                </a:extLst>
              </p:cNvPr>
              <p:cNvSpPr/>
              <p:nvPr/>
            </p:nvSpPr>
            <p:spPr bwMode="auto">
              <a:xfrm>
                <a:off x="10282827" y="4334774"/>
                <a:ext cx="357824" cy="244890"/>
              </a:xfrm>
              <a:custGeom>
                <a:avLst/>
                <a:gdLst>
                  <a:gd name="connsiteX0" fmla="*/ 250445 w 587641"/>
                  <a:gd name="connsiteY0" fmla="*/ 380520 h 402175"/>
                  <a:gd name="connsiteX1" fmla="*/ 244764 w 587641"/>
                  <a:gd name="connsiteY1" fmla="*/ 385676 h 402175"/>
                  <a:gd name="connsiteX2" fmla="*/ 250445 w 587641"/>
                  <a:gd name="connsiteY2" fmla="*/ 391347 h 402175"/>
                  <a:gd name="connsiteX3" fmla="*/ 337196 w 587641"/>
                  <a:gd name="connsiteY3" fmla="*/ 391347 h 402175"/>
                  <a:gd name="connsiteX4" fmla="*/ 342877 w 587641"/>
                  <a:gd name="connsiteY4" fmla="*/ 385676 h 402175"/>
                  <a:gd name="connsiteX5" fmla="*/ 337196 w 587641"/>
                  <a:gd name="connsiteY5" fmla="*/ 380520 h 402175"/>
                  <a:gd name="connsiteX6" fmla="*/ 220494 w 587641"/>
                  <a:gd name="connsiteY6" fmla="*/ 349583 h 402175"/>
                  <a:gd name="connsiteX7" fmla="*/ 203970 w 587641"/>
                  <a:gd name="connsiteY7" fmla="*/ 369692 h 402175"/>
                  <a:gd name="connsiteX8" fmla="*/ 383671 w 587641"/>
                  <a:gd name="connsiteY8" fmla="*/ 369692 h 402175"/>
                  <a:gd name="connsiteX9" fmla="*/ 367147 w 587641"/>
                  <a:gd name="connsiteY9" fmla="*/ 349583 h 402175"/>
                  <a:gd name="connsiteX10" fmla="*/ 333608 w 587641"/>
                  <a:gd name="connsiteY10" fmla="*/ 138920 h 402175"/>
                  <a:gd name="connsiteX11" fmla="*/ 306245 w 587641"/>
                  <a:gd name="connsiteY11" fmla="*/ 150522 h 402175"/>
                  <a:gd name="connsiteX12" fmla="*/ 306245 w 587641"/>
                  <a:gd name="connsiteY12" fmla="*/ 205180 h 402175"/>
                  <a:gd name="connsiteX13" fmla="*/ 358390 w 587641"/>
                  <a:gd name="connsiteY13" fmla="*/ 207243 h 402175"/>
                  <a:gd name="connsiteX14" fmla="*/ 363553 w 587641"/>
                  <a:gd name="connsiteY14" fmla="*/ 202087 h 402175"/>
                  <a:gd name="connsiteX15" fmla="*/ 360971 w 587641"/>
                  <a:gd name="connsiteY15" fmla="*/ 150522 h 402175"/>
                  <a:gd name="connsiteX16" fmla="*/ 333608 w 587641"/>
                  <a:gd name="connsiteY16" fmla="*/ 138920 h 402175"/>
                  <a:gd name="connsiteX17" fmla="*/ 333866 w 587641"/>
                  <a:gd name="connsiteY17" fmla="*/ 133119 h 402175"/>
                  <a:gd name="connsiteX18" fmla="*/ 365618 w 587641"/>
                  <a:gd name="connsiteY18" fmla="*/ 145881 h 402175"/>
                  <a:gd name="connsiteX19" fmla="*/ 368199 w 587641"/>
                  <a:gd name="connsiteY19" fmla="*/ 205696 h 402175"/>
                  <a:gd name="connsiteX20" fmla="*/ 375427 w 587641"/>
                  <a:gd name="connsiteY20" fmla="*/ 212915 h 402175"/>
                  <a:gd name="connsiteX21" fmla="*/ 377492 w 587641"/>
                  <a:gd name="connsiteY21" fmla="*/ 210852 h 402175"/>
                  <a:gd name="connsiteX22" fmla="*/ 419827 w 587641"/>
                  <a:gd name="connsiteY22" fmla="*/ 253135 h 402175"/>
                  <a:gd name="connsiteX23" fmla="*/ 409501 w 587641"/>
                  <a:gd name="connsiteY23" fmla="*/ 263448 h 402175"/>
                  <a:gd name="connsiteX24" fmla="*/ 367166 w 587641"/>
                  <a:gd name="connsiteY24" fmla="*/ 221165 h 402175"/>
                  <a:gd name="connsiteX25" fmla="*/ 369232 w 587641"/>
                  <a:gd name="connsiteY25" fmla="*/ 219103 h 402175"/>
                  <a:gd name="connsiteX26" fmla="*/ 362004 w 587641"/>
                  <a:gd name="connsiteY26" fmla="*/ 211884 h 402175"/>
                  <a:gd name="connsiteX27" fmla="*/ 302115 w 587641"/>
                  <a:gd name="connsiteY27" fmla="*/ 209306 h 402175"/>
                  <a:gd name="connsiteX28" fmla="*/ 302115 w 587641"/>
                  <a:gd name="connsiteY28" fmla="*/ 145881 h 402175"/>
                  <a:gd name="connsiteX29" fmla="*/ 333866 w 587641"/>
                  <a:gd name="connsiteY29" fmla="*/ 133119 h 402175"/>
                  <a:gd name="connsiteX30" fmla="*/ 283493 w 587641"/>
                  <a:gd name="connsiteY30" fmla="*/ 46905 h 402175"/>
                  <a:gd name="connsiteX31" fmla="*/ 341328 w 587641"/>
                  <a:gd name="connsiteY31" fmla="*/ 76807 h 402175"/>
                  <a:gd name="connsiteX32" fmla="*/ 354238 w 587641"/>
                  <a:gd name="connsiteY32" fmla="*/ 75260 h 402175"/>
                  <a:gd name="connsiteX33" fmla="*/ 410524 w 587641"/>
                  <a:gd name="connsiteY33" fmla="*/ 131456 h 402175"/>
                  <a:gd name="connsiteX34" fmla="*/ 409491 w 587641"/>
                  <a:gd name="connsiteY34" fmla="*/ 139705 h 402175"/>
                  <a:gd name="connsiteX35" fmla="*/ 410524 w 587641"/>
                  <a:gd name="connsiteY35" fmla="*/ 139189 h 402175"/>
                  <a:gd name="connsiteX36" fmla="*/ 444605 w 587641"/>
                  <a:gd name="connsiteY36" fmla="*/ 173732 h 402175"/>
                  <a:gd name="connsiteX37" fmla="*/ 410524 w 587641"/>
                  <a:gd name="connsiteY37" fmla="*/ 207758 h 402175"/>
                  <a:gd name="connsiteX38" fmla="*/ 391934 w 587641"/>
                  <a:gd name="connsiteY38" fmla="*/ 207758 h 402175"/>
                  <a:gd name="connsiteX39" fmla="*/ 385221 w 587641"/>
                  <a:gd name="connsiteY39" fmla="*/ 201056 h 402175"/>
                  <a:gd name="connsiteX40" fmla="*/ 373860 w 587641"/>
                  <a:gd name="connsiteY40" fmla="*/ 137643 h 402175"/>
                  <a:gd name="connsiteX41" fmla="*/ 293304 w 587641"/>
                  <a:gd name="connsiteY41" fmla="*/ 137643 h 402175"/>
                  <a:gd name="connsiteX42" fmla="*/ 276780 w 587641"/>
                  <a:gd name="connsiteY42" fmla="*/ 177856 h 402175"/>
                  <a:gd name="connsiteX43" fmla="*/ 285558 w 587641"/>
                  <a:gd name="connsiteY43" fmla="*/ 207758 h 402175"/>
                  <a:gd name="connsiteX44" fmla="*/ 199322 w 587641"/>
                  <a:gd name="connsiteY44" fmla="*/ 207758 h 402175"/>
                  <a:gd name="connsiteX45" fmla="*/ 143036 w 587641"/>
                  <a:gd name="connsiteY45" fmla="*/ 151563 h 402175"/>
                  <a:gd name="connsiteX46" fmla="*/ 199322 w 587641"/>
                  <a:gd name="connsiteY46" fmla="*/ 95367 h 402175"/>
                  <a:gd name="connsiteX47" fmla="*/ 215846 w 587641"/>
                  <a:gd name="connsiteY47" fmla="*/ 97945 h 402175"/>
                  <a:gd name="connsiteX48" fmla="*/ 283493 w 587641"/>
                  <a:gd name="connsiteY48" fmla="*/ 46905 h 402175"/>
                  <a:gd name="connsiteX49" fmla="*/ 103792 w 587641"/>
                  <a:gd name="connsiteY49" fmla="*/ 19593 h 402175"/>
                  <a:gd name="connsiteX50" fmla="*/ 85203 w 587641"/>
                  <a:gd name="connsiteY50" fmla="*/ 38671 h 402175"/>
                  <a:gd name="connsiteX51" fmla="*/ 85203 w 587641"/>
                  <a:gd name="connsiteY51" fmla="*/ 266054 h 402175"/>
                  <a:gd name="connsiteX52" fmla="*/ 103792 w 587641"/>
                  <a:gd name="connsiteY52" fmla="*/ 284616 h 402175"/>
                  <a:gd name="connsiteX53" fmla="*/ 483849 w 587641"/>
                  <a:gd name="connsiteY53" fmla="*/ 284616 h 402175"/>
                  <a:gd name="connsiteX54" fmla="*/ 502438 w 587641"/>
                  <a:gd name="connsiteY54" fmla="*/ 266054 h 402175"/>
                  <a:gd name="connsiteX55" fmla="*/ 502438 w 587641"/>
                  <a:gd name="connsiteY55" fmla="*/ 38671 h 402175"/>
                  <a:gd name="connsiteX56" fmla="*/ 483849 w 587641"/>
                  <a:gd name="connsiteY56" fmla="*/ 19593 h 402175"/>
                  <a:gd name="connsiteX57" fmla="*/ 76424 w 587641"/>
                  <a:gd name="connsiteY57" fmla="*/ 0 h 402175"/>
                  <a:gd name="connsiteX58" fmla="*/ 511217 w 587641"/>
                  <a:gd name="connsiteY58" fmla="*/ 0 h 402175"/>
                  <a:gd name="connsiteX59" fmla="*/ 533421 w 587641"/>
                  <a:gd name="connsiteY59" fmla="*/ 21655 h 402175"/>
                  <a:gd name="connsiteX60" fmla="*/ 533421 w 587641"/>
                  <a:gd name="connsiteY60" fmla="*/ 152105 h 402175"/>
                  <a:gd name="connsiteX61" fmla="*/ 533421 w 587641"/>
                  <a:gd name="connsiteY61" fmla="*/ 282554 h 402175"/>
                  <a:gd name="connsiteX62" fmla="*/ 533421 w 587641"/>
                  <a:gd name="connsiteY62" fmla="*/ 304209 h 402175"/>
                  <a:gd name="connsiteX63" fmla="*/ 587641 w 587641"/>
                  <a:gd name="connsiteY63" fmla="*/ 369692 h 402175"/>
                  <a:gd name="connsiteX64" fmla="*/ 555109 w 587641"/>
                  <a:gd name="connsiteY64" fmla="*/ 402175 h 402175"/>
                  <a:gd name="connsiteX65" fmla="*/ 32532 w 587641"/>
                  <a:gd name="connsiteY65" fmla="*/ 402175 h 402175"/>
                  <a:gd name="connsiteX66" fmla="*/ 0 w 587641"/>
                  <a:gd name="connsiteY66" fmla="*/ 369692 h 402175"/>
                  <a:gd name="connsiteX67" fmla="*/ 54220 w 587641"/>
                  <a:gd name="connsiteY67" fmla="*/ 304209 h 402175"/>
                  <a:gd name="connsiteX68" fmla="*/ 54220 w 587641"/>
                  <a:gd name="connsiteY68" fmla="*/ 282554 h 402175"/>
                  <a:gd name="connsiteX69" fmla="*/ 54220 w 587641"/>
                  <a:gd name="connsiteY69" fmla="*/ 152105 h 402175"/>
                  <a:gd name="connsiteX70" fmla="*/ 54220 w 587641"/>
                  <a:gd name="connsiteY70" fmla="*/ 21655 h 402175"/>
                  <a:gd name="connsiteX71" fmla="*/ 76424 w 587641"/>
                  <a:gd name="connsiteY71" fmla="*/ 0 h 40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87641" h="402175">
                    <a:moveTo>
                      <a:pt x="250445" y="380520"/>
                    </a:moveTo>
                    <a:cubicBezTo>
                      <a:pt x="247346" y="380520"/>
                      <a:pt x="244764" y="382582"/>
                      <a:pt x="244764" y="385676"/>
                    </a:cubicBezTo>
                    <a:cubicBezTo>
                      <a:pt x="244764" y="388769"/>
                      <a:pt x="247346" y="391347"/>
                      <a:pt x="250445" y="391347"/>
                    </a:cubicBezTo>
                    <a:lnTo>
                      <a:pt x="337196" y="391347"/>
                    </a:lnTo>
                    <a:cubicBezTo>
                      <a:pt x="340295" y="391347"/>
                      <a:pt x="342877" y="388769"/>
                      <a:pt x="342877" y="385676"/>
                    </a:cubicBezTo>
                    <a:cubicBezTo>
                      <a:pt x="342877" y="382582"/>
                      <a:pt x="340295" y="380520"/>
                      <a:pt x="337196" y="380520"/>
                    </a:cubicBezTo>
                    <a:close/>
                    <a:moveTo>
                      <a:pt x="220494" y="349583"/>
                    </a:moveTo>
                    <a:lnTo>
                      <a:pt x="203970" y="369692"/>
                    </a:lnTo>
                    <a:lnTo>
                      <a:pt x="383671" y="369692"/>
                    </a:lnTo>
                    <a:lnTo>
                      <a:pt x="367147" y="349583"/>
                    </a:lnTo>
                    <a:close/>
                    <a:moveTo>
                      <a:pt x="333608" y="138920"/>
                    </a:moveTo>
                    <a:cubicBezTo>
                      <a:pt x="323670" y="138920"/>
                      <a:pt x="313731" y="142788"/>
                      <a:pt x="306245" y="150522"/>
                    </a:cubicBezTo>
                    <a:cubicBezTo>
                      <a:pt x="291273" y="165476"/>
                      <a:pt x="291273" y="189711"/>
                      <a:pt x="306245" y="205180"/>
                    </a:cubicBezTo>
                    <a:cubicBezTo>
                      <a:pt x="320701" y="219103"/>
                      <a:pt x="342901" y="219618"/>
                      <a:pt x="358390" y="207243"/>
                    </a:cubicBezTo>
                    <a:lnTo>
                      <a:pt x="363553" y="202087"/>
                    </a:lnTo>
                    <a:cubicBezTo>
                      <a:pt x="375943" y="187133"/>
                      <a:pt x="375427" y="164445"/>
                      <a:pt x="360971" y="150522"/>
                    </a:cubicBezTo>
                    <a:cubicBezTo>
                      <a:pt x="353485" y="142788"/>
                      <a:pt x="343547" y="138920"/>
                      <a:pt x="333608" y="138920"/>
                    </a:cubicBezTo>
                    <a:close/>
                    <a:moveTo>
                      <a:pt x="333866" y="133119"/>
                    </a:moveTo>
                    <a:cubicBezTo>
                      <a:pt x="345354" y="133119"/>
                      <a:pt x="356841" y="137373"/>
                      <a:pt x="365618" y="145881"/>
                    </a:cubicBezTo>
                    <a:cubicBezTo>
                      <a:pt x="381622" y="162382"/>
                      <a:pt x="382655" y="188164"/>
                      <a:pt x="368199" y="205696"/>
                    </a:cubicBezTo>
                    <a:lnTo>
                      <a:pt x="375427" y="212915"/>
                    </a:lnTo>
                    <a:lnTo>
                      <a:pt x="377492" y="210852"/>
                    </a:lnTo>
                    <a:lnTo>
                      <a:pt x="419827" y="253135"/>
                    </a:lnTo>
                    <a:lnTo>
                      <a:pt x="409501" y="263448"/>
                    </a:lnTo>
                    <a:lnTo>
                      <a:pt x="367166" y="221165"/>
                    </a:lnTo>
                    <a:lnTo>
                      <a:pt x="369232" y="219103"/>
                    </a:lnTo>
                    <a:lnTo>
                      <a:pt x="362004" y="211884"/>
                    </a:lnTo>
                    <a:cubicBezTo>
                      <a:pt x="344450" y="226322"/>
                      <a:pt x="318636" y="225290"/>
                      <a:pt x="302115" y="209306"/>
                    </a:cubicBezTo>
                    <a:cubicBezTo>
                      <a:pt x="285078" y="191774"/>
                      <a:pt x="285078" y="163413"/>
                      <a:pt x="302115" y="145881"/>
                    </a:cubicBezTo>
                    <a:cubicBezTo>
                      <a:pt x="310892" y="137373"/>
                      <a:pt x="322379" y="133119"/>
                      <a:pt x="333866" y="133119"/>
                    </a:cubicBezTo>
                    <a:close/>
                    <a:moveTo>
                      <a:pt x="283493" y="46905"/>
                    </a:moveTo>
                    <a:cubicBezTo>
                      <a:pt x="307247" y="46905"/>
                      <a:pt x="328418" y="58763"/>
                      <a:pt x="341328" y="76807"/>
                    </a:cubicBezTo>
                    <a:cubicBezTo>
                      <a:pt x="345459" y="75776"/>
                      <a:pt x="349590" y="75260"/>
                      <a:pt x="354238" y="75260"/>
                    </a:cubicBezTo>
                    <a:cubicBezTo>
                      <a:pt x="385221" y="75260"/>
                      <a:pt x="410524" y="100523"/>
                      <a:pt x="410524" y="131456"/>
                    </a:cubicBezTo>
                    <a:cubicBezTo>
                      <a:pt x="410524" y="134034"/>
                      <a:pt x="410007" y="137127"/>
                      <a:pt x="409491" y="139705"/>
                    </a:cubicBezTo>
                    <a:cubicBezTo>
                      <a:pt x="410007" y="139705"/>
                      <a:pt x="410007" y="139189"/>
                      <a:pt x="410524" y="139189"/>
                    </a:cubicBezTo>
                    <a:cubicBezTo>
                      <a:pt x="429113" y="139189"/>
                      <a:pt x="444605" y="154656"/>
                      <a:pt x="444605" y="173732"/>
                    </a:cubicBezTo>
                    <a:cubicBezTo>
                      <a:pt x="444605" y="192291"/>
                      <a:pt x="429113" y="207758"/>
                      <a:pt x="410524" y="207758"/>
                    </a:cubicBezTo>
                    <a:lnTo>
                      <a:pt x="391934" y="207758"/>
                    </a:lnTo>
                    <a:lnTo>
                      <a:pt x="385221" y="201056"/>
                    </a:lnTo>
                    <a:cubicBezTo>
                      <a:pt x="395032" y="179918"/>
                      <a:pt x="391417" y="154656"/>
                      <a:pt x="373860" y="137643"/>
                    </a:cubicBezTo>
                    <a:cubicBezTo>
                      <a:pt x="352688" y="115989"/>
                      <a:pt x="314992" y="115989"/>
                      <a:pt x="293304" y="137643"/>
                    </a:cubicBezTo>
                    <a:cubicBezTo>
                      <a:pt x="282460" y="147954"/>
                      <a:pt x="276780" y="162389"/>
                      <a:pt x="276780" y="177856"/>
                    </a:cubicBezTo>
                    <a:cubicBezTo>
                      <a:pt x="276780" y="188683"/>
                      <a:pt x="279878" y="198994"/>
                      <a:pt x="285558" y="207758"/>
                    </a:cubicBezTo>
                    <a:lnTo>
                      <a:pt x="199322" y="207758"/>
                    </a:lnTo>
                    <a:cubicBezTo>
                      <a:pt x="168339" y="207758"/>
                      <a:pt x="143036" y="182496"/>
                      <a:pt x="143036" y="151563"/>
                    </a:cubicBezTo>
                    <a:cubicBezTo>
                      <a:pt x="143036" y="120629"/>
                      <a:pt x="168339" y="95367"/>
                      <a:pt x="199322" y="95367"/>
                    </a:cubicBezTo>
                    <a:cubicBezTo>
                      <a:pt x="205002" y="95367"/>
                      <a:pt x="210682" y="96398"/>
                      <a:pt x="215846" y="97945"/>
                    </a:cubicBezTo>
                    <a:cubicBezTo>
                      <a:pt x="224108" y="68558"/>
                      <a:pt x="250961" y="46905"/>
                      <a:pt x="283493" y="46905"/>
                    </a:cubicBezTo>
                    <a:close/>
                    <a:moveTo>
                      <a:pt x="103792" y="19593"/>
                    </a:moveTo>
                    <a:cubicBezTo>
                      <a:pt x="93465" y="19593"/>
                      <a:pt x="85203" y="27843"/>
                      <a:pt x="85203" y="38671"/>
                    </a:cubicBezTo>
                    <a:lnTo>
                      <a:pt x="85203" y="266054"/>
                    </a:lnTo>
                    <a:cubicBezTo>
                      <a:pt x="85203" y="276367"/>
                      <a:pt x="93465" y="284616"/>
                      <a:pt x="103792" y="284616"/>
                    </a:cubicBezTo>
                    <a:lnTo>
                      <a:pt x="483849" y="284616"/>
                    </a:lnTo>
                    <a:cubicBezTo>
                      <a:pt x="494176" y="284616"/>
                      <a:pt x="502438" y="276367"/>
                      <a:pt x="502438" y="266054"/>
                    </a:cubicBezTo>
                    <a:lnTo>
                      <a:pt x="502438" y="38671"/>
                    </a:lnTo>
                    <a:cubicBezTo>
                      <a:pt x="502438" y="28358"/>
                      <a:pt x="494176" y="19593"/>
                      <a:pt x="483849" y="19593"/>
                    </a:cubicBezTo>
                    <a:close/>
                    <a:moveTo>
                      <a:pt x="76424" y="0"/>
                    </a:moveTo>
                    <a:lnTo>
                      <a:pt x="511217" y="0"/>
                    </a:lnTo>
                    <a:cubicBezTo>
                      <a:pt x="523610" y="0"/>
                      <a:pt x="533421" y="9796"/>
                      <a:pt x="533421" y="21655"/>
                    </a:cubicBezTo>
                    <a:lnTo>
                      <a:pt x="533421" y="152105"/>
                    </a:lnTo>
                    <a:lnTo>
                      <a:pt x="533421" y="282554"/>
                    </a:lnTo>
                    <a:lnTo>
                      <a:pt x="533421" y="304209"/>
                    </a:lnTo>
                    <a:lnTo>
                      <a:pt x="587641" y="369692"/>
                    </a:lnTo>
                    <a:cubicBezTo>
                      <a:pt x="587641" y="387222"/>
                      <a:pt x="573182" y="402175"/>
                      <a:pt x="555109" y="402175"/>
                    </a:cubicBezTo>
                    <a:lnTo>
                      <a:pt x="32532" y="402175"/>
                    </a:lnTo>
                    <a:cubicBezTo>
                      <a:pt x="14459" y="402175"/>
                      <a:pt x="0" y="387738"/>
                      <a:pt x="0" y="369692"/>
                    </a:cubicBezTo>
                    <a:lnTo>
                      <a:pt x="54220" y="304209"/>
                    </a:lnTo>
                    <a:lnTo>
                      <a:pt x="54220" y="282554"/>
                    </a:lnTo>
                    <a:lnTo>
                      <a:pt x="54220" y="152105"/>
                    </a:lnTo>
                    <a:lnTo>
                      <a:pt x="54220" y="21655"/>
                    </a:lnTo>
                    <a:cubicBezTo>
                      <a:pt x="54220" y="9796"/>
                      <a:pt x="64031" y="0"/>
                      <a:pt x="76424" y="0"/>
                    </a:cubicBezTo>
                    <a:close/>
                  </a:path>
                </a:pathLst>
              </a:custGeom>
              <a:solidFill>
                <a:schemeClr val="accent1"/>
              </a:solidFill>
              <a:ln>
                <a:noFill/>
              </a:ln>
            </p:spPr>
            <p:txBody>
              <a:bodyPr wrap="square" lIns="91440" tIns="45720" rIns="91440" bIns="45720">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18" name="直接连接符 17">
                <a:extLst>
                  <a:ext uri="{FF2B5EF4-FFF2-40B4-BE49-F238E27FC236}">
                    <a16:creationId xmlns:a16="http://schemas.microsoft.com/office/drawing/2014/main" id="{C0ABFCE0-8B73-4C2C-ABFB-AEA06F34C9D6}"/>
                  </a:ext>
                </a:extLst>
              </p:cNvPr>
              <p:cNvCxnSpPr>
                <a:cxnSpLocks/>
              </p:cNvCxnSpPr>
              <p:nvPr/>
            </p:nvCxnSpPr>
            <p:spPr>
              <a:xfrm>
                <a:off x="6809073" y="4787709"/>
                <a:ext cx="0" cy="13268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EEF8DF2-2ECA-4FBA-866E-1B97AAD2A3AB}"/>
                  </a:ext>
                </a:extLst>
              </p:cNvPr>
              <p:cNvCxnSpPr>
                <a:cxnSpLocks/>
              </p:cNvCxnSpPr>
              <p:nvPr/>
            </p:nvCxnSpPr>
            <p:spPr>
              <a:xfrm>
                <a:off x="9244184" y="4787709"/>
                <a:ext cx="0" cy="13268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26" name="íŝľiḋê">
              <a:extLst>
                <a:ext uri="{FF2B5EF4-FFF2-40B4-BE49-F238E27FC236}">
                  <a16:creationId xmlns:a16="http://schemas.microsoft.com/office/drawing/2014/main" id="{B17FCA12-8A92-4F75-BC36-1EE141151445}"/>
                </a:ext>
              </a:extLst>
            </p:cNvPr>
            <p:cNvSpPr/>
            <p:nvPr/>
          </p:nvSpPr>
          <p:spPr>
            <a:xfrm>
              <a:off x="0" y="2"/>
              <a:ext cx="6007099" cy="6114572"/>
            </a:xfrm>
            <a:custGeom>
              <a:avLst/>
              <a:gdLst>
                <a:gd name="connsiteX0" fmla="*/ 0 w 6229611"/>
                <a:gd name="connsiteY0" fmla="*/ 0 h 6341065"/>
                <a:gd name="connsiteX1" fmla="*/ 4755272 w 6229611"/>
                <a:gd name="connsiteY1" fmla="*/ 0 h 6341065"/>
                <a:gd name="connsiteX2" fmla="*/ 5530855 w 6229611"/>
                <a:gd name="connsiteY2" fmla="*/ 775583 h 6341065"/>
                <a:gd name="connsiteX3" fmla="*/ 5530855 w 6229611"/>
                <a:gd name="connsiteY3" fmla="*/ 4149478 h 6341065"/>
                <a:gd name="connsiteX4" fmla="*/ 4038024 w 6229611"/>
                <a:gd name="connsiteY4" fmla="*/ 5642309 h 6341065"/>
                <a:gd name="connsiteX5" fmla="*/ 664129 w 6229611"/>
                <a:gd name="connsiteY5" fmla="*/ 5642309 h 6341065"/>
                <a:gd name="connsiteX6" fmla="*/ 0 w 6229611"/>
                <a:gd name="connsiteY6" fmla="*/ 4978179 h 634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611" h="6341065">
                  <a:moveTo>
                    <a:pt x="0" y="0"/>
                  </a:moveTo>
                  <a:lnTo>
                    <a:pt x="4755272" y="0"/>
                  </a:lnTo>
                  <a:lnTo>
                    <a:pt x="5530855" y="775583"/>
                  </a:lnTo>
                  <a:cubicBezTo>
                    <a:pt x="6462530" y="1707258"/>
                    <a:pt x="6462530" y="3217803"/>
                    <a:pt x="5530855" y="4149478"/>
                  </a:cubicBezTo>
                  <a:lnTo>
                    <a:pt x="4038024" y="5642309"/>
                  </a:lnTo>
                  <a:cubicBezTo>
                    <a:pt x="3106349" y="6573984"/>
                    <a:pt x="1595804" y="6573984"/>
                    <a:pt x="664129" y="5642309"/>
                  </a:cubicBezTo>
                  <a:lnTo>
                    <a:pt x="0" y="4978179"/>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a:outerShdw dist="38100" dir="2700000" sx="101000" sy="101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93439831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fill="hold"/>
                                        <p:tgtEl>
                                          <p:spTgt spid="27"/>
                                        </p:tgtEl>
                                        <p:attrNameLst>
                                          <p:attrName>ppt_x</p:attrName>
                                        </p:attrNameLst>
                                      </p:cBhvr>
                                      <p:tavLst>
                                        <p:tav tm="0">
                                          <p:val>
                                            <p:strVal val="0-#ppt_w/2"/>
                                          </p:val>
                                        </p:tav>
                                        <p:tav tm="100000">
                                          <p:val>
                                            <p:strVal val="#ppt_x"/>
                                          </p:val>
                                        </p:tav>
                                      </p:tavLst>
                                    </p:anim>
                                    <p:anim calcmode="lin" valueType="num">
                                      <p:cBhvr additive="base">
                                        <p:cTn id="8" dur="125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02</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the company</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012e97cd-b662-4b75-b911-217918b04103"/>
          <p:cNvGrpSpPr>
            <a:grpSpLocks noChangeAspect="1"/>
          </p:cNvGrpSpPr>
          <p:nvPr/>
        </p:nvGrpSpPr>
        <p:grpSpPr>
          <a:xfrm>
            <a:off x="1289466" y="2223453"/>
            <a:ext cx="9613068" cy="3406775"/>
            <a:chOff x="1289466" y="1725613"/>
            <a:chExt cx="9613068" cy="3406775"/>
          </a:xfrm>
        </p:grpSpPr>
        <p:grpSp>
          <p:nvGrpSpPr>
            <p:cNvPr id="8" name="组合 7"/>
            <p:cNvGrpSpPr/>
            <p:nvPr/>
          </p:nvGrpSpPr>
          <p:grpSpPr>
            <a:xfrm>
              <a:off x="4171950" y="1725613"/>
              <a:ext cx="3848100" cy="3406775"/>
              <a:chOff x="4173538" y="1720850"/>
              <a:chExt cx="3848100" cy="3406775"/>
            </a:xfrm>
          </p:grpSpPr>
          <p:sp>
            <p:nvSpPr>
              <p:cNvPr id="28" name="íślíḋè-任意多边形: 形状 248"/>
              <p:cNvSpPr>
                <a:spLocks/>
              </p:cNvSpPr>
              <p:nvPr/>
            </p:nvSpPr>
            <p:spPr bwMode="auto">
              <a:xfrm>
                <a:off x="5716588" y="3333750"/>
                <a:ext cx="2305050" cy="1516063"/>
              </a:xfrm>
              <a:custGeom>
                <a:avLst/>
                <a:gdLst>
                  <a:gd name="T0" fmla="*/ 586 w 698"/>
                  <a:gd name="T1" fmla="*/ 44 h 460"/>
                  <a:gd name="T2" fmla="*/ 577 w 698"/>
                  <a:gd name="T3" fmla="*/ 125 h 460"/>
                  <a:gd name="T4" fmla="*/ 618 w 698"/>
                  <a:gd name="T5" fmla="*/ 197 h 460"/>
                  <a:gd name="T6" fmla="*/ 660 w 698"/>
                  <a:gd name="T7" fmla="*/ 177 h 460"/>
                  <a:gd name="T8" fmla="*/ 698 w 698"/>
                  <a:gd name="T9" fmla="*/ 229 h 460"/>
                  <a:gd name="T10" fmla="*/ 657 w 698"/>
                  <a:gd name="T11" fmla="*/ 295 h 460"/>
                  <a:gd name="T12" fmla="*/ 601 w 698"/>
                  <a:gd name="T13" fmla="*/ 271 h 460"/>
                  <a:gd name="T14" fmla="*/ 571 w 698"/>
                  <a:gd name="T15" fmla="*/ 349 h 460"/>
                  <a:gd name="T16" fmla="*/ 581 w 698"/>
                  <a:gd name="T17" fmla="*/ 441 h 460"/>
                  <a:gd name="T18" fmla="*/ 415 w 698"/>
                  <a:gd name="T19" fmla="*/ 451 h 460"/>
                  <a:gd name="T20" fmla="*/ 380 w 698"/>
                  <a:gd name="T21" fmla="*/ 422 h 460"/>
                  <a:gd name="T22" fmla="*/ 391 w 698"/>
                  <a:gd name="T23" fmla="*/ 365 h 460"/>
                  <a:gd name="T24" fmla="*/ 346 w 698"/>
                  <a:gd name="T25" fmla="*/ 334 h 460"/>
                  <a:gd name="T26" fmla="*/ 296 w 698"/>
                  <a:gd name="T27" fmla="*/ 371 h 460"/>
                  <a:gd name="T28" fmla="*/ 305 w 698"/>
                  <a:gd name="T29" fmla="*/ 438 h 460"/>
                  <a:gd name="T30" fmla="*/ 213 w 698"/>
                  <a:gd name="T31" fmla="*/ 450 h 460"/>
                  <a:gd name="T32" fmla="*/ 110 w 698"/>
                  <a:gd name="T33" fmla="*/ 434 h 460"/>
                  <a:gd name="T34" fmla="*/ 121 w 698"/>
                  <a:gd name="T35" fmla="*/ 314 h 460"/>
                  <a:gd name="T36" fmla="*/ 99 w 698"/>
                  <a:gd name="T37" fmla="*/ 262 h 460"/>
                  <a:gd name="T38" fmla="*/ 72 w 698"/>
                  <a:gd name="T39" fmla="*/ 267 h 460"/>
                  <a:gd name="T40" fmla="*/ 41 w 698"/>
                  <a:gd name="T41" fmla="*/ 272 h 460"/>
                  <a:gd name="T42" fmla="*/ 1 w 698"/>
                  <a:gd name="T43" fmla="*/ 221 h 460"/>
                  <a:gd name="T44" fmla="*/ 39 w 698"/>
                  <a:gd name="T45" fmla="*/ 176 h 460"/>
                  <a:gd name="T46" fmla="*/ 99 w 698"/>
                  <a:gd name="T47" fmla="*/ 192 h 460"/>
                  <a:gd name="T48" fmla="*/ 122 w 698"/>
                  <a:gd name="T49" fmla="*/ 104 h 460"/>
                  <a:gd name="T50" fmla="*/ 118 w 698"/>
                  <a:gd name="T51" fmla="*/ 33 h 460"/>
                  <a:gd name="T52" fmla="*/ 305 w 698"/>
                  <a:gd name="T53" fmla="*/ 16 h 460"/>
                  <a:gd name="T54" fmla="*/ 307 w 698"/>
                  <a:gd name="T55" fmla="*/ 55 h 460"/>
                  <a:gd name="T56" fmla="*/ 300 w 698"/>
                  <a:gd name="T57" fmla="*/ 101 h 460"/>
                  <a:gd name="T58" fmla="*/ 357 w 698"/>
                  <a:gd name="T59" fmla="*/ 135 h 460"/>
                  <a:gd name="T60" fmla="*/ 407 w 698"/>
                  <a:gd name="T61" fmla="*/ 94 h 460"/>
                  <a:gd name="T62" fmla="*/ 392 w 698"/>
                  <a:gd name="T63" fmla="*/ 24 h 460"/>
                  <a:gd name="T64" fmla="*/ 483 w 698"/>
                  <a:gd name="T65" fmla="*/ 16 h 460"/>
                  <a:gd name="T66" fmla="*/ 586 w 698"/>
                  <a:gd name="T67" fmla="*/ 4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8" h="460">
                    <a:moveTo>
                      <a:pt x="586" y="44"/>
                    </a:moveTo>
                    <a:cubicBezTo>
                      <a:pt x="586" y="44"/>
                      <a:pt x="576" y="91"/>
                      <a:pt x="577" y="125"/>
                    </a:cubicBezTo>
                    <a:cubicBezTo>
                      <a:pt x="577" y="159"/>
                      <a:pt x="586" y="204"/>
                      <a:pt x="618" y="197"/>
                    </a:cubicBezTo>
                    <a:cubicBezTo>
                      <a:pt x="641" y="192"/>
                      <a:pt x="637" y="176"/>
                      <a:pt x="660" y="177"/>
                    </a:cubicBezTo>
                    <a:cubicBezTo>
                      <a:pt x="683" y="178"/>
                      <a:pt x="698" y="212"/>
                      <a:pt x="698" y="229"/>
                    </a:cubicBezTo>
                    <a:cubicBezTo>
                      <a:pt x="698" y="270"/>
                      <a:pt x="679" y="296"/>
                      <a:pt x="657" y="295"/>
                    </a:cubicBezTo>
                    <a:cubicBezTo>
                      <a:pt x="634" y="294"/>
                      <a:pt x="625" y="271"/>
                      <a:pt x="601" y="271"/>
                    </a:cubicBezTo>
                    <a:cubicBezTo>
                      <a:pt x="577" y="271"/>
                      <a:pt x="570" y="292"/>
                      <a:pt x="571" y="349"/>
                    </a:cubicBezTo>
                    <a:cubicBezTo>
                      <a:pt x="573" y="407"/>
                      <a:pt x="581" y="441"/>
                      <a:pt x="581" y="441"/>
                    </a:cubicBezTo>
                    <a:cubicBezTo>
                      <a:pt x="581" y="441"/>
                      <a:pt x="464" y="460"/>
                      <a:pt x="415" y="451"/>
                    </a:cubicBezTo>
                    <a:cubicBezTo>
                      <a:pt x="387" y="445"/>
                      <a:pt x="381" y="437"/>
                      <a:pt x="380" y="422"/>
                    </a:cubicBezTo>
                    <a:cubicBezTo>
                      <a:pt x="379" y="407"/>
                      <a:pt x="399" y="391"/>
                      <a:pt x="391" y="365"/>
                    </a:cubicBezTo>
                    <a:cubicBezTo>
                      <a:pt x="386" y="350"/>
                      <a:pt x="372" y="335"/>
                      <a:pt x="346" y="334"/>
                    </a:cubicBezTo>
                    <a:cubicBezTo>
                      <a:pt x="319" y="332"/>
                      <a:pt x="296" y="348"/>
                      <a:pt x="296" y="371"/>
                    </a:cubicBezTo>
                    <a:cubicBezTo>
                      <a:pt x="294" y="411"/>
                      <a:pt x="311" y="424"/>
                      <a:pt x="305" y="438"/>
                    </a:cubicBezTo>
                    <a:cubicBezTo>
                      <a:pt x="298" y="452"/>
                      <a:pt x="277" y="454"/>
                      <a:pt x="213" y="450"/>
                    </a:cubicBezTo>
                    <a:cubicBezTo>
                      <a:pt x="137" y="446"/>
                      <a:pt x="110" y="434"/>
                      <a:pt x="110" y="434"/>
                    </a:cubicBezTo>
                    <a:cubicBezTo>
                      <a:pt x="110" y="434"/>
                      <a:pt x="117" y="358"/>
                      <a:pt x="121" y="314"/>
                    </a:cubicBezTo>
                    <a:cubicBezTo>
                      <a:pt x="124" y="276"/>
                      <a:pt x="109" y="265"/>
                      <a:pt x="99" y="262"/>
                    </a:cubicBezTo>
                    <a:cubicBezTo>
                      <a:pt x="94" y="261"/>
                      <a:pt x="84" y="264"/>
                      <a:pt x="72" y="267"/>
                    </a:cubicBezTo>
                    <a:cubicBezTo>
                      <a:pt x="62" y="270"/>
                      <a:pt x="50" y="273"/>
                      <a:pt x="41" y="272"/>
                    </a:cubicBezTo>
                    <a:cubicBezTo>
                      <a:pt x="23" y="271"/>
                      <a:pt x="0" y="255"/>
                      <a:pt x="1" y="221"/>
                    </a:cubicBezTo>
                    <a:cubicBezTo>
                      <a:pt x="2" y="199"/>
                      <a:pt x="15" y="175"/>
                      <a:pt x="39" y="176"/>
                    </a:cubicBezTo>
                    <a:cubicBezTo>
                      <a:pt x="72" y="176"/>
                      <a:pt x="81" y="191"/>
                      <a:pt x="99" y="192"/>
                    </a:cubicBezTo>
                    <a:cubicBezTo>
                      <a:pt x="113" y="192"/>
                      <a:pt x="121" y="149"/>
                      <a:pt x="122" y="104"/>
                    </a:cubicBezTo>
                    <a:cubicBezTo>
                      <a:pt x="123" y="60"/>
                      <a:pt x="118" y="33"/>
                      <a:pt x="118" y="33"/>
                    </a:cubicBezTo>
                    <a:cubicBezTo>
                      <a:pt x="118" y="33"/>
                      <a:pt x="279" y="0"/>
                      <a:pt x="305" y="16"/>
                    </a:cubicBezTo>
                    <a:cubicBezTo>
                      <a:pt x="326" y="28"/>
                      <a:pt x="312" y="43"/>
                      <a:pt x="307" y="55"/>
                    </a:cubicBezTo>
                    <a:cubicBezTo>
                      <a:pt x="299" y="73"/>
                      <a:pt x="295" y="88"/>
                      <a:pt x="300" y="101"/>
                    </a:cubicBezTo>
                    <a:cubicBezTo>
                      <a:pt x="307" y="123"/>
                      <a:pt x="332" y="135"/>
                      <a:pt x="357" y="135"/>
                    </a:cubicBezTo>
                    <a:cubicBezTo>
                      <a:pt x="388" y="135"/>
                      <a:pt x="405" y="114"/>
                      <a:pt x="407" y="94"/>
                    </a:cubicBezTo>
                    <a:cubicBezTo>
                      <a:pt x="409" y="50"/>
                      <a:pt x="392" y="38"/>
                      <a:pt x="392" y="24"/>
                    </a:cubicBezTo>
                    <a:cubicBezTo>
                      <a:pt x="392" y="4"/>
                      <a:pt x="440" y="8"/>
                      <a:pt x="483" y="16"/>
                    </a:cubicBezTo>
                    <a:cubicBezTo>
                      <a:pt x="516" y="22"/>
                      <a:pt x="586" y="44"/>
                      <a:pt x="586" y="44"/>
                    </a:cubicBezTo>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29" name="íślíḋè-任意多边形: 形状 249"/>
              <p:cNvSpPr>
                <a:spLocks/>
              </p:cNvSpPr>
              <p:nvPr/>
            </p:nvSpPr>
            <p:spPr bwMode="auto">
              <a:xfrm>
                <a:off x="4451351" y="3092450"/>
                <a:ext cx="1660525" cy="2035175"/>
              </a:xfrm>
              <a:custGeom>
                <a:avLst/>
                <a:gdLst>
                  <a:gd name="T0" fmla="*/ 496 w 503"/>
                  <a:gd name="T1" fmla="*/ 109 h 617"/>
                  <a:gd name="T2" fmla="*/ 377 w 503"/>
                  <a:gd name="T3" fmla="*/ 122 h 617"/>
                  <a:gd name="T4" fmla="*/ 292 w 503"/>
                  <a:gd name="T5" fmla="*/ 90 h 617"/>
                  <a:gd name="T6" fmla="*/ 314 w 503"/>
                  <a:gd name="T7" fmla="*/ 36 h 617"/>
                  <a:gd name="T8" fmla="*/ 254 w 503"/>
                  <a:gd name="T9" fmla="*/ 0 h 617"/>
                  <a:gd name="T10" fmla="*/ 199 w 503"/>
                  <a:gd name="T11" fmla="*/ 42 h 617"/>
                  <a:gd name="T12" fmla="*/ 213 w 503"/>
                  <a:gd name="T13" fmla="*/ 97 h 617"/>
                  <a:gd name="T14" fmla="*/ 117 w 503"/>
                  <a:gd name="T15" fmla="*/ 123 h 617"/>
                  <a:gd name="T16" fmla="*/ 15 w 503"/>
                  <a:gd name="T17" fmla="*/ 106 h 617"/>
                  <a:gd name="T18" fmla="*/ 6 w 503"/>
                  <a:gd name="T19" fmla="*/ 178 h 617"/>
                  <a:gd name="T20" fmla="*/ 14 w 503"/>
                  <a:gd name="T21" fmla="*/ 233 h 617"/>
                  <a:gd name="T22" fmla="*/ 44 w 503"/>
                  <a:gd name="T23" fmla="*/ 255 h 617"/>
                  <a:gd name="T24" fmla="*/ 86 w 503"/>
                  <a:gd name="T25" fmla="*/ 233 h 617"/>
                  <a:gd name="T26" fmla="*/ 128 w 503"/>
                  <a:gd name="T27" fmla="*/ 293 h 617"/>
                  <a:gd name="T28" fmla="*/ 87 w 503"/>
                  <a:gd name="T29" fmla="*/ 359 h 617"/>
                  <a:gd name="T30" fmla="*/ 27 w 503"/>
                  <a:gd name="T31" fmla="*/ 334 h 617"/>
                  <a:gd name="T32" fmla="*/ 1 w 503"/>
                  <a:gd name="T33" fmla="*/ 384 h 617"/>
                  <a:gd name="T34" fmla="*/ 5 w 503"/>
                  <a:gd name="T35" fmla="*/ 465 h 617"/>
                  <a:gd name="T36" fmla="*/ 10 w 503"/>
                  <a:gd name="T37" fmla="*/ 500 h 617"/>
                  <a:gd name="T38" fmla="*/ 143 w 503"/>
                  <a:gd name="T39" fmla="*/ 490 h 617"/>
                  <a:gd name="T40" fmla="*/ 225 w 503"/>
                  <a:gd name="T41" fmla="*/ 522 h 617"/>
                  <a:gd name="T42" fmla="*/ 196 w 503"/>
                  <a:gd name="T43" fmla="*/ 573 h 617"/>
                  <a:gd name="T44" fmla="*/ 256 w 503"/>
                  <a:gd name="T45" fmla="*/ 617 h 617"/>
                  <a:gd name="T46" fmla="*/ 313 w 503"/>
                  <a:gd name="T47" fmla="*/ 575 h 617"/>
                  <a:gd name="T48" fmla="*/ 281 w 503"/>
                  <a:gd name="T49" fmla="*/ 520 h 617"/>
                  <a:gd name="T50" fmla="*/ 318 w 503"/>
                  <a:gd name="T51" fmla="*/ 491 h 617"/>
                  <a:gd name="T52" fmla="*/ 489 w 503"/>
                  <a:gd name="T53" fmla="*/ 506 h 617"/>
                  <a:gd name="T54" fmla="*/ 498 w 503"/>
                  <a:gd name="T55" fmla="*/ 421 h 617"/>
                  <a:gd name="T56" fmla="*/ 478 w 503"/>
                  <a:gd name="T57" fmla="*/ 338 h 617"/>
                  <a:gd name="T58" fmla="*/ 426 w 503"/>
                  <a:gd name="T59" fmla="*/ 349 h 617"/>
                  <a:gd name="T60" fmla="*/ 381 w 503"/>
                  <a:gd name="T61" fmla="*/ 292 h 617"/>
                  <a:gd name="T62" fmla="*/ 422 w 503"/>
                  <a:gd name="T63" fmla="*/ 244 h 617"/>
                  <a:gd name="T64" fmla="*/ 483 w 503"/>
                  <a:gd name="T65" fmla="*/ 260 h 617"/>
                  <a:gd name="T66" fmla="*/ 501 w 503"/>
                  <a:gd name="T67" fmla="*/ 177 h 617"/>
                  <a:gd name="T68" fmla="*/ 496 w 503"/>
                  <a:gd name="T69" fmla="*/ 10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3" h="617">
                    <a:moveTo>
                      <a:pt x="496" y="109"/>
                    </a:moveTo>
                    <a:cubicBezTo>
                      <a:pt x="496" y="109"/>
                      <a:pt x="434" y="122"/>
                      <a:pt x="377" y="122"/>
                    </a:cubicBezTo>
                    <a:cubicBezTo>
                      <a:pt x="329" y="121"/>
                      <a:pt x="292" y="118"/>
                      <a:pt x="292" y="90"/>
                    </a:cubicBezTo>
                    <a:cubicBezTo>
                      <a:pt x="293" y="62"/>
                      <a:pt x="317" y="62"/>
                      <a:pt x="314" y="36"/>
                    </a:cubicBezTo>
                    <a:cubicBezTo>
                      <a:pt x="310" y="9"/>
                      <a:pt x="283" y="0"/>
                      <a:pt x="254" y="0"/>
                    </a:cubicBezTo>
                    <a:cubicBezTo>
                      <a:pt x="226" y="1"/>
                      <a:pt x="199" y="19"/>
                      <a:pt x="199" y="42"/>
                    </a:cubicBezTo>
                    <a:cubicBezTo>
                      <a:pt x="199" y="64"/>
                      <a:pt x="221" y="81"/>
                      <a:pt x="213" y="97"/>
                    </a:cubicBezTo>
                    <a:cubicBezTo>
                      <a:pt x="204" y="113"/>
                      <a:pt x="165" y="126"/>
                      <a:pt x="117" y="123"/>
                    </a:cubicBezTo>
                    <a:cubicBezTo>
                      <a:pt x="71" y="120"/>
                      <a:pt x="15" y="106"/>
                      <a:pt x="15" y="106"/>
                    </a:cubicBezTo>
                    <a:cubicBezTo>
                      <a:pt x="15" y="106"/>
                      <a:pt x="6" y="157"/>
                      <a:pt x="6" y="178"/>
                    </a:cubicBezTo>
                    <a:cubicBezTo>
                      <a:pt x="7" y="200"/>
                      <a:pt x="10" y="224"/>
                      <a:pt x="14" y="233"/>
                    </a:cubicBezTo>
                    <a:cubicBezTo>
                      <a:pt x="19" y="242"/>
                      <a:pt x="27" y="259"/>
                      <a:pt x="44" y="255"/>
                    </a:cubicBezTo>
                    <a:cubicBezTo>
                      <a:pt x="60" y="251"/>
                      <a:pt x="69" y="230"/>
                      <a:pt x="86" y="233"/>
                    </a:cubicBezTo>
                    <a:cubicBezTo>
                      <a:pt x="102" y="236"/>
                      <a:pt x="130" y="259"/>
                      <a:pt x="128" y="293"/>
                    </a:cubicBezTo>
                    <a:cubicBezTo>
                      <a:pt x="125" y="328"/>
                      <a:pt x="111" y="361"/>
                      <a:pt x="87" y="359"/>
                    </a:cubicBezTo>
                    <a:cubicBezTo>
                      <a:pt x="62" y="357"/>
                      <a:pt x="47" y="336"/>
                      <a:pt x="27" y="334"/>
                    </a:cubicBezTo>
                    <a:cubicBezTo>
                      <a:pt x="6" y="332"/>
                      <a:pt x="0" y="366"/>
                      <a:pt x="1" y="384"/>
                    </a:cubicBezTo>
                    <a:cubicBezTo>
                      <a:pt x="2" y="403"/>
                      <a:pt x="2" y="445"/>
                      <a:pt x="5" y="465"/>
                    </a:cubicBezTo>
                    <a:cubicBezTo>
                      <a:pt x="8" y="485"/>
                      <a:pt x="10" y="500"/>
                      <a:pt x="10" y="500"/>
                    </a:cubicBezTo>
                    <a:cubicBezTo>
                      <a:pt x="10" y="500"/>
                      <a:pt x="90" y="489"/>
                      <a:pt x="143" y="490"/>
                    </a:cubicBezTo>
                    <a:cubicBezTo>
                      <a:pt x="195" y="491"/>
                      <a:pt x="223" y="502"/>
                      <a:pt x="225" y="522"/>
                    </a:cubicBezTo>
                    <a:cubicBezTo>
                      <a:pt x="226" y="542"/>
                      <a:pt x="193" y="550"/>
                      <a:pt x="196" y="573"/>
                    </a:cubicBezTo>
                    <a:cubicBezTo>
                      <a:pt x="199" y="596"/>
                      <a:pt x="234" y="617"/>
                      <a:pt x="256" y="617"/>
                    </a:cubicBezTo>
                    <a:cubicBezTo>
                      <a:pt x="279" y="616"/>
                      <a:pt x="313" y="602"/>
                      <a:pt x="313" y="575"/>
                    </a:cubicBezTo>
                    <a:cubicBezTo>
                      <a:pt x="312" y="548"/>
                      <a:pt x="282" y="537"/>
                      <a:pt x="281" y="520"/>
                    </a:cubicBezTo>
                    <a:cubicBezTo>
                      <a:pt x="279" y="504"/>
                      <a:pt x="298" y="491"/>
                      <a:pt x="318" y="491"/>
                    </a:cubicBezTo>
                    <a:cubicBezTo>
                      <a:pt x="337" y="491"/>
                      <a:pt x="489" y="506"/>
                      <a:pt x="489" y="506"/>
                    </a:cubicBezTo>
                    <a:cubicBezTo>
                      <a:pt x="489" y="506"/>
                      <a:pt x="494" y="464"/>
                      <a:pt x="498" y="421"/>
                    </a:cubicBezTo>
                    <a:cubicBezTo>
                      <a:pt x="503" y="364"/>
                      <a:pt x="498" y="336"/>
                      <a:pt x="478" y="338"/>
                    </a:cubicBezTo>
                    <a:cubicBezTo>
                      <a:pt x="467" y="339"/>
                      <a:pt x="449" y="350"/>
                      <a:pt x="426" y="349"/>
                    </a:cubicBezTo>
                    <a:cubicBezTo>
                      <a:pt x="403" y="348"/>
                      <a:pt x="378" y="329"/>
                      <a:pt x="381" y="292"/>
                    </a:cubicBezTo>
                    <a:cubicBezTo>
                      <a:pt x="384" y="263"/>
                      <a:pt x="399" y="243"/>
                      <a:pt x="422" y="244"/>
                    </a:cubicBezTo>
                    <a:cubicBezTo>
                      <a:pt x="444" y="246"/>
                      <a:pt x="468" y="260"/>
                      <a:pt x="483" y="260"/>
                    </a:cubicBezTo>
                    <a:cubicBezTo>
                      <a:pt x="493" y="261"/>
                      <a:pt x="501" y="198"/>
                      <a:pt x="501" y="177"/>
                    </a:cubicBezTo>
                    <a:cubicBezTo>
                      <a:pt x="501" y="135"/>
                      <a:pt x="496" y="109"/>
                      <a:pt x="496" y="109"/>
                    </a:cubicBezTo>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0" name="íślíḋè-任意多边形: 形状 250"/>
              <p:cNvSpPr>
                <a:spLocks/>
              </p:cNvSpPr>
              <p:nvPr/>
            </p:nvSpPr>
            <p:spPr bwMode="auto">
              <a:xfrm>
                <a:off x="4173538" y="1947863"/>
                <a:ext cx="2305050" cy="1557338"/>
              </a:xfrm>
              <a:custGeom>
                <a:avLst/>
                <a:gdLst>
                  <a:gd name="T0" fmla="*/ 583 w 698"/>
                  <a:gd name="T1" fmla="*/ 31 h 472"/>
                  <a:gd name="T2" fmla="*/ 577 w 698"/>
                  <a:gd name="T3" fmla="*/ 137 h 472"/>
                  <a:gd name="T4" fmla="*/ 618 w 698"/>
                  <a:gd name="T5" fmla="*/ 209 h 472"/>
                  <a:gd name="T6" fmla="*/ 660 w 698"/>
                  <a:gd name="T7" fmla="*/ 189 h 472"/>
                  <a:gd name="T8" fmla="*/ 698 w 698"/>
                  <a:gd name="T9" fmla="*/ 241 h 472"/>
                  <a:gd name="T10" fmla="*/ 657 w 698"/>
                  <a:gd name="T11" fmla="*/ 307 h 472"/>
                  <a:gd name="T12" fmla="*/ 601 w 698"/>
                  <a:gd name="T13" fmla="*/ 283 h 472"/>
                  <a:gd name="T14" fmla="*/ 571 w 698"/>
                  <a:gd name="T15" fmla="*/ 361 h 472"/>
                  <a:gd name="T16" fmla="*/ 581 w 698"/>
                  <a:gd name="T17" fmla="*/ 453 h 472"/>
                  <a:gd name="T18" fmla="*/ 415 w 698"/>
                  <a:gd name="T19" fmla="*/ 463 h 472"/>
                  <a:gd name="T20" fmla="*/ 380 w 698"/>
                  <a:gd name="T21" fmla="*/ 434 h 472"/>
                  <a:gd name="T22" fmla="*/ 401 w 698"/>
                  <a:gd name="T23" fmla="*/ 374 h 472"/>
                  <a:gd name="T24" fmla="*/ 345 w 698"/>
                  <a:gd name="T25" fmla="*/ 342 h 472"/>
                  <a:gd name="T26" fmla="*/ 279 w 698"/>
                  <a:gd name="T27" fmla="*/ 389 h 472"/>
                  <a:gd name="T28" fmla="*/ 293 w 698"/>
                  <a:gd name="T29" fmla="*/ 440 h 472"/>
                  <a:gd name="T30" fmla="*/ 219 w 698"/>
                  <a:gd name="T31" fmla="*/ 468 h 472"/>
                  <a:gd name="T32" fmla="*/ 101 w 698"/>
                  <a:gd name="T33" fmla="*/ 451 h 472"/>
                  <a:gd name="T34" fmla="*/ 121 w 698"/>
                  <a:gd name="T35" fmla="*/ 326 h 472"/>
                  <a:gd name="T36" fmla="*/ 99 w 698"/>
                  <a:gd name="T37" fmla="*/ 274 h 472"/>
                  <a:gd name="T38" fmla="*/ 72 w 698"/>
                  <a:gd name="T39" fmla="*/ 279 h 472"/>
                  <a:gd name="T40" fmla="*/ 41 w 698"/>
                  <a:gd name="T41" fmla="*/ 284 h 472"/>
                  <a:gd name="T42" fmla="*/ 1 w 698"/>
                  <a:gd name="T43" fmla="*/ 233 h 472"/>
                  <a:gd name="T44" fmla="*/ 39 w 698"/>
                  <a:gd name="T45" fmla="*/ 188 h 472"/>
                  <a:gd name="T46" fmla="*/ 99 w 698"/>
                  <a:gd name="T47" fmla="*/ 204 h 472"/>
                  <a:gd name="T48" fmla="*/ 122 w 698"/>
                  <a:gd name="T49" fmla="*/ 116 h 472"/>
                  <a:gd name="T50" fmla="*/ 105 w 698"/>
                  <a:gd name="T51" fmla="*/ 25 h 472"/>
                  <a:gd name="T52" fmla="*/ 305 w 698"/>
                  <a:gd name="T53" fmla="*/ 28 h 472"/>
                  <a:gd name="T54" fmla="*/ 306 w 698"/>
                  <a:gd name="T55" fmla="*/ 63 h 472"/>
                  <a:gd name="T56" fmla="*/ 288 w 698"/>
                  <a:gd name="T57" fmla="*/ 97 h 472"/>
                  <a:gd name="T58" fmla="*/ 353 w 698"/>
                  <a:gd name="T59" fmla="*/ 141 h 472"/>
                  <a:gd name="T60" fmla="*/ 408 w 698"/>
                  <a:gd name="T61" fmla="*/ 100 h 472"/>
                  <a:gd name="T62" fmla="*/ 377 w 698"/>
                  <a:gd name="T63" fmla="*/ 36 h 472"/>
                  <a:gd name="T64" fmla="*/ 479 w 698"/>
                  <a:gd name="T65" fmla="*/ 21 h 472"/>
                  <a:gd name="T66" fmla="*/ 583 w 698"/>
                  <a:gd name="T67" fmla="*/ 3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8" h="472">
                    <a:moveTo>
                      <a:pt x="583" y="31"/>
                    </a:moveTo>
                    <a:cubicBezTo>
                      <a:pt x="583" y="31"/>
                      <a:pt x="576" y="103"/>
                      <a:pt x="577" y="137"/>
                    </a:cubicBezTo>
                    <a:cubicBezTo>
                      <a:pt x="577" y="171"/>
                      <a:pt x="586" y="216"/>
                      <a:pt x="618" y="209"/>
                    </a:cubicBezTo>
                    <a:cubicBezTo>
                      <a:pt x="640" y="205"/>
                      <a:pt x="636" y="188"/>
                      <a:pt x="660" y="189"/>
                    </a:cubicBezTo>
                    <a:cubicBezTo>
                      <a:pt x="682" y="190"/>
                      <a:pt x="698" y="224"/>
                      <a:pt x="698" y="241"/>
                    </a:cubicBezTo>
                    <a:cubicBezTo>
                      <a:pt x="698" y="282"/>
                      <a:pt x="679" y="308"/>
                      <a:pt x="657" y="307"/>
                    </a:cubicBezTo>
                    <a:cubicBezTo>
                      <a:pt x="634" y="306"/>
                      <a:pt x="625" y="283"/>
                      <a:pt x="601" y="283"/>
                    </a:cubicBezTo>
                    <a:cubicBezTo>
                      <a:pt x="577" y="283"/>
                      <a:pt x="570" y="304"/>
                      <a:pt x="571" y="361"/>
                    </a:cubicBezTo>
                    <a:cubicBezTo>
                      <a:pt x="573" y="419"/>
                      <a:pt x="581" y="453"/>
                      <a:pt x="581" y="453"/>
                    </a:cubicBezTo>
                    <a:cubicBezTo>
                      <a:pt x="581" y="453"/>
                      <a:pt x="464" y="472"/>
                      <a:pt x="415" y="463"/>
                    </a:cubicBezTo>
                    <a:cubicBezTo>
                      <a:pt x="387" y="457"/>
                      <a:pt x="381" y="449"/>
                      <a:pt x="380" y="434"/>
                    </a:cubicBezTo>
                    <a:cubicBezTo>
                      <a:pt x="379" y="419"/>
                      <a:pt x="409" y="399"/>
                      <a:pt x="401" y="374"/>
                    </a:cubicBezTo>
                    <a:cubicBezTo>
                      <a:pt x="396" y="358"/>
                      <a:pt x="382" y="345"/>
                      <a:pt x="345" y="342"/>
                    </a:cubicBezTo>
                    <a:cubicBezTo>
                      <a:pt x="313" y="339"/>
                      <a:pt x="276" y="366"/>
                      <a:pt x="279" y="389"/>
                    </a:cubicBezTo>
                    <a:cubicBezTo>
                      <a:pt x="281" y="418"/>
                      <a:pt x="300" y="426"/>
                      <a:pt x="293" y="440"/>
                    </a:cubicBezTo>
                    <a:cubicBezTo>
                      <a:pt x="286" y="455"/>
                      <a:pt x="255" y="468"/>
                      <a:pt x="219" y="468"/>
                    </a:cubicBezTo>
                    <a:cubicBezTo>
                      <a:pt x="164" y="469"/>
                      <a:pt x="101" y="451"/>
                      <a:pt x="101" y="451"/>
                    </a:cubicBezTo>
                    <a:cubicBezTo>
                      <a:pt x="101" y="451"/>
                      <a:pt x="117" y="370"/>
                      <a:pt x="121" y="326"/>
                    </a:cubicBezTo>
                    <a:cubicBezTo>
                      <a:pt x="123" y="288"/>
                      <a:pt x="109" y="277"/>
                      <a:pt x="99" y="274"/>
                    </a:cubicBezTo>
                    <a:cubicBezTo>
                      <a:pt x="94" y="273"/>
                      <a:pt x="84" y="276"/>
                      <a:pt x="72" y="279"/>
                    </a:cubicBezTo>
                    <a:cubicBezTo>
                      <a:pt x="61" y="282"/>
                      <a:pt x="50" y="285"/>
                      <a:pt x="41" y="284"/>
                    </a:cubicBezTo>
                    <a:cubicBezTo>
                      <a:pt x="23" y="283"/>
                      <a:pt x="0" y="267"/>
                      <a:pt x="1" y="233"/>
                    </a:cubicBezTo>
                    <a:cubicBezTo>
                      <a:pt x="2" y="211"/>
                      <a:pt x="15" y="187"/>
                      <a:pt x="39" y="188"/>
                    </a:cubicBezTo>
                    <a:cubicBezTo>
                      <a:pt x="72" y="188"/>
                      <a:pt x="81" y="203"/>
                      <a:pt x="99" y="204"/>
                    </a:cubicBezTo>
                    <a:cubicBezTo>
                      <a:pt x="113" y="204"/>
                      <a:pt x="120" y="161"/>
                      <a:pt x="122" y="116"/>
                    </a:cubicBezTo>
                    <a:cubicBezTo>
                      <a:pt x="123" y="72"/>
                      <a:pt x="105" y="25"/>
                      <a:pt x="105" y="25"/>
                    </a:cubicBezTo>
                    <a:cubicBezTo>
                      <a:pt x="105" y="25"/>
                      <a:pt x="257" y="0"/>
                      <a:pt x="305" y="28"/>
                    </a:cubicBezTo>
                    <a:cubicBezTo>
                      <a:pt x="326" y="40"/>
                      <a:pt x="314" y="56"/>
                      <a:pt x="306" y="63"/>
                    </a:cubicBezTo>
                    <a:cubicBezTo>
                      <a:pt x="296" y="71"/>
                      <a:pt x="286" y="83"/>
                      <a:pt x="288" y="97"/>
                    </a:cubicBezTo>
                    <a:cubicBezTo>
                      <a:pt x="291" y="117"/>
                      <a:pt x="328" y="141"/>
                      <a:pt x="353" y="141"/>
                    </a:cubicBezTo>
                    <a:cubicBezTo>
                      <a:pt x="383" y="141"/>
                      <a:pt x="408" y="115"/>
                      <a:pt x="408" y="100"/>
                    </a:cubicBezTo>
                    <a:cubicBezTo>
                      <a:pt x="408" y="61"/>
                      <a:pt x="373" y="62"/>
                      <a:pt x="377" y="36"/>
                    </a:cubicBezTo>
                    <a:cubicBezTo>
                      <a:pt x="382" y="11"/>
                      <a:pt x="433" y="16"/>
                      <a:pt x="479" y="21"/>
                    </a:cubicBezTo>
                    <a:cubicBezTo>
                      <a:pt x="532" y="27"/>
                      <a:pt x="583" y="31"/>
                      <a:pt x="583" y="31"/>
                    </a:cubicBezTo>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1" name="íślíḋè-任意多边形: 形状 251"/>
              <p:cNvSpPr>
                <a:spLocks/>
              </p:cNvSpPr>
              <p:nvPr/>
            </p:nvSpPr>
            <p:spPr bwMode="auto">
              <a:xfrm>
                <a:off x="6065838" y="1720850"/>
                <a:ext cx="1671638" cy="2051050"/>
              </a:xfrm>
              <a:custGeom>
                <a:avLst/>
                <a:gdLst>
                  <a:gd name="T0" fmla="*/ 486 w 506"/>
                  <a:gd name="T1" fmla="*/ 107 h 622"/>
                  <a:gd name="T2" fmla="*/ 369 w 506"/>
                  <a:gd name="T3" fmla="*/ 120 h 622"/>
                  <a:gd name="T4" fmla="*/ 282 w 506"/>
                  <a:gd name="T5" fmla="*/ 90 h 622"/>
                  <a:gd name="T6" fmla="*/ 293 w 506"/>
                  <a:gd name="T7" fmla="*/ 38 h 622"/>
                  <a:gd name="T8" fmla="*/ 246 w 506"/>
                  <a:gd name="T9" fmla="*/ 1 h 622"/>
                  <a:gd name="T10" fmla="*/ 202 w 506"/>
                  <a:gd name="T11" fmla="*/ 45 h 622"/>
                  <a:gd name="T12" fmla="*/ 212 w 506"/>
                  <a:gd name="T13" fmla="*/ 102 h 622"/>
                  <a:gd name="T14" fmla="*/ 113 w 506"/>
                  <a:gd name="T15" fmla="*/ 117 h 622"/>
                  <a:gd name="T16" fmla="*/ 13 w 506"/>
                  <a:gd name="T17" fmla="*/ 102 h 622"/>
                  <a:gd name="T18" fmla="*/ 6 w 506"/>
                  <a:gd name="T19" fmla="*/ 198 h 622"/>
                  <a:gd name="T20" fmla="*/ 15 w 506"/>
                  <a:gd name="T21" fmla="*/ 253 h 622"/>
                  <a:gd name="T22" fmla="*/ 44 w 506"/>
                  <a:gd name="T23" fmla="*/ 275 h 622"/>
                  <a:gd name="T24" fmla="*/ 86 w 506"/>
                  <a:gd name="T25" fmla="*/ 253 h 622"/>
                  <a:gd name="T26" fmla="*/ 128 w 506"/>
                  <a:gd name="T27" fmla="*/ 313 h 622"/>
                  <a:gd name="T28" fmla="*/ 87 w 506"/>
                  <a:gd name="T29" fmla="*/ 379 h 622"/>
                  <a:gd name="T30" fmla="*/ 27 w 506"/>
                  <a:gd name="T31" fmla="*/ 354 h 622"/>
                  <a:gd name="T32" fmla="*/ 1 w 506"/>
                  <a:gd name="T33" fmla="*/ 404 h 622"/>
                  <a:gd name="T34" fmla="*/ 5 w 506"/>
                  <a:gd name="T35" fmla="*/ 485 h 622"/>
                  <a:gd name="T36" fmla="*/ 10 w 506"/>
                  <a:gd name="T37" fmla="*/ 520 h 622"/>
                  <a:gd name="T38" fmla="*/ 117 w 506"/>
                  <a:gd name="T39" fmla="*/ 500 h 622"/>
                  <a:gd name="T40" fmla="*/ 213 w 506"/>
                  <a:gd name="T41" fmla="*/ 514 h 622"/>
                  <a:gd name="T42" fmla="*/ 196 w 506"/>
                  <a:gd name="T43" fmla="*/ 583 h 622"/>
                  <a:gd name="T44" fmla="*/ 241 w 506"/>
                  <a:gd name="T45" fmla="*/ 620 h 622"/>
                  <a:gd name="T46" fmla="*/ 292 w 506"/>
                  <a:gd name="T47" fmla="*/ 598 h 622"/>
                  <a:gd name="T48" fmla="*/ 281 w 506"/>
                  <a:gd name="T49" fmla="*/ 517 h 622"/>
                  <a:gd name="T50" fmla="*/ 359 w 506"/>
                  <a:gd name="T51" fmla="*/ 498 h 622"/>
                  <a:gd name="T52" fmla="*/ 481 w 506"/>
                  <a:gd name="T53" fmla="*/ 530 h 622"/>
                  <a:gd name="T54" fmla="*/ 498 w 506"/>
                  <a:gd name="T55" fmla="*/ 441 h 622"/>
                  <a:gd name="T56" fmla="*/ 478 w 506"/>
                  <a:gd name="T57" fmla="*/ 358 h 622"/>
                  <a:gd name="T58" fmla="*/ 426 w 506"/>
                  <a:gd name="T59" fmla="*/ 369 h 622"/>
                  <a:gd name="T60" fmla="*/ 381 w 506"/>
                  <a:gd name="T61" fmla="*/ 312 h 622"/>
                  <a:gd name="T62" fmla="*/ 422 w 506"/>
                  <a:gd name="T63" fmla="*/ 264 h 622"/>
                  <a:gd name="T64" fmla="*/ 483 w 506"/>
                  <a:gd name="T65" fmla="*/ 280 h 622"/>
                  <a:gd name="T66" fmla="*/ 501 w 506"/>
                  <a:gd name="T67" fmla="*/ 197 h 622"/>
                  <a:gd name="T68" fmla="*/ 486 w 506"/>
                  <a:gd name="T69" fmla="*/ 107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6" h="622">
                    <a:moveTo>
                      <a:pt x="486" y="107"/>
                    </a:moveTo>
                    <a:cubicBezTo>
                      <a:pt x="486" y="107"/>
                      <a:pt x="418" y="119"/>
                      <a:pt x="369" y="120"/>
                    </a:cubicBezTo>
                    <a:cubicBezTo>
                      <a:pt x="320" y="121"/>
                      <a:pt x="281" y="117"/>
                      <a:pt x="282" y="90"/>
                    </a:cubicBezTo>
                    <a:cubicBezTo>
                      <a:pt x="282" y="62"/>
                      <a:pt x="297" y="64"/>
                      <a:pt x="293" y="38"/>
                    </a:cubicBezTo>
                    <a:cubicBezTo>
                      <a:pt x="289" y="11"/>
                      <a:pt x="274" y="0"/>
                      <a:pt x="246" y="1"/>
                    </a:cubicBezTo>
                    <a:cubicBezTo>
                      <a:pt x="218" y="1"/>
                      <a:pt x="202" y="23"/>
                      <a:pt x="202" y="45"/>
                    </a:cubicBezTo>
                    <a:cubicBezTo>
                      <a:pt x="202" y="67"/>
                      <a:pt x="220" y="86"/>
                      <a:pt x="212" y="102"/>
                    </a:cubicBezTo>
                    <a:cubicBezTo>
                      <a:pt x="203" y="118"/>
                      <a:pt x="160" y="122"/>
                      <a:pt x="113" y="117"/>
                    </a:cubicBezTo>
                    <a:cubicBezTo>
                      <a:pt x="68" y="113"/>
                      <a:pt x="13" y="102"/>
                      <a:pt x="13" y="102"/>
                    </a:cubicBezTo>
                    <a:cubicBezTo>
                      <a:pt x="13" y="102"/>
                      <a:pt x="6" y="177"/>
                      <a:pt x="6" y="198"/>
                    </a:cubicBezTo>
                    <a:cubicBezTo>
                      <a:pt x="7" y="220"/>
                      <a:pt x="10" y="244"/>
                      <a:pt x="15" y="253"/>
                    </a:cubicBezTo>
                    <a:cubicBezTo>
                      <a:pt x="19" y="262"/>
                      <a:pt x="27" y="279"/>
                      <a:pt x="44" y="275"/>
                    </a:cubicBezTo>
                    <a:cubicBezTo>
                      <a:pt x="60" y="271"/>
                      <a:pt x="69" y="250"/>
                      <a:pt x="86" y="253"/>
                    </a:cubicBezTo>
                    <a:cubicBezTo>
                      <a:pt x="102" y="256"/>
                      <a:pt x="130" y="279"/>
                      <a:pt x="128" y="313"/>
                    </a:cubicBezTo>
                    <a:cubicBezTo>
                      <a:pt x="125" y="348"/>
                      <a:pt x="111" y="381"/>
                      <a:pt x="87" y="379"/>
                    </a:cubicBezTo>
                    <a:cubicBezTo>
                      <a:pt x="62" y="377"/>
                      <a:pt x="47" y="356"/>
                      <a:pt x="27" y="354"/>
                    </a:cubicBezTo>
                    <a:cubicBezTo>
                      <a:pt x="6" y="352"/>
                      <a:pt x="0" y="386"/>
                      <a:pt x="1" y="404"/>
                    </a:cubicBezTo>
                    <a:cubicBezTo>
                      <a:pt x="2" y="423"/>
                      <a:pt x="2" y="465"/>
                      <a:pt x="5" y="485"/>
                    </a:cubicBezTo>
                    <a:cubicBezTo>
                      <a:pt x="8" y="505"/>
                      <a:pt x="10" y="520"/>
                      <a:pt x="10" y="520"/>
                    </a:cubicBezTo>
                    <a:cubicBezTo>
                      <a:pt x="10" y="520"/>
                      <a:pt x="48" y="508"/>
                      <a:pt x="117" y="500"/>
                    </a:cubicBezTo>
                    <a:cubicBezTo>
                      <a:pt x="169" y="494"/>
                      <a:pt x="211" y="495"/>
                      <a:pt x="213" y="514"/>
                    </a:cubicBezTo>
                    <a:cubicBezTo>
                      <a:pt x="214" y="534"/>
                      <a:pt x="192" y="561"/>
                      <a:pt x="196" y="583"/>
                    </a:cubicBezTo>
                    <a:cubicBezTo>
                      <a:pt x="199" y="606"/>
                      <a:pt x="219" y="617"/>
                      <a:pt x="241" y="620"/>
                    </a:cubicBezTo>
                    <a:cubicBezTo>
                      <a:pt x="254" y="622"/>
                      <a:pt x="279" y="621"/>
                      <a:pt x="292" y="598"/>
                    </a:cubicBezTo>
                    <a:cubicBezTo>
                      <a:pt x="305" y="576"/>
                      <a:pt x="298" y="553"/>
                      <a:pt x="281" y="517"/>
                    </a:cubicBezTo>
                    <a:cubicBezTo>
                      <a:pt x="273" y="501"/>
                      <a:pt x="309" y="490"/>
                      <a:pt x="359" y="498"/>
                    </a:cubicBezTo>
                    <a:cubicBezTo>
                      <a:pt x="379" y="501"/>
                      <a:pt x="481" y="530"/>
                      <a:pt x="481" y="530"/>
                    </a:cubicBezTo>
                    <a:cubicBezTo>
                      <a:pt x="481" y="530"/>
                      <a:pt x="492" y="485"/>
                      <a:pt x="498" y="441"/>
                    </a:cubicBezTo>
                    <a:cubicBezTo>
                      <a:pt x="506" y="385"/>
                      <a:pt x="498" y="356"/>
                      <a:pt x="478" y="358"/>
                    </a:cubicBezTo>
                    <a:cubicBezTo>
                      <a:pt x="467" y="359"/>
                      <a:pt x="449" y="370"/>
                      <a:pt x="426" y="369"/>
                    </a:cubicBezTo>
                    <a:cubicBezTo>
                      <a:pt x="403" y="368"/>
                      <a:pt x="379" y="349"/>
                      <a:pt x="381" y="312"/>
                    </a:cubicBezTo>
                    <a:cubicBezTo>
                      <a:pt x="384" y="283"/>
                      <a:pt x="399" y="263"/>
                      <a:pt x="422" y="264"/>
                    </a:cubicBezTo>
                    <a:cubicBezTo>
                      <a:pt x="444" y="266"/>
                      <a:pt x="468" y="280"/>
                      <a:pt x="483" y="280"/>
                    </a:cubicBezTo>
                    <a:cubicBezTo>
                      <a:pt x="493" y="281"/>
                      <a:pt x="501" y="218"/>
                      <a:pt x="501" y="197"/>
                    </a:cubicBezTo>
                    <a:cubicBezTo>
                      <a:pt x="502" y="155"/>
                      <a:pt x="486" y="107"/>
                      <a:pt x="486" y="107"/>
                    </a:cubicBezTo>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2" name="íślíḋè-任意多边形: 形状 355"/>
              <p:cNvSpPr>
                <a:spLocks/>
              </p:cNvSpPr>
              <p:nvPr/>
            </p:nvSpPr>
            <p:spPr bwMode="auto">
              <a:xfrm>
                <a:off x="5099461" y="2598681"/>
                <a:ext cx="413518" cy="255702"/>
              </a:xfrm>
              <a:custGeom>
                <a:avLst/>
                <a:gdLst>
                  <a:gd name="connsiteX0" fmla="*/ 255482 w 328613"/>
                  <a:gd name="connsiteY0" fmla="*/ 58737 h 203200"/>
                  <a:gd name="connsiteX1" fmla="*/ 265113 w 328613"/>
                  <a:gd name="connsiteY1" fmla="*/ 67627 h 203200"/>
                  <a:gd name="connsiteX2" fmla="*/ 255482 w 328613"/>
                  <a:gd name="connsiteY2" fmla="*/ 77787 h 203200"/>
                  <a:gd name="connsiteX3" fmla="*/ 244475 w 328613"/>
                  <a:gd name="connsiteY3" fmla="*/ 67627 h 203200"/>
                  <a:gd name="connsiteX4" fmla="*/ 245851 w 328613"/>
                  <a:gd name="connsiteY4" fmla="*/ 63817 h 203200"/>
                  <a:gd name="connsiteX5" fmla="*/ 249979 w 328613"/>
                  <a:gd name="connsiteY5" fmla="*/ 66357 h 203200"/>
                  <a:gd name="connsiteX6" fmla="*/ 255482 w 328613"/>
                  <a:gd name="connsiteY6" fmla="*/ 61277 h 203200"/>
                  <a:gd name="connsiteX7" fmla="*/ 255482 w 328613"/>
                  <a:gd name="connsiteY7" fmla="*/ 58737 h 203200"/>
                  <a:gd name="connsiteX8" fmla="*/ 253207 w 328613"/>
                  <a:gd name="connsiteY8" fmla="*/ 49212 h 203200"/>
                  <a:gd name="connsiteX9" fmla="*/ 234950 w 328613"/>
                  <a:gd name="connsiteY9" fmla="*/ 68262 h 203200"/>
                  <a:gd name="connsiteX10" fmla="*/ 253207 w 328613"/>
                  <a:gd name="connsiteY10" fmla="*/ 87312 h 203200"/>
                  <a:gd name="connsiteX11" fmla="*/ 271464 w 328613"/>
                  <a:gd name="connsiteY11" fmla="*/ 68262 h 203200"/>
                  <a:gd name="connsiteX12" fmla="*/ 253207 w 328613"/>
                  <a:gd name="connsiteY12" fmla="*/ 49212 h 203200"/>
                  <a:gd name="connsiteX13" fmla="*/ 109104 w 328613"/>
                  <a:gd name="connsiteY13" fmla="*/ 0 h 203200"/>
                  <a:gd name="connsiteX14" fmla="*/ 158461 w 328613"/>
                  <a:gd name="connsiteY14" fmla="*/ 73773 h 203200"/>
                  <a:gd name="connsiteX15" fmla="*/ 227301 w 328613"/>
                  <a:gd name="connsiteY15" fmla="*/ 12943 h 203200"/>
                  <a:gd name="connsiteX16" fmla="*/ 293544 w 328613"/>
                  <a:gd name="connsiteY16" fmla="*/ 62125 h 203200"/>
                  <a:gd name="connsiteX17" fmla="*/ 328613 w 328613"/>
                  <a:gd name="connsiteY17" fmla="*/ 71185 h 203200"/>
                  <a:gd name="connsiteX18" fmla="*/ 297440 w 328613"/>
                  <a:gd name="connsiteY18" fmla="*/ 103541 h 203200"/>
                  <a:gd name="connsiteX19" fmla="*/ 296142 w 328613"/>
                  <a:gd name="connsiteY19" fmla="*/ 108719 h 203200"/>
                  <a:gd name="connsiteX20" fmla="*/ 180542 w 328613"/>
                  <a:gd name="connsiteY20" fmla="*/ 203200 h 203200"/>
                  <a:gd name="connsiteX21" fmla="*/ 127289 w 328613"/>
                  <a:gd name="connsiteY21" fmla="*/ 190257 h 203200"/>
                  <a:gd name="connsiteX22" fmla="*/ 0 w 328613"/>
                  <a:gd name="connsiteY22" fmla="*/ 86716 h 203200"/>
                  <a:gd name="connsiteX23" fmla="*/ 87024 w 328613"/>
                  <a:gd name="connsiteY23" fmla="*/ 107424 h 203200"/>
                  <a:gd name="connsiteX24" fmla="*/ 109104 w 328613"/>
                  <a:gd name="connsiteY24"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8613" h="203200">
                    <a:moveTo>
                      <a:pt x="255482" y="58737"/>
                    </a:moveTo>
                    <a:cubicBezTo>
                      <a:pt x="260986" y="58737"/>
                      <a:pt x="265113" y="62547"/>
                      <a:pt x="265113" y="67627"/>
                    </a:cubicBezTo>
                    <a:cubicBezTo>
                      <a:pt x="265113" y="72707"/>
                      <a:pt x="260986" y="77787"/>
                      <a:pt x="255482" y="77787"/>
                    </a:cubicBezTo>
                    <a:cubicBezTo>
                      <a:pt x="249979" y="77787"/>
                      <a:pt x="244475" y="72707"/>
                      <a:pt x="244475" y="67627"/>
                    </a:cubicBezTo>
                    <a:cubicBezTo>
                      <a:pt x="244475" y="66357"/>
                      <a:pt x="245851" y="65087"/>
                      <a:pt x="245851" y="63817"/>
                    </a:cubicBezTo>
                    <a:cubicBezTo>
                      <a:pt x="247227" y="65087"/>
                      <a:pt x="248603" y="66357"/>
                      <a:pt x="249979" y="66357"/>
                    </a:cubicBezTo>
                    <a:cubicBezTo>
                      <a:pt x="252730" y="66357"/>
                      <a:pt x="255482" y="63817"/>
                      <a:pt x="255482" y="61277"/>
                    </a:cubicBezTo>
                    <a:cubicBezTo>
                      <a:pt x="255482" y="60007"/>
                      <a:pt x="255482" y="60007"/>
                      <a:pt x="255482" y="58737"/>
                    </a:cubicBezTo>
                    <a:close/>
                    <a:moveTo>
                      <a:pt x="253207" y="49212"/>
                    </a:moveTo>
                    <a:cubicBezTo>
                      <a:pt x="243124" y="49212"/>
                      <a:pt x="234950" y="57741"/>
                      <a:pt x="234950" y="68262"/>
                    </a:cubicBezTo>
                    <a:cubicBezTo>
                      <a:pt x="234950" y="78783"/>
                      <a:pt x="243124" y="87312"/>
                      <a:pt x="253207" y="87312"/>
                    </a:cubicBezTo>
                    <a:cubicBezTo>
                      <a:pt x="263290" y="87312"/>
                      <a:pt x="271464" y="78783"/>
                      <a:pt x="271464" y="68262"/>
                    </a:cubicBezTo>
                    <a:cubicBezTo>
                      <a:pt x="271464" y="57741"/>
                      <a:pt x="263290" y="49212"/>
                      <a:pt x="253207" y="49212"/>
                    </a:cubicBezTo>
                    <a:close/>
                    <a:moveTo>
                      <a:pt x="109104" y="0"/>
                    </a:moveTo>
                    <a:cubicBezTo>
                      <a:pt x="125990" y="45299"/>
                      <a:pt x="141576" y="72479"/>
                      <a:pt x="158461" y="73773"/>
                    </a:cubicBezTo>
                    <a:cubicBezTo>
                      <a:pt x="162358" y="40122"/>
                      <a:pt x="190933" y="12943"/>
                      <a:pt x="227301" y="12943"/>
                    </a:cubicBezTo>
                    <a:cubicBezTo>
                      <a:pt x="258474" y="12943"/>
                      <a:pt x="284452" y="33651"/>
                      <a:pt x="293544" y="62125"/>
                    </a:cubicBezTo>
                    <a:cubicBezTo>
                      <a:pt x="293544" y="62125"/>
                      <a:pt x="293544" y="62125"/>
                      <a:pt x="328613" y="71185"/>
                    </a:cubicBezTo>
                    <a:cubicBezTo>
                      <a:pt x="328613" y="71185"/>
                      <a:pt x="298739" y="100953"/>
                      <a:pt x="297440" y="103541"/>
                    </a:cubicBezTo>
                    <a:cubicBezTo>
                      <a:pt x="297440" y="104836"/>
                      <a:pt x="297440" y="106130"/>
                      <a:pt x="296142" y="108719"/>
                    </a:cubicBezTo>
                    <a:cubicBezTo>
                      <a:pt x="296142" y="170843"/>
                      <a:pt x="242888" y="203200"/>
                      <a:pt x="180542" y="203200"/>
                    </a:cubicBezTo>
                    <a:cubicBezTo>
                      <a:pt x="161059" y="203200"/>
                      <a:pt x="142875" y="198023"/>
                      <a:pt x="127289" y="190257"/>
                    </a:cubicBezTo>
                    <a:cubicBezTo>
                      <a:pt x="79231" y="179903"/>
                      <a:pt x="33770" y="161783"/>
                      <a:pt x="0" y="86716"/>
                    </a:cubicBezTo>
                    <a:cubicBezTo>
                      <a:pt x="19483" y="97070"/>
                      <a:pt x="63644" y="110013"/>
                      <a:pt x="87024" y="107424"/>
                    </a:cubicBezTo>
                    <a:cubicBezTo>
                      <a:pt x="75334" y="90599"/>
                      <a:pt x="72736" y="42711"/>
                      <a:pt x="109104" y="0"/>
                    </a:cubicBez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3" name="íślíḋè-任意多边形: 形状 356"/>
              <p:cNvSpPr>
                <a:spLocks/>
              </p:cNvSpPr>
              <p:nvPr/>
            </p:nvSpPr>
            <p:spPr bwMode="auto">
              <a:xfrm>
                <a:off x="6776645" y="2580185"/>
                <a:ext cx="297650" cy="403818"/>
              </a:xfrm>
              <a:custGeom>
                <a:avLst/>
                <a:gdLst>
                  <a:gd name="connsiteX0" fmla="*/ 53518 w 249238"/>
                  <a:gd name="connsiteY0" fmla="*/ 225425 h 338138"/>
                  <a:gd name="connsiteX1" fmla="*/ 12700 w 249238"/>
                  <a:gd name="connsiteY1" fmla="*/ 271484 h 338138"/>
                  <a:gd name="connsiteX2" fmla="*/ 12700 w 249238"/>
                  <a:gd name="connsiteY2" fmla="*/ 325438 h 338138"/>
                  <a:gd name="connsiteX3" fmla="*/ 23234 w 249238"/>
                  <a:gd name="connsiteY3" fmla="*/ 325438 h 338138"/>
                  <a:gd name="connsiteX4" fmla="*/ 23234 w 249238"/>
                  <a:gd name="connsiteY4" fmla="*/ 289907 h 338138"/>
                  <a:gd name="connsiteX5" fmla="*/ 54834 w 249238"/>
                  <a:gd name="connsiteY5" fmla="*/ 258324 h 338138"/>
                  <a:gd name="connsiteX6" fmla="*/ 85118 w 249238"/>
                  <a:gd name="connsiteY6" fmla="*/ 289907 h 338138"/>
                  <a:gd name="connsiteX7" fmla="*/ 85118 w 249238"/>
                  <a:gd name="connsiteY7" fmla="*/ 325438 h 338138"/>
                  <a:gd name="connsiteX8" fmla="*/ 96968 w 249238"/>
                  <a:gd name="connsiteY8" fmla="*/ 325438 h 338138"/>
                  <a:gd name="connsiteX9" fmla="*/ 96968 w 249238"/>
                  <a:gd name="connsiteY9" fmla="*/ 270168 h 338138"/>
                  <a:gd name="connsiteX10" fmla="*/ 124619 w 249238"/>
                  <a:gd name="connsiteY10" fmla="*/ 241217 h 338138"/>
                  <a:gd name="connsiteX11" fmla="*/ 152270 w 249238"/>
                  <a:gd name="connsiteY11" fmla="*/ 270168 h 338138"/>
                  <a:gd name="connsiteX12" fmla="*/ 152270 w 249238"/>
                  <a:gd name="connsiteY12" fmla="*/ 325438 h 338138"/>
                  <a:gd name="connsiteX13" fmla="*/ 164120 w 249238"/>
                  <a:gd name="connsiteY13" fmla="*/ 325438 h 338138"/>
                  <a:gd name="connsiteX14" fmla="*/ 164120 w 249238"/>
                  <a:gd name="connsiteY14" fmla="*/ 289907 h 338138"/>
                  <a:gd name="connsiteX15" fmla="*/ 194404 w 249238"/>
                  <a:gd name="connsiteY15" fmla="*/ 258324 h 338138"/>
                  <a:gd name="connsiteX16" fmla="*/ 226004 w 249238"/>
                  <a:gd name="connsiteY16" fmla="*/ 289907 h 338138"/>
                  <a:gd name="connsiteX17" fmla="*/ 226004 w 249238"/>
                  <a:gd name="connsiteY17" fmla="*/ 325438 h 338138"/>
                  <a:gd name="connsiteX18" fmla="*/ 236538 w 249238"/>
                  <a:gd name="connsiteY18" fmla="*/ 325438 h 338138"/>
                  <a:gd name="connsiteX19" fmla="*/ 236538 w 249238"/>
                  <a:gd name="connsiteY19" fmla="*/ 271484 h 338138"/>
                  <a:gd name="connsiteX20" fmla="*/ 195721 w 249238"/>
                  <a:gd name="connsiteY20" fmla="*/ 225425 h 338138"/>
                  <a:gd name="connsiteX21" fmla="*/ 53518 w 249238"/>
                  <a:gd name="connsiteY21" fmla="*/ 225425 h 338138"/>
                  <a:gd name="connsiteX22" fmla="*/ 57150 w 249238"/>
                  <a:gd name="connsiteY22" fmla="*/ 168275 h 338138"/>
                  <a:gd name="connsiteX23" fmla="*/ 57150 w 249238"/>
                  <a:gd name="connsiteY23" fmla="*/ 214313 h 338138"/>
                  <a:gd name="connsiteX24" fmla="*/ 74348 w 249238"/>
                  <a:gd name="connsiteY24" fmla="*/ 214313 h 338138"/>
                  <a:gd name="connsiteX25" fmla="*/ 74348 w 249238"/>
                  <a:gd name="connsiteY25" fmla="*/ 196710 h 338138"/>
                  <a:gd name="connsiteX26" fmla="*/ 96838 w 249238"/>
                  <a:gd name="connsiteY26" fmla="*/ 173691 h 338138"/>
                  <a:gd name="connsiteX27" fmla="*/ 119327 w 249238"/>
                  <a:gd name="connsiteY27" fmla="*/ 196710 h 338138"/>
                  <a:gd name="connsiteX28" fmla="*/ 119327 w 249238"/>
                  <a:gd name="connsiteY28" fmla="*/ 214313 h 338138"/>
                  <a:gd name="connsiteX29" fmla="*/ 129911 w 249238"/>
                  <a:gd name="connsiteY29" fmla="*/ 214313 h 338138"/>
                  <a:gd name="connsiteX30" fmla="*/ 129911 w 249238"/>
                  <a:gd name="connsiteY30" fmla="*/ 196710 h 338138"/>
                  <a:gd name="connsiteX31" fmla="*/ 152400 w 249238"/>
                  <a:gd name="connsiteY31" fmla="*/ 173691 h 338138"/>
                  <a:gd name="connsiteX32" fmla="*/ 174890 w 249238"/>
                  <a:gd name="connsiteY32" fmla="*/ 196710 h 338138"/>
                  <a:gd name="connsiteX33" fmla="*/ 174890 w 249238"/>
                  <a:gd name="connsiteY33" fmla="*/ 214313 h 338138"/>
                  <a:gd name="connsiteX34" fmla="*/ 192088 w 249238"/>
                  <a:gd name="connsiteY34" fmla="*/ 214313 h 338138"/>
                  <a:gd name="connsiteX35" fmla="*/ 192088 w 249238"/>
                  <a:gd name="connsiteY35" fmla="*/ 168275 h 338138"/>
                  <a:gd name="connsiteX36" fmla="*/ 124619 w 249238"/>
                  <a:gd name="connsiteY36" fmla="*/ 0 h 338138"/>
                  <a:gd name="connsiteX37" fmla="*/ 129922 w 249238"/>
                  <a:gd name="connsiteY37" fmla="*/ 5283 h 338138"/>
                  <a:gd name="connsiteX38" fmla="*/ 129922 w 249238"/>
                  <a:gd name="connsiteY38" fmla="*/ 22454 h 338138"/>
                  <a:gd name="connsiteX39" fmla="*/ 147157 w 249238"/>
                  <a:gd name="connsiteY39" fmla="*/ 22454 h 338138"/>
                  <a:gd name="connsiteX40" fmla="*/ 152459 w 249238"/>
                  <a:gd name="connsiteY40" fmla="*/ 27738 h 338138"/>
                  <a:gd name="connsiteX41" fmla="*/ 147157 w 249238"/>
                  <a:gd name="connsiteY41" fmla="*/ 34342 h 338138"/>
                  <a:gd name="connsiteX42" fmla="*/ 129922 w 249238"/>
                  <a:gd name="connsiteY42" fmla="*/ 34342 h 338138"/>
                  <a:gd name="connsiteX43" fmla="*/ 129922 w 249238"/>
                  <a:gd name="connsiteY43" fmla="*/ 48871 h 338138"/>
                  <a:gd name="connsiteX44" fmla="*/ 156437 w 249238"/>
                  <a:gd name="connsiteY44" fmla="*/ 85855 h 338138"/>
                  <a:gd name="connsiteX45" fmla="*/ 159088 w 249238"/>
                  <a:gd name="connsiteY45" fmla="*/ 89818 h 338138"/>
                  <a:gd name="connsiteX46" fmla="*/ 152459 w 249238"/>
                  <a:gd name="connsiteY46" fmla="*/ 96422 h 338138"/>
                  <a:gd name="connsiteX47" fmla="*/ 152459 w 249238"/>
                  <a:gd name="connsiteY47" fmla="*/ 118876 h 338138"/>
                  <a:gd name="connsiteX48" fmla="*/ 159088 w 249238"/>
                  <a:gd name="connsiteY48" fmla="*/ 118876 h 338138"/>
                  <a:gd name="connsiteX49" fmla="*/ 161740 w 249238"/>
                  <a:gd name="connsiteY49" fmla="*/ 120197 h 338138"/>
                  <a:gd name="connsiteX50" fmla="*/ 206815 w 249238"/>
                  <a:gd name="connsiteY50" fmla="*/ 158502 h 338138"/>
                  <a:gd name="connsiteX51" fmla="*/ 209466 w 249238"/>
                  <a:gd name="connsiteY51" fmla="*/ 163785 h 338138"/>
                  <a:gd name="connsiteX52" fmla="*/ 204163 w 249238"/>
                  <a:gd name="connsiteY52" fmla="*/ 169069 h 338138"/>
                  <a:gd name="connsiteX53" fmla="*/ 204163 w 249238"/>
                  <a:gd name="connsiteY53" fmla="*/ 217940 h 338138"/>
                  <a:gd name="connsiteX54" fmla="*/ 247912 w 249238"/>
                  <a:gd name="connsiteY54" fmla="*/ 266812 h 338138"/>
                  <a:gd name="connsiteX55" fmla="*/ 249238 w 249238"/>
                  <a:gd name="connsiteY55" fmla="*/ 270775 h 338138"/>
                  <a:gd name="connsiteX56" fmla="*/ 249238 w 249238"/>
                  <a:gd name="connsiteY56" fmla="*/ 332855 h 338138"/>
                  <a:gd name="connsiteX57" fmla="*/ 243935 w 249238"/>
                  <a:gd name="connsiteY57" fmla="*/ 338138 h 338138"/>
                  <a:gd name="connsiteX58" fmla="*/ 5303 w 249238"/>
                  <a:gd name="connsiteY58" fmla="*/ 338138 h 338138"/>
                  <a:gd name="connsiteX59" fmla="*/ 0 w 249238"/>
                  <a:gd name="connsiteY59" fmla="*/ 332855 h 338138"/>
                  <a:gd name="connsiteX60" fmla="*/ 0 w 249238"/>
                  <a:gd name="connsiteY60" fmla="*/ 270775 h 338138"/>
                  <a:gd name="connsiteX61" fmla="*/ 1326 w 249238"/>
                  <a:gd name="connsiteY61" fmla="*/ 266812 h 338138"/>
                  <a:gd name="connsiteX62" fmla="*/ 45075 w 249238"/>
                  <a:gd name="connsiteY62" fmla="*/ 217940 h 338138"/>
                  <a:gd name="connsiteX63" fmla="*/ 45075 w 249238"/>
                  <a:gd name="connsiteY63" fmla="*/ 169069 h 338138"/>
                  <a:gd name="connsiteX64" fmla="*/ 39772 w 249238"/>
                  <a:gd name="connsiteY64" fmla="*/ 165106 h 338138"/>
                  <a:gd name="connsiteX65" fmla="*/ 41098 w 249238"/>
                  <a:gd name="connsiteY65" fmla="*/ 159823 h 338138"/>
                  <a:gd name="connsiteX66" fmla="*/ 87498 w 249238"/>
                  <a:gd name="connsiteY66" fmla="*/ 120197 h 338138"/>
                  <a:gd name="connsiteX67" fmla="*/ 90150 w 249238"/>
                  <a:gd name="connsiteY67" fmla="*/ 118876 h 338138"/>
                  <a:gd name="connsiteX68" fmla="*/ 96779 w 249238"/>
                  <a:gd name="connsiteY68" fmla="*/ 118876 h 338138"/>
                  <a:gd name="connsiteX69" fmla="*/ 96779 w 249238"/>
                  <a:gd name="connsiteY69" fmla="*/ 96422 h 338138"/>
                  <a:gd name="connsiteX70" fmla="*/ 91476 w 249238"/>
                  <a:gd name="connsiteY70" fmla="*/ 92459 h 338138"/>
                  <a:gd name="connsiteX71" fmla="*/ 91476 w 249238"/>
                  <a:gd name="connsiteY71" fmla="*/ 87176 h 338138"/>
                  <a:gd name="connsiteX72" fmla="*/ 119316 w 249238"/>
                  <a:gd name="connsiteY72" fmla="*/ 48871 h 338138"/>
                  <a:gd name="connsiteX73" fmla="*/ 119316 w 249238"/>
                  <a:gd name="connsiteY73" fmla="*/ 34342 h 338138"/>
                  <a:gd name="connsiteX74" fmla="*/ 102082 w 249238"/>
                  <a:gd name="connsiteY74" fmla="*/ 34342 h 338138"/>
                  <a:gd name="connsiteX75" fmla="*/ 96779 w 249238"/>
                  <a:gd name="connsiteY75" fmla="*/ 27738 h 338138"/>
                  <a:gd name="connsiteX76" fmla="*/ 102082 w 249238"/>
                  <a:gd name="connsiteY76" fmla="*/ 22454 h 338138"/>
                  <a:gd name="connsiteX77" fmla="*/ 119316 w 249238"/>
                  <a:gd name="connsiteY77" fmla="*/ 22454 h 338138"/>
                  <a:gd name="connsiteX78" fmla="*/ 119316 w 249238"/>
                  <a:gd name="connsiteY78" fmla="*/ 5283 h 338138"/>
                  <a:gd name="connsiteX79" fmla="*/ 124619 w 249238"/>
                  <a:gd name="connsiteY7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49238" h="338138">
                    <a:moveTo>
                      <a:pt x="53518" y="225425"/>
                    </a:moveTo>
                    <a:cubicBezTo>
                      <a:pt x="53518" y="225425"/>
                      <a:pt x="53518" y="225425"/>
                      <a:pt x="12700" y="271484"/>
                    </a:cubicBezTo>
                    <a:cubicBezTo>
                      <a:pt x="12700" y="271484"/>
                      <a:pt x="12700" y="271484"/>
                      <a:pt x="12700" y="325438"/>
                    </a:cubicBezTo>
                    <a:cubicBezTo>
                      <a:pt x="12700" y="325438"/>
                      <a:pt x="12700" y="325438"/>
                      <a:pt x="23234" y="325438"/>
                    </a:cubicBezTo>
                    <a:cubicBezTo>
                      <a:pt x="23234" y="325438"/>
                      <a:pt x="23234" y="325438"/>
                      <a:pt x="23234" y="289907"/>
                    </a:cubicBezTo>
                    <a:cubicBezTo>
                      <a:pt x="23234" y="272800"/>
                      <a:pt x="37717" y="258324"/>
                      <a:pt x="54834" y="258324"/>
                    </a:cubicBezTo>
                    <a:cubicBezTo>
                      <a:pt x="71951" y="258324"/>
                      <a:pt x="85118" y="272800"/>
                      <a:pt x="85118" y="289907"/>
                    </a:cubicBezTo>
                    <a:cubicBezTo>
                      <a:pt x="85118" y="289907"/>
                      <a:pt x="85118" y="289907"/>
                      <a:pt x="85118" y="325438"/>
                    </a:cubicBezTo>
                    <a:cubicBezTo>
                      <a:pt x="85118" y="325438"/>
                      <a:pt x="85118" y="325438"/>
                      <a:pt x="96968" y="325438"/>
                    </a:cubicBezTo>
                    <a:cubicBezTo>
                      <a:pt x="96968" y="325438"/>
                      <a:pt x="96968" y="325438"/>
                      <a:pt x="96968" y="270168"/>
                    </a:cubicBezTo>
                    <a:cubicBezTo>
                      <a:pt x="96968" y="254376"/>
                      <a:pt x="108819" y="241217"/>
                      <a:pt x="124619" y="241217"/>
                    </a:cubicBezTo>
                    <a:cubicBezTo>
                      <a:pt x="140419" y="241217"/>
                      <a:pt x="152270" y="254376"/>
                      <a:pt x="152270" y="270168"/>
                    </a:cubicBezTo>
                    <a:cubicBezTo>
                      <a:pt x="152270" y="270168"/>
                      <a:pt x="152270" y="270168"/>
                      <a:pt x="152270" y="325438"/>
                    </a:cubicBezTo>
                    <a:cubicBezTo>
                      <a:pt x="152270" y="325438"/>
                      <a:pt x="152270" y="325438"/>
                      <a:pt x="164120" y="325438"/>
                    </a:cubicBezTo>
                    <a:cubicBezTo>
                      <a:pt x="164120" y="325438"/>
                      <a:pt x="164120" y="325438"/>
                      <a:pt x="164120" y="289907"/>
                    </a:cubicBezTo>
                    <a:cubicBezTo>
                      <a:pt x="164120" y="272800"/>
                      <a:pt x="177287" y="258324"/>
                      <a:pt x="194404" y="258324"/>
                    </a:cubicBezTo>
                    <a:cubicBezTo>
                      <a:pt x="211521" y="258324"/>
                      <a:pt x="226004" y="272800"/>
                      <a:pt x="226004" y="289907"/>
                    </a:cubicBezTo>
                    <a:cubicBezTo>
                      <a:pt x="226004" y="289907"/>
                      <a:pt x="226004" y="289907"/>
                      <a:pt x="226004" y="325438"/>
                    </a:cubicBezTo>
                    <a:cubicBezTo>
                      <a:pt x="226004" y="325438"/>
                      <a:pt x="226004" y="325438"/>
                      <a:pt x="236538" y="325438"/>
                    </a:cubicBezTo>
                    <a:lnTo>
                      <a:pt x="236538" y="271484"/>
                    </a:lnTo>
                    <a:cubicBezTo>
                      <a:pt x="236538" y="271484"/>
                      <a:pt x="236538" y="271484"/>
                      <a:pt x="195721" y="225425"/>
                    </a:cubicBezTo>
                    <a:cubicBezTo>
                      <a:pt x="195721" y="225425"/>
                      <a:pt x="195721" y="225425"/>
                      <a:pt x="53518" y="225425"/>
                    </a:cubicBezTo>
                    <a:close/>
                    <a:moveTo>
                      <a:pt x="57150" y="168275"/>
                    </a:moveTo>
                    <a:cubicBezTo>
                      <a:pt x="57150" y="168275"/>
                      <a:pt x="57150" y="168275"/>
                      <a:pt x="57150" y="214313"/>
                    </a:cubicBezTo>
                    <a:cubicBezTo>
                      <a:pt x="57150" y="214313"/>
                      <a:pt x="57150" y="214313"/>
                      <a:pt x="74348" y="214313"/>
                    </a:cubicBezTo>
                    <a:cubicBezTo>
                      <a:pt x="74348" y="214313"/>
                      <a:pt x="74348" y="214313"/>
                      <a:pt x="74348" y="196710"/>
                    </a:cubicBezTo>
                    <a:cubicBezTo>
                      <a:pt x="74348" y="184523"/>
                      <a:pt x="83608" y="173691"/>
                      <a:pt x="96838" y="173691"/>
                    </a:cubicBezTo>
                    <a:cubicBezTo>
                      <a:pt x="108744" y="173691"/>
                      <a:pt x="119327" y="184523"/>
                      <a:pt x="119327" y="196710"/>
                    </a:cubicBezTo>
                    <a:cubicBezTo>
                      <a:pt x="119327" y="196710"/>
                      <a:pt x="119327" y="196710"/>
                      <a:pt x="119327" y="214313"/>
                    </a:cubicBezTo>
                    <a:cubicBezTo>
                      <a:pt x="119327" y="214313"/>
                      <a:pt x="119327" y="214313"/>
                      <a:pt x="129911" y="214313"/>
                    </a:cubicBezTo>
                    <a:cubicBezTo>
                      <a:pt x="129911" y="214313"/>
                      <a:pt x="129911" y="214313"/>
                      <a:pt x="129911" y="196710"/>
                    </a:cubicBezTo>
                    <a:cubicBezTo>
                      <a:pt x="129911" y="184523"/>
                      <a:pt x="140494" y="173691"/>
                      <a:pt x="152400" y="173691"/>
                    </a:cubicBezTo>
                    <a:cubicBezTo>
                      <a:pt x="165630" y="173691"/>
                      <a:pt x="174890" y="184523"/>
                      <a:pt x="174890" y="196710"/>
                    </a:cubicBezTo>
                    <a:cubicBezTo>
                      <a:pt x="174890" y="196710"/>
                      <a:pt x="174890" y="196710"/>
                      <a:pt x="174890" y="214313"/>
                    </a:cubicBezTo>
                    <a:cubicBezTo>
                      <a:pt x="174890" y="214313"/>
                      <a:pt x="174890" y="214313"/>
                      <a:pt x="192088" y="214313"/>
                    </a:cubicBezTo>
                    <a:cubicBezTo>
                      <a:pt x="192088" y="214313"/>
                      <a:pt x="192088" y="214313"/>
                      <a:pt x="192088" y="168275"/>
                    </a:cubicBezTo>
                    <a:close/>
                    <a:moveTo>
                      <a:pt x="124619" y="0"/>
                    </a:moveTo>
                    <a:cubicBezTo>
                      <a:pt x="127271" y="0"/>
                      <a:pt x="129922" y="2641"/>
                      <a:pt x="129922" y="5283"/>
                    </a:cubicBezTo>
                    <a:cubicBezTo>
                      <a:pt x="129922" y="5283"/>
                      <a:pt x="129922" y="5283"/>
                      <a:pt x="129922" y="22454"/>
                    </a:cubicBezTo>
                    <a:cubicBezTo>
                      <a:pt x="129922" y="22454"/>
                      <a:pt x="129922" y="22454"/>
                      <a:pt x="147157" y="22454"/>
                    </a:cubicBezTo>
                    <a:cubicBezTo>
                      <a:pt x="149808" y="22454"/>
                      <a:pt x="152459" y="25096"/>
                      <a:pt x="152459" y="27738"/>
                    </a:cubicBezTo>
                    <a:cubicBezTo>
                      <a:pt x="152459" y="31700"/>
                      <a:pt x="149808" y="34342"/>
                      <a:pt x="147157" y="34342"/>
                    </a:cubicBezTo>
                    <a:cubicBezTo>
                      <a:pt x="147157" y="34342"/>
                      <a:pt x="147157" y="34342"/>
                      <a:pt x="129922" y="34342"/>
                    </a:cubicBezTo>
                    <a:cubicBezTo>
                      <a:pt x="129922" y="34342"/>
                      <a:pt x="129922" y="34342"/>
                      <a:pt x="129922" y="48871"/>
                    </a:cubicBezTo>
                    <a:cubicBezTo>
                      <a:pt x="129922" y="48871"/>
                      <a:pt x="129922" y="48871"/>
                      <a:pt x="156437" y="85855"/>
                    </a:cubicBezTo>
                    <a:cubicBezTo>
                      <a:pt x="157762" y="87176"/>
                      <a:pt x="159088" y="88497"/>
                      <a:pt x="159088" y="89818"/>
                    </a:cubicBezTo>
                    <a:cubicBezTo>
                      <a:pt x="159088" y="93780"/>
                      <a:pt x="156437" y="96422"/>
                      <a:pt x="152459" y="96422"/>
                    </a:cubicBezTo>
                    <a:cubicBezTo>
                      <a:pt x="152459" y="96422"/>
                      <a:pt x="152459" y="96422"/>
                      <a:pt x="152459" y="118876"/>
                    </a:cubicBezTo>
                    <a:cubicBezTo>
                      <a:pt x="152459" y="118876"/>
                      <a:pt x="152459" y="118876"/>
                      <a:pt x="159088" y="118876"/>
                    </a:cubicBezTo>
                    <a:cubicBezTo>
                      <a:pt x="160414" y="118876"/>
                      <a:pt x="161740" y="118876"/>
                      <a:pt x="161740" y="120197"/>
                    </a:cubicBezTo>
                    <a:cubicBezTo>
                      <a:pt x="161740" y="120197"/>
                      <a:pt x="161740" y="120197"/>
                      <a:pt x="206815" y="158502"/>
                    </a:cubicBezTo>
                    <a:cubicBezTo>
                      <a:pt x="208140" y="159823"/>
                      <a:pt x="209466" y="161144"/>
                      <a:pt x="209466" y="163785"/>
                    </a:cubicBezTo>
                    <a:cubicBezTo>
                      <a:pt x="209466" y="166427"/>
                      <a:pt x="206815" y="169069"/>
                      <a:pt x="204163" y="169069"/>
                    </a:cubicBezTo>
                    <a:cubicBezTo>
                      <a:pt x="204163" y="169069"/>
                      <a:pt x="204163" y="169069"/>
                      <a:pt x="204163" y="217940"/>
                    </a:cubicBezTo>
                    <a:cubicBezTo>
                      <a:pt x="204163" y="217940"/>
                      <a:pt x="204163" y="217940"/>
                      <a:pt x="247912" y="266812"/>
                    </a:cubicBezTo>
                    <a:cubicBezTo>
                      <a:pt x="247912" y="268133"/>
                      <a:pt x="249238" y="269454"/>
                      <a:pt x="249238" y="270775"/>
                    </a:cubicBezTo>
                    <a:cubicBezTo>
                      <a:pt x="249238" y="270775"/>
                      <a:pt x="249238" y="270775"/>
                      <a:pt x="249238" y="332855"/>
                    </a:cubicBezTo>
                    <a:cubicBezTo>
                      <a:pt x="249238" y="335497"/>
                      <a:pt x="246587" y="338138"/>
                      <a:pt x="243935" y="338138"/>
                    </a:cubicBezTo>
                    <a:cubicBezTo>
                      <a:pt x="243935" y="338138"/>
                      <a:pt x="243935" y="338138"/>
                      <a:pt x="5303" y="338138"/>
                    </a:cubicBezTo>
                    <a:cubicBezTo>
                      <a:pt x="2651" y="338138"/>
                      <a:pt x="0" y="335497"/>
                      <a:pt x="0" y="332855"/>
                    </a:cubicBezTo>
                    <a:cubicBezTo>
                      <a:pt x="0" y="332855"/>
                      <a:pt x="0" y="332855"/>
                      <a:pt x="0" y="270775"/>
                    </a:cubicBezTo>
                    <a:cubicBezTo>
                      <a:pt x="0" y="269454"/>
                      <a:pt x="1326" y="268133"/>
                      <a:pt x="1326" y="266812"/>
                    </a:cubicBezTo>
                    <a:cubicBezTo>
                      <a:pt x="1326" y="266812"/>
                      <a:pt x="1326" y="266812"/>
                      <a:pt x="45075" y="217940"/>
                    </a:cubicBezTo>
                    <a:cubicBezTo>
                      <a:pt x="45075" y="217940"/>
                      <a:pt x="45075" y="217940"/>
                      <a:pt x="45075" y="169069"/>
                    </a:cubicBezTo>
                    <a:cubicBezTo>
                      <a:pt x="42424" y="169069"/>
                      <a:pt x="41098" y="167748"/>
                      <a:pt x="39772" y="165106"/>
                    </a:cubicBezTo>
                    <a:cubicBezTo>
                      <a:pt x="39772" y="163785"/>
                      <a:pt x="39772" y="161144"/>
                      <a:pt x="41098" y="159823"/>
                    </a:cubicBezTo>
                    <a:cubicBezTo>
                      <a:pt x="41098" y="159823"/>
                      <a:pt x="41098" y="159823"/>
                      <a:pt x="87498" y="120197"/>
                    </a:cubicBezTo>
                    <a:cubicBezTo>
                      <a:pt x="87498" y="118876"/>
                      <a:pt x="88824" y="118876"/>
                      <a:pt x="90150" y="118876"/>
                    </a:cubicBezTo>
                    <a:cubicBezTo>
                      <a:pt x="90150" y="118876"/>
                      <a:pt x="90150" y="118876"/>
                      <a:pt x="96779" y="118876"/>
                    </a:cubicBezTo>
                    <a:cubicBezTo>
                      <a:pt x="96779" y="118876"/>
                      <a:pt x="96779" y="118876"/>
                      <a:pt x="96779" y="96422"/>
                    </a:cubicBezTo>
                    <a:cubicBezTo>
                      <a:pt x="94127" y="96422"/>
                      <a:pt x="92801" y="95101"/>
                      <a:pt x="91476" y="92459"/>
                    </a:cubicBezTo>
                    <a:cubicBezTo>
                      <a:pt x="90150" y="91139"/>
                      <a:pt x="90150" y="88497"/>
                      <a:pt x="91476" y="87176"/>
                    </a:cubicBezTo>
                    <a:cubicBezTo>
                      <a:pt x="91476" y="87176"/>
                      <a:pt x="91476" y="87176"/>
                      <a:pt x="119316" y="48871"/>
                    </a:cubicBezTo>
                    <a:cubicBezTo>
                      <a:pt x="119316" y="48871"/>
                      <a:pt x="119316" y="48871"/>
                      <a:pt x="119316" y="34342"/>
                    </a:cubicBezTo>
                    <a:cubicBezTo>
                      <a:pt x="119316" y="34342"/>
                      <a:pt x="119316" y="34342"/>
                      <a:pt x="102082" y="34342"/>
                    </a:cubicBezTo>
                    <a:cubicBezTo>
                      <a:pt x="99430" y="34342"/>
                      <a:pt x="96779" y="31700"/>
                      <a:pt x="96779" y="27738"/>
                    </a:cubicBezTo>
                    <a:cubicBezTo>
                      <a:pt x="96779" y="25096"/>
                      <a:pt x="99430" y="22454"/>
                      <a:pt x="102082" y="22454"/>
                    </a:cubicBezTo>
                    <a:cubicBezTo>
                      <a:pt x="102082" y="22454"/>
                      <a:pt x="102082" y="22454"/>
                      <a:pt x="119316" y="22454"/>
                    </a:cubicBezTo>
                    <a:cubicBezTo>
                      <a:pt x="119316" y="22454"/>
                      <a:pt x="119316" y="22454"/>
                      <a:pt x="119316" y="5283"/>
                    </a:cubicBezTo>
                    <a:cubicBezTo>
                      <a:pt x="119316" y="2641"/>
                      <a:pt x="121968" y="0"/>
                      <a:pt x="124619" y="0"/>
                    </a:cubicBez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4" name="íślíḋè-任意多边形: 形状 359"/>
              <p:cNvSpPr>
                <a:spLocks/>
              </p:cNvSpPr>
              <p:nvPr/>
            </p:nvSpPr>
            <p:spPr bwMode="auto">
              <a:xfrm>
                <a:off x="6649246" y="3868740"/>
                <a:ext cx="436560" cy="436560"/>
              </a:xfrm>
              <a:custGeom>
                <a:avLst/>
                <a:gdLst>
                  <a:gd name="connsiteX0" fmla="*/ 163513 w 334963"/>
                  <a:gd name="connsiteY0" fmla="*/ 311150 h 334963"/>
                  <a:gd name="connsiteX1" fmla="*/ 167481 w 334963"/>
                  <a:gd name="connsiteY1" fmla="*/ 311150 h 334963"/>
                  <a:gd name="connsiteX2" fmla="*/ 171450 w 334963"/>
                  <a:gd name="connsiteY2" fmla="*/ 311150 h 334963"/>
                  <a:gd name="connsiteX3" fmla="*/ 156898 w 334963"/>
                  <a:gd name="connsiteY3" fmla="*/ 332317 h 334963"/>
                  <a:gd name="connsiteX4" fmla="*/ 155575 w 334963"/>
                  <a:gd name="connsiteY4" fmla="*/ 334963 h 334963"/>
                  <a:gd name="connsiteX5" fmla="*/ 147637 w 334963"/>
                  <a:gd name="connsiteY5" fmla="*/ 333640 h 334963"/>
                  <a:gd name="connsiteX6" fmla="*/ 163513 w 334963"/>
                  <a:gd name="connsiteY6" fmla="*/ 311150 h 334963"/>
                  <a:gd name="connsiteX7" fmla="*/ 192088 w 334963"/>
                  <a:gd name="connsiteY7" fmla="*/ 309562 h 334963"/>
                  <a:gd name="connsiteX8" fmla="*/ 175895 w 334963"/>
                  <a:gd name="connsiteY8" fmla="*/ 332289 h 334963"/>
                  <a:gd name="connsiteX9" fmla="*/ 174546 w 334963"/>
                  <a:gd name="connsiteY9" fmla="*/ 334962 h 334963"/>
                  <a:gd name="connsiteX10" fmla="*/ 167799 w 334963"/>
                  <a:gd name="connsiteY10" fmla="*/ 334962 h 334963"/>
                  <a:gd name="connsiteX11" fmla="*/ 165100 w 334963"/>
                  <a:gd name="connsiteY11" fmla="*/ 334962 h 334963"/>
                  <a:gd name="connsiteX12" fmla="*/ 182642 w 334963"/>
                  <a:gd name="connsiteY12" fmla="*/ 310899 h 334963"/>
                  <a:gd name="connsiteX13" fmla="*/ 192088 w 334963"/>
                  <a:gd name="connsiteY13" fmla="*/ 309562 h 334963"/>
                  <a:gd name="connsiteX14" fmla="*/ 146984 w 334963"/>
                  <a:gd name="connsiteY14" fmla="*/ 309562 h 334963"/>
                  <a:gd name="connsiteX15" fmla="*/ 153988 w 334963"/>
                  <a:gd name="connsiteY15" fmla="*/ 310870 h 334963"/>
                  <a:gd name="connsiteX16" fmla="*/ 138580 w 334963"/>
                  <a:gd name="connsiteY16" fmla="*/ 331787 h 334963"/>
                  <a:gd name="connsiteX17" fmla="*/ 130175 w 334963"/>
                  <a:gd name="connsiteY17" fmla="*/ 330480 h 334963"/>
                  <a:gd name="connsiteX18" fmla="*/ 131167 w 334963"/>
                  <a:gd name="connsiteY18" fmla="*/ 307975 h 334963"/>
                  <a:gd name="connsiteX19" fmla="*/ 138112 w 334963"/>
                  <a:gd name="connsiteY19" fmla="*/ 309265 h 334963"/>
                  <a:gd name="connsiteX20" fmla="*/ 122832 w 334963"/>
                  <a:gd name="connsiteY20" fmla="*/ 328613 h 334963"/>
                  <a:gd name="connsiteX21" fmla="*/ 115887 w 334963"/>
                  <a:gd name="connsiteY21" fmla="*/ 327323 h 334963"/>
                  <a:gd name="connsiteX22" fmla="*/ 214313 w 334963"/>
                  <a:gd name="connsiteY22" fmla="*/ 304800 h 334963"/>
                  <a:gd name="connsiteX23" fmla="*/ 194642 w 334963"/>
                  <a:gd name="connsiteY23" fmla="*/ 332076 h 334963"/>
                  <a:gd name="connsiteX24" fmla="*/ 193330 w 334963"/>
                  <a:gd name="connsiteY24" fmla="*/ 332076 h 334963"/>
                  <a:gd name="connsiteX25" fmla="*/ 184150 w 334963"/>
                  <a:gd name="connsiteY25" fmla="*/ 333375 h 334963"/>
                  <a:gd name="connsiteX26" fmla="*/ 203822 w 334963"/>
                  <a:gd name="connsiteY26" fmla="*/ 307397 h 334963"/>
                  <a:gd name="connsiteX27" fmla="*/ 214313 w 334963"/>
                  <a:gd name="connsiteY27" fmla="*/ 304800 h 334963"/>
                  <a:gd name="connsiteX28" fmla="*/ 115358 w 334963"/>
                  <a:gd name="connsiteY28" fmla="*/ 301625 h 334963"/>
                  <a:gd name="connsiteX29" fmla="*/ 122238 w 334963"/>
                  <a:gd name="connsiteY29" fmla="*/ 304239 h 334963"/>
                  <a:gd name="connsiteX30" fmla="*/ 108479 w 334963"/>
                  <a:gd name="connsiteY30" fmla="*/ 323850 h 334963"/>
                  <a:gd name="connsiteX31" fmla="*/ 101600 w 334963"/>
                  <a:gd name="connsiteY31" fmla="*/ 321236 h 334963"/>
                  <a:gd name="connsiteX32" fmla="*/ 115358 w 334963"/>
                  <a:gd name="connsiteY32" fmla="*/ 301625 h 334963"/>
                  <a:gd name="connsiteX33" fmla="*/ 167482 w 334963"/>
                  <a:gd name="connsiteY33" fmla="*/ 109537 h 334963"/>
                  <a:gd name="connsiteX34" fmla="*/ 167482 w 334963"/>
                  <a:gd name="connsiteY34" fmla="*/ 139754 h 334963"/>
                  <a:gd name="connsiteX35" fmla="*/ 187141 w 334963"/>
                  <a:gd name="connsiteY35" fmla="*/ 147637 h 334963"/>
                  <a:gd name="connsiteX36" fmla="*/ 200247 w 334963"/>
                  <a:gd name="connsiteY36" fmla="*/ 134499 h 334963"/>
                  <a:gd name="connsiteX37" fmla="*/ 213353 w 334963"/>
                  <a:gd name="connsiteY37" fmla="*/ 167344 h 334963"/>
                  <a:gd name="connsiteX38" fmla="*/ 200247 w 334963"/>
                  <a:gd name="connsiteY38" fmla="*/ 201502 h 334963"/>
                  <a:gd name="connsiteX39" fmla="*/ 185830 w 334963"/>
                  <a:gd name="connsiteY39" fmla="*/ 187051 h 334963"/>
                  <a:gd name="connsiteX40" fmla="*/ 167482 w 334963"/>
                  <a:gd name="connsiteY40" fmla="*/ 193620 h 334963"/>
                  <a:gd name="connsiteX41" fmla="*/ 139959 w 334963"/>
                  <a:gd name="connsiteY41" fmla="*/ 166030 h 334963"/>
                  <a:gd name="connsiteX42" fmla="*/ 111125 w 334963"/>
                  <a:gd name="connsiteY42" fmla="*/ 166030 h 334963"/>
                  <a:gd name="connsiteX43" fmla="*/ 167482 w 334963"/>
                  <a:gd name="connsiteY43" fmla="*/ 223837 h 334963"/>
                  <a:gd name="connsiteX44" fmla="*/ 223838 w 334963"/>
                  <a:gd name="connsiteY44" fmla="*/ 166030 h 334963"/>
                  <a:gd name="connsiteX45" fmla="*/ 167482 w 334963"/>
                  <a:gd name="connsiteY45" fmla="*/ 109537 h 334963"/>
                  <a:gd name="connsiteX46" fmla="*/ 167728 w 334963"/>
                  <a:gd name="connsiteY46" fmla="*/ 87312 h 334963"/>
                  <a:gd name="connsiteX47" fmla="*/ 167728 w 334963"/>
                  <a:gd name="connsiteY47" fmla="*/ 92576 h 334963"/>
                  <a:gd name="connsiteX48" fmla="*/ 241300 w 334963"/>
                  <a:gd name="connsiteY48" fmla="*/ 166280 h 334963"/>
                  <a:gd name="connsiteX49" fmla="*/ 167728 w 334963"/>
                  <a:gd name="connsiteY49" fmla="*/ 241300 h 334963"/>
                  <a:gd name="connsiteX50" fmla="*/ 92841 w 334963"/>
                  <a:gd name="connsiteY50" fmla="*/ 166280 h 334963"/>
                  <a:gd name="connsiteX51" fmla="*/ 88900 w 334963"/>
                  <a:gd name="connsiteY51" fmla="*/ 166280 h 334963"/>
                  <a:gd name="connsiteX52" fmla="*/ 167728 w 334963"/>
                  <a:gd name="connsiteY52" fmla="*/ 87312 h 334963"/>
                  <a:gd name="connsiteX53" fmla="*/ 168275 w 334963"/>
                  <a:gd name="connsiteY53" fmla="*/ 71437 h 334963"/>
                  <a:gd name="connsiteX54" fmla="*/ 263525 w 334963"/>
                  <a:gd name="connsiteY54" fmla="*/ 166030 h 334963"/>
                  <a:gd name="connsiteX55" fmla="*/ 168275 w 334963"/>
                  <a:gd name="connsiteY55" fmla="*/ 261937 h 334963"/>
                  <a:gd name="connsiteX56" fmla="*/ 168275 w 334963"/>
                  <a:gd name="connsiteY56" fmla="*/ 256682 h 334963"/>
                  <a:gd name="connsiteX57" fmla="*/ 258234 w 334963"/>
                  <a:gd name="connsiteY57" fmla="*/ 166030 h 334963"/>
                  <a:gd name="connsiteX58" fmla="*/ 168275 w 334963"/>
                  <a:gd name="connsiteY58" fmla="*/ 76692 h 334963"/>
                  <a:gd name="connsiteX59" fmla="*/ 168275 w 334963"/>
                  <a:gd name="connsiteY59" fmla="*/ 71437 h 334963"/>
                  <a:gd name="connsiteX60" fmla="*/ 170114 w 334963"/>
                  <a:gd name="connsiteY60" fmla="*/ 61912 h 334963"/>
                  <a:gd name="connsiteX61" fmla="*/ 164849 w 334963"/>
                  <a:gd name="connsiteY61" fmla="*/ 64548 h 334963"/>
                  <a:gd name="connsiteX62" fmla="*/ 114832 w 334963"/>
                  <a:gd name="connsiteY62" fmla="*/ 80363 h 334963"/>
                  <a:gd name="connsiteX63" fmla="*/ 109568 w 334963"/>
                  <a:gd name="connsiteY63" fmla="*/ 81681 h 334963"/>
                  <a:gd name="connsiteX64" fmla="*/ 108251 w 334963"/>
                  <a:gd name="connsiteY64" fmla="*/ 80363 h 334963"/>
                  <a:gd name="connsiteX65" fmla="*/ 79294 w 334963"/>
                  <a:gd name="connsiteY65" fmla="*/ 110675 h 334963"/>
                  <a:gd name="connsiteX66" fmla="*/ 77978 w 334963"/>
                  <a:gd name="connsiteY66" fmla="*/ 117265 h 334963"/>
                  <a:gd name="connsiteX67" fmla="*/ 66132 w 334963"/>
                  <a:gd name="connsiteY67" fmla="*/ 166028 h 334963"/>
                  <a:gd name="connsiteX68" fmla="*/ 66132 w 334963"/>
                  <a:gd name="connsiteY68" fmla="*/ 168664 h 334963"/>
                  <a:gd name="connsiteX69" fmla="*/ 63500 w 334963"/>
                  <a:gd name="connsiteY69" fmla="*/ 175253 h 334963"/>
                  <a:gd name="connsiteX70" fmla="*/ 75346 w 334963"/>
                  <a:gd name="connsiteY70" fmla="*/ 214791 h 334963"/>
                  <a:gd name="connsiteX71" fmla="*/ 80611 w 334963"/>
                  <a:gd name="connsiteY71" fmla="*/ 218745 h 334963"/>
                  <a:gd name="connsiteX72" fmla="*/ 117465 w 334963"/>
                  <a:gd name="connsiteY72" fmla="*/ 255647 h 334963"/>
                  <a:gd name="connsiteX73" fmla="*/ 121413 w 334963"/>
                  <a:gd name="connsiteY73" fmla="*/ 260918 h 334963"/>
                  <a:gd name="connsiteX74" fmla="*/ 162217 w 334963"/>
                  <a:gd name="connsiteY74" fmla="*/ 271462 h 334963"/>
                  <a:gd name="connsiteX75" fmla="*/ 168798 w 334963"/>
                  <a:gd name="connsiteY75" fmla="*/ 268826 h 334963"/>
                  <a:gd name="connsiteX76" fmla="*/ 218814 w 334963"/>
                  <a:gd name="connsiteY76" fmla="*/ 254329 h 334963"/>
                  <a:gd name="connsiteX77" fmla="*/ 225395 w 334963"/>
                  <a:gd name="connsiteY77" fmla="*/ 253011 h 334963"/>
                  <a:gd name="connsiteX78" fmla="*/ 254352 w 334963"/>
                  <a:gd name="connsiteY78" fmla="*/ 224016 h 334963"/>
                  <a:gd name="connsiteX79" fmla="*/ 255669 w 334963"/>
                  <a:gd name="connsiteY79" fmla="*/ 217427 h 334963"/>
                  <a:gd name="connsiteX80" fmla="*/ 268831 w 334963"/>
                  <a:gd name="connsiteY80" fmla="*/ 166028 h 334963"/>
                  <a:gd name="connsiteX81" fmla="*/ 271463 w 334963"/>
                  <a:gd name="connsiteY81" fmla="*/ 160756 h 334963"/>
                  <a:gd name="connsiteX82" fmla="*/ 170114 w 334963"/>
                  <a:gd name="connsiteY82" fmla="*/ 61912 h 334963"/>
                  <a:gd name="connsiteX83" fmla="*/ 163539 w 334963"/>
                  <a:gd name="connsiteY83" fmla="*/ 47625 h 334963"/>
                  <a:gd name="connsiteX84" fmla="*/ 170109 w 334963"/>
                  <a:gd name="connsiteY84" fmla="*/ 51572 h 334963"/>
                  <a:gd name="connsiteX85" fmla="*/ 283122 w 334963"/>
                  <a:gd name="connsiteY85" fmla="*/ 159451 h 334963"/>
                  <a:gd name="connsiteX86" fmla="*/ 285750 w 334963"/>
                  <a:gd name="connsiteY86" fmla="*/ 166029 h 334963"/>
                  <a:gd name="connsiteX87" fmla="*/ 269981 w 334963"/>
                  <a:gd name="connsiteY87" fmla="*/ 225232 h 334963"/>
                  <a:gd name="connsiteX88" fmla="*/ 264725 w 334963"/>
                  <a:gd name="connsiteY88" fmla="*/ 229179 h 334963"/>
                  <a:gd name="connsiteX89" fmla="*/ 231872 w 334963"/>
                  <a:gd name="connsiteY89" fmla="*/ 263384 h 334963"/>
                  <a:gd name="connsiteX90" fmla="*/ 227930 w 334963"/>
                  <a:gd name="connsiteY90" fmla="*/ 268647 h 334963"/>
                  <a:gd name="connsiteX91" fmla="*/ 168795 w 334963"/>
                  <a:gd name="connsiteY91" fmla="*/ 285750 h 334963"/>
                  <a:gd name="connsiteX92" fmla="*/ 162225 w 334963"/>
                  <a:gd name="connsiteY92" fmla="*/ 281803 h 334963"/>
                  <a:gd name="connsiteX93" fmla="*/ 116231 w 334963"/>
                  <a:gd name="connsiteY93" fmla="*/ 271278 h 334963"/>
                  <a:gd name="connsiteX94" fmla="*/ 113603 w 334963"/>
                  <a:gd name="connsiteY94" fmla="*/ 271278 h 334963"/>
                  <a:gd name="connsiteX95" fmla="*/ 109660 w 334963"/>
                  <a:gd name="connsiteY95" fmla="*/ 269962 h 334963"/>
                  <a:gd name="connsiteX96" fmla="*/ 66295 w 334963"/>
                  <a:gd name="connsiteY96" fmla="*/ 227863 h 334963"/>
                  <a:gd name="connsiteX97" fmla="*/ 64981 w 334963"/>
                  <a:gd name="connsiteY97" fmla="*/ 219969 h 334963"/>
                  <a:gd name="connsiteX98" fmla="*/ 51840 w 334963"/>
                  <a:gd name="connsiteY98" fmla="*/ 175239 h 334963"/>
                  <a:gd name="connsiteX99" fmla="*/ 49212 w 334963"/>
                  <a:gd name="connsiteY99" fmla="*/ 168661 h 334963"/>
                  <a:gd name="connsiteX100" fmla="*/ 49212 w 334963"/>
                  <a:gd name="connsiteY100" fmla="*/ 166029 h 334963"/>
                  <a:gd name="connsiteX101" fmla="*/ 63667 w 334963"/>
                  <a:gd name="connsiteY101" fmla="*/ 109458 h 334963"/>
                  <a:gd name="connsiteX102" fmla="*/ 68923 w 334963"/>
                  <a:gd name="connsiteY102" fmla="*/ 105511 h 334963"/>
                  <a:gd name="connsiteX103" fmla="*/ 101776 w 334963"/>
                  <a:gd name="connsiteY103" fmla="*/ 71306 h 334963"/>
                  <a:gd name="connsiteX104" fmla="*/ 105718 w 334963"/>
                  <a:gd name="connsiteY104" fmla="*/ 64728 h 334963"/>
                  <a:gd name="connsiteX105" fmla="*/ 163539 w 334963"/>
                  <a:gd name="connsiteY105" fmla="*/ 47625 h 334963"/>
                  <a:gd name="connsiteX106" fmla="*/ 167482 w 334963"/>
                  <a:gd name="connsiteY106" fmla="*/ 0 h 334963"/>
                  <a:gd name="connsiteX107" fmla="*/ 334963 w 334963"/>
                  <a:gd name="connsiteY107" fmla="*/ 167210 h 334963"/>
                  <a:gd name="connsiteX108" fmla="*/ 276938 w 334963"/>
                  <a:gd name="connsiteY108" fmla="*/ 294922 h 334963"/>
                  <a:gd name="connsiteX109" fmla="*/ 274301 w 334963"/>
                  <a:gd name="connsiteY109" fmla="*/ 296239 h 334963"/>
                  <a:gd name="connsiteX110" fmla="*/ 272982 w 334963"/>
                  <a:gd name="connsiteY110" fmla="*/ 298872 h 334963"/>
                  <a:gd name="connsiteX111" fmla="*/ 255838 w 334963"/>
                  <a:gd name="connsiteY111" fmla="*/ 310722 h 334963"/>
                  <a:gd name="connsiteX112" fmla="*/ 261113 w 334963"/>
                  <a:gd name="connsiteY112" fmla="*/ 302822 h 334963"/>
                  <a:gd name="connsiteX113" fmla="*/ 261113 w 334963"/>
                  <a:gd name="connsiteY113" fmla="*/ 296239 h 334963"/>
                  <a:gd name="connsiteX114" fmla="*/ 255838 w 334963"/>
                  <a:gd name="connsiteY114" fmla="*/ 296239 h 334963"/>
                  <a:gd name="connsiteX115" fmla="*/ 240013 w 334963"/>
                  <a:gd name="connsiteY115" fmla="*/ 319939 h 334963"/>
                  <a:gd name="connsiteX116" fmla="*/ 228144 w 334963"/>
                  <a:gd name="connsiteY116" fmla="*/ 323889 h 334963"/>
                  <a:gd name="connsiteX117" fmla="*/ 242651 w 334963"/>
                  <a:gd name="connsiteY117" fmla="*/ 302822 h 334963"/>
                  <a:gd name="connsiteX118" fmla="*/ 242651 w 334963"/>
                  <a:gd name="connsiteY118" fmla="*/ 296239 h 334963"/>
                  <a:gd name="connsiteX119" fmla="*/ 237376 w 334963"/>
                  <a:gd name="connsiteY119" fmla="*/ 296239 h 334963"/>
                  <a:gd name="connsiteX120" fmla="*/ 214957 w 334963"/>
                  <a:gd name="connsiteY120" fmla="*/ 329155 h 334963"/>
                  <a:gd name="connsiteX121" fmla="*/ 204407 w 334963"/>
                  <a:gd name="connsiteY121" fmla="*/ 331788 h 334963"/>
                  <a:gd name="connsiteX122" fmla="*/ 224188 w 334963"/>
                  <a:gd name="connsiteY122" fmla="*/ 302822 h 334963"/>
                  <a:gd name="connsiteX123" fmla="*/ 225507 w 334963"/>
                  <a:gd name="connsiteY123" fmla="*/ 300189 h 334963"/>
                  <a:gd name="connsiteX124" fmla="*/ 312544 w 334963"/>
                  <a:gd name="connsiteY124" fmla="*/ 167210 h 334963"/>
                  <a:gd name="connsiteX125" fmla="*/ 167482 w 334963"/>
                  <a:gd name="connsiteY125" fmla="*/ 22382 h 334963"/>
                  <a:gd name="connsiteX126" fmla="*/ 22419 w 334963"/>
                  <a:gd name="connsiteY126" fmla="*/ 167210 h 334963"/>
                  <a:gd name="connsiteX127" fmla="*/ 108137 w 334963"/>
                  <a:gd name="connsiteY127" fmla="*/ 300189 h 334963"/>
                  <a:gd name="connsiteX128" fmla="*/ 93631 w 334963"/>
                  <a:gd name="connsiteY128" fmla="*/ 318622 h 334963"/>
                  <a:gd name="connsiteX129" fmla="*/ 88356 w 334963"/>
                  <a:gd name="connsiteY129" fmla="*/ 315989 h 334963"/>
                  <a:gd name="connsiteX130" fmla="*/ 96269 w 334963"/>
                  <a:gd name="connsiteY130" fmla="*/ 302822 h 334963"/>
                  <a:gd name="connsiteX131" fmla="*/ 96269 w 334963"/>
                  <a:gd name="connsiteY131" fmla="*/ 296239 h 334963"/>
                  <a:gd name="connsiteX132" fmla="*/ 90994 w 334963"/>
                  <a:gd name="connsiteY132" fmla="*/ 296239 h 334963"/>
                  <a:gd name="connsiteX133" fmla="*/ 80444 w 334963"/>
                  <a:gd name="connsiteY133" fmla="*/ 312039 h 334963"/>
                  <a:gd name="connsiteX134" fmla="*/ 75169 w 334963"/>
                  <a:gd name="connsiteY134" fmla="*/ 308089 h 334963"/>
                  <a:gd name="connsiteX135" fmla="*/ 79125 w 334963"/>
                  <a:gd name="connsiteY135" fmla="*/ 302822 h 334963"/>
                  <a:gd name="connsiteX136" fmla="*/ 77806 w 334963"/>
                  <a:gd name="connsiteY136" fmla="*/ 296239 h 334963"/>
                  <a:gd name="connsiteX137" fmla="*/ 73850 w 334963"/>
                  <a:gd name="connsiteY137" fmla="*/ 296239 h 334963"/>
                  <a:gd name="connsiteX138" fmla="*/ 68575 w 334963"/>
                  <a:gd name="connsiteY138" fmla="*/ 302822 h 334963"/>
                  <a:gd name="connsiteX139" fmla="*/ 60662 w 334963"/>
                  <a:gd name="connsiteY139" fmla="*/ 297556 h 334963"/>
                  <a:gd name="connsiteX140" fmla="*/ 60662 w 334963"/>
                  <a:gd name="connsiteY140" fmla="*/ 296239 h 334963"/>
                  <a:gd name="connsiteX141" fmla="*/ 58025 w 334963"/>
                  <a:gd name="connsiteY141" fmla="*/ 294922 h 334963"/>
                  <a:gd name="connsiteX142" fmla="*/ 0 w 334963"/>
                  <a:gd name="connsiteY142" fmla="*/ 167210 h 334963"/>
                  <a:gd name="connsiteX143" fmla="*/ 167482 w 334963"/>
                  <a:gd name="connsiteY143" fmla="*/ 0 h 33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4963" h="334963">
                    <a:moveTo>
                      <a:pt x="163513" y="311150"/>
                    </a:moveTo>
                    <a:cubicBezTo>
                      <a:pt x="164836" y="311150"/>
                      <a:pt x="166158" y="311150"/>
                      <a:pt x="167481" y="311150"/>
                    </a:cubicBezTo>
                    <a:cubicBezTo>
                      <a:pt x="168804" y="311150"/>
                      <a:pt x="170127" y="311150"/>
                      <a:pt x="171450" y="311150"/>
                    </a:cubicBezTo>
                    <a:cubicBezTo>
                      <a:pt x="171450" y="311150"/>
                      <a:pt x="171450" y="311150"/>
                      <a:pt x="156898" y="332317"/>
                    </a:cubicBezTo>
                    <a:cubicBezTo>
                      <a:pt x="155575" y="332317"/>
                      <a:pt x="155575" y="333640"/>
                      <a:pt x="155575" y="334963"/>
                    </a:cubicBezTo>
                    <a:cubicBezTo>
                      <a:pt x="152929" y="333640"/>
                      <a:pt x="150283" y="333640"/>
                      <a:pt x="147637" y="333640"/>
                    </a:cubicBezTo>
                    <a:cubicBezTo>
                      <a:pt x="147637" y="333640"/>
                      <a:pt x="147637" y="333640"/>
                      <a:pt x="163513" y="311150"/>
                    </a:cubicBezTo>
                    <a:close/>
                    <a:moveTo>
                      <a:pt x="192088" y="309562"/>
                    </a:moveTo>
                    <a:cubicBezTo>
                      <a:pt x="192088" y="309562"/>
                      <a:pt x="192088" y="309562"/>
                      <a:pt x="175895" y="332289"/>
                    </a:cubicBezTo>
                    <a:cubicBezTo>
                      <a:pt x="174546" y="332289"/>
                      <a:pt x="174546" y="333625"/>
                      <a:pt x="174546" y="334962"/>
                    </a:cubicBezTo>
                    <a:cubicBezTo>
                      <a:pt x="171847" y="334962"/>
                      <a:pt x="170498" y="334962"/>
                      <a:pt x="167799" y="334962"/>
                    </a:cubicBezTo>
                    <a:cubicBezTo>
                      <a:pt x="166450" y="334962"/>
                      <a:pt x="166450" y="334962"/>
                      <a:pt x="165100" y="334962"/>
                    </a:cubicBezTo>
                    <a:cubicBezTo>
                      <a:pt x="165100" y="334962"/>
                      <a:pt x="165100" y="334962"/>
                      <a:pt x="182642" y="310899"/>
                    </a:cubicBezTo>
                    <a:cubicBezTo>
                      <a:pt x="185341" y="310899"/>
                      <a:pt x="188040" y="309562"/>
                      <a:pt x="192088" y="309562"/>
                    </a:cubicBezTo>
                    <a:close/>
                    <a:moveTo>
                      <a:pt x="146984" y="309562"/>
                    </a:moveTo>
                    <a:cubicBezTo>
                      <a:pt x="148385" y="310870"/>
                      <a:pt x="151187" y="310870"/>
                      <a:pt x="153988" y="310870"/>
                    </a:cubicBezTo>
                    <a:cubicBezTo>
                      <a:pt x="153988" y="310870"/>
                      <a:pt x="153988" y="310870"/>
                      <a:pt x="138580" y="331787"/>
                    </a:cubicBezTo>
                    <a:cubicBezTo>
                      <a:pt x="135778" y="331787"/>
                      <a:pt x="132977" y="330480"/>
                      <a:pt x="130175" y="330480"/>
                    </a:cubicBezTo>
                    <a:close/>
                    <a:moveTo>
                      <a:pt x="131167" y="307975"/>
                    </a:moveTo>
                    <a:cubicBezTo>
                      <a:pt x="132556" y="307975"/>
                      <a:pt x="135334" y="309265"/>
                      <a:pt x="138112" y="309265"/>
                    </a:cubicBezTo>
                    <a:cubicBezTo>
                      <a:pt x="138112" y="309265"/>
                      <a:pt x="138112" y="309265"/>
                      <a:pt x="122832" y="328613"/>
                    </a:cubicBezTo>
                    <a:cubicBezTo>
                      <a:pt x="120054" y="328613"/>
                      <a:pt x="118665" y="327323"/>
                      <a:pt x="115887" y="327323"/>
                    </a:cubicBezTo>
                    <a:close/>
                    <a:moveTo>
                      <a:pt x="214313" y="304800"/>
                    </a:moveTo>
                    <a:cubicBezTo>
                      <a:pt x="214313" y="304800"/>
                      <a:pt x="214313" y="304800"/>
                      <a:pt x="194642" y="332076"/>
                    </a:cubicBezTo>
                    <a:cubicBezTo>
                      <a:pt x="193330" y="332076"/>
                      <a:pt x="193330" y="332076"/>
                      <a:pt x="193330" y="332076"/>
                    </a:cubicBezTo>
                    <a:cubicBezTo>
                      <a:pt x="190707" y="333375"/>
                      <a:pt x="188085" y="333375"/>
                      <a:pt x="184150" y="333375"/>
                    </a:cubicBezTo>
                    <a:cubicBezTo>
                      <a:pt x="184150" y="333375"/>
                      <a:pt x="184150" y="333375"/>
                      <a:pt x="203822" y="307397"/>
                    </a:cubicBezTo>
                    <a:cubicBezTo>
                      <a:pt x="206445" y="307397"/>
                      <a:pt x="210379" y="306099"/>
                      <a:pt x="214313" y="304800"/>
                    </a:cubicBezTo>
                    <a:close/>
                    <a:moveTo>
                      <a:pt x="115358" y="301625"/>
                    </a:moveTo>
                    <a:cubicBezTo>
                      <a:pt x="118110" y="302932"/>
                      <a:pt x="120862" y="302932"/>
                      <a:pt x="122238" y="304239"/>
                    </a:cubicBezTo>
                    <a:cubicBezTo>
                      <a:pt x="122238" y="304239"/>
                      <a:pt x="122238" y="304239"/>
                      <a:pt x="108479" y="323850"/>
                    </a:cubicBezTo>
                    <a:cubicBezTo>
                      <a:pt x="105727" y="322543"/>
                      <a:pt x="102976" y="321236"/>
                      <a:pt x="101600" y="321236"/>
                    </a:cubicBezTo>
                    <a:cubicBezTo>
                      <a:pt x="101600" y="321236"/>
                      <a:pt x="101600" y="321236"/>
                      <a:pt x="115358" y="301625"/>
                    </a:cubicBezTo>
                    <a:close/>
                    <a:moveTo>
                      <a:pt x="167482" y="109537"/>
                    </a:moveTo>
                    <a:cubicBezTo>
                      <a:pt x="167482" y="109537"/>
                      <a:pt x="167482" y="109537"/>
                      <a:pt x="167482" y="139754"/>
                    </a:cubicBezTo>
                    <a:cubicBezTo>
                      <a:pt x="175345" y="139754"/>
                      <a:pt x="181899" y="142382"/>
                      <a:pt x="187141" y="147637"/>
                    </a:cubicBezTo>
                    <a:cubicBezTo>
                      <a:pt x="187141" y="147637"/>
                      <a:pt x="187141" y="147637"/>
                      <a:pt x="200247" y="134499"/>
                    </a:cubicBezTo>
                    <a:cubicBezTo>
                      <a:pt x="209421" y="143695"/>
                      <a:pt x="213353" y="155520"/>
                      <a:pt x="213353" y="167344"/>
                    </a:cubicBezTo>
                    <a:cubicBezTo>
                      <a:pt x="213353" y="179168"/>
                      <a:pt x="209421" y="192306"/>
                      <a:pt x="200247" y="201502"/>
                    </a:cubicBezTo>
                    <a:cubicBezTo>
                      <a:pt x="200247" y="201502"/>
                      <a:pt x="200247" y="201502"/>
                      <a:pt x="185830" y="187051"/>
                    </a:cubicBezTo>
                    <a:cubicBezTo>
                      <a:pt x="180588" y="190992"/>
                      <a:pt x="174035" y="193620"/>
                      <a:pt x="167482" y="193620"/>
                    </a:cubicBezTo>
                    <a:cubicBezTo>
                      <a:pt x="153065" y="193620"/>
                      <a:pt x="139959" y="181795"/>
                      <a:pt x="139959" y="166030"/>
                    </a:cubicBezTo>
                    <a:lnTo>
                      <a:pt x="111125" y="166030"/>
                    </a:lnTo>
                    <a:cubicBezTo>
                      <a:pt x="111125" y="197561"/>
                      <a:pt x="136027" y="223837"/>
                      <a:pt x="167482" y="223837"/>
                    </a:cubicBezTo>
                    <a:cubicBezTo>
                      <a:pt x="198937" y="223837"/>
                      <a:pt x="223838" y="197561"/>
                      <a:pt x="223838" y="166030"/>
                    </a:cubicBezTo>
                    <a:cubicBezTo>
                      <a:pt x="223838" y="135813"/>
                      <a:pt x="198937" y="109537"/>
                      <a:pt x="167482" y="109537"/>
                    </a:cubicBezTo>
                    <a:close/>
                    <a:moveTo>
                      <a:pt x="167728" y="87312"/>
                    </a:moveTo>
                    <a:cubicBezTo>
                      <a:pt x="167728" y="87312"/>
                      <a:pt x="167728" y="87312"/>
                      <a:pt x="167728" y="92576"/>
                    </a:cubicBezTo>
                    <a:cubicBezTo>
                      <a:pt x="208455" y="92576"/>
                      <a:pt x="241300" y="125480"/>
                      <a:pt x="241300" y="166280"/>
                    </a:cubicBezTo>
                    <a:cubicBezTo>
                      <a:pt x="241300" y="208396"/>
                      <a:pt x="208455" y="241300"/>
                      <a:pt x="167728" y="241300"/>
                    </a:cubicBezTo>
                    <a:cubicBezTo>
                      <a:pt x="127000" y="241300"/>
                      <a:pt x="92841" y="208396"/>
                      <a:pt x="92841" y="166280"/>
                    </a:cubicBezTo>
                    <a:cubicBezTo>
                      <a:pt x="92841" y="166280"/>
                      <a:pt x="92841" y="166280"/>
                      <a:pt x="88900" y="166280"/>
                    </a:cubicBezTo>
                    <a:cubicBezTo>
                      <a:pt x="88900" y="122847"/>
                      <a:pt x="124372" y="87312"/>
                      <a:pt x="167728" y="87312"/>
                    </a:cubicBezTo>
                    <a:close/>
                    <a:moveTo>
                      <a:pt x="168275" y="71437"/>
                    </a:moveTo>
                    <a:cubicBezTo>
                      <a:pt x="221192" y="71437"/>
                      <a:pt x="263525" y="114792"/>
                      <a:pt x="263525" y="166030"/>
                    </a:cubicBezTo>
                    <a:cubicBezTo>
                      <a:pt x="263525" y="218582"/>
                      <a:pt x="221192" y="261937"/>
                      <a:pt x="168275" y="261937"/>
                    </a:cubicBezTo>
                    <a:cubicBezTo>
                      <a:pt x="168275" y="261937"/>
                      <a:pt x="168275" y="261937"/>
                      <a:pt x="168275" y="256682"/>
                    </a:cubicBezTo>
                    <a:cubicBezTo>
                      <a:pt x="218546" y="256682"/>
                      <a:pt x="258234" y="215954"/>
                      <a:pt x="258234" y="166030"/>
                    </a:cubicBezTo>
                    <a:cubicBezTo>
                      <a:pt x="258234" y="117420"/>
                      <a:pt x="218546" y="76692"/>
                      <a:pt x="168275" y="76692"/>
                    </a:cubicBezTo>
                    <a:cubicBezTo>
                      <a:pt x="168275" y="76692"/>
                      <a:pt x="168275" y="76692"/>
                      <a:pt x="168275" y="71437"/>
                    </a:cubicBezTo>
                    <a:close/>
                    <a:moveTo>
                      <a:pt x="170114" y="61912"/>
                    </a:moveTo>
                    <a:cubicBezTo>
                      <a:pt x="168798" y="63230"/>
                      <a:pt x="167482" y="64548"/>
                      <a:pt x="164849" y="64548"/>
                    </a:cubicBezTo>
                    <a:cubicBezTo>
                      <a:pt x="146422" y="65866"/>
                      <a:pt x="129311" y="71137"/>
                      <a:pt x="114832" y="80363"/>
                    </a:cubicBezTo>
                    <a:cubicBezTo>
                      <a:pt x="113516" y="80363"/>
                      <a:pt x="110884" y="81681"/>
                      <a:pt x="109568" y="81681"/>
                    </a:cubicBezTo>
                    <a:cubicBezTo>
                      <a:pt x="109568" y="81681"/>
                      <a:pt x="108251" y="81681"/>
                      <a:pt x="108251" y="80363"/>
                    </a:cubicBezTo>
                    <a:cubicBezTo>
                      <a:pt x="96405" y="89588"/>
                      <a:pt x="87192" y="98814"/>
                      <a:pt x="79294" y="110675"/>
                    </a:cubicBezTo>
                    <a:cubicBezTo>
                      <a:pt x="79294" y="113311"/>
                      <a:pt x="79294" y="115947"/>
                      <a:pt x="77978" y="117265"/>
                    </a:cubicBezTo>
                    <a:cubicBezTo>
                      <a:pt x="70081" y="133080"/>
                      <a:pt x="66132" y="148895"/>
                      <a:pt x="66132" y="166028"/>
                    </a:cubicBezTo>
                    <a:cubicBezTo>
                      <a:pt x="66132" y="166028"/>
                      <a:pt x="66132" y="166028"/>
                      <a:pt x="66132" y="168664"/>
                    </a:cubicBezTo>
                    <a:cubicBezTo>
                      <a:pt x="66132" y="171299"/>
                      <a:pt x="64816" y="172617"/>
                      <a:pt x="63500" y="175253"/>
                    </a:cubicBezTo>
                    <a:cubicBezTo>
                      <a:pt x="64816" y="189750"/>
                      <a:pt x="68765" y="202930"/>
                      <a:pt x="75346" y="214791"/>
                    </a:cubicBezTo>
                    <a:cubicBezTo>
                      <a:pt x="76662" y="216109"/>
                      <a:pt x="79294" y="217427"/>
                      <a:pt x="80611" y="218745"/>
                    </a:cubicBezTo>
                    <a:cubicBezTo>
                      <a:pt x="89824" y="234560"/>
                      <a:pt x="102986" y="246421"/>
                      <a:pt x="117465" y="255647"/>
                    </a:cubicBezTo>
                    <a:cubicBezTo>
                      <a:pt x="120097" y="256965"/>
                      <a:pt x="121413" y="258283"/>
                      <a:pt x="121413" y="260918"/>
                    </a:cubicBezTo>
                    <a:cubicBezTo>
                      <a:pt x="134576" y="266190"/>
                      <a:pt x="147738" y="270144"/>
                      <a:pt x="162217" y="271462"/>
                    </a:cubicBezTo>
                    <a:cubicBezTo>
                      <a:pt x="163533" y="268826"/>
                      <a:pt x="166166" y="268826"/>
                      <a:pt x="168798" y="268826"/>
                    </a:cubicBezTo>
                    <a:cubicBezTo>
                      <a:pt x="185909" y="267508"/>
                      <a:pt x="203020" y="263554"/>
                      <a:pt x="218814" y="254329"/>
                    </a:cubicBezTo>
                    <a:cubicBezTo>
                      <a:pt x="221447" y="253011"/>
                      <a:pt x="222763" y="253011"/>
                      <a:pt x="225395" y="253011"/>
                    </a:cubicBezTo>
                    <a:cubicBezTo>
                      <a:pt x="237241" y="245103"/>
                      <a:pt x="246455" y="235878"/>
                      <a:pt x="254352" y="224016"/>
                    </a:cubicBezTo>
                    <a:cubicBezTo>
                      <a:pt x="254352" y="221381"/>
                      <a:pt x="254352" y="218745"/>
                      <a:pt x="255669" y="217427"/>
                    </a:cubicBezTo>
                    <a:cubicBezTo>
                      <a:pt x="264882" y="201612"/>
                      <a:pt x="268831" y="184479"/>
                      <a:pt x="268831" y="166028"/>
                    </a:cubicBezTo>
                    <a:cubicBezTo>
                      <a:pt x="268831" y="164710"/>
                      <a:pt x="270147" y="162074"/>
                      <a:pt x="271463" y="160756"/>
                    </a:cubicBezTo>
                    <a:cubicBezTo>
                      <a:pt x="268831" y="106721"/>
                      <a:pt x="224079" y="63230"/>
                      <a:pt x="170114" y="61912"/>
                    </a:cubicBezTo>
                    <a:close/>
                    <a:moveTo>
                      <a:pt x="163539" y="47625"/>
                    </a:moveTo>
                    <a:cubicBezTo>
                      <a:pt x="166167" y="47625"/>
                      <a:pt x="168795" y="48940"/>
                      <a:pt x="170109" y="51572"/>
                    </a:cubicBezTo>
                    <a:cubicBezTo>
                      <a:pt x="230558" y="52887"/>
                      <a:pt x="279180" y="100249"/>
                      <a:pt x="283122" y="159451"/>
                    </a:cubicBezTo>
                    <a:cubicBezTo>
                      <a:pt x="284436" y="162083"/>
                      <a:pt x="285750" y="163398"/>
                      <a:pt x="285750" y="166029"/>
                    </a:cubicBezTo>
                    <a:cubicBezTo>
                      <a:pt x="285750" y="187079"/>
                      <a:pt x="280494" y="208129"/>
                      <a:pt x="269981" y="225232"/>
                    </a:cubicBezTo>
                    <a:cubicBezTo>
                      <a:pt x="268667" y="227863"/>
                      <a:pt x="267353" y="229179"/>
                      <a:pt x="264725" y="229179"/>
                    </a:cubicBezTo>
                    <a:cubicBezTo>
                      <a:pt x="255526" y="242335"/>
                      <a:pt x="245013" y="254175"/>
                      <a:pt x="231872" y="263384"/>
                    </a:cubicBezTo>
                    <a:cubicBezTo>
                      <a:pt x="230558" y="266016"/>
                      <a:pt x="229244" y="267331"/>
                      <a:pt x="227930" y="268647"/>
                    </a:cubicBezTo>
                    <a:cubicBezTo>
                      <a:pt x="209532" y="279172"/>
                      <a:pt x="189821" y="285750"/>
                      <a:pt x="168795" y="285750"/>
                    </a:cubicBezTo>
                    <a:cubicBezTo>
                      <a:pt x="166167" y="285750"/>
                      <a:pt x="163539" y="284434"/>
                      <a:pt x="162225" y="281803"/>
                    </a:cubicBezTo>
                    <a:cubicBezTo>
                      <a:pt x="146456" y="281803"/>
                      <a:pt x="130686" y="277856"/>
                      <a:pt x="116231" y="271278"/>
                    </a:cubicBezTo>
                    <a:cubicBezTo>
                      <a:pt x="116231" y="271278"/>
                      <a:pt x="114917" y="271278"/>
                      <a:pt x="113603" y="271278"/>
                    </a:cubicBezTo>
                    <a:cubicBezTo>
                      <a:pt x="112289" y="271278"/>
                      <a:pt x="110974" y="271278"/>
                      <a:pt x="109660" y="269962"/>
                    </a:cubicBezTo>
                    <a:cubicBezTo>
                      <a:pt x="91263" y="259438"/>
                      <a:pt x="76808" y="244966"/>
                      <a:pt x="66295" y="227863"/>
                    </a:cubicBezTo>
                    <a:cubicBezTo>
                      <a:pt x="64981" y="225232"/>
                      <a:pt x="63667" y="222601"/>
                      <a:pt x="64981" y="219969"/>
                    </a:cubicBezTo>
                    <a:cubicBezTo>
                      <a:pt x="58410" y="206813"/>
                      <a:pt x="53154" y="191026"/>
                      <a:pt x="51840" y="175239"/>
                    </a:cubicBezTo>
                    <a:cubicBezTo>
                      <a:pt x="50526" y="173923"/>
                      <a:pt x="49212" y="171292"/>
                      <a:pt x="49212" y="168661"/>
                    </a:cubicBezTo>
                    <a:cubicBezTo>
                      <a:pt x="49212" y="168661"/>
                      <a:pt x="49212" y="168661"/>
                      <a:pt x="49212" y="166029"/>
                    </a:cubicBezTo>
                    <a:cubicBezTo>
                      <a:pt x="49212" y="146295"/>
                      <a:pt x="54468" y="126561"/>
                      <a:pt x="63667" y="109458"/>
                    </a:cubicBezTo>
                    <a:cubicBezTo>
                      <a:pt x="64981" y="106827"/>
                      <a:pt x="67609" y="105511"/>
                      <a:pt x="68923" y="105511"/>
                    </a:cubicBezTo>
                    <a:cubicBezTo>
                      <a:pt x="78122" y="92355"/>
                      <a:pt x="88635" y="80515"/>
                      <a:pt x="101776" y="71306"/>
                    </a:cubicBezTo>
                    <a:cubicBezTo>
                      <a:pt x="101776" y="68674"/>
                      <a:pt x="103090" y="67359"/>
                      <a:pt x="105718" y="64728"/>
                    </a:cubicBezTo>
                    <a:cubicBezTo>
                      <a:pt x="122801" y="54203"/>
                      <a:pt x="143827" y="48940"/>
                      <a:pt x="163539" y="47625"/>
                    </a:cubicBezTo>
                    <a:close/>
                    <a:moveTo>
                      <a:pt x="167482" y="0"/>
                    </a:moveTo>
                    <a:cubicBezTo>
                      <a:pt x="259794" y="0"/>
                      <a:pt x="334963" y="75047"/>
                      <a:pt x="334963" y="167210"/>
                    </a:cubicBezTo>
                    <a:cubicBezTo>
                      <a:pt x="334963" y="218559"/>
                      <a:pt x="312544" y="264640"/>
                      <a:pt x="276938" y="294922"/>
                    </a:cubicBezTo>
                    <a:cubicBezTo>
                      <a:pt x="275619" y="294922"/>
                      <a:pt x="275619" y="294922"/>
                      <a:pt x="274301" y="296239"/>
                    </a:cubicBezTo>
                    <a:cubicBezTo>
                      <a:pt x="274301" y="296239"/>
                      <a:pt x="274301" y="296239"/>
                      <a:pt x="272982" y="298872"/>
                    </a:cubicBezTo>
                    <a:cubicBezTo>
                      <a:pt x="267707" y="302822"/>
                      <a:pt x="262432" y="306772"/>
                      <a:pt x="255838" y="310722"/>
                    </a:cubicBezTo>
                    <a:cubicBezTo>
                      <a:pt x="255838" y="310722"/>
                      <a:pt x="255838" y="310722"/>
                      <a:pt x="261113" y="302822"/>
                    </a:cubicBezTo>
                    <a:cubicBezTo>
                      <a:pt x="262432" y="301506"/>
                      <a:pt x="262432" y="297556"/>
                      <a:pt x="261113" y="296239"/>
                    </a:cubicBezTo>
                    <a:cubicBezTo>
                      <a:pt x="259794" y="294922"/>
                      <a:pt x="257157" y="294922"/>
                      <a:pt x="255838" y="296239"/>
                    </a:cubicBezTo>
                    <a:cubicBezTo>
                      <a:pt x="255838" y="296239"/>
                      <a:pt x="255838" y="296239"/>
                      <a:pt x="240013" y="319939"/>
                    </a:cubicBezTo>
                    <a:cubicBezTo>
                      <a:pt x="236057" y="321255"/>
                      <a:pt x="232101" y="322572"/>
                      <a:pt x="228144" y="323889"/>
                    </a:cubicBezTo>
                    <a:cubicBezTo>
                      <a:pt x="228144" y="323889"/>
                      <a:pt x="228144" y="323889"/>
                      <a:pt x="242651" y="302822"/>
                    </a:cubicBezTo>
                    <a:cubicBezTo>
                      <a:pt x="243969" y="301506"/>
                      <a:pt x="243969" y="297556"/>
                      <a:pt x="242651" y="296239"/>
                    </a:cubicBezTo>
                    <a:cubicBezTo>
                      <a:pt x="241332" y="294922"/>
                      <a:pt x="238694" y="294922"/>
                      <a:pt x="237376" y="296239"/>
                    </a:cubicBezTo>
                    <a:cubicBezTo>
                      <a:pt x="237376" y="296239"/>
                      <a:pt x="237376" y="296239"/>
                      <a:pt x="214957" y="329155"/>
                    </a:cubicBezTo>
                    <a:cubicBezTo>
                      <a:pt x="211001" y="330472"/>
                      <a:pt x="207044" y="330472"/>
                      <a:pt x="204407" y="331788"/>
                    </a:cubicBezTo>
                    <a:cubicBezTo>
                      <a:pt x="204407" y="331788"/>
                      <a:pt x="204407" y="331788"/>
                      <a:pt x="224188" y="302822"/>
                    </a:cubicBezTo>
                    <a:cubicBezTo>
                      <a:pt x="225507" y="302822"/>
                      <a:pt x="225507" y="301506"/>
                      <a:pt x="225507" y="300189"/>
                    </a:cubicBezTo>
                    <a:cubicBezTo>
                      <a:pt x="276938" y="277806"/>
                      <a:pt x="312544" y="226458"/>
                      <a:pt x="312544" y="167210"/>
                    </a:cubicBezTo>
                    <a:cubicBezTo>
                      <a:pt x="312544" y="88213"/>
                      <a:pt x="247926" y="22382"/>
                      <a:pt x="167482" y="22382"/>
                    </a:cubicBezTo>
                    <a:cubicBezTo>
                      <a:pt x="87037" y="22382"/>
                      <a:pt x="22419" y="88213"/>
                      <a:pt x="22419" y="167210"/>
                    </a:cubicBezTo>
                    <a:cubicBezTo>
                      <a:pt x="22419" y="226458"/>
                      <a:pt x="56706" y="276490"/>
                      <a:pt x="108137" y="300189"/>
                    </a:cubicBezTo>
                    <a:cubicBezTo>
                      <a:pt x="108137" y="300189"/>
                      <a:pt x="108137" y="300189"/>
                      <a:pt x="93631" y="318622"/>
                    </a:cubicBezTo>
                    <a:cubicBezTo>
                      <a:pt x="92312" y="317305"/>
                      <a:pt x="89675" y="315989"/>
                      <a:pt x="88356" y="315989"/>
                    </a:cubicBezTo>
                    <a:cubicBezTo>
                      <a:pt x="88356" y="315989"/>
                      <a:pt x="88356" y="315989"/>
                      <a:pt x="96269" y="302822"/>
                    </a:cubicBezTo>
                    <a:cubicBezTo>
                      <a:pt x="97587" y="301506"/>
                      <a:pt x="97587" y="297556"/>
                      <a:pt x="96269" y="296239"/>
                    </a:cubicBezTo>
                    <a:cubicBezTo>
                      <a:pt x="94950" y="294922"/>
                      <a:pt x="92312" y="294922"/>
                      <a:pt x="90994" y="296239"/>
                    </a:cubicBezTo>
                    <a:cubicBezTo>
                      <a:pt x="90994" y="296239"/>
                      <a:pt x="90994" y="296239"/>
                      <a:pt x="80444" y="312039"/>
                    </a:cubicBezTo>
                    <a:cubicBezTo>
                      <a:pt x="79125" y="310722"/>
                      <a:pt x="76487" y="309405"/>
                      <a:pt x="75169" y="308089"/>
                    </a:cubicBezTo>
                    <a:cubicBezTo>
                      <a:pt x="75169" y="308089"/>
                      <a:pt x="75169" y="308089"/>
                      <a:pt x="79125" y="302822"/>
                    </a:cubicBezTo>
                    <a:cubicBezTo>
                      <a:pt x="80444" y="301506"/>
                      <a:pt x="79125" y="297556"/>
                      <a:pt x="77806" y="296239"/>
                    </a:cubicBezTo>
                    <a:cubicBezTo>
                      <a:pt x="76487" y="294922"/>
                      <a:pt x="75169" y="294922"/>
                      <a:pt x="73850" y="296239"/>
                    </a:cubicBezTo>
                    <a:cubicBezTo>
                      <a:pt x="73850" y="296239"/>
                      <a:pt x="73850" y="296239"/>
                      <a:pt x="68575" y="302822"/>
                    </a:cubicBezTo>
                    <a:cubicBezTo>
                      <a:pt x="65937" y="301506"/>
                      <a:pt x="63300" y="298872"/>
                      <a:pt x="60662" y="297556"/>
                    </a:cubicBezTo>
                    <a:cubicBezTo>
                      <a:pt x="60662" y="296239"/>
                      <a:pt x="60662" y="296239"/>
                      <a:pt x="60662" y="296239"/>
                    </a:cubicBezTo>
                    <a:cubicBezTo>
                      <a:pt x="59344" y="294922"/>
                      <a:pt x="59344" y="294922"/>
                      <a:pt x="58025" y="294922"/>
                    </a:cubicBezTo>
                    <a:cubicBezTo>
                      <a:pt x="22419" y="264640"/>
                      <a:pt x="0" y="218559"/>
                      <a:pt x="0" y="167210"/>
                    </a:cubicBezTo>
                    <a:cubicBezTo>
                      <a:pt x="0" y="75047"/>
                      <a:pt x="75169" y="0"/>
                      <a:pt x="167482" y="0"/>
                    </a:cubicBez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5" name="íślíḋè-任意多边形: 形状 273"/>
              <p:cNvSpPr>
                <a:spLocks/>
              </p:cNvSpPr>
              <p:nvPr/>
            </p:nvSpPr>
            <p:spPr bwMode="auto">
              <a:xfrm>
                <a:off x="6608763" y="4133850"/>
                <a:ext cx="3175" cy="17463"/>
              </a:xfrm>
              <a:custGeom>
                <a:avLst/>
                <a:gdLst>
                  <a:gd name="T0" fmla="*/ 1 w 1"/>
                  <a:gd name="T1" fmla="*/ 5 h 5"/>
                  <a:gd name="T2" fmla="*/ 1 w 1"/>
                  <a:gd name="T3" fmla="*/ 5 h 5"/>
                  <a:gd name="T4" fmla="*/ 1 w 1"/>
                  <a:gd name="T5" fmla="*/ 5 h 5"/>
                  <a:gd name="T6" fmla="*/ 1 w 1"/>
                  <a:gd name="T7" fmla="*/ 4 h 5"/>
                  <a:gd name="T8" fmla="*/ 1 w 1"/>
                  <a:gd name="T9" fmla="*/ 4 h 5"/>
                  <a:gd name="T10" fmla="*/ 1 w 1"/>
                  <a:gd name="T11" fmla="*/ 4 h 5"/>
                  <a:gd name="T12" fmla="*/ 1 w 1"/>
                  <a:gd name="T13" fmla="*/ 4 h 5"/>
                  <a:gd name="T14" fmla="*/ 1 w 1"/>
                  <a:gd name="T15" fmla="*/ 4 h 5"/>
                  <a:gd name="T16" fmla="*/ 1 w 1"/>
                  <a:gd name="T17" fmla="*/ 4 h 5"/>
                  <a:gd name="T18" fmla="*/ 1 w 1"/>
                  <a:gd name="T19" fmla="*/ 3 h 5"/>
                  <a:gd name="T20" fmla="*/ 1 w 1"/>
                  <a:gd name="T21" fmla="*/ 4 h 5"/>
                  <a:gd name="T22" fmla="*/ 1 w 1"/>
                  <a:gd name="T23" fmla="*/ 3 h 5"/>
                  <a:gd name="T24" fmla="*/ 1 w 1"/>
                  <a:gd name="T25" fmla="*/ 3 h 5"/>
                  <a:gd name="T26" fmla="*/ 1 w 1"/>
                  <a:gd name="T27" fmla="*/ 3 h 5"/>
                  <a:gd name="T28" fmla="*/ 1 w 1"/>
                  <a:gd name="T29" fmla="*/ 3 h 5"/>
                  <a:gd name="T30" fmla="*/ 0 w 1"/>
                  <a:gd name="T31" fmla="*/ 2 h 5"/>
                  <a:gd name="T32" fmla="*/ 1 w 1"/>
                  <a:gd name="T33" fmla="*/ 3 h 5"/>
                  <a:gd name="T34" fmla="*/ 0 w 1"/>
                  <a:gd name="T35" fmla="*/ 2 h 5"/>
                  <a:gd name="T36" fmla="*/ 0 w 1"/>
                  <a:gd name="T37" fmla="*/ 1 h 5"/>
                  <a:gd name="T38" fmla="*/ 0 w 1"/>
                  <a:gd name="T39" fmla="*/ 2 h 5"/>
                  <a:gd name="T40" fmla="*/ 0 w 1"/>
                  <a:gd name="T41" fmla="*/ 1 h 5"/>
                  <a:gd name="T42" fmla="*/ 0 w 1"/>
                  <a:gd name="T43" fmla="*/ 1 h 5"/>
                  <a:gd name="T44" fmla="*/ 0 w 1"/>
                  <a:gd name="T45" fmla="*/ 1 h 5"/>
                  <a:gd name="T46" fmla="*/ 0 w 1"/>
                  <a:gd name="T47" fmla="*/ 1 h 5"/>
                  <a:gd name="T48" fmla="*/ 0 w 1"/>
                  <a:gd name="T49" fmla="*/ 1 h 5"/>
                  <a:gd name="T50" fmla="*/ 0 w 1"/>
                  <a:gd name="T51" fmla="*/ 1 h 5"/>
                  <a:gd name="T52" fmla="*/ 0 w 1"/>
                  <a:gd name="T53" fmla="*/ 1 h 5"/>
                  <a:gd name="T54" fmla="*/ 0 w 1"/>
                  <a:gd name="T55" fmla="*/ 0 h 5"/>
                  <a:gd name="T56" fmla="*/ 0 w 1"/>
                  <a:gd name="T57" fmla="*/ 0 h 5"/>
                  <a:gd name="T58" fmla="*/ 0 w 1"/>
                  <a:gd name="T5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 h="5">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0" y="2"/>
                    </a:moveTo>
                    <a:cubicBezTo>
                      <a:pt x="0" y="2"/>
                      <a:pt x="0" y="3"/>
                      <a:pt x="1" y="3"/>
                    </a:cubicBezTo>
                    <a:cubicBezTo>
                      <a:pt x="0" y="3"/>
                      <a:pt x="0" y="2"/>
                      <a:pt x="0" y="2"/>
                    </a:cubicBezTo>
                    <a:moveTo>
                      <a:pt x="0" y="1"/>
                    </a:moveTo>
                    <a:cubicBezTo>
                      <a:pt x="0" y="2"/>
                      <a:pt x="0" y="2"/>
                      <a:pt x="0" y="2"/>
                    </a:cubicBezTo>
                    <a:cubicBezTo>
                      <a:pt x="0" y="2"/>
                      <a:pt x="0" y="2"/>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0A5A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36" name="íślíḋè-任意多边形: 形状 358"/>
              <p:cNvSpPr>
                <a:spLocks/>
              </p:cNvSpPr>
              <p:nvPr/>
            </p:nvSpPr>
            <p:spPr bwMode="auto">
              <a:xfrm>
                <a:off x="5099460" y="3881231"/>
                <a:ext cx="413520" cy="411578"/>
              </a:xfrm>
              <a:custGeom>
                <a:avLst/>
                <a:gdLst>
                  <a:gd name="connsiteX0" fmla="*/ 210684 w 338138"/>
                  <a:gd name="connsiteY0" fmla="*/ 177800 h 336550"/>
                  <a:gd name="connsiteX1" fmla="*/ 207963 w 338138"/>
                  <a:gd name="connsiteY1" fmla="*/ 181928 h 336550"/>
                  <a:gd name="connsiteX2" fmla="*/ 207963 w 338138"/>
                  <a:gd name="connsiteY2" fmla="*/ 195686 h 336550"/>
                  <a:gd name="connsiteX3" fmla="*/ 210684 w 338138"/>
                  <a:gd name="connsiteY3" fmla="*/ 198438 h 336550"/>
                  <a:gd name="connsiteX4" fmla="*/ 243342 w 338138"/>
                  <a:gd name="connsiteY4" fmla="*/ 198438 h 336550"/>
                  <a:gd name="connsiteX5" fmla="*/ 246063 w 338138"/>
                  <a:gd name="connsiteY5" fmla="*/ 195686 h 336550"/>
                  <a:gd name="connsiteX6" fmla="*/ 246063 w 338138"/>
                  <a:gd name="connsiteY6" fmla="*/ 181928 h 336550"/>
                  <a:gd name="connsiteX7" fmla="*/ 243342 w 338138"/>
                  <a:gd name="connsiteY7" fmla="*/ 177800 h 336550"/>
                  <a:gd name="connsiteX8" fmla="*/ 210684 w 338138"/>
                  <a:gd name="connsiteY8" fmla="*/ 177800 h 336550"/>
                  <a:gd name="connsiteX9" fmla="*/ 94796 w 338138"/>
                  <a:gd name="connsiteY9" fmla="*/ 177800 h 336550"/>
                  <a:gd name="connsiteX10" fmla="*/ 92075 w 338138"/>
                  <a:gd name="connsiteY10" fmla="*/ 181928 h 336550"/>
                  <a:gd name="connsiteX11" fmla="*/ 92075 w 338138"/>
                  <a:gd name="connsiteY11" fmla="*/ 195686 h 336550"/>
                  <a:gd name="connsiteX12" fmla="*/ 94796 w 338138"/>
                  <a:gd name="connsiteY12" fmla="*/ 198438 h 336550"/>
                  <a:gd name="connsiteX13" fmla="*/ 127454 w 338138"/>
                  <a:gd name="connsiteY13" fmla="*/ 198438 h 336550"/>
                  <a:gd name="connsiteX14" fmla="*/ 130175 w 338138"/>
                  <a:gd name="connsiteY14" fmla="*/ 195686 h 336550"/>
                  <a:gd name="connsiteX15" fmla="*/ 130175 w 338138"/>
                  <a:gd name="connsiteY15" fmla="*/ 181928 h 336550"/>
                  <a:gd name="connsiteX16" fmla="*/ 127454 w 338138"/>
                  <a:gd name="connsiteY16" fmla="*/ 177800 h 336550"/>
                  <a:gd name="connsiteX17" fmla="*/ 94796 w 338138"/>
                  <a:gd name="connsiteY17" fmla="*/ 177800 h 336550"/>
                  <a:gd name="connsiteX18" fmla="*/ 120651 w 338138"/>
                  <a:gd name="connsiteY18" fmla="*/ 107950 h 336550"/>
                  <a:gd name="connsiteX19" fmla="*/ 106363 w 338138"/>
                  <a:gd name="connsiteY19" fmla="*/ 144463 h 336550"/>
                  <a:gd name="connsiteX20" fmla="*/ 231776 w 338138"/>
                  <a:gd name="connsiteY20" fmla="*/ 144463 h 336550"/>
                  <a:gd name="connsiteX21" fmla="*/ 217488 w 338138"/>
                  <a:gd name="connsiteY21" fmla="*/ 107950 h 336550"/>
                  <a:gd name="connsiteX22" fmla="*/ 117596 w 338138"/>
                  <a:gd name="connsiteY22" fmla="*/ 88900 h 336550"/>
                  <a:gd name="connsiteX23" fmla="*/ 220543 w 338138"/>
                  <a:gd name="connsiteY23" fmla="*/ 88900 h 336550"/>
                  <a:gd name="connsiteX24" fmla="*/ 240341 w 338138"/>
                  <a:gd name="connsiteY24" fmla="*/ 102065 h 336550"/>
                  <a:gd name="connsiteX25" fmla="*/ 256179 w 338138"/>
                  <a:gd name="connsiteY25" fmla="*/ 138925 h 336550"/>
                  <a:gd name="connsiteX26" fmla="*/ 258819 w 338138"/>
                  <a:gd name="connsiteY26" fmla="*/ 133660 h 336550"/>
                  <a:gd name="connsiteX27" fmla="*/ 261459 w 338138"/>
                  <a:gd name="connsiteY27" fmla="*/ 131027 h 336550"/>
                  <a:gd name="connsiteX28" fmla="*/ 279936 w 338138"/>
                  <a:gd name="connsiteY28" fmla="*/ 131027 h 336550"/>
                  <a:gd name="connsiteX29" fmla="*/ 282576 w 338138"/>
                  <a:gd name="connsiteY29" fmla="*/ 134976 h 336550"/>
                  <a:gd name="connsiteX30" fmla="*/ 282576 w 338138"/>
                  <a:gd name="connsiteY30" fmla="*/ 149457 h 336550"/>
                  <a:gd name="connsiteX31" fmla="*/ 279936 w 338138"/>
                  <a:gd name="connsiteY31" fmla="*/ 152090 h 336550"/>
                  <a:gd name="connsiteX32" fmla="*/ 262778 w 338138"/>
                  <a:gd name="connsiteY32" fmla="*/ 152090 h 336550"/>
                  <a:gd name="connsiteX33" fmla="*/ 270697 w 338138"/>
                  <a:gd name="connsiteY33" fmla="*/ 169204 h 336550"/>
                  <a:gd name="connsiteX34" fmla="*/ 273337 w 338138"/>
                  <a:gd name="connsiteY34" fmla="*/ 178420 h 336550"/>
                  <a:gd name="connsiteX35" fmla="*/ 273337 w 338138"/>
                  <a:gd name="connsiteY35" fmla="*/ 211331 h 336550"/>
                  <a:gd name="connsiteX36" fmla="*/ 257499 w 338138"/>
                  <a:gd name="connsiteY36" fmla="*/ 231078 h 336550"/>
                  <a:gd name="connsiteX37" fmla="*/ 257499 w 338138"/>
                  <a:gd name="connsiteY37" fmla="*/ 244243 h 336550"/>
                  <a:gd name="connsiteX38" fmla="*/ 250900 w 338138"/>
                  <a:gd name="connsiteY38" fmla="*/ 250825 h 336550"/>
                  <a:gd name="connsiteX39" fmla="*/ 229782 w 338138"/>
                  <a:gd name="connsiteY39" fmla="*/ 250825 h 336550"/>
                  <a:gd name="connsiteX40" fmla="*/ 223183 w 338138"/>
                  <a:gd name="connsiteY40" fmla="*/ 244243 h 336550"/>
                  <a:gd name="connsiteX41" fmla="*/ 223183 w 338138"/>
                  <a:gd name="connsiteY41" fmla="*/ 232395 h 336550"/>
                  <a:gd name="connsiteX42" fmla="*/ 114956 w 338138"/>
                  <a:gd name="connsiteY42" fmla="*/ 232395 h 336550"/>
                  <a:gd name="connsiteX43" fmla="*/ 114956 w 338138"/>
                  <a:gd name="connsiteY43" fmla="*/ 244243 h 336550"/>
                  <a:gd name="connsiteX44" fmla="*/ 108357 w 338138"/>
                  <a:gd name="connsiteY44" fmla="*/ 250825 h 336550"/>
                  <a:gd name="connsiteX45" fmla="*/ 87239 w 338138"/>
                  <a:gd name="connsiteY45" fmla="*/ 250825 h 336550"/>
                  <a:gd name="connsiteX46" fmla="*/ 80640 w 338138"/>
                  <a:gd name="connsiteY46" fmla="*/ 244243 h 336550"/>
                  <a:gd name="connsiteX47" fmla="*/ 80640 w 338138"/>
                  <a:gd name="connsiteY47" fmla="*/ 231078 h 336550"/>
                  <a:gd name="connsiteX48" fmla="*/ 64802 w 338138"/>
                  <a:gd name="connsiteY48" fmla="*/ 211331 h 336550"/>
                  <a:gd name="connsiteX49" fmla="*/ 64802 w 338138"/>
                  <a:gd name="connsiteY49" fmla="*/ 178420 h 336550"/>
                  <a:gd name="connsiteX50" fmla="*/ 67442 w 338138"/>
                  <a:gd name="connsiteY50" fmla="*/ 169204 h 336550"/>
                  <a:gd name="connsiteX51" fmla="*/ 75361 w 338138"/>
                  <a:gd name="connsiteY51" fmla="*/ 152090 h 336550"/>
                  <a:gd name="connsiteX52" fmla="*/ 58203 w 338138"/>
                  <a:gd name="connsiteY52" fmla="*/ 152090 h 336550"/>
                  <a:gd name="connsiteX53" fmla="*/ 55563 w 338138"/>
                  <a:gd name="connsiteY53" fmla="*/ 149457 h 336550"/>
                  <a:gd name="connsiteX54" fmla="*/ 55563 w 338138"/>
                  <a:gd name="connsiteY54" fmla="*/ 134976 h 336550"/>
                  <a:gd name="connsiteX55" fmla="*/ 58203 w 338138"/>
                  <a:gd name="connsiteY55" fmla="*/ 131027 h 336550"/>
                  <a:gd name="connsiteX56" fmla="*/ 76680 w 338138"/>
                  <a:gd name="connsiteY56" fmla="*/ 131027 h 336550"/>
                  <a:gd name="connsiteX57" fmla="*/ 79320 w 338138"/>
                  <a:gd name="connsiteY57" fmla="*/ 133660 h 336550"/>
                  <a:gd name="connsiteX58" fmla="*/ 81960 w 338138"/>
                  <a:gd name="connsiteY58" fmla="*/ 138925 h 336550"/>
                  <a:gd name="connsiteX59" fmla="*/ 97798 w 338138"/>
                  <a:gd name="connsiteY59" fmla="*/ 102065 h 336550"/>
                  <a:gd name="connsiteX60" fmla="*/ 117596 w 338138"/>
                  <a:gd name="connsiteY60" fmla="*/ 88900 h 336550"/>
                  <a:gd name="connsiteX61" fmla="*/ 69393 w 338138"/>
                  <a:gd name="connsiteY61" fmla="*/ 12700 h 336550"/>
                  <a:gd name="connsiteX62" fmla="*/ 12700 w 338138"/>
                  <a:gd name="connsiteY62" fmla="*/ 69392 h 336550"/>
                  <a:gd name="connsiteX63" fmla="*/ 12700 w 338138"/>
                  <a:gd name="connsiteY63" fmla="*/ 267158 h 336550"/>
                  <a:gd name="connsiteX64" fmla="*/ 69393 w 338138"/>
                  <a:gd name="connsiteY64" fmla="*/ 323850 h 336550"/>
                  <a:gd name="connsiteX65" fmla="*/ 267157 w 338138"/>
                  <a:gd name="connsiteY65" fmla="*/ 323850 h 336550"/>
                  <a:gd name="connsiteX66" fmla="*/ 323850 w 338138"/>
                  <a:gd name="connsiteY66" fmla="*/ 267158 h 336550"/>
                  <a:gd name="connsiteX67" fmla="*/ 323850 w 338138"/>
                  <a:gd name="connsiteY67" fmla="*/ 69392 h 336550"/>
                  <a:gd name="connsiteX68" fmla="*/ 267157 w 338138"/>
                  <a:gd name="connsiteY68" fmla="*/ 12700 h 336550"/>
                  <a:gd name="connsiteX69" fmla="*/ 69393 w 338138"/>
                  <a:gd name="connsiteY69" fmla="*/ 12700 h 336550"/>
                  <a:gd name="connsiteX70" fmla="*/ 70005 w 338138"/>
                  <a:gd name="connsiteY70" fmla="*/ 0 h 336550"/>
                  <a:gd name="connsiteX71" fmla="*/ 268133 w 338138"/>
                  <a:gd name="connsiteY71" fmla="*/ 0 h 336550"/>
                  <a:gd name="connsiteX72" fmla="*/ 338138 w 338138"/>
                  <a:gd name="connsiteY72" fmla="*/ 69676 h 336550"/>
                  <a:gd name="connsiteX73" fmla="*/ 338138 w 338138"/>
                  <a:gd name="connsiteY73" fmla="*/ 266874 h 336550"/>
                  <a:gd name="connsiteX74" fmla="*/ 268133 w 338138"/>
                  <a:gd name="connsiteY74" fmla="*/ 336550 h 336550"/>
                  <a:gd name="connsiteX75" fmla="*/ 70005 w 338138"/>
                  <a:gd name="connsiteY75" fmla="*/ 336550 h 336550"/>
                  <a:gd name="connsiteX76" fmla="*/ 0 w 338138"/>
                  <a:gd name="connsiteY76" fmla="*/ 266874 h 336550"/>
                  <a:gd name="connsiteX77" fmla="*/ 0 w 338138"/>
                  <a:gd name="connsiteY77" fmla="*/ 69676 h 336550"/>
                  <a:gd name="connsiteX78" fmla="*/ 70005 w 338138"/>
                  <a:gd name="connsiteY7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8138" h="336550">
                    <a:moveTo>
                      <a:pt x="210684" y="177800"/>
                    </a:moveTo>
                    <a:cubicBezTo>
                      <a:pt x="209324" y="177800"/>
                      <a:pt x="207963" y="179176"/>
                      <a:pt x="207963" y="181928"/>
                    </a:cubicBezTo>
                    <a:cubicBezTo>
                      <a:pt x="207963" y="181928"/>
                      <a:pt x="207963" y="181928"/>
                      <a:pt x="207963" y="195686"/>
                    </a:cubicBezTo>
                    <a:cubicBezTo>
                      <a:pt x="207963" y="197062"/>
                      <a:pt x="209324" y="198438"/>
                      <a:pt x="210684" y="198438"/>
                    </a:cubicBezTo>
                    <a:cubicBezTo>
                      <a:pt x="210684" y="198438"/>
                      <a:pt x="210684" y="198438"/>
                      <a:pt x="243342" y="198438"/>
                    </a:cubicBezTo>
                    <a:cubicBezTo>
                      <a:pt x="244702" y="198438"/>
                      <a:pt x="246063" y="197062"/>
                      <a:pt x="246063" y="195686"/>
                    </a:cubicBezTo>
                    <a:lnTo>
                      <a:pt x="246063" y="181928"/>
                    </a:lnTo>
                    <a:cubicBezTo>
                      <a:pt x="246063" y="179176"/>
                      <a:pt x="244702" y="177800"/>
                      <a:pt x="243342" y="177800"/>
                    </a:cubicBezTo>
                    <a:cubicBezTo>
                      <a:pt x="243342" y="177800"/>
                      <a:pt x="243342" y="177800"/>
                      <a:pt x="210684" y="177800"/>
                    </a:cubicBezTo>
                    <a:close/>
                    <a:moveTo>
                      <a:pt x="94796" y="177800"/>
                    </a:moveTo>
                    <a:cubicBezTo>
                      <a:pt x="93436" y="177800"/>
                      <a:pt x="92075" y="179176"/>
                      <a:pt x="92075" y="181928"/>
                    </a:cubicBezTo>
                    <a:cubicBezTo>
                      <a:pt x="92075" y="181928"/>
                      <a:pt x="92075" y="181928"/>
                      <a:pt x="92075" y="195686"/>
                    </a:cubicBezTo>
                    <a:cubicBezTo>
                      <a:pt x="92075" y="197062"/>
                      <a:pt x="93436" y="198438"/>
                      <a:pt x="94796" y="198438"/>
                    </a:cubicBezTo>
                    <a:cubicBezTo>
                      <a:pt x="94796" y="198438"/>
                      <a:pt x="94796" y="198438"/>
                      <a:pt x="127454" y="198438"/>
                    </a:cubicBezTo>
                    <a:cubicBezTo>
                      <a:pt x="128814" y="198438"/>
                      <a:pt x="130175" y="197062"/>
                      <a:pt x="130175" y="195686"/>
                    </a:cubicBezTo>
                    <a:lnTo>
                      <a:pt x="130175" y="181928"/>
                    </a:lnTo>
                    <a:cubicBezTo>
                      <a:pt x="130175" y="179176"/>
                      <a:pt x="128814" y="177800"/>
                      <a:pt x="127454" y="177800"/>
                    </a:cubicBezTo>
                    <a:cubicBezTo>
                      <a:pt x="127454" y="177800"/>
                      <a:pt x="127454" y="177800"/>
                      <a:pt x="94796" y="177800"/>
                    </a:cubicBezTo>
                    <a:close/>
                    <a:moveTo>
                      <a:pt x="120651" y="107950"/>
                    </a:moveTo>
                    <a:lnTo>
                      <a:pt x="106363" y="144463"/>
                    </a:lnTo>
                    <a:lnTo>
                      <a:pt x="231776" y="144463"/>
                    </a:lnTo>
                    <a:lnTo>
                      <a:pt x="217488" y="107950"/>
                    </a:lnTo>
                    <a:close/>
                    <a:moveTo>
                      <a:pt x="117596" y="88900"/>
                    </a:moveTo>
                    <a:cubicBezTo>
                      <a:pt x="117596" y="88900"/>
                      <a:pt x="117596" y="88900"/>
                      <a:pt x="220543" y="88900"/>
                    </a:cubicBezTo>
                    <a:cubicBezTo>
                      <a:pt x="229782" y="88900"/>
                      <a:pt x="237701" y="94166"/>
                      <a:pt x="240341" y="102065"/>
                    </a:cubicBezTo>
                    <a:cubicBezTo>
                      <a:pt x="240341" y="102065"/>
                      <a:pt x="240341" y="102065"/>
                      <a:pt x="256179" y="138925"/>
                    </a:cubicBezTo>
                    <a:cubicBezTo>
                      <a:pt x="256179" y="138925"/>
                      <a:pt x="256179" y="138925"/>
                      <a:pt x="258819" y="133660"/>
                    </a:cubicBezTo>
                    <a:cubicBezTo>
                      <a:pt x="258819" y="132343"/>
                      <a:pt x="260139" y="131027"/>
                      <a:pt x="261459" y="131027"/>
                    </a:cubicBezTo>
                    <a:cubicBezTo>
                      <a:pt x="261459" y="131027"/>
                      <a:pt x="261459" y="131027"/>
                      <a:pt x="279936" y="131027"/>
                    </a:cubicBezTo>
                    <a:cubicBezTo>
                      <a:pt x="281256" y="131027"/>
                      <a:pt x="282576" y="132343"/>
                      <a:pt x="282576" y="134976"/>
                    </a:cubicBezTo>
                    <a:cubicBezTo>
                      <a:pt x="282576" y="134976"/>
                      <a:pt x="282576" y="134976"/>
                      <a:pt x="282576" y="149457"/>
                    </a:cubicBezTo>
                    <a:cubicBezTo>
                      <a:pt x="282576" y="150774"/>
                      <a:pt x="281256" y="152090"/>
                      <a:pt x="279936" y="152090"/>
                    </a:cubicBezTo>
                    <a:cubicBezTo>
                      <a:pt x="279936" y="152090"/>
                      <a:pt x="279936" y="152090"/>
                      <a:pt x="262778" y="152090"/>
                    </a:cubicBezTo>
                    <a:cubicBezTo>
                      <a:pt x="262778" y="152090"/>
                      <a:pt x="262778" y="152090"/>
                      <a:pt x="270697" y="169204"/>
                    </a:cubicBezTo>
                    <a:cubicBezTo>
                      <a:pt x="273337" y="171837"/>
                      <a:pt x="273337" y="175786"/>
                      <a:pt x="273337" y="178420"/>
                    </a:cubicBezTo>
                    <a:cubicBezTo>
                      <a:pt x="273337" y="178420"/>
                      <a:pt x="273337" y="178420"/>
                      <a:pt x="273337" y="211331"/>
                    </a:cubicBezTo>
                    <a:cubicBezTo>
                      <a:pt x="273337" y="220546"/>
                      <a:pt x="266738" y="229762"/>
                      <a:pt x="257499" y="231078"/>
                    </a:cubicBezTo>
                    <a:cubicBezTo>
                      <a:pt x="257499" y="231078"/>
                      <a:pt x="257499" y="231078"/>
                      <a:pt x="257499" y="244243"/>
                    </a:cubicBezTo>
                    <a:cubicBezTo>
                      <a:pt x="257499" y="248192"/>
                      <a:pt x="254859" y="250825"/>
                      <a:pt x="250900" y="250825"/>
                    </a:cubicBezTo>
                    <a:cubicBezTo>
                      <a:pt x="250900" y="250825"/>
                      <a:pt x="250900" y="250825"/>
                      <a:pt x="229782" y="250825"/>
                    </a:cubicBezTo>
                    <a:cubicBezTo>
                      <a:pt x="225823" y="250825"/>
                      <a:pt x="223183" y="248192"/>
                      <a:pt x="223183" y="244243"/>
                    </a:cubicBezTo>
                    <a:cubicBezTo>
                      <a:pt x="223183" y="244243"/>
                      <a:pt x="223183" y="244243"/>
                      <a:pt x="223183" y="232395"/>
                    </a:cubicBezTo>
                    <a:cubicBezTo>
                      <a:pt x="223183" y="232395"/>
                      <a:pt x="223183" y="232395"/>
                      <a:pt x="114956" y="232395"/>
                    </a:cubicBezTo>
                    <a:cubicBezTo>
                      <a:pt x="114956" y="232395"/>
                      <a:pt x="114956" y="232395"/>
                      <a:pt x="114956" y="244243"/>
                    </a:cubicBezTo>
                    <a:cubicBezTo>
                      <a:pt x="114956" y="248192"/>
                      <a:pt x="112316" y="250825"/>
                      <a:pt x="108357" y="250825"/>
                    </a:cubicBezTo>
                    <a:cubicBezTo>
                      <a:pt x="108357" y="250825"/>
                      <a:pt x="108357" y="250825"/>
                      <a:pt x="87239" y="250825"/>
                    </a:cubicBezTo>
                    <a:cubicBezTo>
                      <a:pt x="83280" y="250825"/>
                      <a:pt x="80640" y="248192"/>
                      <a:pt x="80640" y="244243"/>
                    </a:cubicBezTo>
                    <a:cubicBezTo>
                      <a:pt x="80640" y="244243"/>
                      <a:pt x="80640" y="244243"/>
                      <a:pt x="80640" y="231078"/>
                    </a:cubicBezTo>
                    <a:cubicBezTo>
                      <a:pt x="71401" y="229762"/>
                      <a:pt x="64802" y="220546"/>
                      <a:pt x="64802" y="211331"/>
                    </a:cubicBezTo>
                    <a:cubicBezTo>
                      <a:pt x="64802" y="211331"/>
                      <a:pt x="64802" y="211331"/>
                      <a:pt x="64802" y="178420"/>
                    </a:cubicBezTo>
                    <a:cubicBezTo>
                      <a:pt x="64802" y="175786"/>
                      <a:pt x="64802" y="171837"/>
                      <a:pt x="67442" y="169204"/>
                    </a:cubicBezTo>
                    <a:cubicBezTo>
                      <a:pt x="67442" y="169204"/>
                      <a:pt x="67442" y="169204"/>
                      <a:pt x="75361" y="152090"/>
                    </a:cubicBezTo>
                    <a:cubicBezTo>
                      <a:pt x="75361" y="152090"/>
                      <a:pt x="75361" y="152090"/>
                      <a:pt x="58203" y="152090"/>
                    </a:cubicBezTo>
                    <a:cubicBezTo>
                      <a:pt x="56883" y="152090"/>
                      <a:pt x="55563" y="150774"/>
                      <a:pt x="55563" y="149457"/>
                    </a:cubicBezTo>
                    <a:cubicBezTo>
                      <a:pt x="55563" y="149457"/>
                      <a:pt x="55563" y="149457"/>
                      <a:pt x="55563" y="134976"/>
                    </a:cubicBezTo>
                    <a:cubicBezTo>
                      <a:pt x="55563" y="132343"/>
                      <a:pt x="56883" y="131027"/>
                      <a:pt x="58203" y="131027"/>
                    </a:cubicBezTo>
                    <a:cubicBezTo>
                      <a:pt x="58203" y="131027"/>
                      <a:pt x="58203" y="131027"/>
                      <a:pt x="76680" y="131027"/>
                    </a:cubicBezTo>
                    <a:cubicBezTo>
                      <a:pt x="78000" y="131027"/>
                      <a:pt x="79320" y="132343"/>
                      <a:pt x="79320" y="133660"/>
                    </a:cubicBezTo>
                    <a:cubicBezTo>
                      <a:pt x="79320" y="133660"/>
                      <a:pt x="79320" y="133660"/>
                      <a:pt x="81960" y="138925"/>
                    </a:cubicBezTo>
                    <a:cubicBezTo>
                      <a:pt x="81960" y="138925"/>
                      <a:pt x="81960" y="138925"/>
                      <a:pt x="97798" y="102065"/>
                    </a:cubicBezTo>
                    <a:cubicBezTo>
                      <a:pt x="100438" y="94166"/>
                      <a:pt x="108357" y="88900"/>
                      <a:pt x="117596" y="88900"/>
                    </a:cubicBezTo>
                    <a:close/>
                    <a:moveTo>
                      <a:pt x="69393" y="12700"/>
                    </a:moveTo>
                    <a:cubicBezTo>
                      <a:pt x="37750" y="12700"/>
                      <a:pt x="12700" y="37750"/>
                      <a:pt x="12700" y="69392"/>
                    </a:cubicBezTo>
                    <a:cubicBezTo>
                      <a:pt x="12700" y="69392"/>
                      <a:pt x="12700" y="69392"/>
                      <a:pt x="12700" y="267158"/>
                    </a:cubicBezTo>
                    <a:cubicBezTo>
                      <a:pt x="12700" y="298800"/>
                      <a:pt x="37750" y="323850"/>
                      <a:pt x="69393" y="323850"/>
                    </a:cubicBezTo>
                    <a:cubicBezTo>
                      <a:pt x="69393" y="323850"/>
                      <a:pt x="69393" y="323850"/>
                      <a:pt x="267157" y="323850"/>
                    </a:cubicBezTo>
                    <a:cubicBezTo>
                      <a:pt x="298800" y="323850"/>
                      <a:pt x="323850" y="298800"/>
                      <a:pt x="323850" y="267158"/>
                    </a:cubicBezTo>
                    <a:lnTo>
                      <a:pt x="323850" y="69392"/>
                    </a:lnTo>
                    <a:cubicBezTo>
                      <a:pt x="323850" y="37750"/>
                      <a:pt x="298800" y="12700"/>
                      <a:pt x="267157" y="12700"/>
                    </a:cubicBezTo>
                    <a:cubicBezTo>
                      <a:pt x="267157" y="12700"/>
                      <a:pt x="267157" y="12700"/>
                      <a:pt x="69393" y="12700"/>
                    </a:cubicBezTo>
                    <a:close/>
                    <a:moveTo>
                      <a:pt x="70005" y="0"/>
                    </a:moveTo>
                    <a:cubicBezTo>
                      <a:pt x="70005" y="0"/>
                      <a:pt x="70005" y="0"/>
                      <a:pt x="268133" y="0"/>
                    </a:cubicBezTo>
                    <a:cubicBezTo>
                      <a:pt x="306438" y="0"/>
                      <a:pt x="338138" y="31551"/>
                      <a:pt x="338138" y="69676"/>
                    </a:cubicBezTo>
                    <a:cubicBezTo>
                      <a:pt x="338138" y="69676"/>
                      <a:pt x="338138" y="69676"/>
                      <a:pt x="338138" y="266874"/>
                    </a:cubicBezTo>
                    <a:cubicBezTo>
                      <a:pt x="338138" y="304999"/>
                      <a:pt x="306438" y="336550"/>
                      <a:pt x="268133" y="336550"/>
                    </a:cubicBezTo>
                    <a:cubicBezTo>
                      <a:pt x="268133" y="336550"/>
                      <a:pt x="268133" y="336550"/>
                      <a:pt x="70005" y="336550"/>
                    </a:cubicBezTo>
                    <a:cubicBezTo>
                      <a:pt x="31700" y="336550"/>
                      <a:pt x="0" y="304999"/>
                      <a:pt x="0" y="266874"/>
                    </a:cubicBezTo>
                    <a:cubicBezTo>
                      <a:pt x="0" y="266874"/>
                      <a:pt x="0" y="266874"/>
                      <a:pt x="0" y="69676"/>
                    </a:cubicBezTo>
                    <a:cubicBezTo>
                      <a:pt x="0" y="31551"/>
                      <a:pt x="31700" y="0"/>
                      <a:pt x="70005" y="0"/>
                    </a:cubicBez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9" name="组合 8"/>
            <p:cNvGrpSpPr/>
            <p:nvPr/>
          </p:nvGrpSpPr>
          <p:grpSpPr>
            <a:xfrm>
              <a:off x="1289466" y="2359242"/>
              <a:ext cx="9613068" cy="2251276"/>
              <a:chOff x="1307468" y="2624665"/>
              <a:chExt cx="9613068" cy="2251276"/>
            </a:xfrm>
          </p:grpSpPr>
          <p:grpSp>
            <p:nvGrpSpPr>
              <p:cNvPr id="10" name="组合 9"/>
              <p:cNvGrpSpPr/>
              <p:nvPr/>
            </p:nvGrpSpPr>
            <p:grpSpPr>
              <a:xfrm>
                <a:off x="8170814" y="2624665"/>
                <a:ext cx="2749722" cy="2251276"/>
                <a:chOff x="8170814" y="1912116"/>
                <a:chExt cx="2749722" cy="2251276"/>
              </a:xfrm>
            </p:grpSpPr>
            <p:grpSp>
              <p:nvGrpSpPr>
                <p:cNvPr id="20" name="组合 19"/>
                <p:cNvGrpSpPr/>
                <p:nvPr/>
              </p:nvGrpSpPr>
              <p:grpSpPr>
                <a:xfrm>
                  <a:off x="8170814" y="1912116"/>
                  <a:ext cx="2611177" cy="2251276"/>
                  <a:chOff x="1193500" y="1491637"/>
                  <a:chExt cx="3761195" cy="2251276"/>
                </a:xfrm>
              </p:grpSpPr>
              <p:grpSp>
                <p:nvGrpSpPr>
                  <p:cNvPr id="22" name="组合 21"/>
                  <p:cNvGrpSpPr/>
                  <p:nvPr/>
                </p:nvGrpSpPr>
                <p:grpSpPr>
                  <a:xfrm>
                    <a:off x="1193500" y="1491637"/>
                    <a:ext cx="3761195" cy="927368"/>
                    <a:chOff x="1317257" y="1824875"/>
                    <a:chExt cx="3761195" cy="927368"/>
                  </a:xfrm>
                </p:grpSpPr>
                <p:sp>
                  <p:nvSpPr>
                    <p:cNvPr id="26" name="íślíḋè-文本框 377"/>
                    <p:cNvSpPr txBox="1"/>
                    <p:nvPr/>
                  </p:nvSpPr>
                  <p:spPr>
                    <a:xfrm>
                      <a:off x="1317257" y="2244412"/>
                      <a:ext cx="3761195" cy="507831"/>
                    </a:xfrm>
                    <a:prstGeom prst="rect">
                      <a:avLst/>
                    </a:prstGeom>
                    <a:noFill/>
                  </p:spPr>
                  <p:txBody>
                    <a:bodyPr wrap="square" lIns="0" tIns="0" rIns="0" bIns="0">
                      <a:noAutofit/>
                    </a:bodyPr>
                    <a:lstStyle/>
                    <a:p>
                      <a:pPr algn="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7" name="íślíḋè-Rectangle 24"/>
                    <p:cNvSpPr/>
                    <p:nvPr/>
                  </p:nvSpPr>
                  <p:spPr>
                    <a:xfrm>
                      <a:off x="1317257" y="1824875"/>
                      <a:ext cx="3761195" cy="307777"/>
                    </a:xfrm>
                    <a:prstGeom prst="rect">
                      <a:avLst/>
                    </a:prstGeom>
                  </p:spPr>
                  <p:txBody>
                    <a:bodyPr wrap="none" lIns="0" tIns="0" rIns="0" bIns="0">
                      <a:noAutofit/>
                    </a:bodyPr>
                    <a:lstStyle/>
                    <a:p>
                      <a:pPr algn="r"/>
                      <a:r>
                        <a:rPr lang="zh-CN" altLang="en-US" sz="2000" b="1">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Title text presets</a:t>
                      </a:r>
                    </a:p>
                  </p:txBody>
                </p:sp>
              </p:grpSp>
              <p:grpSp>
                <p:nvGrpSpPr>
                  <p:cNvPr id="23" name="组合 22"/>
                  <p:cNvGrpSpPr/>
                  <p:nvPr/>
                </p:nvGrpSpPr>
                <p:grpSpPr>
                  <a:xfrm>
                    <a:off x="1193500" y="2815545"/>
                    <a:ext cx="3761195" cy="927368"/>
                    <a:chOff x="1317257" y="1824875"/>
                    <a:chExt cx="3761195" cy="927368"/>
                  </a:xfrm>
                </p:grpSpPr>
                <p:sp>
                  <p:nvSpPr>
                    <p:cNvPr id="24" name="íślíḋè-文本框 375"/>
                    <p:cNvSpPr txBox="1"/>
                    <p:nvPr/>
                  </p:nvSpPr>
                  <p:spPr>
                    <a:xfrm>
                      <a:off x="1317257" y="2244412"/>
                      <a:ext cx="3761195" cy="507831"/>
                    </a:xfrm>
                    <a:prstGeom prst="rect">
                      <a:avLst/>
                    </a:prstGeom>
                    <a:noFill/>
                  </p:spPr>
                  <p:txBody>
                    <a:bodyPr wrap="square" lIns="0" tIns="0" rIns="0" bIns="0">
                      <a:noAutofit/>
                    </a:bodyPr>
                    <a:lstStyle/>
                    <a:p>
                      <a:pPr algn="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5" name="íślíḋè-Rectangle 22"/>
                    <p:cNvSpPr/>
                    <p:nvPr/>
                  </p:nvSpPr>
                  <p:spPr>
                    <a:xfrm>
                      <a:off x="1317257" y="1824875"/>
                      <a:ext cx="3761195" cy="307777"/>
                    </a:xfrm>
                    <a:prstGeom prst="rect">
                      <a:avLst/>
                    </a:prstGeom>
                  </p:spPr>
                  <p:txBody>
                    <a:bodyPr wrap="none" lIns="0" tIns="0" rIns="0" bIns="0">
                      <a:noAutofit/>
                    </a:bodyPr>
                    <a:lstStyle/>
                    <a:p>
                      <a:pPr algn="r"/>
                      <a:r>
                        <a:rPr lang="zh-CN" altLang="en-US" sz="2000" b="1">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Title text presets</a:t>
                      </a:r>
                    </a:p>
                  </p:txBody>
                </p:sp>
              </p:grpSp>
            </p:grpSp>
            <p:cxnSp>
              <p:nvCxnSpPr>
                <p:cNvPr id="21" name="íślíḋè-Straight Connector 18"/>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307468" y="2624665"/>
                <a:ext cx="2713719" cy="2251276"/>
                <a:chOff x="1307468" y="1697288"/>
                <a:chExt cx="2713719" cy="2251276"/>
              </a:xfrm>
            </p:grpSpPr>
            <p:grpSp>
              <p:nvGrpSpPr>
                <p:cNvPr id="12" name="组合 11"/>
                <p:cNvGrpSpPr/>
                <p:nvPr/>
              </p:nvGrpSpPr>
              <p:grpSpPr>
                <a:xfrm>
                  <a:off x="1410010" y="1697288"/>
                  <a:ext cx="2611177" cy="2251276"/>
                  <a:chOff x="1193500" y="1491637"/>
                  <a:chExt cx="3761195" cy="2251276"/>
                </a:xfrm>
              </p:grpSpPr>
              <p:grpSp>
                <p:nvGrpSpPr>
                  <p:cNvPr id="14" name="组合 13"/>
                  <p:cNvGrpSpPr/>
                  <p:nvPr/>
                </p:nvGrpSpPr>
                <p:grpSpPr>
                  <a:xfrm>
                    <a:off x="1193500" y="1491637"/>
                    <a:ext cx="3761195" cy="927368"/>
                    <a:chOff x="1317257" y="1824875"/>
                    <a:chExt cx="3761195" cy="927368"/>
                  </a:xfrm>
                </p:grpSpPr>
                <p:sp>
                  <p:nvSpPr>
                    <p:cNvPr id="18" name="íślíḋè-文本框 369"/>
                    <p:cNvSpPr txBox="1"/>
                    <p:nvPr/>
                  </p:nvSpPr>
                  <p:spPr>
                    <a:xfrm>
                      <a:off x="1317257" y="2244412"/>
                      <a:ext cx="3761195" cy="507831"/>
                    </a:xfrm>
                    <a:prstGeom prst="rect">
                      <a:avLst/>
                    </a:prstGeom>
                    <a:noFill/>
                  </p:spPr>
                  <p:txBody>
                    <a:bodyPr wrap="square" lIns="0" tIns="0" rIns="0" bIns="0">
                      <a:noAutofit/>
                    </a:bodyPr>
                    <a:lstStyle/>
                    <a:p>
                      <a:pP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9" name="íślíḋè-Rectangle 16"/>
                    <p:cNvSpPr/>
                    <p:nvPr/>
                  </p:nvSpPr>
                  <p:spPr>
                    <a:xfrm>
                      <a:off x="1317257" y="1824875"/>
                      <a:ext cx="3761195" cy="307777"/>
                    </a:xfrm>
                    <a:prstGeom prst="rect">
                      <a:avLst/>
                    </a:prstGeom>
                  </p:spPr>
                  <p:txBody>
                    <a:bodyPr wrap="none" lIns="0" tIns="0" rIns="0" bIns="0">
                      <a:noAutofit/>
                    </a:bodyPr>
                    <a:lstStyle/>
                    <a:p>
                      <a:r>
                        <a:rPr lang="zh-CN" altLang="en-US" sz="2000" b="1" dirty="0">
                          <a:solidFill>
                            <a:schemeClr val="accent1"/>
                          </a:solidFill>
                          <a:latin typeface="Tw Cen MT" panose="020B0602020104020603" pitchFamily="34" charset="0"/>
                          <a:ea typeface="Microsoft YaHei" panose="020B0503020204020204" pitchFamily="34" charset="-122"/>
                          <a:sym typeface="Tw Cen MT" panose="020B0602020104020603" pitchFamily="34" charset="0"/>
                        </a:rPr>
                        <a:t>Title text presets</a:t>
                      </a:r>
                    </a:p>
                  </p:txBody>
                </p:sp>
              </p:grpSp>
              <p:grpSp>
                <p:nvGrpSpPr>
                  <p:cNvPr id="15" name="组合 14"/>
                  <p:cNvGrpSpPr/>
                  <p:nvPr/>
                </p:nvGrpSpPr>
                <p:grpSpPr>
                  <a:xfrm>
                    <a:off x="1193500" y="2815545"/>
                    <a:ext cx="3761195" cy="927368"/>
                    <a:chOff x="1317257" y="1824875"/>
                    <a:chExt cx="3761195" cy="927368"/>
                  </a:xfrm>
                </p:grpSpPr>
                <p:sp>
                  <p:nvSpPr>
                    <p:cNvPr id="16" name="íślíḋè-文本框 367"/>
                    <p:cNvSpPr txBox="1"/>
                    <p:nvPr/>
                  </p:nvSpPr>
                  <p:spPr>
                    <a:xfrm>
                      <a:off x="1317257" y="2244412"/>
                      <a:ext cx="3761195" cy="507831"/>
                    </a:xfrm>
                    <a:prstGeom prst="rect">
                      <a:avLst/>
                    </a:prstGeom>
                    <a:noFill/>
                  </p:spPr>
                  <p:txBody>
                    <a:bodyPr wrap="square" lIns="0" tIns="0" rIns="0" bIns="0">
                      <a:noAutofit/>
                    </a:bodyPr>
                    <a:lstStyle/>
                    <a:p>
                      <a:pP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 name="íślíḋè-Rectangle 14"/>
                    <p:cNvSpPr/>
                    <p:nvPr/>
                  </p:nvSpPr>
                  <p:spPr>
                    <a:xfrm>
                      <a:off x="1317257" y="1824875"/>
                      <a:ext cx="3761195" cy="307777"/>
                    </a:xfrm>
                    <a:prstGeom prst="rect">
                      <a:avLst/>
                    </a:prstGeom>
                  </p:spPr>
                  <p:txBody>
                    <a:bodyPr wrap="none" lIns="0" tIns="0" rIns="0" bIns="0">
                      <a:noAutofit/>
                    </a:bodyPr>
                    <a:lstStyle/>
                    <a:p>
                      <a:r>
                        <a:rPr lang="zh-CN" altLang="en-US" sz="2000" b="1">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Title text presets</a:t>
                      </a:r>
                    </a:p>
                  </p:txBody>
                </p:sp>
              </p:grpSp>
            </p:grpSp>
            <p:cxnSp>
              <p:nvCxnSpPr>
                <p:cNvPr id="13" name="íślíḋè-Straight Connector 10"/>
                <p:cNvCxnSpPr/>
                <p:nvPr/>
              </p:nvCxnSpPr>
              <p:spPr>
                <a:xfrm>
                  <a:off x="1307468" y="2710116"/>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31755287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70000"/>
                </a:schemeClr>
              </a:gs>
              <a:gs pos="78000">
                <a:schemeClr val="accent5">
                  <a:alpha val="80000"/>
                </a:schemeClr>
              </a:gs>
              <a:gs pos="38000">
                <a:schemeClr val="accent3">
                  <a:alpha val="5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8" name="组合 7"/>
          <p:cNvGrpSpPr/>
          <p:nvPr/>
        </p:nvGrpSpPr>
        <p:grpSpPr>
          <a:xfrm>
            <a:off x="1376544" y="1397793"/>
            <a:ext cx="9755282" cy="4249082"/>
            <a:chOff x="1376544" y="1397793"/>
            <a:chExt cx="9755282" cy="4249082"/>
          </a:xfrm>
        </p:grpSpPr>
        <p:grpSp>
          <p:nvGrpSpPr>
            <p:cNvPr id="7" name="组合 6"/>
            <p:cNvGrpSpPr/>
            <p:nvPr/>
          </p:nvGrpSpPr>
          <p:grpSpPr>
            <a:xfrm>
              <a:off x="2047130" y="1397793"/>
              <a:ext cx="9084696" cy="4062413"/>
              <a:chOff x="2006490" y="1397793"/>
              <a:chExt cx="9084696" cy="4062413"/>
            </a:xfrm>
          </p:grpSpPr>
          <p:sp>
            <p:nvSpPr>
              <p:cNvPr id="14" name="椭圆 13"/>
              <p:cNvSpPr/>
              <p:nvPr/>
            </p:nvSpPr>
            <p:spPr>
              <a:xfrm>
                <a:off x="2006490" y="1397793"/>
                <a:ext cx="4089510" cy="4062413"/>
              </a:xfrm>
              <a:prstGeom prst="ellipse">
                <a:avLst/>
              </a:prstGeom>
              <a:gradFill flip="none" rotWithShape="1">
                <a:gsLst>
                  <a:gs pos="6000">
                    <a:schemeClr val="accent1"/>
                  </a:gs>
                  <a:gs pos="22000">
                    <a:schemeClr val="accent2"/>
                  </a:gs>
                  <a:gs pos="56840">
                    <a:schemeClr val="accent4"/>
                  </a:gs>
                  <a:gs pos="78000">
                    <a:schemeClr val="accent5"/>
                  </a:gs>
                  <a:gs pos="40000">
                    <a:schemeClr val="accent3"/>
                  </a:gs>
                  <a:gs pos="9100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 name="文本框 1"/>
              <p:cNvSpPr txBox="1"/>
              <p:nvPr/>
            </p:nvSpPr>
            <p:spPr>
              <a:xfrm>
                <a:off x="2275840" y="2105560"/>
                <a:ext cx="2692400" cy="2646878"/>
              </a:xfrm>
              <a:prstGeom prst="rect">
                <a:avLst/>
              </a:prstGeom>
              <a:noFill/>
            </p:spPr>
            <p:txBody>
              <a:bodyPr wrap="square" rtlCol="0">
                <a:spAutoFit/>
              </a:bodyPr>
              <a:lstStyle/>
              <a:p>
                <a:r>
                  <a:rPr lang="en-US" altLang="zh-CN"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03</a:t>
                </a:r>
                <a:endParaRPr lang="zh-CN" altLang="en-US"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4" name="直接连接符 3"/>
              <p:cNvCxnSpPr/>
              <p:nvPr/>
            </p:nvCxnSpPr>
            <p:spPr>
              <a:xfrm>
                <a:off x="4653825" y="1992720"/>
                <a:ext cx="0" cy="2872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034390" y="2053460"/>
                <a:ext cx="6056796" cy="2791499"/>
                <a:chOff x="1320800" y="1694845"/>
                <a:chExt cx="6056796" cy="2791499"/>
              </a:xfrm>
            </p:grpSpPr>
            <p:sp>
              <p:nvSpPr>
                <p:cNvPr id="23" name="文本框 22"/>
                <p:cNvSpPr txBox="1"/>
                <p:nvPr/>
              </p:nvSpPr>
              <p:spPr>
                <a:xfrm>
                  <a:off x="1320800" y="2603889"/>
                  <a:ext cx="6056796" cy="769441"/>
                </a:xfrm>
                <a:prstGeom prst="rect">
                  <a:avLst/>
                </a:prstGeom>
                <a:noFill/>
              </p:spPr>
              <p:txBody>
                <a:bodyPr wrap="square" rtlCol="0">
                  <a:spAutoFit/>
                </a:bodyPr>
                <a:lstStyle/>
                <a:p>
                  <a:r>
                    <a:rPr lang="zh-CN" altLang="en-US" sz="44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p>
              </p:txBody>
            </p:sp>
            <p:sp>
              <p:nvSpPr>
                <p:cNvPr id="24" name="文本框 23"/>
                <p:cNvSpPr txBox="1"/>
                <p:nvPr/>
              </p:nvSpPr>
              <p:spPr>
                <a:xfrm>
                  <a:off x="1320800" y="1694845"/>
                  <a:ext cx="5140960" cy="523220"/>
                </a:xfrm>
                <a:prstGeom prst="rect">
                  <a:avLst/>
                </a:prstGeom>
                <a:noFill/>
              </p:spPr>
              <p:txBody>
                <a:bodyPr wrap="square" rtlCol="0">
                  <a:spAutoFit/>
                </a:bodyPr>
                <a:lstStyle/>
                <a:p>
                  <a:r>
                    <a:rPr lang="en-US" altLang="zh-CN"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ADD YOUR TITLE HERE</a:t>
                  </a:r>
                  <a:endParaRPr lang="zh-CN" altLang="en-US"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MH_Title"/>
                <p:cNvSpPr txBox="1">
                  <a:spLocks noChangeArrowheads="1"/>
                </p:cNvSpPr>
                <p:nvPr>
                  <p:custDataLst>
                    <p:tags r:id="rId2"/>
                  </p:custDataLst>
                </p:nvPr>
              </p:nvSpPr>
              <p:spPr bwMode="auto">
                <a:xfrm>
                  <a:off x="1414905" y="3536881"/>
                  <a:ext cx="4645349" cy="9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nSpc>
                      <a:spcPct val="150000"/>
                    </a:lnSpc>
                  </a:pPr>
                  <a:r>
                    <a:rPr lang="zh-CN" altLang="en-US" sz="12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text, click here to replace text Click here to replace text, click here to replace text Click here Click here to replace text Click here to replace text click here</a:t>
                  </a:r>
                </a:p>
              </p:txBody>
            </p:sp>
          </p:grpSp>
        </p:grpSp>
        <p:sp>
          <p:nvSpPr>
            <p:cNvPr id="27" name="文本框 26"/>
            <p:cNvSpPr txBox="1"/>
            <p:nvPr/>
          </p:nvSpPr>
          <p:spPr>
            <a:xfrm>
              <a:off x="1376544" y="1843950"/>
              <a:ext cx="2674921"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GRADUAL</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文本框 27"/>
            <p:cNvSpPr txBox="1"/>
            <p:nvPr/>
          </p:nvSpPr>
          <p:spPr>
            <a:xfrm>
              <a:off x="2651760" y="5123655"/>
              <a:ext cx="2042706"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Change</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1204567337"/>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491" y="661632"/>
            <a:ext cx="11527979" cy="5550053"/>
            <a:chOff x="-7491" y="661632"/>
            <a:chExt cx="11527979" cy="5550053"/>
          </a:xfrm>
        </p:grpSpPr>
        <p:grpSp>
          <p:nvGrpSpPr>
            <p:cNvPr id="7" name="77256739-c9f2-4ee4-9cba-68b0e779795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 y="661632"/>
              <a:ext cx="11520487" cy="5550053"/>
              <a:chOff x="1" y="661632"/>
              <a:chExt cx="11520487" cy="5550053"/>
            </a:xfrm>
          </p:grpSpPr>
          <p:sp>
            <p:nvSpPr>
              <p:cNvPr id="8" name="îṧlîḑé">
                <a:extLst>
                  <a:ext uri="{FF2B5EF4-FFF2-40B4-BE49-F238E27FC236}">
                    <a16:creationId xmlns:a16="http://schemas.microsoft.com/office/drawing/2014/main" id="{D667D159-3892-482D-BF92-ED42CF591505}"/>
                  </a:ext>
                </a:extLst>
              </p:cNvPr>
              <p:cNvSpPr/>
              <p:nvPr/>
            </p:nvSpPr>
            <p:spPr>
              <a:xfrm>
                <a:off x="1" y="661632"/>
                <a:ext cx="6283091" cy="5550053"/>
              </a:xfrm>
              <a:custGeom>
                <a:avLst/>
                <a:gdLst>
                  <a:gd name="connsiteX0" fmla="*/ 0 w 6283091"/>
                  <a:gd name="connsiteY0" fmla="*/ 0 h 5245253"/>
                  <a:gd name="connsiteX1" fmla="*/ 6283091 w 6283091"/>
                  <a:gd name="connsiteY1" fmla="*/ 1308433 h 5245253"/>
                  <a:gd name="connsiteX2" fmla="*/ 6283091 w 6283091"/>
                  <a:gd name="connsiteY2" fmla="*/ 4109275 h 5245253"/>
                  <a:gd name="connsiteX3" fmla="*/ 0 w 6283091"/>
                  <a:gd name="connsiteY3" fmla="*/ 5245253 h 5245253"/>
                  <a:gd name="connsiteX0" fmla="*/ 0 w 6283091"/>
                  <a:gd name="connsiteY0" fmla="*/ 0 h 5390396"/>
                  <a:gd name="connsiteX1" fmla="*/ 6283091 w 6283091"/>
                  <a:gd name="connsiteY1" fmla="*/ 1453576 h 5390396"/>
                  <a:gd name="connsiteX2" fmla="*/ 6283091 w 6283091"/>
                  <a:gd name="connsiteY2" fmla="*/ 4254418 h 5390396"/>
                  <a:gd name="connsiteX3" fmla="*/ 0 w 6283091"/>
                  <a:gd name="connsiteY3" fmla="*/ 5390396 h 5390396"/>
                  <a:gd name="connsiteX4" fmla="*/ 0 w 6283091"/>
                  <a:gd name="connsiteY4" fmla="*/ 0 h 5390396"/>
                  <a:gd name="connsiteX0" fmla="*/ 0 w 6283091"/>
                  <a:gd name="connsiteY0" fmla="*/ 0 h 5550053"/>
                  <a:gd name="connsiteX1" fmla="*/ 6283091 w 6283091"/>
                  <a:gd name="connsiteY1" fmla="*/ 1453576 h 5550053"/>
                  <a:gd name="connsiteX2" fmla="*/ 6283091 w 6283091"/>
                  <a:gd name="connsiteY2" fmla="*/ 4254418 h 5550053"/>
                  <a:gd name="connsiteX3" fmla="*/ 0 w 6283091"/>
                  <a:gd name="connsiteY3" fmla="*/ 5550053 h 5550053"/>
                  <a:gd name="connsiteX4" fmla="*/ 0 w 6283091"/>
                  <a:gd name="connsiteY4" fmla="*/ 0 h 5550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3091" h="5550053">
                    <a:moveTo>
                      <a:pt x="0" y="0"/>
                    </a:moveTo>
                    <a:lnTo>
                      <a:pt x="6283091" y="1453576"/>
                    </a:lnTo>
                    <a:lnTo>
                      <a:pt x="6283091" y="4254418"/>
                    </a:lnTo>
                    <a:lnTo>
                      <a:pt x="0" y="5550053"/>
                    </a:lnTo>
                    <a:lnTo>
                      <a:pt x="0" y="0"/>
                    </a:lnTo>
                    <a:close/>
                  </a:path>
                </a:pathLst>
              </a:cu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ïśḻîḍe">
                <a:extLst>
                  <a:ext uri="{FF2B5EF4-FFF2-40B4-BE49-F238E27FC236}">
                    <a16:creationId xmlns:a16="http://schemas.microsoft.com/office/drawing/2014/main" id="{EDA15753-513B-4637-8B94-EEA165F1B886}"/>
                  </a:ext>
                </a:extLst>
              </p:cNvPr>
              <p:cNvSpPr/>
              <p:nvPr/>
            </p:nvSpPr>
            <p:spPr>
              <a:xfrm>
                <a:off x="1" y="806775"/>
                <a:ext cx="6283091" cy="5245253"/>
              </a:xfrm>
              <a:custGeom>
                <a:avLst/>
                <a:gdLst>
                  <a:gd name="connsiteX0" fmla="*/ 0 w 6283091"/>
                  <a:gd name="connsiteY0" fmla="*/ 0 h 5245253"/>
                  <a:gd name="connsiteX1" fmla="*/ 6283091 w 6283091"/>
                  <a:gd name="connsiteY1" fmla="*/ 1308433 h 5245253"/>
                  <a:gd name="connsiteX2" fmla="*/ 6283091 w 6283091"/>
                  <a:gd name="connsiteY2" fmla="*/ 4109275 h 5245253"/>
                  <a:gd name="connsiteX3" fmla="*/ 0 w 6283091"/>
                  <a:gd name="connsiteY3" fmla="*/ 5245253 h 5245253"/>
                </a:gdLst>
                <a:ahLst/>
                <a:cxnLst>
                  <a:cxn ang="0">
                    <a:pos x="connsiteX0" y="connsiteY0"/>
                  </a:cxn>
                  <a:cxn ang="0">
                    <a:pos x="connsiteX1" y="connsiteY1"/>
                  </a:cxn>
                  <a:cxn ang="0">
                    <a:pos x="connsiteX2" y="connsiteY2"/>
                  </a:cxn>
                  <a:cxn ang="0">
                    <a:pos x="connsiteX3" y="connsiteY3"/>
                  </a:cxn>
                </a:cxnLst>
                <a:rect l="l" t="t" r="r" b="b"/>
                <a:pathLst>
                  <a:path w="6283091" h="5245253">
                    <a:moveTo>
                      <a:pt x="0" y="0"/>
                    </a:moveTo>
                    <a:lnTo>
                      <a:pt x="6283091" y="1308433"/>
                    </a:lnTo>
                    <a:lnTo>
                      <a:pt x="6283091" y="4109275"/>
                    </a:lnTo>
                    <a:lnTo>
                      <a:pt x="0" y="5245253"/>
                    </a:lnTo>
                    <a:close/>
                  </a:path>
                </a:pathLst>
              </a:custGeom>
              <a:blipFill dpi="0" rotWithShape="1">
                <a:blip r:embed="rId4"/>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íş1íḋè">
                <a:extLst>
                  <a:ext uri="{FF2B5EF4-FFF2-40B4-BE49-F238E27FC236}">
                    <a16:creationId xmlns:a16="http://schemas.microsoft.com/office/drawing/2014/main" id="{C3FA73E5-39F5-41BE-B3FD-33F39885C66F}"/>
                  </a:ext>
                </a:extLst>
              </p:cNvPr>
              <p:cNvSpPr/>
              <p:nvPr/>
            </p:nvSpPr>
            <p:spPr>
              <a:xfrm>
                <a:off x="6347978" y="2112842"/>
                <a:ext cx="647145" cy="647145"/>
              </a:xfrm>
              <a:prstGeom prst="roundRect">
                <a:avLst/>
              </a:prstGeom>
              <a:solidFill>
                <a:schemeClr val="bg1"/>
              </a:solidFill>
              <a:ln w="12700" cap="flat">
                <a:solidFill>
                  <a:schemeClr val="bg1">
                    <a:lumMod val="75000"/>
                  </a:schemeClr>
                </a:solidFill>
                <a:miter lim="400000"/>
              </a:ln>
              <a:effectLst/>
            </p:spPr>
            <p:txBody>
              <a:bodyPr wrap="square" lIns="91440" tIns="45720" rIns="91440" bIns="45720" anchor="ctr">
                <a:normAutofit/>
              </a:body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1" name="ïŝļïḍê">
                <a:extLst>
                  <a:ext uri="{FF2B5EF4-FFF2-40B4-BE49-F238E27FC236}">
                    <a16:creationId xmlns:a16="http://schemas.microsoft.com/office/drawing/2014/main" id="{83DD30AC-D833-4A9F-9D79-EA24E47CD428}"/>
                  </a:ext>
                </a:extLst>
              </p:cNvPr>
              <p:cNvSpPr/>
              <p:nvPr/>
            </p:nvSpPr>
            <p:spPr>
              <a:xfrm>
                <a:off x="6492734" y="2272109"/>
                <a:ext cx="357633" cy="328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accent1"/>
              </a:solidFill>
              <a:ln w="12700" cap="flat">
                <a:noFill/>
                <a:miter lim="400000"/>
              </a:ln>
              <a:effectLst/>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2" name="îşļíḓé">
                <a:extLst>
                  <a:ext uri="{FF2B5EF4-FFF2-40B4-BE49-F238E27FC236}">
                    <a16:creationId xmlns:a16="http://schemas.microsoft.com/office/drawing/2014/main" id="{5A0C6F8C-EE9B-4621-A7CA-E3D8E6BC1213}"/>
                  </a:ext>
                </a:extLst>
              </p:cNvPr>
              <p:cNvSpPr/>
              <p:nvPr/>
            </p:nvSpPr>
            <p:spPr>
              <a:xfrm>
                <a:off x="6347978" y="2831475"/>
                <a:ext cx="647145" cy="647145"/>
              </a:xfrm>
              <a:prstGeom prst="roundRect">
                <a:avLst/>
              </a:prstGeom>
              <a:solidFill>
                <a:schemeClr val="bg1"/>
              </a:solidFill>
              <a:ln w="12700" cap="flat">
                <a:solidFill>
                  <a:schemeClr val="bg1">
                    <a:lumMod val="75000"/>
                  </a:schemeClr>
                </a:solidFill>
                <a:miter lim="400000"/>
              </a:ln>
              <a:effectLst/>
            </p:spPr>
            <p:txBody>
              <a:bodyPr wrap="square" lIns="91440" tIns="45720" rIns="91440" bIns="45720" anchor="ctr">
                <a:normAutofit/>
              </a:body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3" name="íṥļïḓe">
                <a:extLst>
                  <a:ext uri="{FF2B5EF4-FFF2-40B4-BE49-F238E27FC236}">
                    <a16:creationId xmlns:a16="http://schemas.microsoft.com/office/drawing/2014/main" id="{175BA586-FB44-46B5-97CD-C4B044719291}"/>
                  </a:ext>
                </a:extLst>
              </p:cNvPr>
              <p:cNvSpPr/>
              <p:nvPr/>
            </p:nvSpPr>
            <p:spPr>
              <a:xfrm>
                <a:off x="6347978" y="3550109"/>
                <a:ext cx="647145" cy="647145"/>
              </a:xfrm>
              <a:prstGeom prst="roundRect">
                <a:avLst/>
              </a:prstGeom>
              <a:solidFill>
                <a:schemeClr val="bg1"/>
              </a:solidFill>
              <a:ln w="12700" cap="flat">
                <a:solidFill>
                  <a:schemeClr val="bg1">
                    <a:lumMod val="75000"/>
                  </a:schemeClr>
                </a:solidFill>
                <a:miter lim="400000"/>
              </a:ln>
              <a:effectLst/>
            </p:spPr>
            <p:txBody>
              <a:bodyPr wrap="square" lIns="91440" tIns="45720" rIns="91440" bIns="45720" anchor="ctr">
                <a:normAutofit/>
              </a:body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4" name="iś1ïḑe">
                <a:extLst>
                  <a:ext uri="{FF2B5EF4-FFF2-40B4-BE49-F238E27FC236}">
                    <a16:creationId xmlns:a16="http://schemas.microsoft.com/office/drawing/2014/main" id="{A71263A5-6086-41BF-AE5C-5D62E9ABF565}"/>
                  </a:ext>
                </a:extLst>
              </p:cNvPr>
              <p:cNvSpPr/>
              <p:nvPr/>
            </p:nvSpPr>
            <p:spPr>
              <a:xfrm>
                <a:off x="6347978" y="4268742"/>
                <a:ext cx="647145" cy="647145"/>
              </a:xfrm>
              <a:prstGeom prst="roundRect">
                <a:avLst/>
              </a:prstGeom>
              <a:solidFill>
                <a:schemeClr val="bg1"/>
              </a:solidFill>
              <a:ln w="12700" cap="flat">
                <a:solidFill>
                  <a:schemeClr val="bg1">
                    <a:lumMod val="75000"/>
                  </a:schemeClr>
                </a:solidFill>
                <a:miter lim="400000"/>
              </a:ln>
              <a:effectLst/>
            </p:spPr>
            <p:txBody>
              <a:bodyPr wrap="square" lIns="91440" tIns="45720" rIns="91440" bIns="45720" anchor="ctr">
                <a:normAutofit/>
              </a:body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5" name="íSļíḓe">
                <a:extLst>
                  <a:ext uri="{FF2B5EF4-FFF2-40B4-BE49-F238E27FC236}">
                    <a16:creationId xmlns:a16="http://schemas.microsoft.com/office/drawing/2014/main" id="{0419EC81-0E38-4C31-8B56-D330F8E59025}"/>
                  </a:ext>
                </a:extLst>
              </p:cNvPr>
              <p:cNvSpPr txBox="1"/>
              <p:nvPr/>
            </p:nvSpPr>
            <p:spPr>
              <a:xfrm>
                <a:off x="7139879" y="2183243"/>
                <a:ext cx="4380609" cy="506342"/>
              </a:xfrm>
              <a:prstGeom prst="rect">
                <a:avLst/>
              </a:prstGeom>
              <a:noFill/>
            </p:spPr>
            <p:txBody>
              <a:bodyPr wrap="square" lIns="91440" tIns="45720" rIns="91440" bIns="45720" anchor="ctr">
                <a:noAutofit/>
              </a:bodyPr>
              <a:lstStyle/>
              <a:p>
                <a:pPr>
                  <a:lnSpc>
                    <a:spcPct val="120000"/>
                  </a:lnSpc>
                </a:pPr>
                <a:r>
                  <a:rPr lang="zh-CN" altLang="en-US"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Click to enter your text, click enter</a:t>
                </a:r>
                <a:endParaRPr lang="en-US" altLang="zh-CN"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îs1îdé">
                <a:extLst>
                  <a:ext uri="{FF2B5EF4-FFF2-40B4-BE49-F238E27FC236}">
                    <a16:creationId xmlns:a16="http://schemas.microsoft.com/office/drawing/2014/main" id="{82C224CF-385F-4072-B90D-EDA9327EBEB0}"/>
                  </a:ext>
                </a:extLst>
              </p:cNvPr>
              <p:cNvSpPr txBox="1"/>
              <p:nvPr/>
            </p:nvSpPr>
            <p:spPr>
              <a:xfrm>
                <a:off x="7139879" y="2968172"/>
                <a:ext cx="4380609" cy="506342"/>
              </a:xfrm>
              <a:prstGeom prst="rect">
                <a:avLst/>
              </a:prstGeom>
              <a:noFill/>
            </p:spPr>
            <p:txBody>
              <a:bodyPr wrap="square" lIns="91440" tIns="45720" rIns="91440" bIns="45720" anchor="ctr">
                <a:noAutofit/>
              </a:bodyPr>
              <a:lstStyle/>
              <a:p>
                <a:pPr>
                  <a:lnSpc>
                    <a:spcPct val="120000"/>
                  </a:lnSpc>
                </a:pPr>
                <a:r>
                  <a:rPr lang="zh-CN" altLang="en-US"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Click to enter your text, click enter</a:t>
                </a:r>
                <a:endParaRPr lang="en-US" altLang="zh-CN"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 name="îṧľíďé">
                <a:extLst>
                  <a:ext uri="{FF2B5EF4-FFF2-40B4-BE49-F238E27FC236}">
                    <a16:creationId xmlns:a16="http://schemas.microsoft.com/office/drawing/2014/main" id="{5897FF7C-1591-4F79-9BC5-F21B115C5641}"/>
                  </a:ext>
                </a:extLst>
              </p:cNvPr>
              <p:cNvSpPr txBox="1"/>
              <p:nvPr/>
            </p:nvSpPr>
            <p:spPr>
              <a:xfrm>
                <a:off x="7139879" y="3688859"/>
                <a:ext cx="4380609" cy="506342"/>
              </a:xfrm>
              <a:prstGeom prst="rect">
                <a:avLst/>
              </a:prstGeom>
              <a:noFill/>
            </p:spPr>
            <p:txBody>
              <a:bodyPr wrap="square" lIns="91440" tIns="45720" rIns="91440" bIns="45720" anchor="ctr">
                <a:noAutofit/>
              </a:bodyPr>
              <a:lstStyle/>
              <a:p>
                <a:pPr>
                  <a:lnSpc>
                    <a:spcPct val="120000"/>
                  </a:lnSpc>
                </a:pPr>
                <a:r>
                  <a:rPr lang="zh-CN" altLang="en-US"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Click to enter your text, click enter</a:t>
                </a:r>
                <a:endParaRPr lang="en-US" altLang="zh-CN"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8" name="ïṩļíḋê">
                <a:extLst>
                  <a:ext uri="{FF2B5EF4-FFF2-40B4-BE49-F238E27FC236}">
                    <a16:creationId xmlns:a16="http://schemas.microsoft.com/office/drawing/2014/main" id="{1257C043-51F4-42AF-8F8E-7B58569C6A98}"/>
                  </a:ext>
                </a:extLst>
              </p:cNvPr>
              <p:cNvSpPr txBox="1"/>
              <p:nvPr/>
            </p:nvSpPr>
            <p:spPr>
              <a:xfrm>
                <a:off x="7139879" y="4339143"/>
                <a:ext cx="4380609" cy="506342"/>
              </a:xfrm>
              <a:prstGeom prst="rect">
                <a:avLst/>
              </a:prstGeom>
              <a:noFill/>
            </p:spPr>
            <p:txBody>
              <a:bodyPr wrap="square" lIns="91440" tIns="45720" rIns="91440" bIns="45720" anchor="ctr">
                <a:noAutofit/>
              </a:bodyPr>
              <a:lstStyle/>
              <a:p>
                <a:pPr>
                  <a:lnSpc>
                    <a:spcPct val="120000"/>
                  </a:lnSpc>
                </a:pPr>
                <a:r>
                  <a:rPr lang="zh-CN" altLang="en-US"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Click to enter your text, click enter</a:t>
                </a:r>
                <a:endParaRPr lang="en-US" altLang="zh-CN"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9" name="îṣliḋê">
                <a:extLst>
                  <a:ext uri="{FF2B5EF4-FFF2-40B4-BE49-F238E27FC236}">
                    <a16:creationId xmlns:a16="http://schemas.microsoft.com/office/drawing/2014/main" id="{F660CEA4-0436-49C2-B122-FADA6E6F3CF6}"/>
                  </a:ext>
                </a:extLst>
              </p:cNvPr>
              <p:cNvSpPr/>
              <p:nvPr/>
            </p:nvSpPr>
            <p:spPr>
              <a:xfrm>
                <a:off x="6492734" y="2990742"/>
                <a:ext cx="357633" cy="328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accent1"/>
              </a:solidFill>
              <a:ln w="12700" cap="flat">
                <a:noFill/>
                <a:miter lim="400000"/>
              </a:ln>
              <a:effectLst/>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0" name="ís1îḑè">
                <a:extLst>
                  <a:ext uri="{FF2B5EF4-FFF2-40B4-BE49-F238E27FC236}">
                    <a16:creationId xmlns:a16="http://schemas.microsoft.com/office/drawing/2014/main" id="{B1951BA1-255D-47BA-AF3F-F3546C69590B}"/>
                  </a:ext>
                </a:extLst>
              </p:cNvPr>
              <p:cNvSpPr/>
              <p:nvPr/>
            </p:nvSpPr>
            <p:spPr>
              <a:xfrm>
                <a:off x="6492734" y="3709375"/>
                <a:ext cx="357633" cy="328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accent1"/>
              </a:solidFill>
              <a:ln w="12700" cap="flat">
                <a:noFill/>
                <a:miter lim="400000"/>
              </a:ln>
              <a:effectLst/>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1" name="iś1îďé">
                <a:extLst>
                  <a:ext uri="{FF2B5EF4-FFF2-40B4-BE49-F238E27FC236}">
                    <a16:creationId xmlns:a16="http://schemas.microsoft.com/office/drawing/2014/main" id="{78946AEA-BE4E-4D42-98F6-8829532A4BB9}"/>
                  </a:ext>
                </a:extLst>
              </p:cNvPr>
              <p:cNvSpPr/>
              <p:nvPr/>
            </p:nvSpPr>
            <p:spPr>
              <a:xfrm>
                <a:off x="6492734" y="4428009"/>
                <a:ext cx="357633" cy="328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accent1"/>
              </a:solidFill>
              <a:ln w="12700" cap="flat">
                <a:noFill/>
                <a:miter lim="400000"/>
              </a:ln>
              <a:effectLst/>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22" name="直接连接符 21">
                <a:extLst>
                  <a:ext uri="{FF2B5EF4-FFF2-40B4-BE49-F238E27FC236}">
                    <a16:creationId xmlns:a16="http://schemas.microsoft.com/office/drawing/2014/main" id="{1B5EF95B-D3E2-438D-BE81-5533B7BC61DF}"/>
                  </a:ext>
                </a:extLst>
              </p:cNvPr>
              <p:cNvCxnSpPr/>
              <p:nvPr/>
            </p:nvCxnSpPr>
            <p:spPr>
              <a:xfrm>
                <a:off x="7060009" y="2828878"/>
                <a:ext cx="446047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6F191257-FE00-4093-A941-4FC7B15FCF2F}"/>
                  </a:ext>
                </a:extLst>
              </p:cNvPr>
              <p:cNvCxnSpPr/>
              <p:nvPr/>
            </p:nvCxnSpPr>
            <p:spPr>
              <a:xfrm>
                <a:off x="7060009" y="3548025"/>
                <a:ext cx="446047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5A4AFD2-84D9-4976-AF9B-54A8E27DFDD2}"/>
                  </a:ext>
                </a:extLst>
              </p:cNvPr>
              <p:cNvCxnSpPr/>
              <p:nvPr/>
            </p:nvCxnSpPr>
            <p:spPr>
              <a:xfrm>
                <a:off x="7060009" y="4267172"/>
                <a:ext cx="446047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25" name="ïśḻîḍe">
              <a:extLst>
                <a:ext uri="{FF2B5EF4-FFF2-40B4-BE49-F238E27FC236}">
                  <a16:creationId xmlns:a16="http://schemas.microsoft.com/office/drawing/2014/main" id="{EDA15753-513B-4637-8B94-EEA165F1B886}"/>
                </a:ext>
              </a:extLst>
            </p:cNvPr>
            <p:cNvSpPr/>
            <p:nvPr/>
          </p:nvSpPr>
          <p:spPr>
            <a:xfrm>
              <a:off x="-7491" y="814031"/>
              <a:ext cx="6283091" cy="5245253"/>
            </a:xfrm>
            <a:custGeom>
              <a:avLst/>
              <a:gdLst>
                <a:gd name="connsiteX0" fmla="*/ 0 w 6283091"/>
                <a:gd name="connsiteY0" fmla="*/ 0 h 5245253"/>
                <a:gd name="connsiteX1" fmla="*/ 6283091 w 6283091"/>
                <a:gd name="connsiteY1" fmla="*/ 1308433 h 5245253"/>
                <a:gd name="connsiteX2" fmla="*/ 6283091 w 6283091"/>
                <a:gd name="connsiteY2" fmla="*/ 4109275 h 5245253"/>
                <a:gd name="connsiteX3" fmla="*/ 0 w 6283091"/>
                <a:gd name="connsiteY3" fmla="*/ 5245253 h 5245253"/>
              </a:gdLst>
              <a:ahLst/>
              <a:cxnLst>
                <a:cxn ang="0">
                  <a:pos x="connsiteX0" y="connsiteY0"/>
                </a:cxn>
                <a:cxn ang="0">
                  <a:pos x="connsiteX1" y="connsiteY1"/>
                </a:cxn>
                <a:cxn ang="0">
                  <a:pos x="connsiteX2" y="connsiteY2"/>
                </a:cxn>
                <a:cxn ang="0">
                  <a:pos x="connsiteX3" y="connsiteY3"/>
                </a:cxn>
              </a:cxnLst>
              <a:rect l="l" t="t" r="r" b="b"/>
              <a:pathLst>
                <a:path w="6283091" h="5245253">
                  <a:moveTo>
                    <a:pt x="0" y="0"/>
                  </a:moveTo>
                  <a:lnTo>
                    <a:pt x="6283091" y="1308433"/>
                  </a:lnTo>
                  <a:lnTo>
                    <a:pt x="6283091" y="4109275"/>
                  </a:lnTo>
                  <a:lnTo>
                    <a:pt x="0" y="5245253"/>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379499572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03</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0d3e4f2b-6a36-4d67-9265-065ad755665e"/>
          <p:cNvGrpSpPr>
            <a:grpSpLocks noChangeAspect="1"/>
          </p:cNvGrpSpPr>
          <p:nvPr/>
        </p:nvGrpSpPr>
        <p:grpSpPr>
          <a:xfrm>
            <a:off x="858519" y="1724413"/>
            <a:ext cx="10474962" cy="4345062"/>
            <a:chOff x="858520" y="1724413"/>
            <a:chExt cx="10474960" cy="4345061"/>
          </a:xfrm>
        </p:grpSpPr>
        <p:grpSp>
          <p:nvGrpSpPr>
            <p:cNvPr id="8" name="Group 2"/>
            <p:cNvGrpSpPr/>
            <p:nvPr/>
          </p:nvGrpSpPr>
          <p:grpSpPr>
            <a:xfrm>
              <a:off x="4658177" y="1724413"/>
              <a:ext cx="2875641" cy="4345061"/>
              <a:chOff x="4762500" y="1445060"/>
              <a:chExt cx="3109850" cy="4698946"/>
            </a:xfrm>
          </p:grpSpPr>
          <p:grpSp>
            <p:nvGrpSpPr>
              <p:cNvPr id="58" name="Group 7"/>
              <p:cNvGrpSpPr/>
              <p:nvPr/>
            </p:nvGrpSpPr>
            <p:grpSpPr>
              <a:xfrm>
                <a:off x="5074795" y="4242054"/>
                <a:ext cx="2042413" cy="1901952"/>
                <a:chOff x="5074795" y="3502152"/>
                <a:chExt cx="2042413" cy="1901952"/>
              </a:xfrm>
            </p:grpSpPr>
            <p:sp>
              <p:nvSpPr>
                <p:cNvPr id="65" name="ïşḻïďê-Oval 1"/>
                <p:cNvSpPr/>
                <p:nvPr/>
              </p:nvSpPr>
              <p:spPr>
                <a:xfrm>
                  <a:off x="5510784" y="3502152"/>
                  <a:ext cx="1170432" cy="1170432"/>
                </a:xfrm>
                <a:prstGeom prst="ellipse">
                  <a:avLst/>
                </a:prstGeom>
                <a:solidFill>
                  <a:schemeClr val="tx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6" name="ïşḻïďê-Freeform: Shape 5"/>
                <p:cNvSpPr/>
                <p:nvPr/>
              </p:nvSpPr>
              <p:spPr>
                <a:xfrm>
                  <a:off x="5074795" y="4599432"/>
                  <a:ext cx="2042413" cy="804672"/>
                </a:xfrm>
                <a:custGeom>
                  <a:avLst/>
                  <a:gdLst>
                    <a:gd name="connsiteX0" fmla="*/ 1021206 w 2042413"/>
                    <a:gd name="connsiteY0" fmla="*/ 0 h 804672"/>
                    <a:gd name="connsiteX1" fmla="*/ 2025490 w 2042413"/>
                    <a:gd name="connsiteY1" fmla="*/ 738858 h 804672"/>
                    <a:gd name="connsiteX2" fmla="*/ 2042413 w 2042413"/>
                    <a:gd name="connsiteY2" fmla="*/ 804672 h 804672"/>
                    <a:gd name="connsiteX3" fmla="*/ 0 w 2042413"/>
                    <a:gd name="connsiteY3" fmla="*/ 804672 h 804672"/>
                    <a:gd name="connsiteX4" fmla="*/ 16922 w 2042413"/>
                    <a:gd name="connsiteY4" fmla="*/ 738858 h 804672"/>
                    <a:gd name="connsiteX5" fmla="*/ 1021206 w 2042413"/>
                    <a:gd name="connsiteY5" fmla="*/ 0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2413" h="804672">
                      <a:moveTo>
                        <a:pt x="1021206" y="0"/>
                      </a:moveTo>
                      <a:cubicBezTo>
                        <a:pt x="1493075" y="0"/>
                        <a:pt x="1892351" y="310801"/>
                        <a:pt x="2025490" y="738858"/>
                      </a:cubicBezTo>
                      <a:lnTo>
                        <a:pt x="2042413" y="804672"/>
                      </a:lnTo>
                      <a:lnTo>
                        <a:pt x="0" y="804672"/>
                      </a:lnTo>
                      <a:lnTo>
                        <a:pt x="16922" y="738858"/>
                      </a:lnTo>
                      <a:cubicBezTo>
                        <a:pt x="150062" y="310801"/>
                        <a:pt x="549338" y="0"/>
                        <a:pt x="1021206" y="0"/>
                      </a:cubicBezTo>
                      <a:close/>
                    </a:path>
                  </a:pathLst>
                </a:custGeom>
                <a:solidFill>
                  <a:schemeClr val="tx2">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59" name="ïşḻïďê-Freeform: Shape 20"/>
              <p:cNvSpPr/>
              <p:nvPr/>
            </p:nvSpPr>
            <p:spPr>
              <a:xfrm>
                <a:off x="6171566" y="1639412"/>
                <a:ext cx="1700784" cy="2479579"/>
              </a:xfrm>
              <a:custGeom>
                <a:avLst/>
                <a:gdLst>
                  <a:gd name="connsiteX0" fmla="*/ 443484 w 886968"/>
                  <a:gd name="connsiteY0" fmla="*/ 0 h 1293114"/>
                  <a:gd name="connsiteX1" fmla="*/ 886968 w 886968"/>
                  <a:gd name="connsiteY1" fmla="*/ 443484 h 1293114"/>
                  <a:gd name="connsiteX2" fmla="*/ 532862 w 886968"/>
                  <a:gd name="connsiteY2" fmla="*/ 877958 h 1293114"/>
                  <a:gd name="connsiteX3" fmla="*/ 443485 w 886968"/>
                  <a:gd name="connsiteY3" fmla="*/ 886968 h 1293114"/>
                  <a:gd name="connsiteX4" fmla="*/ 443485 w 886968"/>
                  <a:gd name="connsiteY4" fmla="*/ 887079 h 1293114"/>
                  <a:gd name="connsiteX5" fmla="*/ 442389 w 886968"/>
                  <a:gd name="connsiteY5" fmla="*/ 886968 h 1293114"/>
                  <a:gd name="connsiteX6" fmla="*/ 8988 w 886968"/>
                  <a:gd name="connsiteY6" fmla="*/ 1240200 h 1293114"/>
                  <a:gd name="connsiteX7" fmla="*/ 3654 w 886968"/>
                  <a:gd name="connsiteY7" fmla="*/ 1293114 h 1293114"/>
                  <a:gd name="connsiteX8" fmla="*/ 1 w 886968"/>
                  <a:gd name="connsiteY8" fmla="*/ 1293114 h 1293114"/>
                  <a:gd name="connsiteX9" fmla="*/ 1 w 886968"/>
                  <a:gd name="connsiteY9" fmla="*/ 443494 h 1293114"/>
                  <a:gd name="connsiteX10" fmla="*/ 0 w 886968"/>
                  <a:gd name="connsiteY10" fmla="*/ 443484 h 1293114"/>
                  <a:gd name="connsiteX11" fmla="*/ 443484 w 886968"/>
                  <a:gd name="connsiteY11" fmla="*/ 0 h 12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968" h="1293114">
                    <a:moveTo>
                      <a:pt x="443484" y="0"/>
                    </a:moveTo>
                    <a:cubicBezTo>
                      <a:pt x="688413" y="0"/>
                      <a:pt x="886968" y="198555"/>
                      <a:pt x="886968" y="443484"/>
                    </a:cubicBezTo>
                    <a:cubicBezTo>
                      <a:pt x="886968" y="657797"/>
                      <a:pt x="734950" y="836605"/>
                      <a:pt x="532862" y="877958"/>
                    </a:cubicBezTo>
                    <a:lnTo>
                      <a:pt x="443485" y="886968"/>
                    </a:lnTo>
                    <a:lnTo>
                      <a:pt x="443485" y="887079"/>
                    </a:lnTo>
                    <a:lnTo>
                      <a:pt x="442389" y="886968"/>
                    </a:lnTo>
                    <a:cubicBezTo>
                      <a:pt x="228605" y="886968"/>
                      <a:pt x="50239" y="1038611"/>
                      <a:pt x="8988" y="1240200"/>
                    </a:cubicBezTo>
                    <a:lnTo>
                      <a:pt x="3654" y="1293114"/>
                    </a:lnTo>
                    <a:lnTo>
                      <a:pt x="1" y="1293114"/>
                    </a:lnTo>
                    <a:lnTo>
                      <a:pt x="1" y="443494"/>
                    </a:lnTo>
                    <a:lnTo>
                      <a:pt x="0" y="443484"/>
                    </a:lnTo>
                    <a:cubicBezTo>
                      <a:pt x="0" y="198555"/>
                      <a:pt x="198555" y="0"/>
                      <a:pt x="443484" y="0"/>
                    </a:cubicBez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0" name="ïşḻïďê-Freeform: Shape 21"/>
              <p:cNvSpPr/>
              <p:nvPr/>
            </p:nvSpPr>
            <p:spPr>
              <a:xfrm flipH="1">
                <a:off x="4762500" y="2313742"/>
                <a:ext cx="1238250" cy="1805249"/>
              </a:xfrm>
              <a:custGeom>
                <a:avLst/>
                <a:gdLst>
                  <a:gd name="connsiteX0" fmla="*/ 443484 w 886968"/>
                  <a:gd name="connsiteY0" fmla="*/ 0 h 1293114"/>
                  <a:gd name="connsiteX1" fmla="*/ 886968 w 886968"/>
                  <a:gd name="connsiteY1" fmla="*/ 443484 h 1293114"/>
                  <a:gd name="connsiteX2" fmla="*/ 532862 w 886968"/>
                  <a:gd name="connsiteY2" fmla="*/ 877958 h 1293114"/>
                  <a:gd name="connsiteX3" fmla="*/ 443485 w 886968"/>
                  <a:gd name="connsiteY3" fmla="*/ 886968 h 1293114"/>
                  <a:gd name="connsiteX4" fmla="*/ 443485 w 886968"/>
                  <a:gd name="connsiteY4" fmla="*/ 887079 h 1293114"/>
                  <a:gd name="connsiteX5" fmla="*/ 442389 w 886968"/>
                  <a:gd name="connsiteY5" fmla="*/ 886968 h 1293114"/>
                  <a:gd name="connsiteX6" fmla="*/ 8988 w 886968"/>
                  <a:gd name="connsiteY6" fmla="*/ 1240200 h 1293114"/>
                  <a:gd name="connsiteX7" fmla="*/ 3654 w 886968"/>
                  <a:gd name="connsiteY7" fmla="*/ 1293114 h 1293114"/>
                  <a:gd name="connsiteX8" fmla="*/ 1 w 886968"/>
                  <a:gd name="connsiteY8" fmla="*/ 1293114 h 1293114"/>
                  <a:gd name="connsiteX9" fmla="*/ 1 w 886968"/>
                  <a:gd name="connsiteY9" fmla="*/ 443494 h 1293114"/>
                  <a:gd name="connsiteX10" fmla="*/ 0 w 886968"/>
                  <a:gd name="connsiteY10" fmla="*/ 443484 h 1293114"/>
                  <a:gd name="connsiteX11" fmla="*/ 443484 w 886968"/>
                  <a:gd name="connsiteY11" fmla="*/ 0 h 12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968" h="1293114">
                    <a:moveTo>
                      <a:pt x="443484" y="0"/>
                    </a:moveTo>
                    <a:cubicBezTo>
                      <a:pt x="688413" y="0"/>
                      <a:pt x="886968" y="198555"/>
                      <a:pt x="886968" y="443484"/>
                    </a:cubicBezTo>
                    <a:cubicBezTo>
                      <a:pt x="886968" y="657797"/>
                      <a:pt x="734950" y="836605"/>
                      <a:pt x="532862" y="877958"/>
                    </a:cubicBezTo>
                    <a:lnTo>
                      <a:pt x="443485" y="886968"/>
                    </a:lnTo>
                    <a:lnTo>
                      <a:pt x="443485" y="887079"/>
                    </a:lnTo>
                    <a:lnTo>
                      <a:pt x="442389" y="886968"/>
                    </a:lnTo>
                    <a:cubicBezTo>
                      <a:pt x="228605" y="886968"/>
                      <a:pt x="50239" y="1038611"/>
                      <a:pt x="8988" y="1240200"/>
                    </a:cubicBezTo>
                    <a:lnTo>
                      <a:pt x="3654" y="1293114"/>
                    </a:lnTo>
                    <a:lnTo>
                      <a:pt x="1" y="1293114"/>
                    </a:lnTo>
                    <a:lnTo>
                      <a:pt x="1" y="443494"/>
                    </a:lnTo>
                    <a:lnTo>
                      <a:pt x="0" y="443484"/>
                    </a:lnTo>
                    <a:cubicBezTo>
                      <a:pt x="0" y="198555"/>
                      <a:pt x="198555" y="0"/>
                      <a:pt x="443484" y="0"/>
                    </a:cubicBezTo>
                    <a:close/>
                  </a:path>
                </a:pathLst>
              </a:cu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1" name="ïşḻïďê-Freeform: Shape 22"/>
              <p:cNvSpPr/>
              <p:nvPr/>
            </p:nvSpPr>
            <p:spPr>
              <a:xfrm flipH="1">
                <a:off x="5200650" y="1445060"/>
                <a:ext cx="800100" cy="1166469"/>
              </a:xfrm>
              <a:custGeom>
                <a:avLst/>
                <a:gdLst>
                  <a:gd name="connsiteX0" fmla="*/ 443484 w 886968"/>
                  <a:gd name="connsiteY0" fmla="*/ 0 h 1293114"/>
                  <a:gd name="connsiteX1" fmla="*/ 886968 w 886968"/>
                  <a:gd name="connsiteY1" fmla="*/ 443484 h 1293114"/>
                  <a:gd name="connsiteX2" fmla="*/ 532862 w 886968"/>
                  <a:gd name="connsiteY2" fmla="*/ 877958 h 1293114"/>
                  <a:gd name="connsiteX3" fmla="*/ 443485 w 886968"/>
                  <a:gd name="connsiteY3" fmla="*/ 886968 h 1293114"/>
                  <a:gd name="connsiteX4" fmla="*/ 443485 w 886968"/>
                  <a:gd name="connsiteY4" fmla="*/ 887079 h 1293114"/>
                  <a:gd name="connsiteX5" fmla="*/ 442389 w 886968"/>
                  <a:gd name="connsiteY5" fmla="*/ 886968 h 1293114"/>
                  <a:gd name="connsiteX6" fmla="*/ 8988 w 886968"/>
                  <a:gd name="connsiteY6" fmla="*/ 1240200 h 1293114"/>
                  <a:gd name="connsiteX7" fmla="*/ 3654 w 886968"/>
                  <a:gd name="connsiteY7" fmla="*/ 1293114 h 1293114"/>
                  <a:gd name="connsiteX8" fmla="*/ 1 w 886968"/>
                  <a:gd name="connsiteY8" fmla="*/ 1293114 h 1293114"/>
                  <a:gd name="connsiteX9" fmla="*/ 1 w 886968"/>
                  <a:gd name="connsiteY9" fmla="*/ 443494 h 1293114"/>
                  <a:gd name="connsiteX10" fmla="*/ 0 w 886968"/>
                  <a:gd name="connsiteY10" fmla="*/ 443484 h 1293114"/>
                  <a:gd name="connsiteX11" fmla="*/ 443484 w 886968"/>
                  <a:gd name="connsiteY11" fmla="*/ 0 h 12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968" h="1293114">
                    <a:moveTo>
                      <a:pt x="443484" y="0"/>
                    </a:moveTo>
                    <a:cubicBezTo>
                      <a:pt x="688413" y="0"/>
                      <a:pt x="886968" y="198555"/>
                      <a:pt x="886968" y="443484"/>
                    </a:cubicBezTo>
                    <a:cubicBezTo>
                      <a:pt x="886968" y="657797"/>
                      <a:pt x="734950" y="836605"/>
                      <a:pt x="532862" y="877958"/>
                    </a:cubicBezTo>
                    <a:lnTo>
                      <a:pt x="443485" y="886968"/>
                    </a:lnTo>
                    <a:lnTo>
                      <a:pt x="443485" y="887079"/>
                    </a:lnTo>
                    <a:lnTo>
                      <a:pt x="442389" y="886968"/>
                    </a:lnTo>
                    <a:cubicBezTo>
                      <a:pt x="228605" y="886968"/>
                      <a:pt x="50239" y="1038611"/>
                      <a:pt x="8988" y="1240200"/>
                    </a:cubicBezTo>
                    <a:lnTo>
                      <a:pt x="3654" y="1293114"/>
                    </a:lnTo>
                    <a:lnTo>
                      <a:pt x="1" y="1293114"/>
                    </a:lnTo>
                    <a:lnTo>
                      <a:pt x="1" y="443494"/>
                    </a:lnTo>
                    <a:lnTo>
                      <a:pt x="0" y="443484"/>
                    </a:lnTo>
                    <a:cubicBezTo>
                      <a:pt x="0" y="198555"/>
                      <a:pt x="198555" y="0"/>
                      <a:pt x="443484"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2" name="ïşḻïďê-Freeform: Shape 8"/>
              <p:cNvSpPr>
                <a:spLocks/>
              </p:cNvSpPr>
              <p:nvPr/>
            </p:nvSpPr>
            <p:spPr bwMode="auto">
              <a:xfrm>
                <a:off x="5387346" y="1677575"/>
                <a:ext cx="426708" cy="350719"/>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3" name="ïşḻïďê-Freeform: Shape 9"/>
              <p:cNvSpPr>
                <a:spLocks noChangeAspect="1"/>
              </p:cNvSpPr>
              <p:nvPr/>
            </p:nvSpPr>
            <p:spPr bwMode="auto">
              <a:xfrm>
                <a:off x="6645682" y="2096205"/>
                <a:ext cx="783818" cy="782996"/>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4" name="ïşḻïďê-Freeform: Shape 10"/>
              <p:cNvSpPr>
                <a:spLocks/>
              </p:cNvSpPr>
              <p:nvPr/>
            </p:nvSpPr>
            <p:spPr bwMode="auto">
              <a:xfrm>
                <a:off x="5111128" y="2632193"/>
                <a:ext cx="617588" cy="616444"/>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9" name="Group 23"/>
            <p:cNvGrpSpPr/>
            <p:nvPr/>
          </p:nvGrpSpPr>
          <p:grpSpPr>
            <a:xfrm>
              <a:off x="858520" y="1736343"/>
              <a:ext cx="10474960" cy="4235755"/>
              <a:chOff x="839416" y="1569509"/>
              <a:chExt cx="10474960" cy="4235755"/>
            </a:xfrm>
          </p:grpSpPr>
          <p:grpSp>
            <p:nvGrpSpPr>
              <p:cNvPr id="10" name="Group 24"/>
              <p:cNvGrpSpPr/>
              <p:nvPr/>
            </p:nvGrpSpPr>
            <p:grpSpPr>
              <a:xfrm>
                <a:off x="839416" y="1569509"/>
                <a:ext cx="3194126" cy="4235755"/>
                <a:chOff x="1688669" y="1569509"/>
                <a:chExt cx="3194126" cy="4235755"/>
              </a:xfrm>
            </p:grpSpPr>
            <p:grpSp>
              <p:nvGrpSpPr>
                <p:cNvPr id="43" name="Group 57"/>
                <p:cNvGrpSpPr/>
                <p:nvPr/>
              </p:nvGrpSpPr>
              <p:grpSpPr>
                <a:xfrm>
                  <a:off x="4392937" y="1653267"/>
                  <a:ext cx="489858" cy="489858"/>
                  <a:chOff x="1427243" y="1987229"/>
                  <a:chExt cx="1016000" cy="1016000"/>
                </a:xfrm>
                <a:effectLst/>
              </p:grpSpPr>
              <p:sp>
                <p:nvSpPr>
                  <p:cNvPr id="56" name="ïşḻïďê-Oval 70"/>
                  <p:cNvSpPr/>
                  <p:nvPr/>
                </p:nvSpPr>
                <p:spPr>
                  <a:xfrm>
                    <a:off x="1427243" y="1987229"/>
                    <a:ext cx="1016000" cy="10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7" name="ïşḻïďê-Freeform: Shape 71"/>
                  <p:cNvSpPr>
                    <a:spLocks/>
                  </p:cNvSpPr>
                  <p:nvPr/>
                </p:nvSpPr>
                <p:spPr bwMode="auto">
                  <a:xfrm>
                    <a:off x="1748604" y="2300569"/>
                    <a:ext cx="373276" cy="373276"/>
                  </a:xfrm>
                  <a:custGeom>
                    <a:avLst/>
                    <a:gdLst>
                      <a:gd name="T0" fmla="*/ 177354294 w 21600"/>
                      <a:gd name="T1" fmla="*/ 119619947 h 21600"/>
                      <a:gd name="T2" fmla="*/ 181994773 w 21600"/>
                      <a:gd name="T3" fmla="*/ 90970153 h 21600"/>
                      <a:gd name="T4" fmla="*/ 90997440 w 21600"/>
                      <a:gd name="T5" fmla="*/ 0 h 21600"/>
                      <a:gd name="T6" fmla="*/ 0 w 21600"/>
                      <a:gd name="T7" fmla="*/ 90970153 h 21600"/>
                      <a:gd name="T8" fmla="*/ 90997440 w 21600"/>
                      <a:gd name="T9" fmla="*/ 181941690 h 21600"/>
                      <a:gd name="T10" fmla="*/ 119632265 w 21600"/>
                      <a:gd name="T11" fmla="*/ 177314796 h 21600"/>
                      <a:gd name="T12" fmla="*/ 140353873 w 21600"/>
                      <a:gd name="T13" fmla="*/ 198036404 h 21600"/>
                      <a:gd name="T14" fmla="*/ 184433669 w 21600"/>
                      <a:gd name="T15" fmla="*/ 198036404 h 21600"/>
                      <a:gd name="T16" fmla="*/ 184433669 w 21600"/>
                      <a:gd name="T17" fmla="*/ 242088912 h 21600"/>
                      <a:gd name="T18" fmla="*/ 184513921 w 21600"/>
                      <a:gd name="T19" fmla="*/ 242169283 h 21600"/>
                      <a:gd name="T20" fmla="*/ 228567695 w 21600"/>
                      <a:gd name="T21" fmla="*/ 242169283 h 21600"/>
                      <a:gd name="T22" fmla="*/ 228567695 w 21600"/>
                      <a:gd name="T23" fmla="*/ 286223057 h 21600"/>
                      <a:gd name="T24" fmla="*/ 228660384 w 21600"/>
                      <a:gd name="T25" fmla="*/ 286302043 h 21600"/>
                      <a:gd name="T26" fmla="*/ 286355233 w 21600"/>
                      <a:gd name="T27" fmla="*/ 286302043 h 21600"/>
                      <a:gd name="T28" fmla="*/ 286355233 w 21600"/>
                      <a:gd name="T29" fmla="*/ 286355233 h 21600"/>
                      <a:gd name="T30" fmla="*/ 286355233 w 21600"/>
                      <a:gd name="T31" fmla="*/ 228580132 h 21600"/>
                      <a:gd name="T32" fmla="*/ 177354294 w 21600"/>
                      <a:gd name="T33" fmla="*/ 119619947 h 21600"/>
                      <a:gd name="T34" fmla="*/ 72066037 w 21600"/>
                      <a:gd name="T35" fmla="*/ 102106942 h 21600"/>
                      <a:gd name="T36" fmla="*/ 41349250 w 21600"/>
                      <a:gd name="T37" fmla="*/ 71416187 h 21600"/>
                      <a:gd name="T38" fmla="*/ 72066037 w 21600"/>
                      <a:gd name="T39" fmla="*/ 40712996 h 21600"/>
                      <a:gd name="T40" fmla="*/ 102769110 w 21600"/>
                      <a:gd name="T41" fmla="*/ 71416187 h 21600"/>
                      <a:gd name="T42" fmla="*/ 72066037 w 21600"/>
                      <a:gd name="T43" fmla="*/ 102106942 h 21600"/>
                      <a:gd name="T44" fmla="*/ 72066037 w 21600"/>
                      <a:gd name="T45" fmla="*/ 102106942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3378" y="9023"/>
                        </a:moveTo>
                        <a:cubicBezTo>
                          <a:pt x="13604" y="8343"/>
                          <a:pt x="13728" y="7617"/>
                          <a:pt x="13728" y="6862"/>
                        </a:cubicBezTo>
                        <a:cubicBezTo>
                          <a:pt x="13728" y="3072"/>
                          <a:pt x="10655" y="0"/>
                          <a:pt x="6864" y="0"/>
                        </a:cubicBezTo>
                        <a:cubicBezTo>
                          <a:pt x="3073" y="0"/>
                          <a:pt x="0" y="3072"/>
                          <a:pt x="0" y="6862"/>
                        </a:cubicBezTo>
                        <a:cubicBezTo>
                          <a:pt x="0" y="10652"/>
                          <a:pt x="3073" y="13724"/>
                          <a:pt x="6864" y="13724"/>
                        </a:cubicBezTo>
                        <a:cubicBezTo>
                          <a:pt x="7619" y="13724"/>
                          <a:pt x="8345" y="13600"/>
                          <a:pt x="9024" y="13375"/>
                        </a:cubicBezTo>
                        <a:lnTo>
                          <a:pt x="10587" y="14938"/>
                        </a:lnTo>
                        <a:lnTo>
                          <a:pt x="13912" y="14938"/>
                        </a:lnTo>
                        <a:lnTo>
                          <a:pt x="13912" y="18261"/>
                        </a:lnTo>
                        <a:lnTo>
                          <a:pt x="13918" y="18267"/>
                        </a:lnTo>
                        <a:lnTo>
                          <a:pt x="17241" y="18267"/>
                        </a:lnTo>
                        <a:lnTo>
                          <a:pt x="17241" y="21590"/>
                        </a:lnTo>
                        <a:lnTo>
                          <a:pt x="17248" y="21596"/>
                        </a:lnTo>
                        <a:lnTo>
                          <a:pt x="21600" y="21596"/>
                        </a:lnTo>
                        <a:lnTo>
                          <a:pt x="21600" y="21600"/>
                        </a:lnTo>
                        <a:lnTo>
                          <a:pt x="21600" y="17242"/>
                        </a:lnTo>
                        <a:lnTo>
                          <a:pt x="13378" y="9023"/>
                        </a:lnTo>
                        <a:close/>
                        <a:moveTo>
                          <a:pt x="5436" y="7702"/>
                        </a:moveTo>
                        <a:cubicBezTo>
                          <a:pt x="4157" y="7702"/>
                          <a:pt x="3119" y="6665"/>
                          <a:pt x="3119" y="5387"/>
                        </a:cubicBezTo>
                        <a:cubicBezTo>
                          <a:pt x="3119" y="4108"/>
                          <a:pt x="4157" y="3071"/>
                          <a:pt x="5436" y="3071"/>
                        </a:cubicBezTo>
                        <a:cubicBezTo>
                          <a:pt x="6715" y="3071"/>
                          <a:pt x="7752" y="4108"/>
                          <a:pt x="7752" y="5387"/>
                        </a:cubicBezTo>
                        <a:cubicBezTo>
                          <a:pt x="7751" y="6665"/>
                          <a:pt x="6715" y="7702"/>
                          <a:pt x="5436" y="7702"/>
                        </a:cubicBezTo>
                        <a:close/>
                        <a:moveTo>
                          <a:pt x="5436" y="7702"/>
                        </a:moveTo>
                      </a:path>
                    </a:pathLst>
                  </a:custGeom>
                  <a:solidFill>
                    <a:srgbClr val="FFFFFF"/>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44" name="Group 58"/>
                <p:cNvGrpSpPr/>
                <p:nvPr/>
              </p:nvGrpSpPr>
              <p:grpSpPr>
                <a:xfrm>
                  <a:off x="4392937" y="3392284"/>
                  <a:ext cx="489858" cy="489858"/>
                  <a:chOff x="1427243" y="3314803"/>
                  <a:chExt cx="1016000" cy="1016000"/>
                </a:xfrm>
                <a:effectLst/>
              </p:grpSpPr>
              <p:sp>
                <p:nvSpPr>
                  <p:cNvPr id="54" name="ïşḻïďê-Oval 68"/>
                  <p:cNvSpPr/>
                  <p:nvPr/>
                </p:nvSpPr>
                <p:spPr>
                  <a:xfrm>
                    <a:off x="1427243" y="3314803"/>
                    <a:ext cx="1016000" cy="1016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5" name="ïşḻïďê-Freeform: Shape 69"/>
                  <p:cNvSpPr>
                    <a:spLocks/>
                  </p:cNvSpPr>
                  <p:nvPr/>
                </p:nvSpPr>
                <p:spPr bwMode="auto">
                  <a:xfrm>
                    <a:off x="1754561" y="3643499"/>
                    <a:ext cx="327256" cy="373276"/>
                  </a:xfrm>
                  <a:custGeom>
                    <a:avLst/>
                    <a:gdLst>
                      <a:gd name="T0" fmla="*/ 145512959 w 21600"/>
                      <a:gd name="T1" fmla="*/ 203073433 h 21600"/>
                      <a:gd name="T2" fmla="*/ 145802623 w 21600"/>
                      <a:gd name="T3" fmla="*/ 194761133 h 21600"/>
                      <a:gd name="T4" fmla="*/ 145802623 w 21600"/>
                      <a:gd name="T5" fmla="*/ 125373600 h 21600"/>
                      <a:gd name="T6" fmla="*/ 104926995 w 21600"/>
                      <a:gd name="T7" fmla="*/ 39943277 h 21600"/>
                      <a:gd name="T8" fmla="*/ 105749513 w 21600"/>
                      <a:gd name="T9" fmla="*/ 31392540 h 21600"/>
                      <a:gd name="T10" fmla="*/ 84532065 w 21600"/>
                      <a:gd name="T11" fmla="*/ 0 h 21600"/>
                      <a:gd name="T12" fmla="*/ 63314533 w 21600"/>
                      <a:gd name="T13" fmla="*/ 31392540 h 21600"/>
                      <a:gd name="T14" fmla="*/ 64145452 w 21600"/>
                      <a:gd name="T15" fmla="*/ 39996478 h 21600"/>
                      <a:gd name="T16" fmla="*/ 23363023 w 21600"/>
                      <a:gd name="T17" fmla="*/ 125385918 h 21600"/>
                      <a:gd name="T18" fmla="*/ 23363023 w 21600"/>
                      <a:gd name="T19" fmla="*/ 194761133 h 21600"/>
                      <a:gd name="T20" fmla="*/ 23645246 w 21600"/>
                      <a:gd name="T21" fmla="*/ 203100602 h 21600"/>
                      <a:gd name="T22" fmla="*/ 0 w 21600"/>
                      <a:gd name="T23" fmla="*/ 236998693 h 21600"/>
                      <a:gd name="T24" fmla="*/ 9272957 w 21600"/>
                      <a:gd name="T25" fmla="*/ 250706436 h 21600"/>
                      <a:gd name="T26" fmla="*/ 63534281 w 21600"/>
                      <a:gd name="T27" fmla="*/ 250706436 h 21600"/>
                      <a:gd name="T28" fmla="*/ 63314533 w 21600"/>
                      <a:gd name="T29" fmla="*/ 254962705 h 21600"/>
                      <a:gd name="T30" fmla="*/ 84532065 w 21600"/>
                      <a:gd name="T31" fmla="*/ 286355233 h 21600"/>
                      <a:gd name="T32" fmla="*/ 105749513 w 21600"/>
                      <a:gd name="T33" fmla="*/ 254962705 h 21600"/>
                      <a:gd name="T34" fmla="*/ 105529766 w 21600"/>
                      <a:gd name="T35" fmla="*/ 250706436 h 21600"/>
                      <a:gd name="T36" fmla="*/ 159908522 w 21600"/>
                      <a:gd name="T37" fmla="*/ 250706436 h 21600"/>
                      <a:gd name="T38" fmla="*/ 169173962 w 21600"/>
                      <a:gd name="T39" fmla="*/ 236998693 h 21600"/>
                      <a:gd name="T40" fmla="*/ 145512959 w 21600"/>
                      <a:gd name="T41" fmla="*/ 203073433 h 21600"/>
                      <a:gd name="T42" fmla="*/ 72721479 w 21600"/>
                      <a:gd name="T43" fmla="*/ 31392540 h 21600"/>
                      <a:gd name="T44" fmla="*/ 84532065 w 21600"/>
                      <a:gd name="T45" fmla="*/ 13920288 h 21600"/>
                      <a:gd name="T46" fmla="*/ 96343451 w 21600"/>
                      <a:gd name="T47" fmla="*/ 31392540 h 21600"/>
                      <a:gd name="T48" fmla="*/ 95802281 w 21600"/>
                      <a:gd name="T49" fmla="*/ 36338135 h 21600"/>
                      <a:gd name="T50" fmla="*/ 84587024 w 21600"/>
                      <a:gd name="T51" fmla="*/ 34799986 h 21600"/>
                      <a:gd name="T52" fmla="*/ 73269292 w 21600"/>
                      <a:gd name="T53" fmla="*/ 36364156 h 21600"/>
                      <a:gd name="T54" fmla="*/ 72721479 w 21600"/>
                      <a:gd name="T55" fmla="*/ 31392540 h 21600"/>
                      <a:gd name="T56" fmla="*/ 72721479 w 21600"/>
                      <a:gd name="T57" fmla="*/ 3139254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18579" y="15318"/>
                        </a:moveTo>
                        <a:cubicBezTo>
                          <a:pt x="18603" y="15119"/>
                          <a:pt x="18616" y="14912"/>
                          <a:pt x="18616" y="14691"/>
                        </a:cubicBezTo>
                        <a:lnTo>
                          <a:pt x="18616" y="9457"/>
                        </a:lnTo>
                        <a:cubicBezTo>
                          <a:pt x="18616" y="6480"/>
                          <a:pt x="16437" y="3949"/>
                          <a:pt x="13397" y="3013"/>
                        </a:cubicBezTo>
                        <a:cubicBezTo>
                          <a:pt x="13464" y="2807"/>
                          <a:pt x="13502" y="2592"/>
                          <a:pt x="13502" y="2368"/>
                        </a:cubicBezTo>
                        <a:cubicBezTo>
                          <a:pt x="13502" y="1061"/>
                          <a:pt x="12289" y="0"/>
                          <a:pt x="10793" y="0"/>
                        </a:cubicBezTo>
                        <a:cubicBezTo>
                          <a:pt x="9297" y="0"/>
                          <a:pt x="8084" y="1060"/>
                          <a:pt x="8084" y="2368"/>
                        </a:cubicBezTo>
                        <a:cubicBezTo>
                          <a:pt x="8084" y="2593"/>
                          <a:pt x="8122" y="2810"/>
                          <a:pt x="8190" y="3017"/>
                        </a:cubicBezTo>
                        <a:cubicBezTo>
                          <a:pt x="5156" y="3956"/>
                          <a:pt x="2983" y="6484"/>
                          <a:pt x="2983" y="9458"/>
                        </a:cubicBezTo>
                        <a:lnTo>
                          <a:pt x="2983" y="14691"/>
                        </a:lnTo>
                        <a:cubicBezTo>
                          <a:pt x="2983" y="14912"/>
                          <a:pt x="2996" y="15121"/>
                          <a:pt x="3019" y="15320"/>
                        </a:cubicBezTo>
                        <a:lnTo>
                          <a:pt x="0" y="17877"/>
                        </a:lnTo>
                        <a:cubicBezTo>
                          <a:pt x="0" y="18448"/>
                          <a:pt x="530" y="18911"/>
                          <a:pt x="1184" y="18911"/>
                        </a:cubicBezTo>
                        <a:lnTo>
                          <a:pt x="8112" y="18911"/>
                        </a:lnTo>
                        <a:cubicBezTo>
                          <a:pt x="8096" y="19017"/>
                          <a:pt x="8084" y="19123"/>
                          <a:pt x="8084" y="19232"/>
                        </a:cubicBezTo>
                        <a:cubicBezTo>
                          <a:pt x="8084" y="20540"/>
                          <a:pt x="9297" y="21600"/>
                          <a:pt x="10793" y="21600"/>
                        </a:cubicBezTo>
                        <a:cubicBezTo>
                          <a:pt x="12289" y="21600"/>
                          <a:pt x="13502" y="20540"/>
                          <a:pt x="13502" y="19232"/>
                        </a:cubicBezTo>
                        <a:cubicBezTo>
                          <a:pt x="13502" y="19123"/>
                          <a:pt x="13490" y="19016"/>
                          <a:pt x="13474" y="18911"/>
                        </a:cubicBezTo>
                        <a:lnTo>
                          <a:pt x="20417" y="18911"/>
                        </a:lnTo>
                        <a:cubicBezTo>
                          <a:pt x="21070" y="18911"/>
                          <a:pt x="21600" y="18448"/>
                          <a:pt x="21600" y="17877"/>
                        </a:cubicBezTo>
                        <a:lnTo>
                          <a:pt x="18579" y="15318"/>
                        </a:lnTo>
                        <a:close/>
                        <a:moveTo>
                          <a:pt x="9285" y="2368"/>
                        </a:moveTo>
                        <a:cubicBezTo>
                          <a:pt x="9285" y="1641"/>
                          <a:pt x="9962" y="1050"/>
                          <a:pt x="10793" y="1050"/>
                        </a:cubicBezTo>
                        <a:cubicBezTo>
                          <a:pt x="11624" y="1050"/>
                          <a:pt x="12301" y="1641"/>
                          <a:pt x="12301" y="2368"/>
                        </a:cubicBezTo>
                        <a:cubicBezTo>
                          <a:pt x="12301" y="2498"/>
                          <a:pt x="12272" y="2622"/>
                          <a:pt x="12232" y="2741"/>
                        </a:cubicBezTo>
                        <a:cubicBezTo>
                          <a:pt x="11767" y="2666"/>
                          <a:pt x="11289" y="2625"/>
                          <a:pt x="10800" y="2625"/>
                        </a:cubicBezTo>
                        <a:cubicBezTo>
                          <a:pt x="10306" y="2625"/>
                          <a:pt x="9824" y="2666"/>
                          <a:pt x="9355" y="2743"/>
                        </a:cubicBezTo>
                        <a:cubicBezTo>
                          <a:pt x="9314" y="2623"/>
                          <a:pt x="9285" y="2499"/>
                          <a:pt x="9285" y="2368"/>
                        </a:cubicBezTo>
                        <a:close/>
                        <a:moveTo>
                          <a:pt x="9285" y="2368"/>
                        </a:moveTo>
                      </a:path>
                    </a:pathLst>
                  </a:custGeom>
                  <a:solidFill>
                    <a:srgbClr val="FFFFFF"/>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45" name="Group 59"/>
                <p:cNvGrpSpPr/>
                <p:nvPr/>
              </p:nvGrpSpPr>
              <p:grpSpPr>
                <a:xfrm>
                  <a:off x="4392937" y="5074916"/>
                  <a:ext cx="489858" cy="489858"/>
                  <a:chOff x="1427243" y="4599335"/>
                  <a:chExt cx="1016000" cy="1016000"/>
                </a:xfrm>
                <a:effectLst/>
              </p:grpSpPr>
              <p:sp>
                <p:nvSpPr>
                  <p:cNvPr id="52" name="ïşḻïďê-Oval 66"/>
                  <p:cNvSpPr/>
                  <p:nvPr/>
                </p:nvSpPr>
                <p:spPr>
                  <a:xfrm>
                    <a:off x="1427243" y="4599335"/>
                    <a:ext cx="1016000" cy="10160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3" name="ïşḻïďê-Freeform: Shape 67"/>
                  <p:cNvSpPr>
                    <a:spLocks/>
                  </p:cNvSpPr>
                  <p:nvPr/>
                </p:nvSpPr>
                <p:spPr bwMode="auto">
                  <a:xfrm>
                    <a:off x="1761388" y="4912675"/>
                    <a:ext cx="347709" cy="373276"/>
                  </a:xfrm>
                  <a:custGeom>
                    <a:avLst/>
                    <a:gdLst>
                      <a:gd name="T0" fmla="*/ 201595705 w 21600"/>
                      <a:gd name="T1" fmla="*/ 190811269 h 21600"/>
                      <a:gd name="T2" fmla="*/ 187592182 w 21600"/>
                      <a:gd name="T3" fmla="*/ 208164918 h 21600"/>
                      <a:gd name="T4" fmla="*/ 187752038 w 21600"/>
                      <a:gd name="T5" fmla="*/ 210192294 h 21600"/>
                      <a:gd name="T6" fmla="*/ 161460495 w 21600"/>
                      <a:gd name="T7" fmla="*/ 231219137 h 21600"/>
                      <a:gd name="T8" fmla="*/ 128262652 w 21600"/>
                      <a:gd name="T9" fmla="*/ 238391082 h 21600"/>
                      <a:gd name="T10" fmla="*/ 119149403 w 21600"/>
                      <a:gd name="T11" fmla="*/ 185693870 h 21600"/>
                      <a:gd name="T12" fmla="*/ 117292923 w 21600"/>
                      <a:gd name="T13" fmla="*/ 120030070 h 21600"/>
                      <a:gd name="T14" fmla="*/ 154692970 w 21600"/>
                      <a:gd name="T15" fmla="*/ 120030070 h 21600"/>
                      <a:gd name="T16" fmla="*/ 169246679 w 21600"/>
                      <a:gd name="T17" fmla="*/ 116013538 h 21600"/>
                      <a:gd name="T18" fmla="*/ 178309081 w 21600"/>
                      <a:gd name="T19" fmla="*/ 121846296 h 21600"/>
                      <a:gd name="T20" fmla="*/ 189438676 w 21600"/>
                      <a:gd name="T21" fmla="*/ 108059450 h 21600"/>
                      <a:gd name="T22" fmla="*/ 178309081 w 21600"/>
                      <a:gd name="T23" fmla="*/ 94259126 h 21600"/>
                      <a:gd name="T24" fmla="*/ 168947157 w 21600"/>
                      <a:gd name="T25" fmla="*/ 100649045 h 21600"/>
                      <a:gd name="T26" fmla="*/ 116743727 w 21600"/>
                      <a:gd name="T27" fmla="*/ 100649045 h 21600"/>
                      <a:gd name="T28" fmla="*/ 115795006 w 21600"/>
                      <a:gd name="T29" fmla="*/ 67360039 h 21600"/>
                      <a:gd name="T30" fmla="*/ 135378766 w 21600"/>
                      <a:gd name="T31" fmla="*/ 34455253 h 21600"/>
                      <a:gd name="T32" fmla="*/ 107580421 w 21600"/>
                      <a:gd name="T33" fmla="*/ 0 h 21600"/>
                      <a:gd name="T34" fmla="*/ 79792072 w 21600"/>
                      <a:gd name="T35" fmla="*/ 34455253 h 21600"/>
                      <a:gd name="T36" fmla="*/ 99795237 w 21600"/>
                      <a:gd name="T37" fmla="*/ 67505810 h 21600"/>
                      <a:gd name="T38" fmla="*/ 98846616 w 21600"/>
                      <a:gd name="T39" fmla="*/ 100649045 h 21600"/>
                      <a:gd name="T40" fmla="*/ 46543272 w 21600"/>
                      <a:gd name="T41" fmla="*/ 100649045 h 21600"/>
                      <a:gd name="T42" fmla="*/ 37181348 w 21600"/>
                      <a:gd name="T43" fmla="*/ 94271445 h 21600"/>
                      <a:gd name="T44" fmla="*/ 26051763 w 21600"/>
                      <a:gd name="T45" fmla="*/ 108059450 h 21600"/>
                      <a:gd name="T46" fmla="*/ 37181348 w 21600"/>
                      <a:gd name="T47" fmla="*/ 121846296 h 21600"/>
                      <a:gd name="T48" fmla="*/ 46294607 w 21600"/>
                      <a:gd name="T49" fmla="*/ 115934434 h 21600"/>
                      <a:gd name="T50" fmla="*/ 60897374 w 21600"/>
                      <a:gd name="T51" fmla="*/ 120030070 h 21600"/>
                      <a:gd name="T52" fmla="*/ 98307316 w 21600"/>
                      <a:gd name="T53" fmla="*/ 120030070 h 21600"/>
                      <a:gd name="T54" fmla="*/ 96440941 w 21600"/>
                      <a:gd name="T55" fmla="*/ 185706188 h 21600"/>
                      <a:gd name="T56" fmla="*/ 87507319 w 21600"/>
                      <a:gd name="T57" fmla="*/ 237382914 h 21600"/>
                      <a:gd name="T58" fmla="*/ 47661734 w 21600"/>
                      <a:gd name="T59" fmla="*/ 226048548 h 21600"/>
                      <a:gd name="T60" fmla="*/ 27788349 w 21600"/>
                      <a:gd name="T61" fmla="*/ 210828560 h 21600"/>
                      <a:gd name="T62" fmla="*/ 28008047 w 21600"/>
                      <a:gd name="T63" fmla="*/ 208177236 h 21600"/>
                      <a:gd name="T64" fmla="*/ 14004523 w 21600"/>
                      <a:gd name="T65" fmla="*/ 190811269 h 21600"/>
                      <a:gd name="T66" fmla="*/ 0 w 21600"/>
                      <a:gd name="T67" fmla="*/ 208177236 h 21600"/>
                      <a:gd name="T68" fmla="*/ 14004523 w 21600"/>
                      <a:gd name="T69" fmla="*/ 225530885 h 21600"/>
                      <a:gd name="T70" fmla="*/ 17118241 w 21600"/>
                      <a:gd name="T71" fmla="*/ 225067560 h 21600"/>
                      <a:gd name="T72" fmla="*/ 39067705 w 21600"/>
                      <a:gd name="T73" fmla="*/ 245456871 h 21600"/>
                      <a:gd name="T74" fmla="*/ 82057973 w 21600"/>
                      <a:gd name="T75" fmla="*/ 270977155 h 21600"/>
                      <a:gd name="T76" fmla="*/ 108229521 w 21600"/>
                      <a:gd name="T77" fmla="*/ 286355233 h 21600"/>
                      <a:gd name="T78" fmla="*/ 133132946 w 21600"/>
                      <a:gd name="T79" fmla="*/ 271308186 h 21600"/>
                      <a:gd name="T80" fmla="*/ 176652419 w 21600"/>
                      <a:gd name="T81" fmla="*/ 245456871 h 21600"/>
                      <a:gd name="T82" fmla="*/ 198492083 w 21600"/>
                      <a:gd name="T83" fmla="*/ 225067560 h 21600"/>
                      <a:gd name="T84" fmla="*/ 201595705 w 21600"/>
                      <a:gd name="T85" fmla="*/ 225530885 h 21600"/>
                      <a:gd name="T86" fmla="*/ 215600229 w 21600"/>
                      <a:gd name="T87" fmla="*/ 208177236 h 21600"/>
                      <a:gd name="T88" fmla="*/ 201595705 w 21600"/>
                      <a:gd name="T89" fmla="*/ 190811269 h 21600"/>
                      <a:gd name="T90" fmla="*/ 92817999 w 21600"/>
                      <a:gd name="T91" fmla="*/ 34455253 h 21600"/>
                      <a:gd name="T92" fmla="*/ 107580421 w 21600"/>
                      <a:gd name="T93" fmla="*/ 16147786 h 21600"/>
                      <a:gd name="T94" fmla="*/ 122352929 w 21600"/>
                      <a:gd name="T95" fmla="*/ 34455253 h 21600"/>
                      <a:gd name="T96" fmla="*/ 107580421 w 21600"/>
                      <a:gd name="T97" fmla="*/ 52750402 h 21600"/>
                      <a:gd name="T98" fmla="*/ 92817999 w 21600"/>
                      <a:gd name="T99" fmla="*/ 34455253 h 21600"/>
                      <a:gd name="T100" fmla="*/ 92817999 w 21600"/>
                      <a:gd name="T101" fmla="*/ 34455253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20197" y="14393"/>
                        </a:moveTo>
                        <a:cubicBezTo>
                          <a:pt x="19422" y="14393"/>
                          <a:pt x="18794" y="14979"/>
                          <a:pt x="18794" y="15702"/>
                        </a:cubicBezTo>
                        <a:cubicBezTo>
                          <a:pt x="18794" y="15755"/>
                          <a:pt x="18804" y="15804"/>
                          <a:pt x="18810" y="15855"/>
                        </a:cubicBezTo>
                        <a:cubicBezTo>
                          <a:pt x="18191" y="16270"/>
                          <a:pt x="17267" y="16825"/>
                          <a:pt x="16176" y="17441"/>
                        </a:cubicBezTo>
                        <a:cubicBezTo>
                          <a:pt x="15167" y="18013"/>
                          <a:pt x="14017" y="18040"/>
                          <a:pt x="12850" y="17982"/>
                        </a:cubicBezTo>
                        <a:lnTo>
                          <a:pt x="11937" y="14007"/>
                        </a:lnTo>
                        <a:cubicBezTo>
                          <a:pt x="11937" y="14007"/>
                          <a:pt x="11842" y="11487"/>
                          <a:pt x="11751" y="9054"/>
                        </a:cubicBezTo>
                        <a:lnTo>
                          <a:pt x="15498" y="9054"/>
                        </a:lnTo>
                        <a:lnTo>
                          <a:pt x="16956" y="8751"/>
                        </a:lnTo>
                        <a:cubicBezTo>
                          <a:pt x="17159" y="9017"/>
                          <a:pt x="17489" y="9191"/>
                          <a:pt x="17864" y="9191"/>
                        </a:cubicBezTo>
                        <a:cubicBezTo>
                          <a:pt x="18479" y="9191"/>
                          <a:pt x="18979" y="8725"/>
                          <a:pt x="18979" y="8151"/>
                        </a:cubicBezTo>
                        <a:cubicBezTo>
                          <a:pt x="18979" y="7576"/>
                          <a:pt x="18479" y="7110"/>
                          <a:pt x="17864" y="7110"/>
                        </a:cubicBezTo>
                        <a:cubicBezTo>
                          <a:pt x="17469" y="7110"/>
                          <a:pt x="17124" y="7303"/>
                          <a:pt x="16926" y="7592"/>
                        </a:cubicBezTo>
                        <a:lnTo>
                          <a:pt x="11696" y="7592"/>
                        </a:lnTo>
                        <a:cubicBezTo>
                          <a:pt x="11656" y="6536"/>
                          <a:pt x="11622" y="5616"/>
                          <a:pt x="11601" y="5081"/>
                        </a:cubicBezTo>
                        <a:cubicBezTo>
                          <a:pt x="12737" y="4753"/>
                          <a:pt x="13563" y="3766"/>
                          <a:pt x="13563" y="2599"/>
                        </a:cubicBezTo>
                        <a:cubicBezTo>
                          <a:pt x="13563" y="1163"/>
                          <a:pt x="12316" y="0"/>
                          <a:pt x="10778" y="0"/>
                        </a:cubicBezTo>
                        <a:cubicBezTo>
                          <a:pt x="9240" y="0"/>
                          <a:pt x="7994" y="1163"/>
                          <a:pt x="7994" y="2599"/>
                        </a:cubicBezTo>
                        <a:cubicBezTo>
                          <a:pt x="7994" y="3781"/>
                          <a:pt x="8840" y="4777"/>
                          <a:pt x="9998" y="5092"/>
                        </a:cubicBezTo>
                        <a:cubicBezTo>
                          <a:pt x="9978" y="5628"/>
                          <a:pt x="9943" y="6543"/>
                          <a:pt x="9903" y="7592"/>
                        </a:cubicBezTo>
                        <a:lnTo>
                          <a:pt x="4663" y="7592"/>
                        </a:lnTo>
                        <a:cubicBezTo>
                          <a:pt x="4465" y="7303"/>
                          <a:pt x="4120" y="7111"/>
                          <a:pt x="3725" y="7111"/>
                        </a:cubicBezTo>
                        <a:cubicBezTo>
                          <a:pt x="3109" y="7111"/>
                          <a:pt x="2610" y="7576"/>
                          <a:pt x="2610" y="8151"/>
                        </a:cubicBezTo>
                        <a:cubicBezTo>
                          <a:pt x="2610" y="8725"/>
                          <a:pt x="3109" y="9191"/>
                          <a:pt x="3725" y="9191"/>
                        </a:cubicBezTo>
                        <a:cubicBezTo>
                          <a:pt x="4104" y="9191"/>
                          <a:pt x="4437" y="9014"/>
                          <a:pt x="4638" y="8745"/>
                        </a:cubicBezTo>
                        <a:lnTo>
                          <a:pt x="6101" y="9054"/>
                        </a:lnTo>
                        <a:lnTo>
                          <a:pt x="9849" y="9054"/>
                        </a:lnTo>
                        <a:cubicBezTo>
                          <a:pt x="9758" y="11487"/>
                          <a:pt x="9662" y="14008"/>
                          <a:pt x="9662" y="14008"/>
                        </a:cubicBezTo>
                        <a:lnTo>
                          <a:pt x="8767" y="17906"/>
                        </a:lnTo>
                        <a:cubicBezTo>
                          <a:pt x="7327" y="17896"/>
                          <a:pt x="5923" y="17761"/>
                          <a:pt x="4775" y="17051"/>
                        </a:cubicBezTo>
                        <a:cubicBezTo>
                          <a:pt x="3962" y="16551"/>
                          <a:pt x="3276" y="16270"/>
                          <a:pt x="2784" y="15903"/>
                        </a:cubicBezTo>
                        <a:cubicBezTo>
                          <a:pt x="2795" y="15837"/>
                          <a:pt x="2806" y="15771"/>
                          <a:pt x="2806" y="15703"/>
                        </a:cubicBezTo>
                        <a:cubicBezTo>
                          <a:pt x="2806" y="14980"/>
                          <a:pt x="2178" y="14393"/>
                          <a:pt x="1403" y="14393"/>
                        </a:cubicBezTo>
                        <a:cubicBezTo>
                          <a:pt x="628" y="14393"/>
                          <a:pt x="0" y="14980"/>
                          <a:pt x="0" y="15703"/>
                        </a:cubicBezTo>
                        <a:cubicBezTo>
                          <a:pt x="0" y="16426"/>
                          <a:pt x="628" y="17012"/>
                          <a:pt x="1403" y="17012"/>
                        </a:cubicBezTo>
                        <a:cubicBezTo>
                          <a:pt x="1510" y="17012"/>
                          <a:pt x="1614" y="16998"/>
                          <a:pt x="1715" y="16977"/>
                        </a:cubicBezTo>
                        <a:cubicBezTo>
                          <a:pt x="2247" y="17399"/>
                          <a:pt x="3003" y="17955"/>
                          <a:pt x="3914" y="18515"/>
                        </a:cubicBezTo>
                        <a:cubicBezTo>
                          <a:pt x="5121" y="19253"/>
                          <a:pt x="6602" y="20007"/>
                          <a:pt x="8221" y="20440"/>
                        </a:cubicBezTo>
                        <a:cubicBezTo>
                          <a:pt x="8477" y="20583"/>
                          <a:pt x="10318" y="21600"/>
                          <a:pt x="10843" y="21600"/>
                        </a:cubicBezTo>
                        <a:cubicBezTo>
                          <a:pt x="11346" y="21600"/>
                          <a:pt x="12980" y="20671"/>
                          <a:pt x="13338" y="20465"/>
                        </a:cubicBezTo>
                        <a:cubicBezTo>
                          <a:pt x="14974" y="20035"/>
                          <a:pt x="16475" y="19266"/>
                          <a:pt x="17698" y="18515"/>
                        </a:cubicBezTo>
                        <a:cubicBezTo>
                          <a:pt x="18603" y="17955"/>
                          <a:pt x="19354" y="17398"/>
                          <a:pt x="19886" y="16977"/>
                        </a:cubicBezTo>
                        <a:cubicBezTo>
                          <a:pt x="19986" y="16999"/>
                          <a:pt x="20090" y="17012"/>
                          <a:pt x="20197" y="17012"/>
                        </a:cubicBezTo>
                        <a:cubicBezTo>
                          <a:pt x="20972" y="17012"/>
                          <a:pt x="21600" y="16426"/>
                          <a:pt x="21600" y="15703"/>
                        </a:cubicBezTo>
                        <a:cubicBezTo>
                          <a:pt x="21600" y="14979"/>
                          <a:pt x="20972" y="14393"/>
                          <a:pt x="20197" y="14393"/>
                        </a:cubicBezTo>
                        <a:close/>
                        <a:moveTo>
                          <a:pt x="9299" y="2599"/>
                        </a:moveTo>
                        <a:cubicBezTo>
                          <a:pt x="9299" y="1837"/>
                          <a:pt x="9963" y="1218"/>
                          <a:pt x="10778" y="1218"/>
                        </a:cubicBezTo>
                        <a:cubicBezTo>
                          <a:pt x="11594" y="1218"/>
                          <a:pt x="12258" y="1837"/>
                          <a:pt x="12258" y="2599"/>
                        </a:cubicBezTo>
                        <a:cubicBezTo>
                          <a:pt x="12258" y="3360"/>
                          <a:pt x="11595" y="3979"/>
                          <a:pt x="10778" y="3979"/>
                        </a:cubicBezTo>
                        <a:cubicBezTo>
                          <a:pt x="9963" y="3979"/>
                          <a:pt x="9299" y="3360"/>
                          <a:pt x="9299" y="2599"/>
                        </a:cubicBezTo>
                        <a:close/>
                        <a:moveTo>
                          <a:pt x="9299" y="2599"/>
                        </a:moveTo>
                      </a:path>
                    </a:pathLst>
                  </a:custGeom>
                  <a:solidFill>
                    <a:srgbClr val="FFFFFF"/>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46" name="ïşḻïďê-Rectangle 60"/>
                <p:cNvSpPr/>
                <p:nvPr/>
              </p:nvSpPr>
              <p:spPr>
                <a:xfrm>
                  <a:off x="1688669" y="1569509"/>
                  <a:ext cx="2587220" cy="246221"/>
                </a:xfrm>
                <a:prstGeom prst="rect">
                  <a:avLst/>
                </a:prstGeom>
              </p:spPr>
              <p:txBody>
                <a:bodyPr wrap="none" lIns="144000" tIns="0" rIns="144000" bIns="0">
                  <a:noAutofit/>
                </a:bodyPr>
                <a:lstStyle/>
                <a:p>
                  <a:pPr algn="r"/>
                  <a:r>
                    <a:rPr lang="zh-CN" altLang="en-US" sz="2000" b="1" dirty="0">
                      <a:solidFill>
                        <a:schemeClr val="accent1"/>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47" name="ïşḻïďê-Rectangle 61"/>
                <p:cNvSpPr/>
                <p:nvPr/>
              </p:nvSpPr>
              <p:spPr>
                <a:xfrm>
                  <a:off x="1688669" y="1876690"/>
                  <a:ext cx="2587220" cy="536011"/>
                </a:xfrm>
                <a:prstGeom prst="rect">
                  <a:avLst/>
                </a:prstGeom>
              </p:spPr>
              <p:txBody>
                <a:bodyPr wrap="square" lIns="144000" tIns="0" rIns="144000" bIns="0">
                  <a:normAutofit/>
                </a:bodyPr>
                <a:lstStyle/>
                <a:p>
                  <a:pPr algn="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8" name="ïşḻïďê-Rectangle 62"/>
                <p:cNvSpPr/>
                <p:nvPr/>
              </p:nvSpPr>
              <p:spPr>
                <a:xfrm>
                  <a:off x="1688669" y="3358046"/>
                  <a:ext cx="2587220" cy="246221"/>
                </a:xfrm>
                <a:prstGeom prst="rect">
                  <a:avLst/>
                </a:prstGeom>
              </p:spPr>
              <p:txBody>
                <a:bodyPr wrap="none" lIns="144000" tIns="0" rIns="144000" bIns="0">
                  <a:noAutofit/>
                </a:bodyPr>
                <a:lstStyle/>
                <a:p>
                  <a:pPr algn="r"/>
                  <a:r>
                    <a:rPr lang="zh-CN" altLang="en-US" sz="2000" b="1">
                      <a:solidFill>
                        <a:schemeClr val="accent3"/>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49" name="ïşḻïďê-Rectangle 63"/>
                <p:cNvSpPr/>
                <p:nvPr/>
              </p:nvSpPr>
              <p:spPr>
                <a:xfrm>
                  <a:off x="1688669" y="3665227"/>
                  <a:ext cx="2587220" cy="536011"/>
                </a:xfrm>
                <a:prstGeom prst="rect">
                  <a:avLst/>
                </a:prstGeom>
              </p:spPr>
              <p:txBody>
                <a:bodyPr wrap="square" lIns="144000" tIns="0" rIns="144000" bIns="0">
                  <a:normAutofit/>
                </a:bodyPr>
                <a:lstStyle/>
                <a:p>
                  <a:pPr algn="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0" name="ïşḻïďê-Rectangle 64"/>
                <p:cNvSpPr/>
                <p:nvPr/>
              </p:nvSpPr>
              <p:spPr>
                <a:xfrm>
                  <a:off x="1688669" y="4962072"/>
                  <a:ext cx="2587220" cy="246221"/>
                </a:xfrm>
                <a:prstGeom prst="rect">
                  <a:avLst/>
                </a:prstGeom>
              </p:spPr>
              <p:txBody>
                <a:bodyPr wrap="none" lIns="144000" tIns="0" rIns="144000" bIns="0">
                  <a:noAutofit/>
                </a:bodyPr>
                <a:lstStyle/>
                <a:p>
                  <a:pPr algn="r"/>
                  <a:r>
                    <a:rPr lang="zh-CN" altLang="en-US" sz="2000" b="1">
                      <a:solidFill>
                        <a:schemeClr val="accent5"/>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51" name="ïşḻïďê-Rectangle 65"/>
                <p:cNvSpPr/>
                <p:nvPr/>
              </p:nvSpPr>
              <p:spPr>
                <a:xfrm>
                  <a:off x="1688669" y="5269253"/>
                  <a:ext cx="2587220" cy="536011"/>
                </a:xfrm>
                <a:prstGeom prst="rect">
                  <a:avLst/>
                </a:prstGeom>
              </p:spPr>
              <p:txBody>
                <a:bodyPr wrap="square" lIns="144000" tIns="0" rIns="144000" bIns="0">
                  <a:normAutofit/>
                </a:bodyPr>
                <a:lstStyle/>
                <a:p>
                  <a:pPr algn="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11" name="Group 25"/>
              <p:cNvGrpSpPr/>
              <p:nvPr/>
            </p:nvGrpSpPr>
            <p:grpSpPr>
              <a:xfrm>
                <a:off x="8184232" y="1569509"/>
                <a:ext cx="3130144" cy="4235755"/>
                <a:chOff x="8150432" y="1569509"/>
                <a:chExt cx="3130144" cy="4235755"/>
              </a:xfrm>
            </p:grpSpPr>
            <p:grpSp>
              <p:nvGrpSpPr>
                <p:cNvPr id="12" name="Group 26"/>
                <p:cNvGrpSpPr/>
                <p:nvPr/>
              </p:nvGrpSpPr>
              <p:grpSpPr>
                <a:xfrm>
                  <a:off x="8150432" y="3392284"/>
                  <a:ext cx="489858" cy="489858"/>
                  <a:chOff x="6262908" y="3314803"/>
                  <a:chExt cx="1016000" cy="1016000"/>
                </a:xfrm>
                <a:effectLst/>
              </p:grpSpPr>
              <p:sp>
                <p:nvSpPr>
                  <p:cNvPr id="36" name="ïşḻïďê-Oval 50"/>
                  <p:cNvSpPr/>
                  <p:nvPr/>
                </p:nvSpPr>
                <p:spPr>
                  <a:xfrm>
                    <a:off x="6262908" y="3314803"/>
                    <a:ext cx="1016000" cy="1016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37" name="Group 51"/>
                  <p:cNvGrpSpPr>
                    <a:grpSpLocks/>
                  </p:cNvGrpSpPr>
                  <p:nvPr/>
                </p:nvGrpSpPr>
                <p:grpSpPr bwMode="auto">
                  <a:xfrm>
                    <a:off x="6582682" y="3643500"/>
                    <a:ext cx="373277" cy="373278"/>
                    <a:chOff x="0" y="0"/>
                    <a:chExt cx="577" cy="574"/>
                  </a:xfrm>
                  <a:solidFill>
                    <a:srgbClr val="FFFFFF"/>
                  </a:solidFill>
                </p:grpSpPr>
                <p:sp>
                  <p:nvSpPr>
                    <p:cNvPr id="38" name="ïşḻïďê-Freeform: Shape 52"/>
                    <p:cNvSpPr>
                      <a:spLocks/>
                    </p:cNvSpPr>
                    <p:nvPr/>
                  </p:nvSpPr>
                  <p:spPr bwMode="auto">
                    <a:xfrm>
                      <a:off x="368" y="368"/>
                      <a:ext cx="205" cy="2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8447" y="8564"/>
                          </a:moveTo>
                          <a:lnTo>
                            <a:pt x="6893" y="0"/>
                          </a:lnTo>
                          <a:lnTo>
                            <a:pt x="0" y="6909"/>
                          </a:lnTo>
                          <a:lnTo>
                            <a:pt x="8514" y="18507"/>
                          </a:lnTo>
                          <a:cubicBezTo>
                            <a:pt x="10541" y="16972"/>
                            <a:pt x="14706" y="18290"/>
                            <a:pt x="18327" y="21600"/>
                          </a:cubicBezTo>
                          <a:lnTo>
                            <a:pt x="21600" y="18319"/>
                          </a:lnTo>
                          <a:cubicBezTo>
                            <a:pt x="18344" y="14739"/>
                            <a:pt x="17015" y="10625"/>
                            <a:pt x="18447" y="8564"/>
                          </a:cubicBezTo>
                          <a:close/>
                          <a:moveTo>
                            <a:pt x="14477" y="14461"/>
                          </a:moveTo>
                          <a:cubicBezTo>
                            <a:pt x="13723" y="15214"/>
                            <a:pt x="12501" y="15214"/>
                            <a:pt x="11748" y="14461"/>
                          </a:cubicBezTo>
                          <a:cubicBezTo>
                            <a:pt x="10995" y="13705"/>
                            <a:pt x="10995" y="12479"/>
                            <a:pt x="11749" y="11725"/>
                          </a:cubicBezTo>
                          <a:cubicBezTo>
                            <a:pt x="12502" y="10969"/>
                            <a:pt x="13724" y="10969"/>
                            <a:pt x="14477" y="11725"/>
                          </a:cubicBezTo>
                          <a:cubicBezTo>
                            <a:pt x="15230" y="12479"/>
                            <a:pt x="15230" y="13705"/>
                            <a:pt x="14477" y="14461"/>
                          </a:cubicBezTo>
                          <a:close/>
                          <a:moveTo>
                            <a:pt x="14477" y="14461"/>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9" name="ïşḻïďê-Freeform: Shape 53"/>
                    <p:cNvSpPr>
                      <a:spLocks/>
                    </p:cNvSpPr>
                    <p:nvPr/>
                  </p:nvSpPr>
                  <p:spPr bwMode="auto">
                    <a:xfrm>
                      <a:off x="328" y="304"/>
                      <a:ext cx="107" cy="1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4544" y="0"/>
                          </a:moveTo>
                          <a:lnTo>
                            <a:pt x="13967" y="562"/>
                          </a:lnTo>
                          <a:cubicBezTo>
                            <a:pt x="14018" y="3961"/>
                            <a:pt x="12593" y="7264"/>
                            <a:pt x="9866" y="9922"/>
                          </a:cubicBezTo>
                          <a:lnTo>
                            <a:pt x="24" y="19504"/>
                          </a:lnTo>
                          <a:cubicBezTo>
                            <a:pt x="18" y="19554"/>
                            <a:pt x="6" y="19602"/>
                            <a:pt x="0" y="19652"/>
                          </a:cubicBezTo>
                          <a:lnTo>
                            <a:pt x="2371" y="21600"/>
                          </a:lnTo>
                          <a:lnTo>
                            <a:pt x="21600" y="5798"/>
                          </a:lnTo>
                          <a:lnTo>
                            <a:pt x="14544" y="0"/>
                          </a:lnTo>
                          <a:close/>
                          <a:moveTo>
                            <a:pt x="14544" y="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0" name="ïşḻïďê-Freeform: Shape 54"/>
                    <p:cNvSpPr>
                      <a:spLocks/>
                    </p:cNvSpPr>
                    <p:nvPr/>
                  </p:nvSpPr>
                  <p:spPr bwMode="auto">
                    <a:xfrm>
                      <a:off x="0" y="0"/>
                      <a:ext cx="297" cy="289"/>
                    </a:xfrm>
                    <a:custGeom>
                      <a:avLst/>
                      <a:gdLst>
                        <a:gd name="T0" fmla="*/ 0 w 21222"/>
                        <a:gd name="T1" fmla="*/ 0 h 21211"/>
                        <a:gd name="T2" fmla="*/ 0 w 21222"/>
                        <a:gd name="T3" fmla="*/ 0 h 21211"/>
                        <a:gd name="T4" fmla="*/ 0 w 21222"/>
                        <a:gd name="T5" fmla="*/ 0 h 21211"/>
                        <a:gd name="T6" fmla="*/ 0 w 21222"/>
                        <a:gd name="T7" fmla="*/ 0 h 21211"/>
                        <a:gd name="T8" fmla="*/ 0 w 21222"/>
                        <a:gd name="T9" fmla="*/ 0 h 21211"/>
                        <a:gd name="T10" fmla="*/ 0 w 21222"/>
                        <a:gd name="T11" fmla="*/ 0 h 21211"/>
                        <a:gd name="T12" fmla="*/ 0 w 21222"/>
                        <a:gd name="T13" fmla="*/ 0 h 21211"/>
                        <a:gd name="T14" fmla="*/ 0 w 21222"/>
                        <a:gd name="T15" fmla="*/ 0 h 21211"/>
                        <a:gd name="T16" fmla="*/ 0 w 21222"/>
                        <a:gd name="T17" fmla="*/ 0 h 21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22" h="21211">
                          <a:moveTo>
                            <a:pt x="15153" y="21211"/>
                          </a:moveTo>
                          <a:lnTo>
                            <a:pt x="17409" y="18463"/>
                          </a:lnTo>
                          <a:cubicBezTo>
                            <a:pt x="18368" y="17292"/>
                            <a:pt x="19694" y="16530"/>
                            <a:pt x="21146" y="16293"/>
                          </a:cubicBezTo>
                          <a:lnTo>
                            <a:pt x="21222" y="16201"/>
                          </a:lnTo>
                          <a:lnTo>
                            <a:pt x="6603" y="1165"/>
                          </a:lnTo>
                          <a:cubicBezTo>
                            <a:pt x="5093" y="-389"/>
                            <a:pt x="2643" y="-389"/>
                            <a:pt x="1133" y="1165"/>
                          </a:cubicBezTo>
                          <a:cubicBezTo>
                            <a:pt x="-378" y="2718"/>
                            <a:pt x="-378" y="5237"/>
                            <a:pt x="1133" y="6791"/>
                          </a:cubicBezTo>
                          <a:lnTo>
                            <a:pt x="15153" y="21211"/>
                          </a:lnTo>
                          <a:close/>
                          <a:moveTo>
                            <a:pt x="15153" y="21211"/>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1" name="ïşḻïďê-Freeform: Shape 55"/>
                    <p:cNvSpPr>
                      <a:spLocks/>
                    </p:cNvSpPr>
                    <p:nvPr/>
                  </p:nvSpPr>
                  <p:spPr bwMode="auto">
                    <a:xfrm>
                      <a:off x="0" y="328"/>
                      <a:ext cx="298" cy="246"/>
                    </a:xfrm>
                    <a:custGeom>
                      <a:avLst/>
                      <a:gdLst>
                        <a:gd name="T0" fmla="*/ 0 w 21116"/>
                        <a:gd name="T1" fmla="*/ 0 h 21374"/>
                        <a:gd name="T2" fmla="*/ 0 w 21116"/>
                        <a:gd name="T3" fmla="*/ 0 h 21374"/>
                        <a:gd name="T4" fmla="*/ 0 w 21116"/>
                        <a:gd name="T5" fmla="*/ 0 h 21374"/>
                        <a:gd name="T6" fmla="*/ 0 w 21116"/>
                        <a:gd name="T7" fmla="*/ 0 h 21374"/>
                        <a:gd name="T8" fmla="*/ 0 w 21116"/>
                        <a:gd name="T9" fmla="*/ 0 h 21374"/>
                        <a:gd name="T10" fmla="*/ 0 w 21116"/>
                        <a:gd name="T11" fmla="*/ 0 h 21374"/>
                        <a:gd name="T12" fmla="*/ 0 w 21116"/>
                        <a:gd name="T13" fmla="*/ 0 h 21374"/>
                        <a:gd name="T14" fmla="*/ 0 w 21116"/>
                        <a:gd name="T15" fmla="*/ 0 h 21374"/>
                        <a:gd name="T16" fmla="*/ 0 w 21116"/>
                        <a:gd name="T17" fmla="*/ 0 h 21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6" h="21374">
                          <a:moveTo>
                            <a:pt x="17024" y="721"/>
                          </a:moveTo>
                          <a:cubicBezTo>
                            <a:pt x="16543" y="427"/>
                            <a:pt x="16052" y="191"/>
                            <a:pt x="15571" y="0"/>
                          </a:cubicBezTo>
                          <a:cubicBezTo>
                            <a:pt x="13915" y="235"/>
                            <a:pt x="7378" y="2037"/>
                            <a:pt x="6834" y="8291"/>
                          </a:cubicBezTo>
                          <a:cubicBezTo>
                            <a:pt x="6063" y="17146"/>
                            <a:pt x="1254" y="15657"/>
                            <a:pt x="153" y="15771"/>
                          </a:cubicBezTo>
                          <a:cubicBezTo>
                            <a:pt x="-484" y="15837"/>
                            <a:pt x="743" y="21126"/>
                            <a:pt x="6046" y="21364"/>
                          </a:cubicBezTo>
                          <a:cubicBezTo>
                            <a:pt x="11298" y="21600"/>
                            <a:pt x="20647" y="17485"/>
                            <a:pt x="21032" y="7006"/>
                          </a:cubicBezTo>
                          <a:lnTo>
                            <a:pt x="21116" y="6884"/>
                          </a:lnTo>
                          <a:cubicBezTo>
                            <a:pt x="20449" y="3612"/>
                            <a:pt x="18811" y="1844"/>
                            <a:pt x="17024" y="721"/>
                          </a:cubicBezTo>
                          <a:close/>
                          <a:moveTo>
                            <a:pt x="17024" y="721"/>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2" name="ïşḻïďê-Freeform: Shape 56"/>
                    <p:cNvSpPr>
                      <a:spLocks/>
                    </p:cNvSpPr>
                    <p:nvPr/>
                  </p:nvSpPr>
                  <p:spPr bwMode="auto">
                    <a:xfrm>
                      <a:off x="240" y="0"/>
                      <a:ext cx="337" cy="385"/>
                    </a:xfrm>
                    <a:custGeom>
                      <a:avLst/>
                      <a:gdLst>
                        <a:gd name="T0" fmla="*/ 0 w 21345"/>
                        <a:gd name="T1" fmla="*/ 0 h 21376"/>
                        <a:gd name="T2" fmla="*/ 0 w 21345"/>
                        <a:gd name="T3" fmla="*/ 0 h 21376"/>
                        <a:gd name="T4" fmla="*/ 0 w 21345"/>
                        <a:gd name="T5" fmla="*/ 0 h 21376"/>
                        <a:gd name="T6" fmla="*/ 0 w 21345"/>
                        <a:gd name="T7" fmla="*/ 0 h 21376"/>
                        <a:gd name="T8" fmla="*/ 0 w 21345"/>
                        <a:gd name="T9" fmla="*/ 0 h 21376"/>
                        <a:gd name="T10" fmla="*/ 0 w 21345"/>
                        <a:gd name="T11" fmla="*/ 0 h 21376"/>
                        <a:gd name="T12" fmla="*/ 0 w 21345"/>
                        <a:gd name="T13" fmla="*/ 0 h 21376"/>
                        <a:gd name="T14" fmla="*/ 0 w 21345"/>
                        <a:gd name="T15" fmla="*/ 0 h 21376"/>
                        <a:gd name="T16" fmla="*/ 0 w 21345"/>
                        <a:gd name="T17" fmla="*/ 0 h 21376"/>
                        <a:gd name="T18" fmla="*/ 0 w 21345"/>
                        <a:gd name="T19" fmla="*/ 0 h 21376"/>
                        <a:gd name="T20" fmla="*/ 0 w 21345"/>
                        <a:gd name="T21" fmla="*/ 0 h 21376"/>
                        <a:gd name="T22" fmla="*/ 0 w 21345"/>
                        <a:gd name="T23" fmla="*/ 0 h 21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45" h="21376">
                          <a:moveTo>
                            <a:pt x="7963" y="16438"/>
                          </a:moveTo>
                          <a:lnTo>
                            <a:pt x="20844" y="3060"/>
                          </a:lnTo>
                          <a:cubicBezTo>
                            <a:pt x="21600" y="2274"/>
                            <a:pt x="21488" y="1102"/>
                            <a:pt x="20592" y="438"/>
                          </a:cubicBezTo>
                          <a:cubicBezTo>
                            <a:pt x="19696" y="-224"/>
                            <a:pt x="18359" y="-125"/>
                            <a:pt x="17602" y="661"/>
                          </a:cubicBezTo>
                          <a:lnTo>
                            <a:pt x="4720" y="14039"/>
                          </a:lnTo>
                          <a:cubicBezTo>
                            <a:pt x="3698" y="14005"/>
                            <a:pt x="2666" y="14368"/>
                            <a:pt x="1957" y="15106"/>
                          </a:cubicBezTo>
                          <a:lnTo>
                            <a:pt x="0" y="17139"/>
                          </a:lnTo>
                          <a:cubicBezTo>
                            <a:pt x="266" y="17232"/>
                            <a:pt x="533" y="17334"/>
                            <a:pt x="800" y="17450"/>
                          </a:cubicBezTo>
                          <a:cubicBezTo>
                            <a:pt x="2456" y="18154"/>
                            <a:pt x="4079" y="19406"/>
                            <a:pt x="4942" y="21376"/>
                          </a:cubicBezTo>
                          <a:lnTo>
                            <a:pt x="7225" y="19005"/>
                          </a:lnTo>
                          <a:cubicBezTo>
                            <a:pt x="7936" y="18266"/>
                            <a:pt x="8172" y="17316"/>
                            <a:pt x="7963" y="16438"/>
                          </a:cubicBezTo>
                          <a:close/>
                          <a:moveTo>
                            <a:pt x="7963" y="16438"/>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grpSp>
              <p:nvGrpSpPr>
                <p:cNvPr id="13" name="Group 27"/>
                <p:cNvGrpSpPr/>
                <p:nvPr/>
              </p:nvGrpSpPr>
              <p:grpSpPr>
                <a:xfrm>
                  <a:off x="8150432" y="1653267"/>
                  <a:ext cx="489858" cy="489858"/>
                  <a:chOff x="6262908" y="1987229"/>
                  <a:chExt cx="1016000" cy="1016000"/>
                </a:xfrm>
                <a:effectLst/>
              </p:grpSpPr>
              <p:sp>
                <p:nvSpPr>
                  <p:cNvPr id="26" name="ïşḻïďê-Oval 40"/>
                  <p:cNvSpPr/>
                  <p:nvPr/>
                </p:nvSpPr>
                <p:spPr>
                  <a:xfrm>
                    <a:off x="6262908" y="1987229"/>
                    <a:ext cx="1016000" cy="1016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27" name="Group 41"/>
                  <p:cNvGrpSpPr>
                    <a:grpSpLocks/>
                  </p:cNvGrpSpPr>
                  <p:nvPr/>
                </p:nvGrpSpPr>
                <p:grpSpPr bwMode="auto">
                  <a:xfrm>
                    <a:off x="6581713" y="2281761"/>
                    <a:ext cx="378392" cy="370722"/>
                    <a:chOff x="0" y="0"/>
                    <a:chExt cx="581" cy="573"/>
                  </a:xfrm>
                  <a:solidFill>
                    <a:srgbClr val="FFFFFF"/>
                  </a:solidFill>
                </p:grpSpPr>
                <p:sp>
                  <p:nvSpPr>
                    <p:cNvPr id="28" name="ïşḻïďê-Freeform: Shape 42"/>
                    <p:cNvSpPr>
                      <a:spLocks/>
                    </p:cNvSpPr>
                    <p:nvPr/>
                  </p:nvSpPr>
                  <p:spPr bwMode="auto">
                    <a:xfrm>
                      <a:off x="256" y="0"/>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9" name="ïşḻïďê-Freeform: Shape 43"/>
                    <p:cNvSpPr>
                      <a:spLocks/>
                    </p:cNvSpPr>
                    <p:nvPr/>
                  </p:nvSpPr>
                  <p:spPr bwMode="auto">
                    <a:xfrm>
                      <a:off x="256" y="392"/>
                      <a:ext cx="72"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799" y="0"/>
                          </a:moveTo>
                          <a:cubicBezTo>
                            <a:pt x="4833" y="0"/>
                            <a:pt x="0" y="1476"/>
                            <a:pt x="0" y="3295"/>
                          </a:cubicBezTo>
                          <a:lnTo>
                            <a:pt x="0" y="18305"/>
                          </a:lnTo>
                          <a:cubicBezTo>
                            <a:pt x="0" y="20125"/>
                            <a:pt x="4833" y="21600"/>
                            <a:pt x="10799" y="21600"/>
                          </a:cubicBezTo>
                          <a:cubicBezTo>
                            <a:pt x="16762" y="21600"/>
                            <a:pt x="21600" y="20125"/>
                            <a:pt x="21600" y="18305"/>
                          </a:cubicBezTo>
                          <a:lnTo>
                            <a:pt x="21600" y="3295"/>
                          </a:lnTo>
                          <a:cubicBezTo>
                            <a:pt x="21600" y="1476"/>
                            <a:pt x="16762" y="0"/>
                            <a:pt x="10799" y="0"/>
                          </a:cubicBezTo>
                          <a:close/>
                          <a:moveTo>
                            <a:pt x="10799" y="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0" name="ïşḻïďê-Freeform: Shape 44"/>
                    <p:cNvSpPr>
                      <a:spLocks/>
                    </p:cNvSpPr>
                    <p:nvPr/>
                  </p:nvSpPr>
                  <p:spPr bwMode="auto">
                    <a:xfrm>
                      <a:off x="40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8305" y="0"/>
                          </a:moveTo>
                          <a:lnTo>
                            <a:pt x="3295" y="0"/>
                          </a:lnTo>
                          <a:cubicBezTo>
                            <a:pt x="1475" y="0"/>
                            <a:pt x="0" y="4834"/>
                            <a:pt x="0" y="10798"/>
                          </a:cubicBezTo>
                          <a:cubicBezTo>
                            <a:pt x="0" y="16762"/>
                            <a:pt x="1475" y="21600"/>
                            <a:pt x="3295" y="21600"/>
                          </a:cubicBezTo>
                          <a:lnTo>
                            <a:pt x="18305" y="21600"/>
                          </a:lnTo>
                          <a:cubicBezTo>
                            <a:pt x="20124" y="21600"/>
                            <a:pt x="21600" y="16762"/>
                            <a:pt x="21600" y="10798"/>
                          </a:cubicBezTo>
                          <a:cubicBezTo>
                            <a:pt x="21600" y="4834"/>
                            <a:pt x="20124" y="0"/>
                            <a:pt x="18305" y="0"/>
                          </a:cubicBezTo>
                          <a:close/>
                          <a:moveTo>
                            <a:pt x="18305" y="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1" name="ïşḻïďê-Freeform: Shape 45"/>
                    <p:cNvSpPr>
                      <a:spLocks/>
                    </p:cNvSpPr>
                    <p:nvPr/>
                  </p:nvSpPr>
                  <p:spPr bwMode="auto">
                    <a:xfrm>
                      <a:off x="0" y="248"/>
                      <a:ext cx="181" cy="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0798"/>
                          </a:moveTo>
                          <a:cubicBezTo>
                            <a:pt x="21600" y="4834"/>
                            <a:pt x="20124" y="0"/>
                            <a:pt x="18304" y="0"/>
                          </a:cubicBezTo>
                          <a:lnTo>
                            <a:pt x="3295" y="0"/>
                          </a:lnTo>
                          <a:cubicBezTo>
                            <a:pt x="1475" y="0"/>
                            <a:pt x="0" y="4834"/>
                            <a:pt x="0" y="10798"/>
                          </a:cubicBezTo>
                          <a:cubicBezTo>
                            <a:pt x="0" y="16762"/>
                            <a:pt x="1475" y="21600"/>
                            <a:pt x="3295" y="21600"/>
                          </a:cubicBezTo>
                          <a:lnTo>
                            <a:pt x="18304" y="21600"/>
                          </a:lnTo>
                          <a:cubicBezTo>
                            <a:pt x="20124" y="21600"/>
                            <a:pt x="21600" y="16764"/>
                            <a:pt x="21600" y="10798"/>
                          </a:cubicBezTo>
                          <a:close/>
                          <a:moveTo>
                            <a:pt x="21600" y="10798"/>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2" name="ïşḻïďê-Freeform: Shape 46"/>
                    <p:cNvSpPr>
                      <a:spLocks/>
                    </p:cNvSpPr>
                    <p:nvPr/>
                  </p:nvSpPr>
                  <p:spPr bwMode="auto">
                    <a:xfrm>
                      <a:off x="352" y="64"/>
                      <a:ext cx="153" cy="153"/>
                    </a:xfrm>
                    <a:custGeom>
                      <a:avLst/>
                      <a:gdLst>
                        <a:gd name="T0" fmla="*/ 0 w 20488"/>
                        <a:gd name="T1" fmla="*/ 0 h 20489"/>
                        <a:gd name="T2" fmla="*/ 0 w 20488"/>
                        <a:gd name="T3" fmla="*/ 0 h 20489"/>
                        <a:gd name="T4" fmla="*/ 0 w 20488"/>
                        <a:gd name="T5" fmla="*/ 0 h 20489"/>
                        <a:gd name="T6" fmla="*/ 0 w 20488"/>
                        <a:gd name="T7" fmla="*/ 0 h 20489"/>
                        <a:gd name="T8" fmla="*/ 0 w 20488"/>
                        <a:gd name="T9" fmla="*/ 0 h 20489"/>
                        <a:gd name="T10" fmla="*/ 0 w 20488"/>
                        <a:gd name="T11" fmla="*/ 0 h 20489"/>
                        <a:gd name="T12" fmla="*/ 0 w 20488"/>
                        <a:gd name="T13" fmla="*/ 0 h 20489"/>
                        <a:gd name="T14" fmla="*/ 0 w 20488"/>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8" h="20489">
                          <a:moveTo>
                            <a:pt x="7697" y="19601"/>
                          </a:moveTo>
                          <a:lnTo>
                            <a:pt x="19601" y="7697"/>
                          </a:lnTo>
                          <a:cubicBezTo>
                            <a:pt x="21044" y="6253"/>
                            <a:pt x="20690" y="3557"/>
                            <a:pt x="18809" y="1678"/>
                          </a:cubicBezTo>
                          <a:cubicBezTo>
                            <a:pt x="16928" y="-203"/>
                            <a:pt x="14234" y="-555"/>
                            <a:pt x="12792" y="887"/>
                          </a:cubicBezTo>
                          <a:lnTo>
                            <a:pt x="888" y="12791"/>
                          </a:lnTo>
                          <a:cubicBezTo>
                            <a:pt x="-556" y="14235"/>
                            <a:pt x="-202" y="16928"/>
                            <a:pt x="1679" y="18809"/>
                          </a:cubicBezTo>
                          <a:cubicBezTo>
                            <a:pt x="3558" y="20690"/>
                            <a:pt x="6252" y="21045"/>
                            <a:pt x="7697" y="19601"/>
                          </a:cubicBezTo>
                          <a:close/>
                          <a:moveTo>
                            <a:pt x="7697" y="19601"/>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3" name="ïşḻïďê-Freeform: Shape 47"/>
                    <p:cNvSpPr>
                      <a:spLocks/>
                    </p:cNvSpPr>
                    <p:nvPr/>
                  </p:nvSpPr>
                  <p:spPr bwMode="auto">
                    <a:xfrm>
                      <a:off x="72" y="344"/>
                      <a:ext cx="153" cy="153"/>
                    </a:xfrm>
                    <a:custGeom>
                      <a:avLst/>
                      <a:gdLst>
                        <a:gd name="T0" fmla="*/ 0 w 20489"/>
                        <a:gd name="T1" fmla="*/ 0 h 20488"/>
                        <a:gd name="T2" fmla="*/ 0 w 20489"/>
                        <a:gd name="T3" fmla="*/ 0 h 20488"/>
                        <a:gd name="T4" fmla="*/ 0 w 20489"/>
                        <a:gd name="T5" fmla="*/ 0 h 20488"/>
                        <a:gd name="T6" fmla="*/ 0 w 20489"/>
                        <a:gd name="T7" fmla="*/ 0 h 20488"/>
                        <a:gd name="T8" fmla="*/ 0 w 20489"/>
                        <a:gd name="T9" fmla="*/ 0 h 20488"/>
                        <a:gd name="T10" fmla="*/ 0 w 20489"/>
                        <a:gd name="T11" fmla="*/ 0 h 20488"/>
                        <a:gd name="T12" fmla="*/ 0 w 20489"/>
                        <a:gd name="T13" fmla="*/ 0 h 20488"/>
                        <a:gd name="T14" fmla="*/ 0 w 20489"/>
                        <a:gd name="T15" fmla="*/ 0 h 204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8">
                          <a:moveTo>
                            <a:pt x="12792" y="888"/>
                          </a:moveTo>
                          <a:lnTo>
                            <a:pt x="888" y="12792"/>
                          </a:lnTo>
                          <a:cubicBezTo>
                            <a:pt x="-556" y="14236"/>
                            <a:pt x="-202" y="16929"/>
                            <a:pt x="1679" y="18809"/>
                          </a:cubicBezTo>
                          <a:cubicBezTo>
                            <a:pt x="3558" y="20689"/>
                            <a:pt x="6253" y="21044"/>
                            <a:pt x="7697" y="19601"/>
                          </a:cubicBezTo>
                          <a:lnTo>
                            <a:pt x="19601" y="7697"/>
                          </a:lnTo>
                          <a:cubicBezTo>
                            <a:pt x="21044" y="6254"/>
                            <a:pt x="20690" y="3559"/>
                            <a:pt x="18810" y="1679"/>
                          </a:cubicBezTo>
                          <a:cubicBezTo>
                            <a:pt x="16929" y="-203"/>
                            <a:pt x="14235" y="-556"/>
                            <a:pt x="12792" y="888"/>
                          </a:cubicBezTo>
                          <a:close/>
                          <a:moveTo>
                            <a:pt x="12792" y="888"/>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4" name="ïşḻïďê-Freeform: Shape 48"/>
                    <p:cNvSpPr>
                      <a:spLocks/>
                    </p:cNvSpPr>
                    <p:nvPr/>
                  </p:nvSpPr>
                  <p:spPr bwMode="auto">
                    <a:xfrm>
                      <a:off x="352" y="344"/>
                      <a:ext cx="153" cy="153"/>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7696" y="888"/>
                          </a:moveTo>
                          <a:cubicBezTo>
                            <a:pt x="6251" y="-556"/>
                            <a:pt x="3559" y="-202"/>
                            <a:pt x="1679" y="1678"/>
                          </a:cubicBezTo>
                          <a:cubicBezTo>
                            <a:pt x="-201" y="3558"/>
                            <a:pt x="-556" y="6251"/>
                            <a:pt x="888" y="7697"/>
                          </a:cubicBezTo>
                          <a:lnTo>
                            <a:pt x="12792" y="19601"/>
                          </a:lnTo>
                          <a:cubicBezTo>
                            <a:pt x="14236" y="21044"/>
                            <a:pt x="16932" y="20690"/>
                            <a:pt x="18811" y="18810"/>
                          </a:cubicBezTo>
                          <a:cubicBezTo>
                            <a:pt x="20691" y="16929"/>
                            <a:pt x="21044" y="14236"/>
                            <a:pt x="19601" y="12793"/>
                          </a:cubicBezTo>
                          <a:lnTo>
                            <a:pt x="7696" y="888"/>
                          </a:lnTo>
                          <a:close/>
                          <a:moveTo>
                            <a:pt x="7696" y="888"/>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5" name="ïşḻïďê-Freeform: Shape 49"/>
                    <p:cNvSpPr>
                      <a:spLocks/>
                    </p:cNvSpPr>
                    <p:nvPr/>
                  </p:nvSpPr>
                  <p:spPr bwMode="auto">
                    <a:xfrm>
                      <a:off x="71" y="71"/>
                      <a:ext cx="154" cy="154"/>
                    </a:xfrm>
                    <a:custGeom>
                      <a:avLst/>
                      <a:gdLst>
                        <a:gd name="T0" fmla="*/ 0 w 20489"/>
                        <a:gd name="T1" fmla="*/ 0 h 20489"/>
                        <a:gd name="T2" fmla="*/ 0 w 20489"/>
                        <a:gd name="T3" fmla="*/ 0 h 20489"/>
                        <a:gd name="T4" fmla="*/ 0 w 20489"/>
                        <a:gd name="T5" fmla="*/ 0 h 20489"/>
                        <a:gd name="T6" fmla="*/ 0 w 20489"/>
                        <a:gd name="T7" fmla="*/ 0 h 20489"/>
                        <a:gd name="T8" fmla="*/ 0 w 20489"/>
                        <a:gd name="T9" fmla="*/ 0 h 20489"/>
                        <a:gd name="T10" fmla="*/ 0 w 20489"/>
                        <a:gd name="T11" fmla="*/ 0 h 20489"/>
                        <a:gd name="T12" fmla="*/ 0 w 20489"/>
                        <a:gd name="T13" fmla="*/ 0 h 20489"/>
                        <a:gd name="T14" fmla="*/ 0 w 20489"/>
                        <a:gd name="T15" fmla="*/ 0 h 20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489" h="20489">
                          <a:moveTo>
                            <a:pt x="12792" y="19602"/>
                          </a:moveTo>
                          <a:cubicBezTo>
                            <a:pt x="14235" y="21045"/>
                            <a:pt x="16930" y="20691"/>
                            <a:pt x="18811" y="18810"/>
                          </a:cubicBezTo>
                          <a:cubicBezTo>
                            <a:pt x="20691" y="16930"/>
                            <a:pt x="21044" y="14236"/>
                            <a:pt x="19601" y="12793"/>
                          </a:cubicBezTo>
                          <a:lnTo>
                            <a:pt x="7696" y="888"/>
                          </a:lnTo>
                          <a:cubicBezTo>
                            <a:pt x="6252" y="-555"/>
                            <a:pt x="3560" y="-202"/>
                            <a:pt x="1679" y="1679"/>
                          </a:cubicBezTo>
                          <a:cubicBezTo>
                            <a:pt x="-201" y="3559"/>
                            <a:pt x="-556" y="6254"/>
                            <a:pt x="887" y="7697"/>
                          </a:cubicBezTo>
                          <a:lnTo>
                            <a:pt x="12792" y="19602"/>
                          </a:lnTo>
                          <a:close/>
                          <a:moveTo>
                            <a:pt x="12792" y="19602"/>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grpSp>
              <p:nvGrpSpPr>
                <p:cNvPr id="14" name="Group 28"/>
                <p:cNvGrpSpPr/>
                <p:nvPr/>
              </p:nvGrpSpPr>
              <p:grpSpPr>
                <a:xfrm>
                  <a:off x="8150432" y="5074916"/>
                  <a:ext cx="489858" cy="489858"/>
                  <a:chOff x="6262908" y="4599335"/>
                  <a:chExt cx="1016000" cy="1016000"/>
                </a:xfrm>
                <a:effectLst/>
              </p:grpSpPr>
              <p:sp>
                <p:nvSpPr>
                  <p:cNvPr id="21" name="ïşḻïďê-Oval 35"/>
                  <p:cNvSpPr/>
                  <p:nvPr/>
                </p:nvSpPr>
                <p:spPr>
                  <a:xfrm>
                    <a:off x="6262908" y="4599335"/>
                    <a:ext cx="1016000" cy="1016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22" name="Group 36"/>
                  <p:cNvGrpSpPr>
                    <a:grpSpLocks/>
                  </p:cNvGrpSpPr>
                  <p:nvPr/>
                </p:nvGrpSpPr>
                <p:grpSpPr bwMode="auto">
                  <a:xfrm>
                    <a:off x="6591562" y="4912675"/>
                    <a:ext cx="373277" cy="373276"/>
                    <a:chOff x="0" y="0"/>
                    <a:chExt cx="571" cy="576"/>
                  </a:xfrm>
                  <a:solidFill>
                    <a:srgbClr val="FFFFFF"/>
                  </a:solidFill>
                </p:grpSpPr>
                <p:sp>
                  <p:nvSpPr>
                    <p:cNvPr id="23" name="ïşḻïďê-Freeform: Shape 37"/>
                    <p:cNvSpPr>
                      <a:spLocks/>
                    </p:cNvSpPr>
                    <p:nvPr/>
                  </p:nvSpPr>
                  <p:spPr bwMode="auto">
                    <a:xfrm>
                      <a:off x="88" y="368"/>
                      <a:ext cx="182" cy="20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4113" y="5025"/>
                          </a:lnTo>
                          <a:lnTo>
                            <a:pt x="4113" y="18406"/>
                          </a:lnTo>
                          <a:cubicBezTo>
                            <a:pt x="4113" y="20169"/>
                            <a:pt x="5748" y="21600"/>
                            <a:pt x="7763" y="21600"/>
                          </a:cubicBezTo>
                          <a:lnTo>
                            <a:pt x="17951" y="21600"/>
                          </a:lnTo>
                          <a:cubicBezTo>
                            <a:pt x="19966" y="21600"/>
                            <a:pt x="21600" y="20169"/>
                            <a:pt x="21600" y="18406"/>
                          </a:cubicBezTo>
                          <a:lnTo>
                            <a:pt x="17434" y="5025"/>
                          </a:lnTo>
                          <a:lnTo>
                            <a:pt x="19779" y="1821"/>
                          </a:lnTo>
                          <a:cubicBezTo>
                            <a:pt x="14571" y="906"/>
                            <a:pt x="9477" y="313"/>
                            <a:pt x="5095" y="313"/>
                          </a:cubicBezTo>
                          <a:cubicBezTo>
                            <a:pt x="3263" y="313"/>
                            <a:pt x="1571" y="201"/>
                            <a:pt x="0" y="0"/>
                          </a:cubicBezTo>
                          <a:close/>
                          <a:moveTo>
                            <a:pt x="0" y="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4" name="ïşḻïďê-Freeform: Shape 38"/>
                    <p:cNvSpPr>
                      <a:spLocks/>
                    </p:cNvSpPr>
                    <p:nvPr/>
                  </p:nvSpPr>
                  <p:spPr bwMode="auto">
                    <a:xfrm>
                      <a:off x="176" y="0"/>
                      <a:ext cx="395" cy="4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5750"/>
                          </a:moveTo>
                          <a:cubicBezTo>
                            <a:pt x="8522" y="16492"/>
                            <a:pt x="20175" y="20356"/>
                            <a:pt x="21600" y="21600"/>
                          </a:cubicBezTo>
                          <a:lnTo>
                            <a:pt x="21600" y="0"/>
                          </a:lnTo>
                          <a:cubicBezTo>
                            <a:pt x="19877" y="1348"/>
                            <a:pt x="8354" y="5075"/>
                            <a:pt x="0" y="5783"/>
                          </a:cubicBezTo>
                          <a:lnTo>
                            <a:pt x="0" y="15750"/>
                          </a:lnTo>
                          <a:close/>
                          <a:moveTo>
                            <a:pt x="0" y="1575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5" name="ïşḻïďê-Freeform: Shape 39"/>
                    <p:cNvSpPr>
                      <a:spLocks/>
                    </p:cNvSpPr>
                    <p:nvPr/>
                  </p:nvSpPr>
                  <p:spPr bwMode="auto">
                    <a:xfrm>
                      <a:off x="0" y="120"/>
                      <a:ext cx="114" cy="1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21600"/>
                          </a:moveTo>
                          <a:lnTo>
                            <a:pt x="21600" y="0"/>
                          </a:lnTo>
                          <a:cubicBezTo>
                            <a:pt x="4123" y="761"/>
                            <a:pt x="0" y="7019"/>
                            <a:pt x="0" y="10870"/>
                          </a:cubicBezTo>
                          <a:cubicBezTo>
                            <a:pt x="0" y="15025"/>
                            <a:pt x="3935" y="20934"/>
                            <a:pt x="21600" y="21600"/>
                          </a:cubicBezTo>
                          <a:close/>
                          <a:moveTo>
                            <a:pt x="21600" y="21600"/>
                          </a:moveTo>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mc="http://schemas.openxmlformats.org/markup-compatibility/2006" xmlns="" w="25400" cap="flat">
                          <a:solidFill>
                            <a:schemeClr val="tx1"/>
                          </a:solidFill>
                          <a:miter lim="800000"/>
                          <a:headEnd type="none" w="med" len="med"/>
                          <a:tailEnd type="none" w="med" len="med"/>
                        </a14:hiddenLine>
                      </a:ext>
                    </a:ex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sp>
              <p:nvSpPr>
                <p:cNvPr id="15" name="ïşḻïďê-Rectangle 29"/>
                <p:cNvSpPr/>
                <p:nvPr/>
              </p:nvSpPr>
              <p:spPr>
                <a:xfrm>
                  <a:off x="8693356" y="1569509"/>
                  <a:ext cx="2587220" cy="246221"/>
                </a:xfrm>
                <a:prstGeom prst="rect">
                  <a:avLst/>
                </a:prstGeom>
              </p:spPr>
              <p:txBody>
                <a:bodyPr wrap="none" lIns="144000" tIns="0" rIns="144000" bIns="0">
                  <a:noAutofit/>
                </a:bodyPr>
                <a:lstStyle/>
                <a:p>
                  <a:r>
                    <a:rPr lang="zh-CN" altLang="en-US" sz="2000" b="1">
                      <a:solidFill>
                        <a:schemeClr val="accent2"/>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16" name="ïşḻïďê-Rectangle 30"/>
                <p:cNvSpPr/>
                <p:nvPr/>
              </p:nvSpPr>
              <p:spPr>
                <a:xfrm>
                  <a:off x="8693356" y="1876690"/>
                  <a:ext cx="2587220" cy="536011"/>
                </a:xfrm>
                <a:prstGeom prst="rect">
                  <a:avLst/>
                </a:prstGeom>
              </p:spPr>
              <p:txBody>
                <a:bodyPr wrap="square" lIns="144000" tIns="0" rIns="144000" bIns="0">
                  <a:normAutofit/>
                </a:bodyPr>
                <a:lstStyle/>
                <a:p>
                  <a:pP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7" name="ïşḻïďê-Rectangle 31"/>
                <p:cNvSpPr/>
                <p:nvPr/>
              </p:nvSpPr>
              <p:spPr>
                <a:xfrm>
                  <a:off x="8693356" y="3358046"/>
                  <a:ext cx="2587220" cy="246221"/>
                </a:xfrm>
                <a:prstGeom prst="rect">
                  <a:avLst/>
                </a:prstGeom>
              </p:spPr>
              <p:txBody>
                <a:bodyPr wrap="none" lIns="144000" tIns="0" rIns="144000" bIns="0">
                  <a:noAutofit/>
                </a:bodyPr>
                <a:lstStyle/>
                <a:p>
                  <a:r>
                    <a:rPr lang="zh-CN" altLang="en-US" sz="2000" b="1">
                      <a:solidFill>
                        <a:schemeClr val="accent4"/>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18" name="ïşḻïďê-Rectangle 32"/>
                <p:cNvSpPr/>
                <p:nvPr/>
              </p:nvSpPr>
              <p:spPr>
                <a:xfrm>
                  <a:off x="8693356" y="3665227"/>
                  <a:ext cx="2587220" cy="536011"/>
                </a:xfrm>
                <a:prstGeom prst="rect">
                  <a:avLst/>
                </a:prstGeom>
              </p:spPr>
              <p:txBody>
                <a:bodyPr wrap="square" lIns="144000" tIns="0" rIns="144000" bIns="0">
                  <a:normAutofit/>
                </a:bodyPr>
                <a:lstStyle/>
                <a:p>
                  <a:pP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9" name="ïşḻïďê-Rectangle 33"/>
                <p:cNvSpPr/>
                <p:nvPr/>
              </p:nvSpPr>
              <p:spPr>
                <a:xfrm>
                  <a:off x="8693356" y="4962072"/>
                  <a:ext cx="2587220" cy="246221"/>
                </a:xfrm>
                <a:prstGeom prst="rect">
                  <a:avLst/>
                </a:prstGeom>
              </p:spPr>
              <p:txBody>
                <a:bodyPr wrap="none" lIns="144000" tIns="0" rIns="144000" bIns="0">
                  <a:noAutofit/>
                </a:bodyPr>
                <a:lstStyle/>
                <a:p>
                  <a:r>
                    <a:rPr lang="zh-CN" altLang="en-US" sz="2000" b="1">
                      <a:solidFill>
                        <a:schemeClr val="accent6"/>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0" name="ïşḻïďê-Rectangle 34"/>
                <p:cNvSpPr/>
                <p:nvPr/>
              </p:nvSpPr>
              <p:spPr>
                <a:xfrm>
                  <a:off x="8693356" y="5269253"/>
                  <a:ext cx="2587220" cy="536011"/>
                </a:xfrm>
                <a:prstGeom prst="rect">
                  <a:avLst/>
                </a:prstGeom>
              </p:spPr>
              <p:txBody>
                <a:bodyPr wrap="square" lIns="144000" tIns="0" rIns="144000" bIns="0">
                  <a:normAutofit/>
                </a:bodyPr>
                <a:lstStyle/>
                <a:p>
                  <a:pPr>
                    <a:lnSpc>
                      <a:spcPct val="120000"/>
                    </a:lnSpc>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endParaRPr lang="zh-CN" altLang="en-US" sz="1400" dirty="0">
                    <a:solidFill>
                      <a:schemeClr val="dk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grpSp>
    </p:spTree>
    <p:extLst>
      <p:ext uri="{BB962C8B-B14F-4D97-AF65-F5344CB8AC3E}">
        <p14:creationId xmlns:p14="http://schemas.microsoft.com/office/powerpoint/2010/main" val="1137544107"/>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lc="http://schemas.openxmlformats.org/drawingml/2006/lockedCanvas"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03</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24" name="组合 23"/>
          <p:cNvGrpSpPr/>
          <p:nvPr/>
        </p:nvGrpSpPr>
        <p:grpSpPr>
          <a:xfrm>
            <a:off x="-1" y="1130300"/>
            <a:ext cx="12192001" cy="5727699"/>
            <a:chOff x="-1" y="1130300"/>
            <a:chExt cx="12192001" cy="5727699"/>
          </a:xfrm>
        </p:grpSpPr>
        <p:grpSp>
          <p:nvGrpSpPr>
            <p:cNvPr id="7" name="aea52f7e-18ee-4e97-9c5d-98c3cfaf908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1130300"/>
              <a:ext cx="12192000" cy="5727699"/>
              <a:chOff x="0" y="1130300"/>
              <a:chExt cx="12192000" cy="5727699"/>
            </a:xfrm>
          </p:grpSpPr>
          <p:sp>
            <p:nvSpPr>
              <p:cNvPr id="8" name="íšḻíďê">
                <a:extLst>
                  <a:ext uri="{FF2B5EF4-FFF2-40B4-BE49-F238E27FC236}">
                    <a16:creationId xmlns:a16="http://schemas.microsoft.com/office/drawing/2014/main" id="{83DC4765-6266-467F-8704-C7DC052A1768}"/>
                  </a:ext>
                </a:extLst>
              </p:cNvPr>
              <p:cNvSpPr/>
              <p:nvPr/>
            </p:nvSpPr>
            <p:spPr bwMode="auto">
              <a:xfrm>
                <a:off x="0" y="5589000"/>
                <a:ext cx="12192000" cy="1268999"/>
              </a:xfrm>
              <a:prstGeom prst="rect">
                <a:avLst/>
              </a:prstGeom>
              <a:blipFill dpi="0" rotWithShape="1">
                <a:blip r:embed="rId4"/>
                <a:srcRect/>
                <a:tile tx="0" ty="0" sx="100000" sy="100000" flip="none" algn="ctr"/>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9" name="直接连接符 8">
                <a:extLst>
                  <a:ext uri="{FF2B5EF4-FFF2-40B4-BE49-F238E27FC236}">
                    <a16:creationId xmlns:a16="http://schemas.microsoft.com/office/drawing/2014/main" id="{37763F0B-09CF-48F0-ACAB-4121ACCFBE98}"/>
                  </a:ext>
                </a:extLst>
              </p:cNvPr>
              <p:cNvCxnSpPr>
                <a:cxnSpLocks/>
              </p:cNvCxnSpPr>
              <p:nvPr/>
            </p:nvCxnSpPr>
            <p:spPr>
              <a:xfrm>
                <a:off x="1573500" y="2462325"/>
                <a:ext cx="9045000"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0" name="işḻïḍè">
                <a:extLst>
                  <a:ext uri="{FF2B5EF4-FFF2-40B4-BE49-F238E27FC236}">
                    <a16:creationId xmlns:a16="http://schemas.microsoft.com/office/drawing/2014/main" id="{2DBB5784-BEA1-4B5E-B724-ECDFED76ABE1}"/>
                  </a:ext>
                </a:extLst>
              </p:cNvPr>
              <p:cNvSpPr txBox="1"/>
              <p:nvPr/>
            </p:nvSpPr>
            <p:spPr>
              <a:xfrm>
                <a:off x="631742" y="3670409"/>
                <a:ext cx="3214257" cy="1754380"/>
              </a:xfrm>
              <a:prstGeom prst="rect">
                <a:avLst/>
              </a:prstGeom>
              <a:noFill/>
            </p:spPr>
            <p:txBody>
              <a:bodyPr wrap="square" lIns="91440" tIns="45720" rIns="91440" bIns="45720" rtlCol="0">
                <a:normAutofit/>
              </a:bodyPr>
              <a:lstStyle/>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sp>
            <p:nvSpPr>
              <p:cNvPr id="11" name="íṡ1iḋè">
                <a:extLst>
                  <a:ext uri="{FF2B5EF4-FFF2-40B4-BE49-F238E27FC236}">
                    <a16:creationId xmlns:a16="http://schemas.microsoft.com/office/drawing/2014/main" id="{C309BEEB-5E97-408E-B526-94E348DF5E38}"/>
                  </a:ext>
                </a:extLst>
              </p:cNvPr>
              <p:cNvSpPr txBox="1"/>
              <p:nvPr/>
            </p:nvSpPr>
            <p:spPr>
              <a:xfrm>
                <a:off x="631742" y="3274802"/>
                <a:ext cx="3214257" cy="395607"/>
              </a:xfrm>
              <a:prstGeom prst="rect">
                <a:avLst/>
              </a:prstGeom>
              <a:noFill/>
            </p:spPr>
            <p:txBody>
              <a:bodyPr wrap="square" lIns="91440" tIns="45720" rIns="91440" bIns="45720" rtlCol="0" anchor="ctr">
                <a:normAutofit lnSpcReduction="10000"/>
              </a:bodyPr>
              <a:lstStyle/>
              <a:p>
                <a:pPr>
                  <a:spcBef>
                    <a:spcPct val="0"/>
                  </a:spcBef>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2" name="íṩḷïde">
                <a:extLst>
                  <a:ext uri="{FF2B5EF4-FFF2-40B4-BE49-F238E27FC236}">
                    <a16:creationId xmlns:a16="http://schemas.microsoft.com/office/drawing/2014/main" id="{063725F5-AF6C-4E10-BF72-A2FCA6E3BB8D}"/>
                  </a:ext>
                </a:extLst>
              </p:cNvPr>
              <p:cNvSpPr/>
              <p:nvPr/>
            </p:nvSpPr>
            <p:spPr bwMode="auto">
              <a:xfrm>
                <a:off x="746042" y="2799000"/>
                <a:ext cx="478639" cy="314632"/>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bg1">
                  <a:lumMod val="65000"/>
                </a:schemeClr>
              </a:solidFill>
              <a:ln>
                <a:noFill/>
              </a:ln>
            </p:spPr>
            <p:txBody>
              <a:bodyPr wrap="square" lIns="91440" tIns="45720" rIns="91440" bIns="45720" anchor="ctr">
                <a:normAutofit fontScale="925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3" name="iŝḻíḍé">
                <a:extLst>
                  <a:ext uri="{FF2B5EF4-FFF2-40B4-BE49-F238E27FC236}">
                    <a16:creationId xmlns:a16="http://schemas.microsoft.com/office/drawing/2014/main" id="{DCA78668-76C5-4327-9FCC-75F44066D2D0}"/>
                  </a:ext>
                </a:extLst>
              </p:cNvPr>
              <p:cNvSpPr txBox="1"/>
              <p:nvPr/>
            </p:nvSpPr>
            <p:spPr>
              <a:xfrm>
                <a:off x="4386000" y="3670409"/>
                <a:ext cx="3214257" cy="1754380"/>
              </a:xfrm>
              <a:prstGeom prst="rect">
                <a:avLst/>
              </a:prstGeom>
              <a:noFill/>
            </p:spPr>
            <p:txBody>
              <a:bodyPr wrap="square" lIns="91440" tIns="45720" rIns="91440" bIns="45720" rtlCol="0">
                <a:normAutofit/>
              </a:bodyPr>
              <a:lstStyle/>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sp>
            <p:nvSpPr>
              <p:cNvPr id="14" name="î$ļîḓè">
                <a:extLst>
                  <a:ext uri="{FF2B5EF4-FFF2-40B4-BE49-F238E27FC236}">
                    <a16:creationId xmlns:a16="http://schemas.microsoft.com/office/drawing/2014/main" id="{CDBBFCA2-17FB-4C88-8C4E-2F1E3137B388}"/>
                  </a:ext>
                </a:extLst>
              </p:cNvPr>
              <p:cNvSpPr txBox="1"/>
              <p:nvPr/>
            </p:nvSpPr>
            <p:spPr>
              <a:xfrm>
                <a:off x="4386000" y="3274802"/>
                <a:ext cx="3214257" cy="395607"/>
              </a:xfrm>
              <a:prstGeom prst="rect">
                <a:avLst/>
              </a:prstGeom>
              <a:noFill/>
            </p:spPr>
            <p:txBody>
              <a:bodyPr wrap="square" lIns="91440" tIns="45720" rIns="91440" bIns="45720" rtlCol="0" anchor="ctr">
                <a:normAutofit lnSpcReduction="10000"/>
              </a:bodyPr>
              <a:lstStyle/>
              <a:p>
                <a:pPr>
                  <a:spcBef>
                    <a:spcPct val="0"/>
                  </a:spcBef>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5" name="íṩļiḋé">
                <a:extLst>
                  <a:ext uri="{FF2B5EF4-FFF2-40B4-BE49-F238E27FC236}">
                    <a16:creationId xmlns:a16="http://schemas.microsoft.com/office/drawing/2014/main" id="{CD53CE82-F65F-463F-94C0-00CFEB0E65E3}"/>
                  </a:ext>
                </a:extLst>
              </p:cNvPr>
              <p:cNvSpPr/>
              <p:nvPr/>
            </p:nvSpPr>
            <p:spPr bwMode="auto">
              <a:xfrm>
                <a:off x="4500300" y="2799000"/>
                <a:ext cx="478639" cy="314632"/>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accent1"/>
              </a:solidFill>
              <a:ln>
                <a:noFill/>
              </a:ln>
            </p:spPr>
            <p:txBody>
              <a:bodyPr wrap="square" lIns="91440" tIns="45720" rIns="91440" bIns="45720" anchor="ctr">
                <a:normAutofit fontScale="925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îŝ1îḍe">
                <a:extLst>
                  <a:ext uri="{FF2B5EF4-FFF2-40B4-BE49-F238E27FC236}">
                    <a16:creationId xmlns:a16="http://schemas.microsoft.com/office/drawing/2014/main" id="{B4C8C5DE-D17D-40C4-9C57-077F7F80DC30}"/>
                  </a:ext>
                </a:extLst>
              </p:cNvPr>
              <p:cNvSpPr txBox="1"/>
              <p:nvPr/>
            </p:nvSpPr>
            <p:spPr>
              <a:xfrm>
                <a:off x="8324593" y="3670409"/>
                <a:ext cx="3214257" cy="1754380"/>
              </a:xfrm>
              <a:prstGeom prst="rect">
                <a:avLst/>
              </a:prstGeom>
              <a:noFill/>
            </p:spPr>
            <p:txBody>
              <a:bodyPr wrap="square" lIns="91440" tIns="45720" rIns="91440" bIns="45720" rtlCol="0">
                <a:normAutofit/>
              </a:bodyPr>
              <a:lstStyle/>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spcBef>
                    <a:spcPct val="0"/>
                  </a:spcBef>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sp>
            <p:nvSpPr>
              <p:cNvPr id="17" name="ïşlíďé">
                <a:extLst>
                  <a:ext uri="{FF2B5EF4-FFF2-40B4-BE49-F238E27FC236}">
                    <a16:creationId xmlns:a16="http://schemas.microsoft.com/office/drawing/2014/main" id="{C6BEF8E5-D5A0-4DD1-A610-8C965A2DD346}"/>
                  </a:ext>
                </a:extLst>
              </p:cNvPr>
              <p:cNvSpPr txBox="1"/>
              <p:nvPr/>
            </p:nvSpPr>
            <p:spPr>
              <a:xfrm>
                <a:off x="8324593" y="3274802"/>
                <a:ext cx="3214257" cy="395607"/>
              </a:xfrm>
              <a:prstGeom prst="rect">
                <a:avLst/>
              </a:prstGeom>
              <a:noFill/>
            </p:spPr>
            <p:txBody>
              <a:bodyPr wrap="square" lIns="91440" tIns="45720" rIns="91440" bIns="45720" rtlCol="0" anchor="ctr">
                <a:normAutofit lnSpcReduction="10000"/>
              </a:bodyPr>
              <a:lstStyle/>
              <a:p>
                <a:pPr>
                  <a:spcBef>
                    <a:spcPct val="0"/>
                  </a:spcBef>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8" name="îṩḻïḋe">
                <a:extLst>
                  <a:ext uri="{FF2B5EF4-FFF2-40B4-BE49-F238E27FC236}">
                    <a16:creationId xmlns:a16="http://schemas.microsoft.com/office/drawing/2014/main" id="{E37D0832-F737-4093-9EC3-AEE03CDFF5EE}"/>
                  </a:ext>
                </a:extLst>
              </p:cNvPr>
              <p:cNvSpPr/>
              <p:nvPr/>
            </p:nvSpPr>
            <p:spPr bwMode="auto">
              <a:xfrm>
                <a:off x="8438893" y="2799000"/>
                <a:ext cx="478639" cy="314632"/>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bg1">
                  <a:lumMod val="65000"/>
                </a:schemeClr>
              </a:solidFill>
              <a:ln>
                <a:noFill/>
              </a:ln>
            </p:spPr>
            <p:txBody>
              <a:bodyPr wrap="square" lIns="91440" tIns="45720" rIns="91440" bIns="45720" anchor="ctr">
                <a:normAutofit fontScale="925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19" name="直接连接符 18">
                <a:extLst>
                  <a:ext uri="{FF2B5EF4-FFF2-40B4-BE49-F238E27FC236}">
                    <a16:creationId xmlns:a16="http://schemas.microsoft.com/office/drawing/2014/main" id="{34AE3F4C-DC5E-4993-946B-29948E996C8A}"/>
                  </a:ext>
                </a:extLst>
              </p:cNvPr>
              <p:cNvCxnSpPr/>
              <p:nvPr/>
            </p:nvCxnSpPr>
            <p:spPr>
              <a:xfrm>
                <a:off x="4096272" y="3384000"/>
                <a:ext cx="0" cy="193500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7EBEF00-787A-4399-B300-43A4548A49BC}"/>
                  </a:ext>
                </a:extLst>
              </p:cNvPr>
              <p:cNvCxnSpPr/>
              <p:nvPr/>
            </p:nvCxnSpPr>
            <p:spPr>
              <a:xfrm>
                <a:off x="7941000" y="3384000"/>
                <a:ext cx="0" cy="193500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1" name="ïṣľíḋe">
                <a:extLst>
                  <a:ext uri="{FF2B5EF4-FFF2-40B4-BE49-F238E27FC236}">
                    <a16:creationId xmlns:a16="http://schemas.microsoft.com/office/drawing/2014/main" id="{3C5D3CD3-D9F4-4A4F-A87C-E89AA6F6E618}"/>
                  </a:ext>
                </a:extLst>
              </p:cNvPr>
              <p:cNvSpPr txBox="1"/>
              <p:nvPr/>
            </p:nvSpPr>
            <p:spPr>
              <a:xfrm>
                <a:off x="673099" y="1130300"/>
                <a:ext cx="10845800" cy="581926"/>
              </a:xfrm>
              <a:prstGeom prst="rect">
                <a:avLst/>
              </a:prstGeom>
              <a:noFill/>
              <a:ln>
                <a:noFill/>
              </a:ln>
            </p:spPr>
            <p:txBody>
              <a:bodyPr wrap="square" lIns="91440" tIns="45720" rIns="91440" bIns="45720" anchor="ctr" anchorCtr="0">
                <a:norm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2800" b="1" i="0" u="none" strike="noStrike" kern="1200" cap="none" spc="0" normalizeH="0" baseline="0" noProof="0" dirty="0">
                    <a:ln>
                      <a:noFill/>
                    </a:ln>
                    <a:solidFill>
                      <a:schemeClr val="accent2"/>
                    </a:solidFill>
                    <a:effectLst/>
                    <a:uLnTx/>
                    <a:uFillTx/>
                    <a:latin typeface="Tw Cen MT" panose="020B0602020104020603" pitchFamily="34" charset="0"/>
                    <a:ea typeface="Microsoft YaHei" panose="020B0503020204020204" pitchFamily="34" charset="-122"/>
                    <a:sym typeface="Tw Cen MT" panose="020B0602020104020603" pitchFamily="34" charset="0"/>
                  </a:rPr>
                  <a:t>Click to enter your title</a:t>
                </a:r>
                <a:endParaRPr kumimoji="0" lang="en-US" sz="2800" b="1" i="0" u="none" strike="noStrike" kern="1200" cap="none" spc="0" normalizeH="0" baseline="0" noProof="0" dirty="0">
                  <a:ln>
                    <a:noFill/>
                  </a:ln>
                  <a:solidFill>
                    <a:schemeClr val="accent2"/>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22" name="ïṧļîďê">
                <a:extLst>
                  <a:ext uri="{FF2B5EF4-FFF2-40B4-BE49-F238E27FC236}">
                    <a16:creationId xmlns:a16="http://schemas.microsoft.com/office/drawing/2014/main" id="{362192A5-C5F6-4CF4-9539-C7F59BDEB5D6}"/>
                  </a:ext>
                </a:extLst>
              </p:cNvPr>
              <p:cNvSpPr txBox="1"/>
              <p:nvPr/>
            </p:nvSpPr>
            <p:spPr>
              <a:xfrm>
                <a:off x="673101" y="1712226"/>
                <a:ext cx="10845796" cy="594483"/>
              </a:xfrm>
              <a:prstGeom prst="rect">
                <a:avLst/>
              </a:prstGeom>
              <a:noFill/>
              <a:ln>
                <a:noFill/>
              </a:ln>
            </p:spPr>
            <p:txBody>
              <a:bodyPr wrap="square" lIns="91440" tIns="45720" rIns="91440" bIns="45720" anchor="t" anchorCtr="0">
                <a:normAutofit/>
              </a:bodyPr>
              <a:lstStyle/>
              <a:p>
                <a:pPr marL="0" marR="0" lvl="0" indent="0" algn="ctr" defTabSz="913765" rtl="0" eaLnBrk="1" fontAlgn="auto" latinLnBrk="0" hangingPunct="1">
                  <a:lnSpc>
                    <a:spcPct val="150000"/>
                  </a:lnSpc>
                  <a:spcBef>
                    <a:spcPts val="0"/>
                  </a:spcBef>
                  <a:spcAft>
                    <a:spcPts val="0"/>
                  </a:spcAft>
                  <a:buClrTx/>
                  <a:buSzPct val="25000"/>
                  <a:buFontTx/>
                  <a:buNone/>
                  <a:defRPr/>
                </a:pPr>
                <a:r>
                  <a:rPr kumimoji="0" lang="en-US" sz="1100" b="0" i="0" u="none" strike="noStrike" kern="1200" cap="none" spc="0" normalizeH="0" baseline="0" noProof="0" dirty="0">
                    <a:ln>
                      <a:noFill/>
                    </a:ln>
                    <a:effectLst/>
                    <a:uLnTx/>
                    <a:uFillTx/>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marL="0" marR="0" lvl="0" indent="0" algn="ctr" defTabSz="913765" rtl="0" eaLnBrk="1" fontAlgn="auto" latinLnBrk="0" hangingPunct="1">
                  <a:lnSpc>
                    <a:spcPct val="150000"/>
                  </a:lnSpc>
                  <a:spcBef>
                    <a:spcPts val="0"/>
                  </a:spcBef>
                  <a:spcAft>
                    <a:spcPts val="0"/>
                  </a:spcAft>
                  <a:buClrTx/>
                  <a:buSzPct val="25000"/>
                  <a:buFontTx/>
                  <a:buNone/>
                  <a:defRPr/>
                </a:pPr>
                <a:r>
                  <a:rPr kumimoji="0" lang="en-US" sz="1100" b="0" i="0" u="none" strike="noStrike" kern="1200" cap="none" spc="0" normalizeH="0" baseline="0" noProof="0" dirty="0">
                    <a:ln>
                      <a:noFill/>
                    </a:ln>
                    <a:effectLst/>
                    <a:uLnTx/>
                    <a:uFillTx/>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grpSp>
        <p:sp>
          <p:nvSpPr>
            <p:cNvPr id="23" name="íšḻíďê">
              <a:extLst>
                <a:ext uri="{FF2B5EF4-FFF2-40B4-BE49-F238E27FC236}">
                  <a16:creationId xmlns:a16="http://schemas.microsoft.com/office/drawing/2014/main" id="{83DC4765-6266-467F-8704-C7DC052A1768}"/>
                </a:ext>
              </a:extLst>
            </p:cNvPr>
            <p:cNvSpPr/>
            <p:nvPr/>
          </p:nvSpPr>
          <p:spPr bwMode="auto">
            <a:xfrm>
              <a:off x="-1" y="5588999"/>
              <a:ext cx="12192000" cy="1268999"/>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141462672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03</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02c409bd-0491-4e5e-8a19-a40a4a058ee5"/>
          <p:cNvGrpSpPr>
            <a:grpSpLocks noChangeAspect="1"/>
          </p:cNvGrpSpPr>
          <p:nvPr/>
        </p:nvGrpSpPr>
        <p:grpSpPr>
          <a:xfrm>
            <a:off x="1829604" y="1916832"/>
            <a:ext cx="8537417" cy="3704886"/>
            <a:chOff x="1167255" y="1367029"/>
            <a:chExt cx="9804365" cy="4254689"/>
          </a:xfrm>
        </p:grpSpPr>
        <p:grpSp>
          <p:nvGrpSpPr>
            <p:cNvPr id="8" name="Group 1"/>
            <p:cNvGrpSpPr/>
            <p:nvPr/>
          </p:nvGrpSpPr>
          <p:grpSpPr>
            <a:xfrm>
              <a:off x="5951984" y="1367029"/>
              <a:ext cx="5019636" cy="4254689"/>
              <a:chOff x="6142590" y="1877313"/>
              <a:chExt cx="5019636" cy="4254689"/>
            </a:xfrm>
          </p:grpSpPr>
          <p:grpSp>
            <p:nvGrpSpPr>
              <p:cNvPr id="38" name="Group 2"/>
              <p:cNvGrpSpPr/>
              <p:nvPr/>
            </p:nvGrpSpPr>
            <p:grpSpPr>
              <a:xfrm>
                <a:off x="6764864" y="1877313"/>
                <a:ext cx="4388379" cy="1985631"/>
                <a:chOff x="892380" y="1579380"/>
                <a:chExt cx="4609093" cy="1985631"/>
              </a:xfrm>
            </p:grpSpPr>
            <p:cxnSp>
              <p:nvCxnSpPr>
                <p:cNvPr id="109" name="íślíḋè-Straight Connector 73"/>
                <p:cNvCxnSpPr/>
                <p:nvPr/>
              </p:nvCxnSpPr>
              <p:spPr>
                <a:xfrm>
                  <a:off x="892380" y="3565011"/>
                  <a:ext cx="460909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 name="íślíḋè-Straight Connector 74"/>
                <p:cNvCxnSpPr/>
                <p:nvPr/>
              </p:nvCxnSpPr>
              <p:spPr>
                <a:xfrm>
                  <a:off x="895190" y="3317169"/>
                  <a:ext cx="46062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 name="íślíḋè-Straight Connector 75"/>
                <p:cNvCxnSpPr/>
                <p:nvPr/>
              </p:nvCxnSpPr>
              <p:spPr>
                <a:xfrm>
                  <a:off x="895190" y="3069436"/>
                  <a:ext cx="460595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 name="íślíḋè-Straight Connector 76"/>
                <p:cNvCxnSpPr/>
                <p:nvPr/>
              </p:nvCxnSpPr>
              <p:spPr>
                <a:xfrm>
                  <a:off x="893200" y="2821703"/>
                  <a:ext cx="460595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íślíḋè-Straight Connector 77"/>
                <p:cNvCxnSpPr/>
                <p:nvPr/>
              </p:nvCxnSpPr>
              <p:spPr>
                <a:xfrm>
                  <a:off x="893393" y="2573970"/>
                  <a:ext cx="460576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 name="íślíḋè-Straight Connector 78"/>
                <p:cNvCxnSpPr/>
                <p:nvPr/>
              </p:nvCxnSpPr>
              <p:spPr>
                <a:xfrm>
                  <a:off x="895520" y="2325426"/>
                  <a:ext cx="46036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íślíḋè-Straight Connector 79"/>
                <p:cNvCxnSpPr/>
                <p:nvPr/>
              </p:nvCxnSpPr>
              <p:spPr>
                <a:xfrm>
                  <a:off x="895459" y="2076344"/>
                  <a:ext cx="460369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íślíḋè-Straight Connector 80"/>
                <p:cNvCxnSpPr/>
                <p:nvPr/>
              </p:nvCxnSpPr>
              <p:spPr>
                <a:xfrm flipV="1">
                  <a:off x="895520" y="1791938"/>
                  <a:ext cx="4603633" cy="36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îṣļîḑé-Straight Connector 81"/>
                <p:cNvCxnSpPr/>
                <p:nvPr/>
              </p:nvCxnSpPr>
              <p:spPr>
                <a:xfrm>
                  <a:off x="895520" y="1579380"/>
                  <a:ext cx="460363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9" name="îṣļîḑé-TextBox 3"/>
              <p:cNvSpPr txBox="1"/>
              <p:nvPr/>
            </p:nvSpPr>
            <p:spPr>
              <a:xfrm>
                <a:off x="7218208" y="5855003"/>
                <a:ext cx="646331" cy="276999"/>
              </a:xfrm>
              <a:prstGeom prst="rect">
                <a:avLst/>
              </a:prstGeom>
              <a:noFill/>
            </p:spPr>
            <p:txBody>
              <a:bodyPr wrap="none">
                <a:normAutofit lnSpcReduction="10000"/>
              </a:bodyPr>
              <a:lstStyle/>
              <a:p>
                <a:pPr algn="ctr"/>
                <a:r>
                  <a:rPr lang="zh-CN" altLang="en-US" sz="1000" b="1">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40" name="îṣļîḑé-TextBox 4"/>
              <p:cNvSpPr txBox="1"/>
              <p:nvPr/>
            </p:nvSpPr>
            <p:spPr>
              <a:xfrm>
                <a:off x="8337475" y="5855003"/>
                <a:ext cx="646331" cy="276999"/>
              </a:xfrm>
              <a:prstGeom prst="rect">
                <a:avLst/>
              </a:prstGeom>
              <a:noFill/>
            </p:spPr>
            <p:txBody>
              <a:bodyPr wrap="none">
                <a:normAutofit lnSpcReduction="10000"/>
              </a:bodyPr>
              <a:lstStyle/>
              <a:p>
                <a:pPr algn="ctr"/>
                <a:r>
                  <a:rPr lang="zh-CN" altLang="en-US" sz="1000" b="1">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41" name="îṣļîḑé-TextBox 5"/>
              <p:cNvSpPr txBox="1"/>
              <p:nvPr/>
            </p:nvSpPr>
            <p:spPr>
              <a:xfrm>
                <a:off x="9442151" y="5855003"/>
                <a:ext cx="646331" cy="276999"/>
              </a:xfrm>
              <a:prstGeom prst="rect">
                <a:avLst/>
              </a:prstGeom>
              <a:noFill/>
            </p:spPr>
            <p:txBody>
              <a:bodyPr wrap="none">
                <a:normAutofit lnSpcReduction="10000"/>
              </a:bodyPr>
              <a:lstStyle/>
              <a:p>
                <a:pPr algn="ctr"/>
                <a:r>
                  <a:rPr lang="zh-CN" altLang="en-US" sz="1000" b="1">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42" name="îṣļîḑé-TextBox 6"/>
              <p:cNvSpPr txBox="1"/>
              <p:nvPr/>
            </p:nvSpPr>
            <p:spPr>
              <a:xfrm>
                <a:off x="10496298" y="5855003"/>
                <a:ext cx="646331" cy="276999"/>
              </a:xfrm>
              <a:prstGeom prst="rect">
                <a:avLst/>
              </a:prstGeom>
              <a:noFill/>
            </p:spPr>
            <p:txBody>
              <a:bodyPr wrap="none">
                <a:normAutofit lnSpcReduction="10000"/>
              </a:bodyPr>
              <a:lstStyle/>
              <a:p>
                <a:pPr algn="ctr"/>
                <a:r>
                  <a:rPr lang="zh-CN" altLang="en-US" sz="1000" b="1">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grpSp>
            <p:nvGrpSpPr>
              <p:cNvPr id="43" name="Group 7"/>
              <p:cNvGrpSpPr/>
              <p:nvPr/>
            </p:nvGrpSpPr>
            <p:grpSpPr>
              <a:xfrm>
                <a:off x="6142590" y="2427116"/>
                <a:ext cx="607859" cy="3265151"/>
                <a:chOff x="6142578" y="2427114"/>
                <a:chExt cx="607858" cy="3265151"/>
              </a:xfrm>
            </p:grpSpPr>
            <p:sp>
              <p:nvSpPr>
                <p:cNvPr id="104" name="îṣļîḑé-TextBox 68"/>
                <p:cNvSpPr txBox="1"/>
                <p:nvPr/>
              </p:nvSpPr>
              <p:spPr>
                <a:xfrm>
                  <a:off x="6142578" y="5430655"/>
                  <a:ext cx="607858" cy="261610"/>
                </a:xfrm>
                <a:prstGeom prst="rect">
                  <a:avLst/>
                </a:prstGeom>
                <a:noFill/>
              </p:spPr>
              <p:txBody>
                <a:bodyPr wrap="none">
                  <a:normAutofit lnSpcReduction="10000"/>
                </a:bodyPr>
                <a:lstStyle/>
                <a:p>
                  <a:r>
                    <a:rPr lang="zh-CN" altLang="en-US" sz="900">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05" name="îṣļîḑé-TextBox 69"/>
                <p:cNvSpPr txBox="1"/>
                <p:nvPr/>
              </p:nvSpPr>
              <p:spPr>
                <a:xfrm>
                  <a:off x="6142578" y="4695414"/>
                  <a:ext cx="607858" cy="261610"/>
                </a:xfrm>
                <a:prstGeom prst="rect">
                  <a:avLst/>
                </a:prstGeom>
                <a:noFill/>
              </p:spPr>
              <p:txBody>
                <a:bodyPr wrap="none">
                  <a:normAutofit lnSpcReduction="10000"/>
                </a:bodyPr>
                <a:lstStyle/>
                <a:p>
                  <a:r>
                    <a:rPr lang="zh-CN" altLang="en-US" sz="900">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06" name="îṣļîḑé-TextBox 70"/>
                <p:cNvSpPr txBox="1"/>
                <p:nvPr/>
              </p:nvSpPr>
              <p:spPr>
                <a:xfrm>
                  <a:off x="6142578" y="3943193"/>
                  <a:ext cx="607858" cy="261610"/>
                </a:xfrm>
                <a:prstGeom prst="rect">
                  <a:avLst/>
                </a:prstGeom>
                <a:noFill/>
              </p:spPr>
              <p:txBody>
                <a:bodyPr wrap="none">
                  <a:normAutofit lnSpcReduction="10000"/>
                </a:bodyPr>
                <a:lstStyle/>
                <a:p>
                  <a:r>
                    <a:rPr lang="zh-CN" altLang="en-US" sz="900">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07" name="îṣļîḑé-TextBox 71"/>
                <p:cNvSpPr txBox="1"/>
                <p:nvPr/>
              </p:nvSpPr>
              <p:spPr>
                <a:xfrm>
                  <a:off x="6142578" y="3207951"/>
                  <a:ext cx="607858" cy="261610"/>
                </a:xfrm>
                <a:prstGeom prst="rect">
                  <a:avLst/>
                </a:prstGeom>
                <a:noFill/>
              </p:spPr>
              <p:txBody>
                <a:bodyPr wrap="none">
                  <a:normAutofit lnSpcReduction="10000"/>
                </a:bodyPr>
                <a:lstStyle/>
                <a:p>
                  <a:r>
                    <a:rPr lang="zh-CN" altLang="en-US" sz="900">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sp>
              <p:nvSpPr>
                <p:cNvPr id="108" name="îṣļîḑé-TextBox 72"/>
                <p:cNvSpPr txBox="1"/>
                <p:nvPr/>
              </p:nvSpPr>
              <p:spPr>
                <a:xfrm>
                  <a:off x="6142578" y="2427114"/>
                  <a:ext cx="607858" cy="261610"/>
                </a:xfrm>
                <a:prstGeom prst="rect">
                  <a:avLst/>
                </a:prstGeom>
                <a:noFill/>
              </p:spPr>
              <p:txBody>
                <a:bodyPr wrap="none">
                  <a:normAutofit lnSpcReduction="10000"/>
                </a:bodyPr>
                <a:lstStyle/>
                <a:p>
                  <a:r>
                    <a:rPr lang="zh-CN" altLang="en-US" sz="900">
                      <a:latin typeface="Tw Cen MT" panose="020B0602020104020603" pitchFamily="34" charset="0"/>
                      <a:ea typeface="Microsoft YaHei" panose="020B0503020204020204" pitchFamily="34" charset="-122"/>
                      <a:cs typeface="+mn-ea"/>
                      <a:sym typeface="Tw Cen MT" panose="020B0602020104020603" pitchFamily="34" charset="0"/>
                    </a:rPr>
                    <a:t>Keywords</a:t>
                  </a:r>
                </a:p>
              </p:txBody>
            </p:sp>
          </p:grpSp>
          <p:grpSp>
            <p:nvGrpSpPr>
              <p:cNvPr id="44" name="Group 8"/>
              <p:cNvGrpSpPr/>
              <p:nvPr/>
            </p:nvGrpSpPr>
            <p:grpSpPr>
              <a:xfrm>
                <a:off x="7198613" y="3336337"/>
                <a:ext cx="685521" cy="2382659"/>
                <a:chOff x="3422679" y="2830663"/>
                <a:chExt cx="879038" cy="3055263"/>
              </a:xfrm>
            </p:grpSpPr>
            <p:sp>
              <p:nvSpPr>
                <p:cNvPr id="95" name="îṣļîḑé-Rectangle 59"/>
                <p:cNvSpPr>
                  <a:spLocks/>
                </p:cNvSpPr>
                <p:nvPr/>
              </p:nvSpPr>
              <p:spPr bwMode="auto">
                <a:xfrm>
                  <a:off x="3422679" y="2830663"/>
                  <a:ext cx="879038" cy="3055263"/>
                </a:xfrm>
                <a:prstGeom prst="rect">
                  <a:avLst/>
                </a:prstGeom>
                <a:solidFill>
                  <a:schemeClr val="accent1"/>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6" name="îṣļîḑé-Rectangle 60"/>
                <p:cNvSpPr/>
                <p:nvPr/>
              </p:nvSpPr>
              <p:spPr>
                <a:xfrm>
                  <a:off x="3590440" y="3037354"/>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7" name="îṣļîḑé-Rectangle 61"/>
                <p:cNvSpPr/>
                <p:nvPr/>
              </p:nvSpPr>
              <p:spPr>
                <a:xfrm>
                  <a:off x="3905572" y="3037354"/>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8" name="îṣļîḑé-Rectangle 62"/>
                <p:cNvSpPr/>
                <p:nvPr/>
              </p:nvSpPr>
              <p:spPr>
                <a:xfrm>
                  <a:off x="3590440" y="333698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9" name="îṣļîḑé-Rectangle 63"/>
                <p:cNvSpPr/>
                <p:nvPr/>
              </p:nvSpPr>
              <p:spPr>
                <a:xfrm>
                  <a:off x="3905572" y="333698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0" name="îṣļîḑé-Rectangle 64"/>
                <p:cNvSpPr/>
                <p:nvPr/>
              </p:nvSpPr>
              <p:spPr>
                <a:xfrm>
                  <a:off x="3590440" y="366245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1" name="îṣļîḑé-Rectangle 65"/>
                <p:cNvSpPr/>
                <p:nvPr/>
              </p:nvSpPr>
              <p:spPr>
                <a:xfrm>
                  <a:off x="3905572" y="366245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2" name="îṣļîḑé-Rectangle 66"/>
                <p:cNvSpPr/>
                <p:nvPr/>
              </p:nvSpPr>
              <p:spPr>
                <a:xfrm>
                  <a:off x="3590440" y="401374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3" name="îṣļîḑé-Rectangle 67"/>
                <p:cNvSpPr/>
                <p:nvPr/>
              </p:nvSpPr>
              <p:spPr>
                <a:xfrm>
                  <a:off x="3905572" y="401374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45" name="Group 9"/>
              <p:cNvGrpSpPr/>
              <p:nvPr/>
            </p:nvGrpSpPr>
            <p:grpSpPr>
              <a:xfrm>
                <a:off x="9422554" y="3107259"/>
                <a:ext cx="685521" cy="2602715"/>
                <a:chOff x="5521436" y="2568271"/>
                <a:chExt cx="879038" cy="3337438"/>
              </a:xfrm>
            </p:grpSpPr>
            <p:grpSp>
              <p:nvGrpSpPr>
                <p:cNvPr id="76" name="Group 40"/>
                <p:cNvGrpSpPr/>
                <p:nvPr/>
              </p:nvGrpSpPr>
              <p:grpSpPr>
                <a:xfrm>
                  <a:off x="5521436" y="2568271"/>
                  <a:ext cx="879038" cy="3337438"/>
                  <a:chOff x="5301628" y="2015067"/>
                  <a:chExt cx="879038" cy="3626873"/>
                </a:xfrm>
                <a:solidFill>
                  <a:schemeClr val="accent4"/>
                </a:solidFill>
              </p:grpSpPr>
              <p:sp>
                <p:nvSpPr>
                  <p:cNvPr id="85" name="îṣļîḑé-Rectangle 49"/>
                  <p:cNvSpPr>
                    <a:spLocks/>
                  </p:cNvSpPr>
                  <p:nvPr/>
                </p:nvSpPr>
                <p:spPr bwMode="auto">
                  <a:xfrm>
                    <a:off x="5301628" y="2015067"/>
                    <a:ext cx="879038" cy="362687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86" name="Group 50"/>
                  <p:cNvGrpSpPr/>
                  <p:nvPr/>
                </p:nvGrpSpPr>
                <p:grpSpPr>
                  <a:xfrm>
                    <a:off x="5415151" y="2368603"/>
                    <a:ext cx="632048" cy="2561943"/>
                    <a:chOff x="5415151" y="2690337"/>
                    <a:chExt cx="632048" cy="2561943"/>
                  </a:xfrm>
                  <a:grpFill/>
                </p:grpSpPr>
                <p:sp>
                  <p:nvSpPr>
                    <p:cNvPr id="87" name="îṣļîḑé-Rectangle 51"/>
                    <p:cNvSpPr>
                      <a:spLocks/>
                    </p:cNvSpPr>
                    <p:nvPr/>
                  </p:nvSpPr>
                  <p:spPr bwMode="auto">
                    <a:xfrm>
                      <a:off x="5415151" y="5146427"/>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8" name="îṣļîḑé-Rectangle 52"/>
                    <p:cNvSpPr>
                      <a:spLocks/>
                    </p:cNvSpPr>
                    <p:nvPr/>
                  </p:nvSpPr>
                  <p:spPr bwMode="auto">
                    <a:xfrm>
                      <a:off x="5415151" y="2690337"/>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9" name="îṣļîḑé-Rectangle 53"/>
                    <p:cNvSpPr>
                      <a:spLocks/>
                    </p:cNvSpPr>
                    <p:nvPr/>
                  </p:nvSpPr>
                  <p:spPr bwMode="auto">
                    <a:xfrm>
                      <a:off x="5415151" y="3038577"/>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0" name="îṣļîḑé-Rectangle 54"/>
                    <p:cNvSpPr>
                      <a:spLocks/>
                    </p:cNvSpPr>
                    <p:nvPr/>
                  </p:nvSpPr>
                  <p:spPr bwMode="auto">
                    <a:xfrm>
                      <a:off x="5415151" y="3391420"/>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1" name="îṣļîḑé-Rectangle 55"/>
                    <p:cNvSpPr>
                      <a:spLocks/>
                    </p:cNvSpPr>
                    <p:nvPr/>
                  </p:nvSpPr>
                  <p:spPr bwMode="auto">
                    <a:xfrm>
                      <a:off x="5415151" y="3744262"/>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2" name="îṣļîḑé-Rectangle 56"/>
                    <p:cNvSpPr>
                      <a:spLocks/>
                    </p:cNvSpPr>
                    <p:nvPr/>
                  </p:nvSpPr>
                  <p:spPr bwMode="auto">
                    <a:xfrm>
                      <a:off x="5415151" y="4092502"/>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3" name="îṣļîḑé-Rectangle 57"/>
                    <p:cNvSpPr>
                      <a:spLocks/>
                    </p:cNvSpPr>
                    <p:nvPr/>
                  </p:nvSpPr>
                  <p:spPr bwMode="auto">
                    <a:xfrm>
                      <a:off x="5415151" y="4445344"/>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4" name="îṣļîḑé-Rectangle 58"/>
                    <p:cNvSpPr>
                      <a:spLocks/>
                    </p:cNvSpPr>
                    <p:nvPr/>
                  </p:nvSpPr>
                  <p:spPr bwMode="auto">
                    <a:xfrm>
                      <a:off x="5415151" y="4798186"/>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sp>
              <p:nvSpPr>
                <p:cNvPr id="77" name="îṣļîḑé-Rectangle 41"/>
                <p:cNvSpPr/>
                <p:nvPr/>
              </p:nvSpPr>
              <p:spPr>
                <a:xfrm>
                  <a:off x="5704660" y="2802399"/>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8" name="îṣļîḑé-Rectangle 42"/>
                <p:cNvSpPr/>
                <p:nvPr/>
              </p:nvSpPr>
              <p:spPr>
                <a:xfrm>
                  <a:off x="6019792" y="2802399"/>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9" name="îṣļîḑé-Rectangle 43"/>
                <p:cNvSpPr/>
                <p:nvPr/>
              </p:nvSpPr>
              <p:spPr>
                <a:xfrm>
                  <a:off x="5704660" y="3102033"/>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0" name="îṣļîḑé-Rectangle 44"/>
                <p:cNvSpPr/>
                <p:nvPr/>
              </p:nvSpPr>
              <p:spPr>
                <a:xfrm>
                  <a:off x="6019792" y="3102033"/>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1" name="îṣļîḑé-Rectangle 45"/>
                <p:cNvSpPr/>
                <p:nvPr/>
              </p:nvSpPr>
              <p:spPr>
                <a:xfrm>
                  <a:off x="5704660" y="342749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2" name="îṣļîḑé-Rectangle 46"/>
                <p:cNvSpPr/>
                <p:nvPr/>
              </p:nvSpPr>
              <p:spPr>
                <a:xfrm>
                  <a:off x="6019792" y="342749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3" name="îṣļîḑé-Rectangle 47"/>
                <p:cNvSpPr/>
                <p:nvPr/>
              </p:nvSpPr>
              <p:spPr>
                <a:xfrm>
                  <a:off x="5704660" y="377879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4" name="îṣļîḑé-Rectangle 48"/>
                <p:cNvSpPr/>
                <p:nvPr/>
              </p:nvSpPr>
              <p:spPr>
                <a:xfrm>
                  <a:off x="6019792" y="377879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46" name="Group 10"/>
              <p:cNvGrpSpPr/>
              <p:nvPr/>
            </p:nvGrpSpPr>
            <p:grpSpPr>
              <a:xfrm>
                <a:off x="10476705" y="2860839"/>
                <a:ext cx="685521" cy="2828431"/>
                <a:chOff x="8248734" y="2278836"/>
                <a:chExt cx="879038" cy="3626873"/>
              </a:xfrm>
            </p:grpSpPr>
            <p:grpSp>
              <p:nvGrpSpPr>
                <p:cNvPr id="57" name="Group 21"/>
                <p:cNvGrpSpPr/>
                <p:nvPr/>
              </p:nvGrpSpPr>
              <p:grpSpPr>
                <a:xfrm>
                  <a:off x="8248734" y="2278836"/>
                  <a:ext cx="879038" cy="3626873"/>
                  <a:chOff x="5301628" y="2015067"/>
                  <a:chExt cx="879038" cy="3626873"/>
                </a:xfrm>
                <a:solidFill>
                  <a:schemeClr val="accent5"/>
                </a:solidFill>
              </p:grpSpPr>
              <p:sp>
                <p:nvSpPr>
                  <p:cNvPr id="66" name="îṣļîḑé-Rectangle 30"/>
                  <p:cNvSpPr>
                    <a:spLocks/>
                  </p:cNvSpPr>
                  <p:nvPr/>
                </p:nvSpPr>
                <p:spPr bwMode="auto">
                  <a:xfrm>
                    <a:off x="5301628" y="2015067"/>
                    <a:ext cx="879038" cy="362687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67" name="Group 31"/>
                  <p:cNvGrpSpPr/>
                  <p:nvPr/>
                </p:nvGrpSpPr>
                <p:grpSpPr>
                  <a:xfrm>
                    <a:off x="5415151" y="2368603"/>
                    <a:ext cx="632048" cy="2561943"/>
                    <a:chOff x="5415151" y="2690337"/>
                    <a:chExt cx="632048" cy="2561943"/>
                  </a:xfrm>
                  <a:grpFill/>
                </p:grpSpPr>
                <p:sp>
                  <p:nvSpPr>
                    <p:cNvPr id="68" name="îṣļîḑé-Rectangle 32"/>
                    <p:cNvSpPr>
                      <a:spLocks/>
                    </p:cNvSpPr>
                    <p:nvPr/>
                  </p:nvSpPr>
                  <p:spPr bwMode="auto">
                    <a:xfrm>
                      <a:off x="5415151" y="5146427"/>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9" name="îṣļîḑé-Rectangle 33"/>
                    <p:cNvSpPr>
                      <a:spLocks/>
                    </p:cNvSpPr>
                    <p:nvPr/>
                  </p:nvSpPr>
                  <p:spPr bwMode="auto">
                    <a:xfrm>
                      <a:off x="5415151" y="2690337"/>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0" name="îṣļîḑé-Rectangle 34"/>
                    <p:cNvSpPr>
                      <a:spLocks/>
                    </p:cNvSpPr>
                    <p:nvPr/>
                  </p:nvSpPr>
                  <p:spPr bwMode="auto">
                    <a:xfrm>
                      <a:off x="5415151" y="3038577"/>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1" name="îṣļîḑé-Rectangle 35"/>
                    <p:cNvSpPr>
                      <a:spLocks/>
                    </p:cNvSpPr>
                    <p:nvPr/>
                  </p:nvSpPr>
                  <p:spPr bwMode="auto">
                    <a:xfrm>
                      <a:off x="5415151" y="3391420"/>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2" name="îṣļîḑé-Rectangle 36"/>
                    <p:cNvSpPr>
                      <a:spLocks/>
                    </p:cNvSpPr>
                    <p:nvPr/>
                  </p:nvSpPr>
                  <p:spPr bwMode="auto">
                    <a:xfrm>
                      <a:off x="5415151" y="3744262"/>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3" name="îṣļîḑé-Rectangle 37"/>
                    <p:cNvSpPr>
                      <a:spLocks/>
                    </p:cNvSpPr>
                    <p:nvPr/>
                  </p:nvSpPr>
                  <p:spPr bwMode="auto">
                    <a:xfrm>
                      <a:off x="5415151" y="4092502"/>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4" name="îṣļîḑé-Rectangle 38"/>
                    <p:cNvSpPr>
                      <a:spLocks/>
                    </p:cNvSpPr>
                    <p:nvPr/>
                  </p:nvSpPr>
                  <p:spPr bwMode="auto">
                    <a:xfrm>
                      <a:off x="5415151" y="4445344"/>
                      <a:ext cx="632048" cy="105853"/>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5" name="îṣļîḑé-Rectangle 39"/>
                    <p:cNvSpPr>
                      <a:spLocks/>
                    </p:cNvSpPr>
                    <p:nvPr/>
                  </p:nvSpPr>
                  <p:spPr bwMode="auto">
                    <a:xfrm>
                      <a:off x="5415151" y="4798186"/>
                      <a:ext cx="632048" cy="101250"/>
                    </a:xfrm>
                    <a:prstGeom prst="rect">
                      <a:avLst/>
                    </a:prstGeom>
                    <a:grp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sp>
              <p:nvSpPr>
                <p:cNvPr id="58" name="îṣļîḑé-Rectangle 22"/>
                <p:cNvSpPr/>
                <p:nvPr/>
              </p:nvSpPr>
              <p:spPr>
                <a:xfrm>
                  <a:off x="8431958" y="2524104"/>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9" name="îṣļîḑé-Rectangle 23"/>
                <p:cNvSpPr/>
                <p:nvPr/>
              </p:nvSpPr>
              <p:spPr>
                <a:xfrm>
                  <a:off x="8747090" y="2524104"/>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0" name="îṣļîḑé-Rectangle 24"/>
                <p:cNvSpPr/>
                <p:nvPr/>
              </p:nvSpPr>
              <p:spPr>
                <a:xfrm>
                  <a:off x="8431958" y="282373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1" name="îṣļîḑé-Rectangle 25"/>
                <p:cNvSpPr/>
                <p:nvPr/>
              </p:nvSpPr>
              <p:spPr>
                <a:xfrm>
                  <a:off x="8747090" y="282373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2" name="îṣļîḑé-Rectangle 26"/>
                <p:cNvSpPr/>
                <p:nvPr/>
              </p:nvSpPr>
              <p:spPr>
                <a:xfrm>
                  <a:off x="8431958" y="314920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3" name="îṣļîḑé-Rectangle 27"/>
                <p:cNvSpPr/>
                <p:nvPr/>
              </p:nvSpPr>
              <p:spPr>
                <a:xfrm>
                  <a:off x="8747090" y="314920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4" name="îṣļîḑé-Rectangle 28"/>
                <p:cNvSpPr/>
                <p:nvPr/>
              </p:nvSpPr>
              <p:spPr>
                <a:xfrm>
                  <a:off x="8431958" y="350049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65" name="îṣļîḑé-Rectangle 29"/>
                <p:cNvSpPr/>
                <p:nvPr/>
              </p:nvSpPr>
              <p:spPr>
                <a:xfrm>
                  <a:off x="8747090" y="3500497"/>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47" name="Group 11"/>
              <p:cNvGrpSpPr/>
              <p:nvPr/>
            </p:nvGrpSpPr>
            <p:grpSpPr>
              <a:xfrm>
                <a:off x="8317881" y="3822692"/>
                <a:ext cx="685521" cy="1880389"/>
                <a:chOff x="1744954" y="3474720"/>
                <a:chExt cx="879038" cy="2411206"/>
              </a:xfrm>
            </p:grpSpPr>
            <p:sp>
              <p:nvSpPr>
                <p:cNvPr id="48" name="îṣļîḑé-Rectangle 12"/>
                <p:cNvSpPr>
                  <a:spLocks/>
                </p:cNvSpPr>
                <p:nvPr/>
              </p:nvSpPr>
              <p:spPr bwMode="auto">
                <a:xfrm>
                  <a:off x="1744954" y="3474720"/>
                  <a:ext cx="879038" cy="2411206"/>
                </a:xfrm>
                <a:prstGeom prst="rect">
                  <a:avLst/>
                </a:prstGeom>
                <a:solidFill>
                  <a:schemeClr val="accent2"/>
                </a:solidFill>
                <a:ln>
                  <a:noFill/>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9" name="îṣļîḑé-Rectangle 13"/>
                <p:cNvSpPr/>
                <p:nvPr/>
              </p:nvSpPr>
              <p:spPr>
                <a:xfrm>
                  <a:off x="1912715" y="367345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0" name="îṣļîḑé-Rectangle 14"/>
                <p:cNvSpPr/>
                <p:nvPr/>
              </p:nvSpPr>
              <p:spPr>
                <a:xfrm>
                  <a:off x="2227847" y="3673458"/>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1" name="îṣļîḑé-Rectangle 15"/>
                <p:cNvSpPr/>
                <p:nvPr/>
              </p:nvSpPr>
              <p:spPr>
                <a:xfrm>
                  <a:off x="1912715" y="397309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2" name="îṣļîḑé-Rectangle 16"/>
                <p:cNvSpPr/>
                <p:nvPr/>
              </p:nvSpPr>
              <p:spPr>
                <a:xfrm>
                  <a:off x="2227847" y="3973092"/>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3" name="îṣļîḑé-Rectangle 17"/>
                <p:cNvSpPr/>
                <p:nvPr/>
              </p:nvSpPr>
              <p:spPr>
                <a:xfrm>
                  <a:off x="1912715" y="4298556"/>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4" name="îṣļîḑé-Rectangle 18"/>
                <p:cNvSpPr/>
                <p:nvPr/>
              </p:nvSpPr>
              <p:spPr>
                <a:xfrm>
                  <a:off x="2227847" y="4298556"/>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5" name="îṣļîḑé-Rectangle 19"/>
                <p:cNvSpPr/>
                <p:nvPr/>
              </p:nvSpPr>
              <p:spPr>
                <a:xfrm>
                  <a:off x="1912715" y="4649851"/>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6" name="îṣļîḑé-Rectangle 20"/>
                <p:cNvSpPr/>
                <p:nvPr/>
              </p:nvSpPr>
              <p:spPr>
                <a:xfrm>
                  <a:off x="2227847" y="4649851"/>
                  <a:ext cx="201478" cy="20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grpSp>
          <p:nvGrpSpPr>
            <p:cNvPr id="9" name="Group 82"/>
            <p:cNvGrpSpPr/>
            <p:nvPr/>
          </p:nvGrpSpPr>
          <p:grpSpPr>
            <a:xfrm>
              <a:off x="1167255" y="2206653"/>
              <a:ext cx="4259458" cy="3348092"/>
              <a:chOff x="6023992" y="1726102"/>
              <a:chExt cx="4259458" cy="3348092"/>
            </a:xfrm>
          </p:grpSpPr>
          <p:grpSp>
            <p:nvGrpSpPr>
              <p:cNvPr id="10" name="Group 83"/>
              <p:cNvGrpSpPr/>
              <p:nvPr/>
            </p:nvGrpSpPr>
            <p:grpSpPr>
              <a:xfrm>
                <a:off x="6023992" y="1726102"/>
                <a:ext cx="4248430" cy="683140"/>
                <a:chOff x="5403632" y="1998273"/>
                <a:chExt cx="4248430" cy="683140"/>
              </a:xfrm>
            </p:grpSpPr>
            <p:grpSp>
              <p:nvGrpSpPr>
                <p:cNvPr id="32" name="Group 105"/>
                <p:cNvGrpSpPr/>
                <p:nvPr/>
              </p:nvGrpSpPr>
              <p:grpSpPr>
                <a:xfrm>
                  <a:off x="5403632" y="2028913"/>
                  <a:ext cx="399214" cy="399214"/>
                  <a:chOff x="0" y="0"/>
                  <a:chExt cx="767929" cy="767929"/>
                </a:xfrm>
              </p:grpSpPr>
              <p:sp>
                <p:nvSpPr>
                  <p:cNvPr id="36" name="îṣļîḑé-Freeform: Shape 109"/>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7" name="îṣļîḑé-Freeform: Shape 110"/>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33" name="Group 106"/>
                <p:cNvGrpSpPr/>
                <p:nvPr/>
              </p:nvGrpSpPr>
              <p:grpSpPr>
                <a:xfrm>
                  <a:off x="5802845" y="1998273"/>
                  <a:ext cx="3849217" cy="683140"/>
                  <a:chOff x="6729846" y="3935367"/>
                  <a:chExt cx="3849217" cy="683140"/>
                </a:xfrm>
              </p:grpSpPr>
              <p:sp>
                <p:nvSpPr>
                  <p:cNvPr id="34" name="îṣľíḍè-Rectangle 107"/>
                  <p:cNvSpPr/>
                  <p:nvPr/>
                </p:nvSpPr>
                <p:spPr>
                  <a:xfrm>
                    <a:off x="6729846" y="3935367"/>
                    <a:ext cx="1368030" cy="215444"/>
                  </a:xfrm>
                  <a:prstGeom prst="rect">
                    <a:avLst/>
                  </a:prstGeom>
                </p:spPr>
                <p:txBody>
                  <a:bodyPr wrap="none" lIns="144000" tIns="0" rIns="144000" bIns="0" anchor="ctr">
                    <a:noAutofit/>
                  </a:bodyPr>
                  <a:lstStyle/>
                  <a:p>
                    <a:r>
                      <a:rPr lang="zh-CN" altLang="en-US" sz="2000" b="1">
                        <a:solidFill>
                          <a:schemeClr val="accent1"/>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35" name="ïšḻïďê-Rectangle 108"/>
                  <p:cNvSpPr/>
                  <p:nvPr/>
                </p:nvSpPr>
                <p:spPr>
                  <a:xfrm>
                    <a:off x="6729846" y="4283454"/>
                    <a:ext cx="3849217" cy="335053"/>
                  </a:xfrm>
                  <a:prstGeom prst="rect">
                    <a:avLst/>
                  </a:prstGeom>
                </p:spPr>
                <p:txBody>
                  <a:bodyPr wrap="square" lIns="144000" tIns="0" rIns="144000" bIns="0" anchor="t">
                    <a:noAutofit/>
                  </a:bodyPr>
                  <a:lstStyle/>
                  <a:p>
                    <a:pPr>
                      <a:lnSpc>
                        <a:spcPct val="120000"/>
                      </a:lnSpc>
                    </a:pPr>
                    <a:r>
                      <a:rPr lang="zh-CN" altLang="en-US" sz="1400" dirty="0">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rPr>
                      <a:t>This section is displayed as a text layout</a:t>
                    </a:r>
                  </a:p>
                </p:txBody>
              </p:sp>
            </p:grpSp>
          </p:grpSp>
          <p:grpSp>
            <p:nvGrpSpPr>
              <p:cNvPr id="11" name="Group 84"/>
              <p:cNvGrpSpPr/>
              <p:nvPr/>
            </p:nvGrpSpPr>
            <p:grpSpPr>
              <a:xfrm>
                <a:off x="6023992" y="2614420"/>
                <a:ext cx="4259458" cy="683140"/>
                <a:chOff x="5403632" y="2988092"/>
                <a:chExt cx="4259458" cy="683140"/>
              </a:xfrm>
            </p:grpSpPr>
            <p:grpSp>
              <p:nvGrpSpPr>
                <p:cNvPr id="26" name="Group 99"/>
                <p:cNvGrpSpPr/>
                <p:nvPr/>
              </p:nvGrpSpPr>
              <p:grpSpPr>
                <a:xfrm>
                  <a:off x="5403632" y="3066578"/>
                  <a:ext cx="399214" cy="399214"/>
                  <a:chOff x="0" y="0"/>
                  <a:chExt cx="767929" cy="767929"/>
                </a:xfrm>
              </p:grpSpPr>
              <p:sp>
                <p:nvSpPr>
                  <p:cNvPr id="30" name="ïšḻïďê-Freeform: Shape 103"/>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1" name="ïšḻïďê-Freeform: Shape 104"/>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7" name="Group 100"/>
                <p:cNvGrpSpPr/>
                <p:nvPr/>
              </p:nvGrpSpPr>
              <p:grpSpPr>
                <a:xfrm>
                  <a:off x="5813873" y="2988092"/>
                  <a:ext cx="3849217" cy="683140"/>
                  <a:chOff x="6729846" y="3935367"/>
                  <a:chExt cx="3849217" cy="683140"/>
                </a:xfrm>
              </p:grpSpPr>
              <p:sp>
                <p:nvSpPr>
                  <p:cNvPr id="28" name="ïšḻïďê-Rectangle 101"/>
                  <p:cNvSpPr/>
                  <p:nvPr/>
                </p:nvSpPr>
                <p:spPr>
                  <a:xfrm>
                    <a:off x="6729846" y="3935367"/>
                    <a:ext cx="1368030" cy="215444"/>
                  </a:xfrm>
                  <a:prstGeom prst="rect">
                    <a:avLst/>
                  </a:prstGeom>
                </p:spPr>
                <p:txBody>
                  <a:bodyPr wrap="none" lIns="144000" tIns="0" rIns="144000" bIns="0" anchor="ctr">
                    <a:noAutofit/>
                  </a:bodyPr>
                  <a:lstStyle/>
                  <a:p>
                    <a:r>
                      <a:rPr lang="zh-CN" altLang="en-US" sz="2000" b="1">
                        <a:solidFill>
                          <a:schemeClr val="accent2"/>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9" name="ïšḻïďê-Rectangle 102"/>
                  <p:cNvSpPr/>
                  <p:nvPr/>
                </p:nvSpPr>
                <p:spPr>
                  <a:xfrm>
                    <a:off x="6729846" y="4283454"/>
                    <a:ext cx="3849217" cy="335053"/>
                  </a:xfrm>
                  <a:prstGeom prst="rect">
                    <a:avLst/>
                  </a:prstGeom>
                </p:spPr>
                <p:txBody>
                  <a:bodyPr wrap="square" lIns="144000" tIns="0" rIns="144000" bIns="0" anchor="t">
                    <a:noAutofit/>
                  </a:bodyPr>
                  <a:lstStyle/>
                  <a:p>
                    <a:pPr>
                      <a:lnSpc>
                        <a:spcPct val="120000"/>
                      </a:lnSpc>
                    </a:pPr>
                    <a:r>
                      <a:rPr lang="zh-CN" altLang="en-US" sz="1400" dirty="0">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rPr>
                      <a:t>This section is displayed as a text layout</a:t>
                    </a:r>
                  </a:p>
                </p:txBody>
              </p:sp>
            </p:grpSp>
          </p:grpSp>
          <p:grpSp>
            <p:nvGrpSpPr>
              <p:cNvPr id="12" name="Group 85"/>
              <p:cNvGrpSpPr/>
              <p:nvPr/>
            </p:nvGrpSpPr>
            <p:grpSpPr>
              <a:xfrm>
                <a:off x="6023992" y="3502738"/>
                <a:ext cx="4248430" cy="683140"/>
                <a:chOff x="5403632" y="4279235"/>
                <a:chExt cx="4248430" cy="683140"/>
              </a:xfrm>
            </p:grpSpPr>
            <p:grpSp>
              <p:nvGrpSpPr>
                <p:cNvPr id="20" name="Group 93"/>
                <p:cNvGrpSpPr/>
                <p:nvPr/>
              </p:nvGrpSpPr>
              <p:grpSpPr>
                <a:xfrm>
                  <a:off x="5403632" y="4279235"/>
                  <a:ext cx="399214" cy="399214"/>
                  <a:chOff x="0" y="0"/>
                  <a:chExt cx="767929" cy="767929"/>
                </a:xfrm>
              </p:grpSpPr>
              <p:sp>
                <p:nvSpPr>
                  <p:cNvPr id="24" name="ïšḻïďê-Freeform: Shape 97"/>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5" name="ïšḻïďê-Freeform: Shape 98"/>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1" name="Group 94"/>
                <p:cNvGrpSpPr/>
                <p:nvPr/>
              </p:nvGrpSpPr>
              <p:grpSpPr>
                <a:xfrm>
                  <a:off x="5802845" y="4279235"/>
                  <a:ext cx="3849217" cy="683140"/>
                  <a:chOff x="6729846" y="3935367"/>
                  <a:chExt cx="3849217" cy="683140"/>
                </a:xfrm>
              </p:grpSpPr>
              <p:sp>
                <p:nvSpPr>
                  <p:cNvPr id="22" name="ïšḻïďê-Rectangle 95"/>
                  <p:cNvSpPr/>
                  <p:nvPr/>
                </p:nvSpPr>
                <p:spPr>
                  <a:xfrm>
                    <a:off x="6729846" y="3935367"/>
                    <a:ext cx="1368030" cy="215444"/>
                  </a:xfrm>
                  <a:prstGeom prst="rect">
                    <a:avLst/>
                  </a:prstGeom>
                </p:spPr>
                <p:txBody>
                  <a:bodyPr wrap="none" lIns="144000" tIns="0" rIns="144000" bIns="0" anchor="ctr">
                    <a:noAutofit/>
                  </a:bodyPr>
                  <a:lstStyle/>
                  <a:p>
                    <a:r>
                      <a:rPr lang="zh-CN" altLang="en-US" sz="2000" b="1">
                        <a:solidFill>
                          <a:schemeClr val="accent3"/>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23" name="ïšḻïďê-Rectangle 96"/>
                  <p:cNvSpPr/>
                  <p:nvPr/>
                </p:nvSpPr>
                <p:spPr>
                  <a:xfrm>
                    <a:off x="6729846" y="4283454"/>
                    <a:ext cx="3849217" cy="335053"/>
                  </a:xfrm>
                  <a:prstGeom prst="rect">
                    <a:avLst/>
                  </a:prstGeom>
                </p:spPr>
                <p:txBody>
                  <a:bodyPr wrap="square" lIns="144000" tIns="0" rIns="144000" bIns="0" anchor="t">
                    <a:noAutofit/>
                  </a:bodyPr>
                  <a:lstStyle/>
                  <a:p>
                    <a:pPr>
                      <a:lnSpc>
                        <a:spcPct val="120000"/>
                      </a:lnSpc>
                    </a:pPr>
                    <a:r>
                      <a:rPr lang="zh-CN" altLang="en-US" sz="1400" dirty="0">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rPr>
                      <a:t>This section is displayed as a text layout</a:t>
                    </a:r>
                  </a:p>
                </p:txBody>
              </p:sp>
            </p:grpSp>
          </p:grpSp>
          <p:grpSp>
            <p:nvGrpSpPr>
              <p:cNvPr id="13" name="Group 86"/>
              <p:cNvGrpSpPr/>
              <p:nvPr/>
            </p:nvGrpSpPr>
            <p:grpSpPr>
              <a:xfrm>
                <a:off x="6023992" y="4391055"/>
                <a:ext cx="4248430" cy="683139"/>
                <a:chOff x="5403632" y="4279235"/>
                <a:chExt cx="4248430" cy="683139"/>
              </a:xfrm>
            </p:grpSpPr>
            <p:grpSp>
              <p:nvGrpSpPr>
                <p:cNvPr id="14" name="Group 87"/>
                <p:cNvGrpSpPr/>
                <p:nvPr/>
              </p:nvGrpSpPr>
              <p:grpSpPr>
                <a:xfrm>
                  <a:off x="5403632" y="4279235"/>
                  <a:ext cx="399214" cy="399214"/>
                  <a:chOff x="0" y="0"/>
                  <a:chExt cx="767929" cy="767929"/>
                </a:xfrm>
              </p:grpSpPr>
              <p:sp>
                <p:nvSpPr>
                  <p:cNvPr id="18" name="ïšḻïďê-Freeform: Shape 91"/>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9" name="ïšḻïďê-Freeform: Shape 92"/>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15" name="Group 88"/>
                <p:cNvGrpSpPr/>
                <p:nvPr/>
              </p:nvGrpSpPr>
              <p:grpSpPr>
                <a:xfrm>
                  <a:off x="5802845" y="4279235"/>
                  <a:ext cx="3849217" cy="683139"/>
                  <a:chOff x="6729846" y="3935367"/>
                  <a:chExt cx="3849217" cy="683139"/>
                </a:xfrm>
              </p:grpSpPr>
              <p:sp>
                <p:nvSpPr>
                  <p:cNvPr id="16" name="ïšḻïďê-Rectangle 89"/>
                  <p:cNvSpPr/>
                  <p:nvPr/>
                </p:nvSpPr>
                <p:spPr>
                  <a:xfrm>
                    <a:off x="6729846" y="3935367"/>
                    <a:ext cx="1368030" cy="215444"/>
                  </a:xfrm>
                  <a:prstGeom prst="rect">
                    <a:avLst/>
                  </a:prstGeom>
                </p:spPr>
                <p:txBody>
                  <a:bodyPr wrap="none" lIns="144000" tIns="0" rIns="144000" bIns="0" anchor="ctr">
                    <a:noAutofit/>
                  </a:bodyPr>
                  <a:lstStyle/>
                  <a:p>
                    <a:r>
                      <a:rPr lang="zh-CN" altLang="en-US" sz="2000" b="1">
                        <a:solidFill>
                          <a:schemeClr val="accent4"/>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17" name="ïšḻïďê-Rectangle 90"/>
                  <p:cNvSpPr/>
                  <p:nvPr/>
                </p:nvSpPr>
                <p:spPr>
                  <a:xfrm>
                    <a:off x="6729846" y="4283452"/>
                    <a:ext cx="3849217" cy="335054"/>
                  </a:xfrm>
                  <a:prstGeom prst="rect">
                    <a:avLst/>
                  </a:prstGeom>
                </p:spPr>
                <p:txBody>
                  <a:bodyPr wrap="square" lIns="144000" tIns="0" rIns="144000" bIns="0" anchor="t">
                    <a:noAutofit/>
                  </a:bodyPr>
                  <a:lstStyle/>
                  <a:p>
                    <a:pPr>
                      <a:lnSpc>
                        <a:spcPct val="120000"/>
                      </a:lnSpc>
                    </a:pPr>
                    <a:r>
                      <a:rPr lang="zh-CN" altLang="en-US" sz="1400" dirty="0">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rPr>
                      <a:t>This section is displayed as a text layout</a:t>
                    </a:r>
                  </a:p>
                </p:txBody>
              </p:sp>
            </p:grpSp>
          </p:grpSp>
        </p:grpSp>
      </p:grpSp>
    </p:spTree>
    <p:extLst>
      <p:ext uri="{BB962C8B-B14F-4D97-AF65-F5344CB8AC3E}">
        <p14:creationId xmlns:p14="http://schemas.microsoft.com/office/powerpoint/2010/main" val="274546287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8" name="矩形 187"/>
          <p:cNvSpPr/>
          <p:nvPr/>
        </p:nvSpPr>
        <p:spPr>
          <a:xfrm>
            <a:off x="0" y="0"/>
            <a:ext cx="12192000" cy="2646195"/>
          </a:xfrm>
          <a:prstGeom prst="rect">
            <a:avLst/>
          </a:prstGeom>
          <a:gradFill flip="none" rotWithShape="1">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65" name="矩形 164"/>
          <p:cNvSpPr/>
          <p:nvPr/>
        </p:nvSpPr>
        <p:spPr>
          <a:xfrm>
            <a:off x="0" y="2651760"/>
            <a:ext cx="12192000" cy="420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166" name="组合 165"/>
          <p:cNvGrpSpPr/>
          <p:nvPr/>
        </p:nvGrpSpPr>
        <p:grpSpPr>
          <a:xfrm>
            <a:off x="1402890" y="3611880"/>
            <a:ext cx="8889804" cy="2280436"/>
            <a:chOff x="1260650" y="3429000"/>
            <a:chExt cx="8889804" cy="2280436"/>
          </a:xfrm>
        </p:grpSpPr>
        <p:grpSp>
          <p:nvGrpSpPr>
            <p:cNvPr id="167" name="组合 166"/>
            <p:cNvGrpSpPr/>
            <p:nvPr/>
          </p:nvGrpSpPr>
          <p:grpSpPr>
            <a:xfrm>
              <a:off x="1260650" y="3429000"/>
              <a:ext cx="3727910" cy="826022"/>
              <a:chOff x="1464660" y="3191279"/>
              <a:chExt cx="3727910" cy="826022"/>
            </a:xfrm>
          </p:grpSpPr>
          <p:sp>
            <p:nvSpPr>
              <p:cNvPr id="180" name="Freeform 5">
                <a:extLst>
                  <a:ext uri="{FF2B5EF4-FFF2-40B4-BE49-F238E27FC236}">
                    <a16:creationId xmlns:a16="http://schemas.microsoft.com/office/drawing/2014/main" id="{06196B2B-B168-4C54-932E-87B29F7062BF}"/>
                  </a:ext>
                </a:extLst>
              </p:cNvPr>
              <p:cNvSpPr>
                <a:spLocks/>
              </p:cNvSpPr>
              <p:nvPr/>
            </p:nvSpPr>
            <p:spPr bwMode="auto">
              <a:xfrm rot="6420000" flipV="1">
                <a:off x="1489125" y="3166814"/>
                <a:ext cx="826022" cy="874951"/>
              </a:xfrm>
              <a:custGeom>
                <a:avLst/>
                <a:gdLst>
                  <a:gd name="T0" fmla="*/ 6 w 36"/>
                  <a:gd name="T1" fmla="*/ 10 h 39"/>
                  <a:gd name="T2" fmla="*/ 2 w 36"/>
                  <a:gd name="T3" fmla="*/ 23 h 39"/>
                  <a:gd name="T4" fmla="*/ 16 w 36"/>
                  <a:gd name="T5" fmla="*/ 36 h 39"/>
                  <a:gd name="T6" fmla="*/ 27 w 36"/>
                  <a:gd name="T7" fmla="*/ 31 h 39"/>
                  <a:gd name="T8" fmla="*/ 32 w 36"/>
                  <a:gd name="T9" fmla="*/ 15 h 39"/>
                  <a:gd name="T10" fmla="*/ 24 w 36"/>
                  <a:gd name="T11" fmla="*/ 6 h 39"/>
                  <a:gd name="T12" fmla="*/ 6 w 36"/>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10"/>
                    </a:moveTo>
                    <a:cubicBezTo>
                      <a:pt x="2" y="23"/>
                      <a:pt x="2" y="23"/>
                      <a:pt x="2" y="23"/>
                    </a:cubicBezTo>
                    <a:cubicBezTo>
                      <a:pt x="0" y="32"/>
                      <a:pt x="8" y="39"/>
                      <a:pt x="16" y="36"/>
                    </a:cubicBezTo>
                    <a:cubicBezTo>
                      <a:pt x="27" y="31"/>
                      <a:pt x="27" y="31"/>
                      <a:pt x="27" y="31"/>
                    </a:cubicBezTo>
                    <a:cubicBezTo>
                      <a:pt x="34" y="29"/>
                      <a:pt x="36" y="20"/>
                      <a:pt x="32" y="15"/>
                    </a:cubicBezTo>
                    <a:cubicBezTo>
                      <a:pt x="24" y="6"/>
                      <a:pt x="24" y="6"/>
                      <a:pt x="24" y="6"/>
                    </a:cubicBezTo>
                    <a:cubicBezTo>
                      <a:pt x="19" y="0"/>
                      <a:pt x="8" y="2"/>
                      <a:pt x="6" y="10"/>
                    </a:cubicBezTo>
                    <a:close/>
                  </a:path>
                </a:pathLst>
              </a:custGeom>
              <a:gradFill>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gradFill>
              <a:ln>
                <a:noFill/>
              </a:ln>
            </p:spPr>
            <p:txBody>
              <a:bodyPr vert="horz" wrap="square" lIns="91440" tIns="45720" rIns="91440" bIns="45720" numCol="1" anchor="t" anchorCtr="0" compatLnSpc="1">
                <a:prstTxWarp prst="textNoShape">
                  <a:avLst/>
                </a:prstTxWarp>
              </a:bodyPr>
              <a:lstStyle/>
              <a:p>
                <a:endParaRPr lang="zh-CN" altLang="en-US"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81" name="文本框 180"/>
              <p:cNvSpPr txBox="1"/>
              <p:nvPr/>
            </p:nvSpPr>
            <p:spPr>
              <a:xfrm>
                <a:off x="2441250" y="3204180"/>
                <a:ext cx="2333949" cy="400110"/>
              </a:xfrm>
              <a:prstGeom prst="rect">
                <a:avLst/>
              </a:prstGeom>
              <a:noFill/>
            </p:spPr>
            <p:txBody>
              <a:bodyPr wrap="square" rtlCol="0">
                <a:spAutoFit/>
              </a:bodyPr>
              <a:lstStyle/>
              <a:p>
                <a:r>
                  <a:rPr lang="zh-CN" altLang="en-US" sz="200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About us</a:t>
                </a:r>
              </a:p>
            </p:txBody>
          </p:sp>
          <p:sp>
            <p:nvSpPr>
              <p:cNvPr id="182" name="文本框 181"/>
              <p:cNvSpPr txBox="1"/>
              <p:nvPr/>
            </p:nvSpPr>
            <p:spPr>
              <a:xfrm>
                <a:off x="2441251" y="3604290"/>
                <a:ext cx="2751319" cy="338554"/>
              </a:xfrm>
              <a:prstGeom prst="rect">
                <a:avLst/>
              </a:prstGeom>
              <a:noFill/>
            </p:spPr>
            <p:txBody>
              <a:bodyPr wrap="square" rtlCol="0">
                <a:spAutoFit/>
              </a:bodyPr>
              <a:lstStyle/>
              <a:p>
                <a:r>
                  <a:rPr lang="en-US" altLang="zh-CN"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ADD YOUR TITLE HERE. ADD YOUR TITLE.</a:t>
                </a:r>
                <a:endParaRPr lang="zh-CN" altLang="en-US"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68" name="组合 167"/>
            <p:cNvGrpSpPr/>
            <p:nvPr/>
          </p:nvGrpSpPr>
          <p:grpSpPr>
            <a:xfrm>
              <a:off x="6422544" y="4883414"/>
              <a:ext cx="3727910" cy="826022"/>
              <a:chOff x="1464660" y="3191279"/>
              <a:chExt cx="3727910" cy="826022"/>
            </a:xfrm>
          </p:grpSpPr>
          <p:sp>
            <p:nvSpPr>
              <p:cNvPr id="177" name="Freeform 5">
                <a:extLst>
                  <a:ext uri="{FF2B5EF4-FFF2-40B4-BE49-F238E27FC236}">
                    <a16:creationId xmlns:a16="http://schemas.microsoft.com/office/drawing/2014/main" id="{06196B2B-B168-4C54-932E-87B29F7062BF}"/>
                  </a:ext>
                </a:extLst>
              </p:cNvPr>
              <p:cNvSpPr>
                <a:spLocks/>
              </p:cNvSpPr>
              <p:nvPr/>
            </p:nvSpPr>
            <p:spPr bwMode="auto">
              <a:xfrm rot="6420000" flipV="1">
                <a:off x="1489125" y="3166814"/>
                <a:ext cx="826022" cy="874951"/>
              </a:xfrm>
              <a:custGeom>
                <a:avLst/>
                <a:gdLst>
                  <a:gd name="T0" fmla="*/ 6 w 36"/>
                  <a:gd name="T1" fmla="*/ 10 h 39"/>
                  <a:gd name="T2" fmla="*/ 2 w 36"/>
                  <a:gd name="T3" fmla="*/ 23 h 39"/>
                  <a:gd name="T4" fmla="*/ 16 w 36"/>
                  <a:gd name="T5" fmla="*/ 36 h 39"/>
                  <a:gd name="T6" fmla="*/ 27 w 36"/>
                  <a:gd name="T7" fmla="*/ 31 h 39"/>
                  <a:gd name="T8" fmla="*/ 32 w 36"/>
                  <a:gd name="T9" fmla="*/ 15 h 39"/>
                  <a:gd name="T10" fmla="*/ 24 w 36"/>
                  <a:gd name="T11" fmla="*/ 6 h 39"/>
                  <a:gd name="T12" fmla="*/ 6 w 36"/>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10"/>
                    </a:moveTo>
                    <a:cubicBezTo>
                      <a:pt x="2" y="23"/>
                      <a:pt x="2" y="23"/>
                      <a:pt x="2" y="23"/>
                    </a:cubicBezTo>
                    <a:cubicBezTo>
                      <a:pt x="0" y="32"/>
                      <a:pt x="8" y="39"/>
                      <a:pt x="16" y="36"/>
                    </a:cubicBezTo>
                    <a:cubicBezTo>
                      <a:pt x="27" y="31"/>
                      <a:pt x="27" y="31"/>
                      <a:pt x="27" y="31"/>
                    </a:cubicBezTo>
                    <a:cubicBezTo>
                      <a:pt x="34" y="29"/>
                      <a:pt x="36" y="20"/>
                      <a:pt x="32" y="15"/>
                    </a:cubicBezTo>
                    <a:cubicBezTo>
                      <a:pt x="24" y="6"/>
                      <a:pt x="24" y="6"/>
                      <a:pt x="24" y="6"/>
                    </a:cubicBezTo>
                    <a:cubicBezTo>
                      <a:pt x="19" y="0"/>
                      <a:pt x="8" y="2"/>
                      <a:pt x="6" y="10"/>
                    </a:cubicBezTo>
                    <a:close/>
                  </a:path>
                </a:pathLst>
              </a:custGeom>
              <a:gradFill>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gradFill>
              <a:ln>
                <a:noFill/>
              </a:ln>
            </p:spPr>
            <p:txBody>
              <a:bodyPr vert="horz" wrap="square" lIns="91440" tIns="45720" rIns="91440" bIns="45720" numCol="1" anchor="t" anchorCtr="0" compatLnSpc="1">
                <a:prstTxWarp prst="textNoShape">
                  <a:avLst/>
                </a:prstTxWarp>
              </a:bodyPr>
              <a:lstStyle/>
              <a:p>
                <a:endParaRPr lang="zh-CN" altLang="en-US"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8" name="文本框 177"/>
              <p:cNvSpPr txBox="1"/>
              <p:nvPr/>
            </p:nvSpPr>
            <p:spPr>
              <a:xfrm>
                <a:off x="2441250" y="3204180"/>
                <a:ext cx="2333949" cy="400110"/>
              </a:xfrm>
              <a:prstGeom prst="rect">
                <a:avLst/>
              </a:prstGeom>
              <a:noFill/>
            </p:spPr>
            <p:txBody>
              <a:bodyPr wrap="square" rtlCol="0">
                <a:spAutoFit/>
              </a:bodyPr>
              <a:lstStyle/>
              <a:p>
                <a:r>
                  <a:rPr lang="zh-CN" altLang="en-US" sz="200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Product operations</a:t>
                </a:r>
              </a:p>
            </p:txBody>
          </p:sp>
          <p:sp>
            <p:nvSpPr>
              <p:cNvPr id="179" name="文本框 178"/>
              <p:cNvSpPr txBox="1"/>
              <p:nvPr/>
            </p:nvSpPr>
            <p:spPr>
              <a:xfrm>
                <a:off x="2441251" y="3604290"/>
                <a:ext cx="2751319" cy="338554"/>
              </a:xfrm>
              <a:prstGeom prst="rect">
                <a:avLst/>
              </a:prstGeom>
              <a:noFill/>
            </p:spPr>
            <p:txBody>
              <a:bodyPr wrap="square" rtlCol="0">
                <a:spAutoFit/>
              </a:bodyPr>
              <a:lstStyle/>
              <a:p>
                <a:r>
                  <a:rPr lang="en-US" altLang="zh-CN"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ADD YOUR TITLE HERE. ADD YOUR TITLE.</a:t>
                </a:r>
                <a:endParaRPr lang="zh-CN" altLang="en-US"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69" name="组合 168"/>
            <p:cNvGrpSpPr/>
            <p:nvPr/>
          </p:nvGrpSpPr>
          <p:grpSpPr>
            <a:xfrm>
              <a:off x="1260650" y="4883414"/>
              <a:ext cx="4325964" cy="826022"/>
              <a:chOff x="1566297" y="3191279"/>
              <a:chExt cx="4325964" cy="826022"/>
            </a:xfrm>
          </p:grpSpPr>
          <p:sp>
            <p:nvSpPr>
              <p:cNvPr id="174" name="Freeform 5">
                <a:extLst>
                  <a:ext uri="{FF2B5EF4-FFF2-40B4-BE49-F238E27FC236}">
                    <a16:creationId xmlns:a16="http://schemas.microsoft.com/office/drawing/2014/main" id="{06196B2B-B168-4C54-932E-87B29F7062BF}"/>
                  </a:ext>
                </a:extLst>
              </p:cNvPr>
              <p:cNvSpPr>
                <a:spLocks/>
              </p:cNvSpPr>
              <p:nvPr/>
            </p:nvSpPr>
            <p:spPr bwMode="auto">
              <a:xfrm rot="6420000" flipV="1">
                <a:off x="1590762" y="3166814"/>
                <a:ext cx="826022" cy="874951"/>
              </a:xfrm>
              <a:custGeom>
                <a:avLst/>
                <a:gdLst>
                  <a:gd name="T0" fmla="*/ 6 w 36"/>
                  <a:gd name="T1" fmla="*/ 10 h 39"/>
                  <a:gd name="T2" fmla="*/ 2 w 36"/>
                  <a:gd name="T3" fmla="*/ 23 h 39"/>
                  <a:gd name="T4" fmla="*/ 16 w 36"/>
                  <a:gd name="T5" fmla="*/ 36 h 39"/>
                  <a:gd name="T6" fmla="*/ 27 w 36"/>
                  <a:gd name="T7" fmla="*/ 31 h 39"/>
                  <a:gd name="T8" fmla="*/ 32 w 36"/>
                  <a:gd name="T9" fmla="*/ 15 h 39"/>
                  <a:gd name="T10" fmla="*/ 24 w 36"/>
                  <a:gd name="T11" fmla="*/ 6 h 39"/>
                  <a:gd name="T12" fmla="*/ 6 w 36"/>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10"/>
                    </a:moveTo>
                    <a:cubicBezTo>
                      <a:pt x="2" y="23"/>
                      <a:pt x="2" y="23"/>
                      <a:pt x="2" y="23"/>
                    </a:cubicBezTo>
                    <a:cubicBezTo>
                      <a:pt x="0" y="32"/>
                      <a:pt x="8" y="39"/>
                      <a:pt x="16" y="36"/>
                    </a:cubicBezTo>
                    <a:cubicBezTo>
                      <a:pt x="27" y="31"/>
                      <a:pt x="27" y="31"/>
                      <a:pt x="27" y="31"/>
                    </a:cubicBezTo>
                    <a:cubicBezTo>
                      <a:pt x="34" y="29"/>
                      <a:pt x="36" y="20"/>
                      <a:pt x="32" y="15"/>
                    </a:cubicBezTo>
                    <a:cubicBezTo>
                      <a:pt x="24" y="6"/>
                      <a:pt x="24" y="6"/>
                      <a:pt x="24" y="6"/>
                    </a:cubicBezTo>
                    <a:cubicBezTo>
                      <a:pt x="19" y="0"/>
                      <a:pt x="8" y="2"/>
                      <a:pt x="6" y="10"/>
                    </a:cubicBezTo>
                    <a:close/>
                  </a:path>
                </a:pathLst>
              </a:custGeom>
              <a:gradFill>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gradFill>
              <a:ln>
                <a:noFill/>
              </a:ln>
            </p:spPr>
            <p:txBody>
              <a:bodyPr vert="horz" wrap="square" lIns="91440" tIns="45720" rIns="91440" bIns="45720" numCol="1" anchor="t" anchorCtr="0" compatLnSpc="1">
                <a:prstTxWarp prst="textNoShape">
                  <a:avLst/>
                </a:prstTxWarp>
              </a:bodyPr>
              <a:lstStyle/>
              <a:p>
                <a:endParaRPr lang="zh-CN" altLang="en-US"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5" name="文本框 174"/>
              <p:cNvSpPr txBox="1"/>
              <p:nvPr/>
            </p:nvSpPr>
            <p:spPr>
              <a:xfrm>
                <a:off x="2542887" y="3204180"/>
                <a:ext cx="3349374" cy="400110"/>
              </a:xfrm>
              <a:prstGeom prst="rect">
                <a:avLst/>
              </a:prstGeom>
              <a:noFill/>
            </p:spPr>
            <p:txBody>
              <a:bodyPr wrap="square" rtlCol="0">
                <a:spAutoFit/>
              </a:bodyPr>
              <a:lstStyle/>
              <a:p>
                <a:r>
                  <a:rPr lang="zh-CN" altLang="en-US" sz="200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p>
            </p:txBody>
          </p:sp>
          <p:sp>
            <p:nvSpPr>
              <p:cNvPr id="176" name="文本框 175"/>
              <p:cNvSpPr txBox="1"/>
              <p:nvPr/>
            </p:nvSpPr>
            <p:spPr>
              <a:xfrm>
                <a:off x="2542885" y="3604290"/>
                <a:ext cx="2751319" cy="338554"/>
              </a:xfrm>
              <a:prstGeom prst="rect">
                <a:avLst/>
              </a:prstGeom>
              <a:noFill/>
            </p:spPr>
            <p:txBody>
              <a:bodyPr wrap="square" rtlCol="0">
                <a:spAutoFit/>
              </a:bodyPr>
              <a:lstStyle/>
              <a:p>
                <a:r>
                  <a:rPr lang="en-US" altLang="zh-CN"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ADD YOUR TITLE HERE. ADD YOUR TITLE.</a:t>
                </a:r>
                <a:endParaRPr lang="zh-CN" altLang="en-US"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70" name="组合 169"/>
            <p:cNvGrpSpPr/>
            <p:nvPr/>
          </p:nvGrpSpPr>
          <p:grpSpPr>
            <a:xfrm>
              <a:off x="6422544" y="3429000"/>
              <a:ext cx="3727910" cy="826022"/>
              <a:chOff x="1464660" y="3191279"/>
              <a:chExt cx="3727910" cy="826022"/>
            </a:xfrm>
          </p:grpSpPr>
          <p:sp>
            <p:nvSpPr>
              <p:cNvPr id="171" name="Freeform 5">
                <a:extLst>
                  <a:ext uri="{FF2B5EF4-FFF2-40B4-BE49-F238E27FC236}">
                    <a16:creationId xmlns:a16="http://schemas.microsoft.com/office/drawing/2014/main" id="{06196B2B-B168-4C54-932E-87B29F7062BF}"/>
                  </a:ext>
                </a:extLst>
              </p:cNvPr>
              <p:cNvSpPr>
                <a:spLocks/>
              </p:cNvSpPr>
              <p:nvPr/>
            </p:nvSpPr>
            <p:spPr bwMode="auto">
              <a:xfrm rot="6420000" flipV="1">
                <a:off x="1489125" y="3166814"/>
                <a:ext cx="826022" cy="874951"/>
              </a:xfrm>
              <a:custGeom>
                <a:avLst/>
                <a:gdLst>
                  <a:gd name="T0" fmla="*/ 6 w 36"/>
                  <a:gd name="T1" fmla="*/ 10 h 39"/>
                  <a:gd name="T2" fmla="*/ 2 w 36"/>
                  <a:gd name="T3" fmla="*/ 23 h 39"/>
                  <a:gd name="T4" fmla="*/ 16 w 36"/>
                  <a:gd name="T5" fmla="*/ 36 h 39"/>
                  <a:gd name="T6" fmla="*/ 27 w 36"/>
                  <a:gd name="T7" fmla="*/ 31 h 39"/>
                  <a:gd name="T8" fmla="*/ 32 w 36"/>
                  <a:gd name="T9" fmla="*/ 15 h 39"/>
                  <a:gd name="T10" fmla="*/ 24 w 36"/>
                  <a:gd name="T11" fmla="*/ 6 h 39"/>
                  <a:gd name="T12" fmla="*/ 6 w 36"/>
                  <a:gd name="T13" fmla="*/ 1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10"/>
                    </a:moveTo>
                    <a:cubicBezTo>
                      <a:pt x="2" y="23"/>
                      <a:pt x="2" y="23"/>
                      <a:pt x="2" y="23"/>
                    </a:cubicBezTo>
                    <a:cubicBezTo>
                      <a:pt x="0" y="32"/>
                      <a:pt x="8" y="39"/>
                      <a:pt x="16" y="36"/>
                    </a:cubicBezTo>
                    <a:cubicBezTo>
                      <a:pt x="27" y="31"/>
                      <a:pt x="27" y="31"/>
                      <a:pt x="27" y="31"/>
                    </a:cubicBezTo>
                    <a:cubicBezTo>
                      <a:pt x="34" y="29"/>
                      <a:pt x="36" y="20"/>
                      <a:pt x="32" y="15"/>
                    </a:cubicBezTo>
                    <a:cubicBezTo>
                      <a:pt x="24" y="6"/>
                      <a:pt x="24" y="6"/>
                      <a:pt x="24" y="6"/>
                    </a:cubicBezTo>
                    <a:cubicBezTo>
                      <a:pt x="19" y="0"/>
                      <a:pt x="8" y="2"/>
                      <a:pt x="6" y="10"/>
                    </a:cubicBezTo>
                    <a:close/>
                  </a:path>
                </a:pathLst>
              </a:custGeom>
              <a:gradFill>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gradFill>
              <a:ln>
                <a:noFill/>
              </a:ln>
            </p:spPr>
            <p:txBody>
              <a:bodyPr vert="horz" wrap="square" lIns="91440" tIns="45720" rIns="91440" bIns="45720" numCol="1" anchor="t" anchorCtr="0" compatLnSpc="1">
                <a:prstTxWarp prst="textNoShape">
                  <a:avLst/>
                </a:prstTxWarp>
              </a:bodyPr>
              <a:lstStyle/>
              <a:p>
                <a:endParaRPr lang="zh-CN" altLang="en-US"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2" name="文本框 171"/>
              <p:cNvSpPr txBox="1"/>
              <p:nvPr/>
            </p:nvSpPr>
            <p:spPr>
              <a:xfrm>
                <a:off x="2441250" y="3204180"/>
                <a:ext cx="2333949" cy="400110"/>
              </a:xfrm>
              <a:prstGeom prst="rect">
                <a:avLst/>
              </a:prstGeom>
              <a:noFill/>
            </p:spPr>
            <p:txBody>
              <a:bodyPr wrap="square" rtlCol="0">
                <a:spAutoFit/>
              </a:bodyPr>
              <a:lstStyle/>
              <a:p>
                <a:r>
                  <a:rPr lang="zh-CN" altLang="en-US" sz="200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About the company</a:t>
                </a:r>
              </a:p>
            </p:txBody>
          </p:sp>
          <p:sp>
            <p:nvSpPr>
              <p:cNvPr id="173" name="文本框 172"/>
              <p:cNvSpPr txBox="1"/>
              <p:nvPr/>
            </p:nvSpPr>
            <p:spPr>
              <a:xfrm>
                <a:off x="2441251" y="3604290"/>
                <a:ext cx="2751319" cy="338554"/>
              </a:xfrm>
              <a:prstGeom prst="rect">
                <a:avLst/>
              </a:prstGeom>
              <a:noFill/>
            </p:spPr>
            <p:txBody>
              <a:bodyPr wrap="square" rtlCol="0">
                <a:spAutoFit/>
              </a:bodyPr>
              <a:lstStyle/>
              <a:p>
                <a:r>
                  <a:rPr lang="en-US" altLang="zh-CN"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ADD YOUR TITLE HERE. ADD YOUR TITLE.</a:t>
                </a:r>
                <a:endParaRPr lang="zh-CN" altLang="en-US" sz="800" b="1"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183" name="组合 182"/>
          <p:cNvGrpSpPr/>
          <p:nvPr/>
        </p:nvGrpSpPr>
        <p:grpSpPr>
          <a:xfrm>
            <a:off x="3423920" y="573761"/>
            <a:ext cx="5344160" cy="1501457"/>
            <a:chOff x="3403023" y="156519"/>
            <a:chExt cx="5344160" cy="1598240"/>
          </a:xfrm>
        </p:grpSpPr>
        <p:sp>
          <p:nvSpPr>
            <p:cNvPr id="184" name="矩形 183"/>
            <p:cNvSpPr/>
            <p:nvPr/>
          </p:nvSpPr>
          <p:spPr>
            <a:xfrm>
              <a:off x="3403023" y="156519"/>
              <a:ext cx="5344160" cy="1598240"/>
            </a:xfrm>
            <a:prstGeom prst="rect">
              <a:avLst/>
            </a:prstGeom>
            <a:solidFill>
              <a:schemeClr val="accent1">
                <a:alpha val="20000"/>
              </a:schemeClr>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185" name="文本框 184"/>
            <p:cNvSpPr txBox="1"/>
            <p:nvPr/>
          </p:nvSpPr>
          <p:spPr>
            <a:xfrm>
              <a:off x="3693160" y="462733"/>
              <a:ext cx="4765040" cy="982847"/>
            </a:xfrm>
            <a:prstGeom prst="rect">
              <a:avLst/>
            </a:prstGeom>
            <a:noFill/>
          </p:spPr>
          <p:txBody>
            <a:bodyPr wrap="square" rtlCol="0">
              <a:spAutoFit/>
            </a:bodyPr>
            <a:lstStyle/>
            <a:p>
              <a:pPr algn="ctr"/>
              <a:r>
                <a:rPr lang="en-US" altLang="zh-CN" sz="54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CONTENTS</a:t>
              </a:r>
              <a:endParaRPr lang="zh-CN" altLang="en-US" sz="54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0019153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wipe(up)">
                                      <p:cBhvr>
                                        <p:cTn id="7" dur="750"/>
                                        <p:tgtEl>
                                          <p:spTgt spid="18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1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03</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Introduction to the project</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fed5a87b-04ad-4fae-93a8-1bbc37526f5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430997" y="1389697"/>
            <a:ext cx="7761003" cy="5021718"/>
            <a:chOff x="4430998" y="1125537"/>
            <a:chExt cx="7761003" cy="5021718"/>
          </a:xfrm>
        </p:grpSpPr>
        <p:sp>
          <p:nvSpPr>
            <p:cNvPr id="8" name="ïṥlîdè">
              <a:extLst>
                <a:ext uri="{FF2B5EF4-FFF2-40B4-BE49-F238E27FC236}">
                  <a16:creationId xmlns:a16="http://schemas.microsoft.com/office/drawing/2014/main" id="{5CDCD352-B732-4E5F-A93F-DB6FD1D76D57}"/>
                </a:ext>
              </a:extLst>
            </p:cNvPr>
            <p:cNvSpPr/>
            <p:nvPr/>
          </p:nvSpPr>
          <p:spPr bwMode="auto">
            <a:xfrm>
              <a:off x="4431000" y="1125537"/>
              <a:ext cx="7761000" cy="5021717"/>
            </a:xfrm>
            <a:prstGeom prst="rect">
              <a:avLst/>
            </a:prstGeom>
            <a:blipFill dpi="0" rotWithShape="1">
              <a:blip r:embed="rId4"/>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ísḻíḋè">
              <a:extLst>
                <a:ext uri="{FF2B5EF4-FFF2-40B4-BE49-F238E27FC236}">
                  <a16:creationId xmlns:a16="http://schemas.microsoft.com/office/drawing/2014/main" id="{1A0B5F57-219D-4315-B933-B1CF2BE68E7A}"/>
                </a:ext>
              </a:extLst>
            </p:cNvPr>
            <p:cNvSpPr/>
            <p:nvPr/>
          </p:nvSpPr>
          <p:spPr bwMode="auto">
            <a:xfrm>
              <a:off x="8526001" y="1125538"/>
              <a:ext cx="3666000" cy="1710000"/>
            </a:xfrm>
            <a:prstGeom prst="rect">
              <a:avLst/>
            </a:prstGeom>
            <a:solidFill>
              <a:schemeClr val="accent2">
                <a:alpha val="80000"/>
              </a:schemeClr>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dirty="0">
                <a:solidFill>
                  <a:schemeClr val="dk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isḷiḍê">
              <a:extLst>
                <a:ext uri="{FF2B5EF4-FFF2-40B4-BE49-F238E27FC236}">
                  <a16:creationId xmlns:a16="http://schemas.microsoft.com/office/drawing/2014/main" id="{E901E69E-8592-4E5B-8851-7770ED9639BB}"/>
                </a:ext>
              </a:extLst>
            </p:cNvPr>
            <p:cNvSpPr/>
            <p:nvPr/>
          </p:nvSpPr>
          <p:spPr bwMode="auto">
            <a:xfrm>
              <a:off x="4430998" y="2781396"/>
              <a:ext cx="4095003" cy="1710000"/>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dirty="0">
                <a:solidFill>
                  <a:schemeClr val="dk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1" name="işlíde">
              <a:extLst>
                <a:ext uri="{FF2B5EF4-FFF2-40B4-BE49-F238E27FC236}">
                  <a16:creationId xmlns:a16="http://schemas.microsoft.com/office/drawing/2014/main" id="{1D35AFCC-C283-4617-8900-F720FCB52419}"/>
                </a:ext>
              </a:extLst>
            </p:cNvPr>
            <p:cNvSpPr/>
            <p:nvPr/>
          </p:nvSpPr>
          <p:spPr bwMode="auto">
            <a:xfrm>
              <a:off x="8526000" y="4437255"/>
              <a:ext cx="3666000" cy="1710000"/>
            </a:xfrm>
            <a:prstGeom prst="rect">
              <a:avLst/>
            </a:prstGeom>
            <a:solidFill>
              <a:schemeClr val="accent3">
                <a:alpha val="80000"/>
              </a:schemeClr>
            </a:solidFill>
            <a:ln w="381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12" name="ïsḻíďè"/>
            <p:cNvGrpSpPr/>
            <p:nvPr/>
          </p:nvGrpSpPr>
          <p:grpSpPr>
            <a:xfrm>
              <a:off x="4521000" y="2834858"/>
              <a:ext cx="2889789" cy="1539276"/>
              <a:chOff x="4521000" y="2952120"/>
              <a:chExt cx="2889789" cy="1539276"/>
            </a:xfrm>
          </p:grpSpPr>
          <p:sp>
            <p:nvSpPr>
              <p:cNvPr id="21" name="íşļiḑè">
                <a:extLst>
                  <a:ext uri="{FF2B5EF4-FFF2-40B4-BE49-F238E27FC236}">
                    <a16:creationId xmlns:a16="http://schemas.microsoft.com/office/drawing/2014/main" id="{8E6A49A8-7AA6-46C6-8275-B007B9A415A6}"/>
                  </a:ext>
                </a:extLst>
              </p:cNvPr>
              <p:cNvSpPr/>
              <p:nvPr/>
            </p:nvSpPr>
            <p:spPr bwMode="auto">
              <a:xfrm>
                <a:off x="4580672" y="2952120"/>
                <a:ext cx="560577" cy="368493"/>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bg1"/>
              </a:solidFill>
              <a:ln>
                <a:noFill/>
              </a:ln>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2" name="îš1iďê">
                <a:extLst>
                  <a:ext uri="{FF2B5EF4-FFF2-40B4-BE49-F238E27FC236}">
                    <a16:creationId xmlns:a16="http://schemas.microsoft.com/office/drawing/2014/main" id="{80B0E9CD-11A3-4C3B-B562-298EDECBFCE4}"/>
                  </a:ext>
                </a:extLst>
              </p:cNvPr>
              <p:cNvSpPr txBox="1"/>
              <p:nvPr/>
            </p:nvSpPr>
            <p:spPr>
              <a:xfrm>
                <a:off x="4521000" y="3421666"/>
                <a:ext cx="2889789" cy="345507"/>
              </a:xfrm>
              <a:prstGeom prst="rect">
                <a:avLst/>
              </a:prstGeom>
              <a:noFill/>
            </p:spPr>
            <p:txBody>
              <a:bodyPr wrap="none" lIns="90000" tIns="46800" rIns="90000" bIns="46800" rtlCol="0" anchor="ctr" anchorCtr="0">
                <a:normAutofit/>
              </a:bodyPr>
              <a:lstStyle/>
              <a:p>
                <a:r>
                  <a:rPr lang="en-US" altLang="zh-CN" sz="16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23" name="íṧ1íḓê">
                <a:extLst>
                  <a:ext uri="{FF2B5EF4-FFF2-40B4-BE49-F238E27FC236}">
                    <a16:creationId xmlns:a16="http://schemas.microsoft.com/office/drawing/2014/main" id="{CF6A94A8-4F0C-4627-BB92-28CFB037BA68}"/>
                  </a:ext>
                </a:extLst>
              </p:cNvPr>
              <p:cNvSpPr txBox="1"/>
              <p:nvPr/>
            </p:nvSpPr>
            <p:spPr>
              <a:xfrm>
                <a:off x="4521000" y="3767174"/>
                <a:ext cx="2889789" cy="724222"/>
              </a:xfrm>
              <a:prstGeom prst="rect">
                <a:avLst/>
              </a:prstGeom>
              <a:noFill/>
            </p:spPr>
            <p:txBody>
              <a:bodyPr wrap="square" lIns="90000" tIns="46800" rIns="90000" bIns="46800" rtlCol="0">
                <a:noAutofit/>
              </a:bodyPr>
              <a:lstStyle/>
              <a:p>
                <a:pPr marL="171450" indent="-171450">
                  <a:lnSpc>
                    <a:spcPct val="150000"/>
                  </a:lnSpc>
                  <a:buFont typeface="Arial" panose="020B0604020202020204" pitchFamily="34" charset="0"/>
                  <a:buChar char="•"/>
                </a:pPr>
                <a:r>
                  <a:rPr lang="en-US" altLang="zh-CN" sz="10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Supporting text here.</a:t>
                </a:r>
              </a:p>
              <a:p>
                <a:pPr marL="171450" indent="-171450">
                  <a:lnSpc>
                    <a:spcPct val="150000"/>
                  </a:lnSpc>
                  <a:buFont typeface="Arial" panose="020B0604020202020204" pitchFamily="34" charset="0"/>
                  <a:buChar char="•"/>
                </a:pPr>
                <a:r>
                  <a:rPr lang="en-US" altLang="zh-CN" sz="10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When you copy and paste, choose "keep text only" option.</a:t>
                </a:r>
              </a:p>
            </p:txBody>
          </p:sp>
        </p:grpSp>
        <p:grpSp>
          <p:nvGrpSpPr>
            <p:cNvPr id="13" name="î$liḑe"/>
            <p:cNvGrpSpPr/>
            <p:nvPr/>
          </p:nvGrpSpPr>
          <p:grpSpPr>
            <a:xfrm>
              <a:off x="8630699" y="1179000"/>
              <a:ext cx="2889789" cy="1539276"/>
              <a:chOff x="8630699" y="1296262"/>
              <a:chExt cx="2889789" cy="1539276"/>
            </a:xfrm>
          </p:grpSpPr>
          <p:sp>
            <p:nvSpPr>
              <p:cNvPr id="18" name="ï$ḷídè">
                <a:extLst>
                  <a:ext uri="{FF2B5EF4-FFF2-40B4-BE49-F238E27FC236}">
                    <a16:creationId xmlns:a16="http://schemas.microsoft.com/office/drawing/2014/main" id="{34B78CD8-DC62-4F2C-A974-8C2A0B28AFEB}"/>
                  </a:ext>
                </a:extLst>
              </p:cNvPr>
              <p:cNvSpPr/>
              <p:nvPr/>
            </p:nvSpPr>
            <p:spPr bwMode="auto">
              <a:xfrm>
                <a:off x="8690371" y="1296262"/>
                <a:ext cx="560577" cy="368493"/>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bg1"/>
              </a:solidFill>
              <a:ln>
                <a:noFill/>
              </a:ln>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9" name="ísḷîḓê">
                <a:extLst>
                  <a:ext uri="{FF2B5EF4-FFF2-40B4-BE49-F238E27FC236}">
                    <a16:creationId xmlns:a16="http://schemas.microsoft.com/office/drawing/2014/main" id="{F2A4DD44-257A-40B7-8F27-C8B6C508FE1B}"/>
                  </a:ext>
                </a:extLst>
              </p:cNvPr>
              <p:cNvSpPr txBox="1"/>
              <p:nvPr/>
            </p:nvSpPr>
            <p:spPr>
              <a:xfrm>
                <a:off x="8630699" y="1765808"/>
                <a:ext cx="2889789" cy="345507"/>
              </a:xfrm>
              <a:prstGeom prst="rect">
                <a:avLst/>
              </a:prstGeom>
              <a:noFill/>
            </p:spPr>
            <p:txBody>
              <a:bodyPr wrap="none" lIns="90000" tIns="46800" rIns="90000" bIns="46800" rtlCol="0" anchor="ctr" anchorCtr="0">
                <a:normAutofit/>
              </a:bodyPr>
              <a:lstStyle/>
              <a:p>
                <a:r>
                  <a:rPr lang="en-US" altLang="zh-CN" sz="16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20" name="îṧľiḑè">
                <a:extLst>
                  <a:ext uri="{FF2B5EF4-FFF2-40B4-BE49-F238E27FC236}">
                    <a16:creationId xmlns:a16="http://schemas.microsoft.com/office/drawing/2014/main" id="{DD96C536-E147-497C-8576-46BC09CAFD8A}"/>
                  </a:ext>
                </a:extLst>
              </p:cNvPr>
              <p:cNvSpPr txBox="1"/>
              <p:nvPr/>
            </p:nvSpPr>
            <p:spPr>
              <a:xfrm>
                <a:off x="8630699" y="2111316"/>
                <a:ext cx="2889789" cy="724222"/>
              </a:xfrm>
              <a:prstGeom prst="rect">
                <a:avLst/>
              </a:prstGeom>
              <a:noFill/>
            </p:spPr>
            <p:txBody>
              <a:bodyPr wrap="square" lIns="90000" tIns="46800" rIns="90000" bIns="46800" rtlCol="0">
                <a:noAutofit/>
              </a:bodyPr>
              <a:lstStyle/>
              <a:p>
                <a:pPr marL="171450" indent="-171450">
                  <a:lnSpc>
                    <a:spcPct val="150000"/>
                  </a:lnSpc>
                  <a:buFont typeface="Arial" panose="020B0604020202020204" pitchFamily="34" charset="0"/>
                  <a:buChar char="•"/>
                </a:pPr>
                <a:r>
                  <a:rPr lang="en-US" altLang="zh-CN" sz="1000" b="1">
                    <a:solidFill>
                      <a:schemeClr val="bg1"/>
                    </a:solidFill>
                    <a:latin typeface="Tw Cen MT" panose="020B0602020104020603" pitchFamily="34" charset="0"/>
                    <a:ea typeface="Microsoft YaHei" panose="020B0503020204020204" pitchFamily="34" charset="-122"/>
                    <a:sym typeface="Tw Cen MT" panose="020B0602020104020603" pitchFamily="34" charset="0"/>
                  </a:rPr>
                  <a:t>Supporting text here.</a:t>
                </a:r>
              </a:p>
              <a:p>
                <a:pPr marL="171450" indent="-171450">
                  <a:lnSpc>
                    <a:spcPct val="150000"/>
                  </a:lnSpc>
                  <a:buFont typeface="Arial" panose="020B0604020202020204" pitchFamily="34" charset="0"/>
                  <a:buChar char="•"/>
                </a:pPr>
                <a:r>
                  <a:rPr lang="en-US" altLang="zh-CN" sz="1000" b="1">
                    <a:solidFill>
                      <a:schemeClr val="bg1"/>
                    </a:solidFill>
                    <a:latin typeface="Tw Cen MT" panose="020B0602020104020603" pitchFamily="34" charset="0"/>
                    <a:ea typeface="Microsoft YaHei" panose="020B0503020204020204" pitchFamily="34" charset="-122"/>
                    <a:sym typeface="Tw Cen MT" panose="020B0602020104020603" pitchFamily="34" charset="0"/>
                  </a:rPr>
                  <a:t>When you copy and paste, choose "keep text only" option.</a:t>
                </a:r>
                <a:endParaRPr lang="en-US" altLang="zh-CN" sz="10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4" name="î$lîḋe"/>
            <p:cNvGrpSpPr/>
            <p:nvPr/>
          </p:nvGrpSpPr>
          <p:grpSpPr>
            <a:xfrm>
              <a:off x="8630699" y="4490717"/>
              <a:ext cx="2889789" cy="1539276"/>
              <a:chOff x="8630699" y="4607979"/>
              <a:chExt cx="2889789" cy="1539276"/>
            </a:xfrm>
          </p:grpSpPr>
          <p:sp>
            <p:nvSpPr>
              <p:cNvPr id="15" name="iṣḻiḍè">
                <a:extLst>
                  <a:ext uri="{FF2B5EF4-FFF2-40B4-BE49-F238E27FC236}">
                    <a16:creationId xmlns:a16="http://schemas.microsoft.com/office/drawing/2014/main" id="{3AAE19D2-3D61-495A-B2B5-630301A56E89}"/>
                  </a:ext>
                </a:extLst>
              </p:cNvPr>
              <p:cNvSpPr/>
              <p:nvPr/>
            </p:nvSpPr>
            <p:spPr bwMode="auto">
              <a:xfrm>
                <a:off x="8690371" y="4607979"/>
                <a:ext cx="560577" cy="368493"/>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bg1"/>
              </a:solidFill>
              <a:ln>
                <a:noFill/>
              </a:ln>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îs1iďe">
                <a:extLst>
                  <a:ext uri="{FF2B5EF4-FFF2-40B4-BE49-F238E27FC236}">
                    <a16:creationId xmlns:a16="http://schemas.microsoft.com/office/drawing/2014/main" id="{5B3D97CF-EE7A-493E-A016-2D48934783A8}"/>
                  </a:ext>
                </a:extLst>
              </p:cNvPr>
              <p:cNvSpPr txBox="1"/>
              <p:nvPr/>
            </p:nvSpPr>
            <p:spPr>
              <a:xfrm>
                <a:off x="8630699" y="5077525"/>
                <a:ext cx="2889789" cy="345507"/>
              </a:xfrm>
              <a:prstGeom prst="rect">
                <a:avLst/>
              </a:prstGeom>
              <a:noFill/>
            </p:spPr>
            <p:txBody>
              <a:bodyPr wrap="none" lIns="90000" tIns="46800" rIns="90000" bIns="46800" rtlCol="0" anchor="ctr" anchorCtr="0">
                <a:normAutofit/>
              </a:bodyPr>
              <a:lstStyle/>
              <a:p>
                <a:r>
                  <a:rPr lang="en-US" altLang="zh-CN" sz="16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7" name="iSlîḑè">
                <a:extLst>
                  <a:ext uri="{FF2B5EF4-FFF2-40B4-BE49-F238E27FC236}">
                    <a16:creationId xmlns:a16="http://schemas.microsoft.com/office/drawing/2014/main" id="{CBC574FE-DB88-4C81-BB0D-374204AB7FCD}"/>
                  </a:ext>
                </a:extLst>
              </p:cNvPr>
              <p:cNvSpPr txBox="1"/>
              <p:nvPr/>
            </p:nvSpPr>
            <p:spPr>
              <a:xfrm>
                <a:off x="8630699" y="5423033"/>
                <a:ext cx="2889789" cy="724222"/>
              </a:xfrm>
              <a:prstGeom prst="rect">
                <a:avLst/>
              </a:prstGeom>
              <a:noFill/>
            </p:spPr>
            <p:txBody>
              <a:bodyPr wrap="square" lIns="90000" tIns="46800" rIns="90000" bIns="46800" rtlCol="0">
                <a:noAutofit/>
              </a:bodyPr>
              <a:lstStyle/>
              <a:p>
                <a:pPr marL="171450" indent="-171450">
                  <a:lnSpc>
                    <a:spcPct val="150000"/>
                  </a:lnSpc>
                  <a:buFont typeface="Arial" panose="020B0604020202020204" pitchFamily="34" charset="0"/>
                  <a:buChar char="•"/>
                </a:pPr>
                <a:r>
                  <a:rPr lang="en-US" altLang="zh-CN" sz="10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Supporting text here.</a:t>
                </a:r>
              </a:p>
              <a:p>
                <a:pPr marL="171450" indent="-171450">
                  <a:lnSpc>
                    <a:spcPct val="150000"/>
                  </a:lnSpc>
                  <a:buFont typeface="Arial" panose="020B0604020202020204" pitchFamily="34" charset="0"/>
                  <a:buChar char="•"/>
                </a:pPr>
                <a:r>
                  <a:rPr lang="en-US" altLang="zh-CN" sz="10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When you copy and paste, choose "keep text only" option.</a:t>
                </a:r>
              </a:p>
            </p:txBody>
          </p:sp>
        </p:grpSp>
      </p:grpSp>
      <p:grpSp>
        <p:nvGrpSpPr>
          <p:cNvPr id="24" name="组合 23"/>
          <p:cNvGrpSpPr/>
          <p:nvPr/>
        </p:nvGrpSpPr>
        <p:grpSpPr>
          <a:xfrm>
            <a:off x="464211" y="1659625"/>
            <a:ext cx="3459480" cy="4163383"/>
            <a:chOff x="675640" y="1718164"/>
            <a:chExt cx="3459480" cy="4163383"/>
          </a:xfrm>
        </p:grpSpPr>
        <p:sp>
          <p:nvSpPr>
            <p:cNvPr id="25" name="文本框 24"/>
            <p:cNvSpPr txBox="1"/>
            <p:nvPr/>
          </p:nvSpPr>
          <p:spPr>
            <a:xfrm>
              <a:off x="675640" y="2254443"/>
              <a:ext cx="3001818" cy="1200329"/>
            </a:xfrm>
            <a:prstGeom prst="rect">
              <a:avLst/>
            </a:prstGeom>
            <a:noFill/>
          </p:spPr>
          <p:txBody>
            <a:bodyPr wrap="square" rtlCol="0">
              <a:spAutoFit/>
            </a:bodyPr>
            <a:lstStyle/>
            <a:p>
              <a:r>
                <a:rPr lang="zh-CN" altLang="en-US" sz="3600" b="1" dirty="0">
                  <a:solidFill>
                    <a:schemeClr val="accent1">
                      <a:lumMod val="75000"/>
                    </a:schemeClr>
                  </a:solidFill>
                  <a:latin typeface="Tw Cen MT" panose="020B0602020104020603" pitchFamily="34" charset="0"/>
                  <a:ea typeface="Microsoft YaHei" panose="020B0503020204020204" pitchFamily="34" charset="-122"/>
                  <a:sym typeface="Tw Cen MT" panose="020B0602020104020603" pitchFamily="34" charset="0"/>
                </a:rPr>
                <a:t>Click on the input</a:t>
              </a:r>
            </a:p>
          </p:txBody>
        </p:sp>
        <p:sp>
          <p:nvSpPr>
            <p:cNvPr id="26" name="文本框 25"/>
            <p:cNvSpPr txBox="1"/>
            <p:nvPr/>
          </p:nvSpPr>
          <p:spPr>
            <a:xfrm>
              <a:off x="675640" y="3819444"/>
              <a:ext cx="3459480" cy="2062103"/>
            </a:xfrm>
            <a:prstGeom prst="rect">
              <a:avLst/>
            </a:prstGeom>
            <a:noFill/>
          </p:spPr>
          <p:txBody>
            <a:bodyPr wrap="square" rtlCol="0">
              <a:spAutoFit/>
            </a:bodyPr>
            <a:lstStyle/>
            <a:p>
              <a:pPr>
                <a:lnSpc>
                  <a:spcPct val="200000"/>
                </a:lnSpc>
              </a:pPr>
              <a:r>
                <a:rPr lang="zh-CN" altLang="en-US" sz="1600" b="1" dirty="0">
                  <a:solidFill>
                    <a:schemeClr val="accent3">
                      <a:lumMod val="50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 click to enter your text content, click to enter your text content</a:t>
              </a:r>
              <a:r>
                <a:rPr lang="en-US" altLang="zh-CN" sz="1600" b="1" dirty="0">
                  <a:solidFill>
                    <a:schemeClr val="accent3">
                      <a:lumMod val="50000"/>
                    </a:schemeClr>
                  </a:solidFill>
                  <a:latin typeface="Tw Cen MT" panose="020B0602020104020603" pitchFamily="34" charset="0"/>
                  <a:ea typeface="Microsoft YaHei" panose="020B0503020204020204" pitchFamily="34" charset="-122"/>
                  <a:sym typeface="Tw Cen MT" panose="020B0602020104020603" pitchFamily="34" charset="0"/>
                </a:rPr>
                <a:t>.</a:t>
              </a:r>
              <a:endParaRPr lang="zh-CN" altLang="en-US" sz="1600" b="1" dirty="0">
                <a:solidFill>
                  <a:schemeClr val="accent3">
                    <a:lumMod val="5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7" name="文本框 26"/>
            <p:cNvSpPr txBox="1"/>
            <p:nvPr/>
          </p:nvSpPr>
          <p:spPr>
            <a:xfrm>
              <a:off x="675640" y="1718164"/>
              <a:ext cx="3001818" cy="338554"/>
            </a:xfrm>
            <a:prstGeom prst="rect">
              <a:avLst/>
            </a:prstGeom>
            <a:noFill/>
          </p:spPr>
          <p:txBody>
            <a:bodyPr wrap="square" rtlCol="0">
              <a:spAutoFit/>
            </a:bodyPr>
            <a:lstStyle/>
            <a:p>
              <a:r>
                <a:rPr lang="en-US" altLang="zh-CN" sz="1600" b="1" dirty="0">
                  <a:solidFill>
                    <a:schemeClr val="accent2">
                      <a:lumMod val="50000"/>
                    </a:schemeClr>
                  </a:solidFill>
                  <a:latin typeface="Tw Cen MT" panose="020B0602020104020603" pitchFamily="34" charset="0"/>
                  <a:ea typeface="Microsoft YaHei" panose="020B0503020204020204" pitchFamily="34" charset="-122"/>
                  <a:sym typeface="Tw Cen MT" panose="020B0602020104020603" pitchFamily="34" charset="0"/>
                </a:rPr>
                <a:t>ADD YOUR TITLE </a:t>
              </a:r>
              <a:endParaRPr lang="zh-CN" altLang="en-US" sz="1600" b="1" dirty="0">
                <a:solidFill>
                  <a:schemeClr val="accent2">
                    <a:lumMod val="5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28" name="直接连接符 27"/>
            <p:cNvCxnSpPr/>
            <p:nvPr/>
          </p:nvCxnSpPr>
          <p:spPr>
            <a:xfrm>
              <a:off x="675640" y="3442102"/>
              <a:ext cx="147828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446703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250"/>
                                        <p:tgtEl>
                                          <p:spTgt spid="24"/>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70000"/>
                </a:schemeClr>
              </a:gs>
              <a:gs pos="78000">
                <a:schemeClr val="accent5">
                  <a:alpha val="80000"/>
                </a:schemeClr>
              </a:gs>
              <a:gs pos="38000">
                <a:schemeClr val="accent3">
                  <a:alpha val="5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8" name="组合 7"/>
          <p:cNvGrpSpPr/>
          <p:nvPr/>
        </p:nvGrpSpPr>
        <p:grpSpPr>
          <a:xfrm>
            <a:off x="1376544" y="1397793"/>
            <a:ext cx="10510656" cy="4249082"/>
            <a:chOff x="1376544" y="1397793"/>
            <a:chExt cx="10510656" cy="4249082"/>
          </a:xfrm>
        </p:grpSpPr>
        <p:grpSp>
          <p:nvGrpSpPr>
            <p:cNvPr id="7" name="组合 6"/>
            <p:cNvGrpSpPr/>
            <p:nvPr/>
          </p:nvGrpSpPr>
          <p:grpSpPr>
            <a:xfrm>
              <a:off x="2047130" y="1397793"/>
              <a:ext cx="9840070" cy="4062413"/>
              <a:chOff x="2006490" y="1397793"/>
              <a:chExt cx="9840070" cy="4062413"/>
            </a:xfrm>
          </p:grpSpPr>
          <p:sp>
            <p:nvSpPr>
              <p:cNvPr id="14" name="椭圆 13"/>
              <p:cNvSpPr/>
              <p:nvPr/>
            </p:nvSpPr>
            <p:spPr>
              <a:xfrm>
                <a:off x="2006490" y="1397793"/>
                <a:ext cx="4089510" cy="4062413"/>
              </a:xfrm>
              <a:prstGeom prst="ellipse">
                <a:avLst/>
              </a:prstGeom>
              <a:gradFill flip="none" rotWithShape="1">
                <a:gsLst>
                  <a:gs pos="6000">
                    <a:schemeClr val="accent1"/>
                  </a:gs>
                  <a:gs pos="22000">
                    <a:schemeClr val="accent2"/>
                  </a:gs>
                  <a:gs pos="56840">
                    <a:schemeClr val="accent4"/>
                  </a:gs>
                  <a:gs pos="78000">
                    <a:schemeClr val="accent5"/>
                  </a:gs>
                  <a:gs pos="40000">
                    <a:schemeClr val="accent3"/>
                  </a:gs>
                  <a:gs pos="9100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 name="文本框 1"/>
              <p:cNvSpPr txBox="1"/>
              <p:nvPr/>
            </p:nvSpPr>
            <p:spPr>
              <a:xfrm>
                <a:off x="2275840" y="2105560"/>
                <a:ext cx="2692400" cy="2646878"/>
              </a:xfrm>
              <a:prstGeom prst="rect">
                <a:avLst/>
              </a:prstGeom>
              <a:noFill/>
            </p:spPr>
            <p:txBody>
              <a:bodyPr wrap="square" rtlCol="0">
                <a:spAutoFit/>
              </a:bodyPr>
              <a:lstStyle/>
              <a:p>
                <a:r>
                  <a:rPr lang="en-US" altLang="zh-CN"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04</a:t>
                </a:r>
                <a:endParaRPr lang="zh-CN" altLang="en-US"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4" name="直接连接符 3"/>
              <p:cNvCxnSpPr/>
              <p:nvPr/>
            </p:nvCxnSpPr>
            <p:spPr>
              <a:xfrm>
                <a:off x="4653825" y="1992720"/>
                <a:ext cx="0" cy="2872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034390" y="2053460"/>
                <a:ext cx="6812170" cy="2791499"/>
                <a:chOff x="1320800" y="1694845"/>
                <a:chExt cx="6812170" cy="2791499"/>
              </a:xfrm>
            </p:grpSpPr>
            <p:sp>
              <p:nvSpPr>
                <p:cNvPr id="23" name="文本框 22"/>
                <p:cNvSpPr txBox="1"/>
                <p:nvPr/>
              </p:nvSpPr>
              <p:spPr>
                <a:xfrm>
                  <a:off x="1320800" y="2204720"/>
                  <a:ext cx="6812170" cy="1107996"/>
                </a:xfrm>
                <a:prstGeom prst="rect">
                  <a:avLst/>
                </a:prstGeom>
                <a:noFill/>
              </p:spPr>
              <p:txBody>
                <a:bodyPr wrap="square" rtlCol="0">
                  <a:spAutoFit/>
                </a:bodyPr>
                <a:lstStyle/>
                <a:p>
                  <a:r>
                    <a:rPr lang="zh-CN" altLang="en-US" sz="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Product operations</a:t>
                  </a:r>
                </a:p>
              </p:txBody>
            </p:sp>
            <p:sp>
              <p:nvSpPr>
                <p:cNvPr id="24" name="文本框 23"/>
                <p:cNvSpPr txBox="1"/>
                <p:nvPr/>
              </p:nvSpPr>
              <p:spPr>
                <a:xfrm>
                  <a:off x="1320800" y="1694845"/>
                  <a:ext cx="5140960" cy="523220"/>
                </a:xfrm>
                <a:prstGeom prst="rect">
                  <a:avLst/>
                </a:prstGeom>
                <a:noFill/>
              </p:spPr>
              <p:txBody>
                <a:bodyPr wrap="square" rtlCol="0">
                  <a:spAutoFit/>
                </a:bodyPr>
                <a:lstStyle/>
                <a:p>
                  <a:r>
                    <a:rPr lang="en-US" altLang="zh-CN"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ADD YOUR TITLE HERE</a:t>
                  </a:r>
                  <a:endParaRPr lang="zh-CN" altLang="en-US"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MH_Title"/>
                <p:cNvSpPr txBox="1">
                  <a:spLocks noChangeArrowheads="1"/>
                </p:cNvSpPr>
                <p:nvPr>
                  <p:custDataLst>
                    <p:tags r:id="rId2"/>
                  </p:custDataLst>
                </p:nvPr>
              </p:nvSpPr>
              <p:spPr bwMode="auto">
                <a:xfrm>
                  <a:off x="1414905" y="3536881"/>
                  <a:ext cx="4645349" cy="9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nSpc>
                      <a:spcPct val="150000"/>
                    </a:lnSpc>
                  </a:pPr>
                  <a:r>
                    <a:rPr lang="zh-CN" altLang="en-US" sz="12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text, click here to replace text Click here to replace text, click here to replace text Click here Click here to replace text Click here to replace text click here</a:t>
                  </a:r>
                </a:p>
              </p:txBody>
            </p:sp>
          </p:grpSp>
        </p:grpSp>
        <p:sp>
          <p:nvSpPr>
            <p:cNvPr id="27" name="文本框 26"/>
            <p:cNvSpPr txBox="1"/>
            <p:nvPr/>
          </p:nvSpPr>
          <p:spPr>
            <a:xfrm>
              <a:off x="1376544" y="1843950"/>
              <a:ext cx="2674921"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GRADUAL</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文本框 27"/>
            <p:cNvSpPr txBox="1"/>
            <p:nvPr/>
          </p:nvSpPr>
          <p:spPr>
            <a:xfrm>
              <a:off x="2651760" y="5123655"/>
              <a:ext cx="2042706"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Change</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89139498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04</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Product operations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组合 6"/>
          <p:cNvGrpSpPr/>
          <p:nvPr/>
        </p:nvGrpSpPr>
        <p:grpSpPr>
          <a:xfrm>
            <a:off x="751840" y="2259013"/>
            <a:ext cx="10704183" cy="3327400"/>
            <a:chOff x="568960" y="2259013"/>
            <a:chExt cx="10704183" cy="3327400"/>
          </a:xfrm>
        </p:grpSpPr>
        <p:sp>
          <p:nvSpPr>
            <p:cNvPr id="8" name="任意多边形 30"/>
            <p:cNvSpPr>
              <a:spLocks noChangeArrowheads="1"/>
            </p:cNvSpPr>
            <p:nvPr/>
          </p:nvSpPr>
          <p:spPr bwMode="auto">
            <a:xfrm>
              <a:off x="4171950" y="2259013"/>
              <a:ext cx="3384550" cy="833437"/>
            </a:xfrm>
            <a:custGeom>
              <a:avLst/>
              <a:gdLst>
                <a:gd name="T0" fmla="*/ 481349 w 3384545"/>
                <a:gd name="T1" fmla="*/ 0 h 833717"/>
                <a:gd name="T2" fmla="*/ 2967695 w 3384545"/>
                <a:gd name="T3" fmla="*/ 0 h 833717"/>
                <a:gd name="T4" fmla="*/ 3384556 w 3384545"/>
                <a:gd name="T5" fmla="*/ 416579 h 833717"/>
                <a:gd name="T6" fmla="*/ 2967695 w 3384545"/>
                <a:gd name="T7" fmla="*/ 833157 h 833717"/>
                <a:gd name="T8" fmla="*/ 0 w 3384545"/>
                <a:gd name="T9" fmla="*/ 833157 h 833717"/>
                <a:gd name="T10" fmla="*/ 0 60000 65536"/>
                <a:gd name="T11" fmla="*/ 0 60000 65536"/>
                <a:gd name="T12" fmla="*/ 0 60000 65536"/>
                <a:gd name="T13" fmla="*/ 0 60000 65536"/>
                <a:gd name="T14" fmla="*/ 0 60000 65536"/>
                <a:gd name="T15" fmla="*/ 0 w 3384545"/>
                <a:gd name="T16" fmla="*/ 0 h 833717"/>
                <a:gd name="T17" fmla="*/ 3384545 w 3384545"/>
                <a:gd name="T18" fmla="*/ 833717 h 833717"/>
              </a:gdLst>
              <a:ahLst/>
              <a:cxnLst>
                <a:cxn ang="T10">
                  <a:pos x="T0" y="T1"/>
                </a:cxn>
                <a:cxn ang="T11">
                  <a:pos x="T2" y="T3"/>
                </a:cxn>
                <a:cxn ang="T12">
                  <a:pos x="T4" y="T5"/>
                </a:cxn>
                <a:cxn ang="T13">
                  <a:pos x="T6" y="T7"/>
                </a:cxn>
                <a:cxn ang="T14">
                  <a:pos x="T8" y="T9"/>
                </a:cxn>
              </a:cxnLst>
              <a:rect l="T15" t="T16" r="T17" b="T18"/>
              <a:pathLst>
                <a:path w="3384545" h="833717">
                  <a:moveTo>
                    <a:pt x="481347" y="0"/>
                  </a:moveTo>
                  <a:lnTo>
                    <a:pt x="2967687" y="0"/>
                  </a:lnTo>
                  <a:lnTo>
                    <a:pt x="3384545" y="416859"/>
                  </a:lnTo>
                  <a:lnTo>
                    <a:pt x="2967687" y="833717"/>
                  </a:lnTo>
                  <a:lnTo>
                    <a:pt x="0" y="833717"/>
                  </a:lnTo>
                  <a:lnTo>
                    <a:pt x="481347" y="0"/>
                  </a:lnTo>
                  <a:close/>
                </a:path>
              </a:pathLst>
            </a:custGeom>
            <a:solidFill>
              <a:schemeClr val="accent1"/>
            </a:solidFill>
            <a:ln>
              <a:noFill/>
            </a:ln>
          </p:spPr>
          <p:txBody>
            <a:bodyPr anchor="ct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 name="任意多边形 33"/>
            <p:cNvSpPr>
              <a:spLocks noChangeArrowheads="1"/>
            </p:cNvSpPr>
            <p:nvPr/>
          </p:nvSpPr>
          <p:spPr bwMode="auto">
            <a:xfrm>
              <a:off x="3690938" y="3092450"/>
              <a:ext cx="3378200" cy="835025"/>
            </a:xfrm>
            <a:custGeom>
              <a:avLst/>
              <a:gdLst>
                <a:gd name="T0" fmla="*/ 481403 w 3378000"/>
                <a:gd name="T1" fmla="*/ 0 h 833717"/>
                <a:gd name="T2" fmla="*/ 2961491 w 3378000"/>
                <a:gd name="T3" fmla="*/ 0 h 833717"/>
                <a:gd name="T4" fmla="*/ 3378400 w 3378000"/>
                <a:gd name="T5" fmla="*/ 418168 h 833717"/>
                <a:gd name="T6" fmla="*/ 2961491 w 3378000"/>
                <a:gd name="T7" fmla="*/ 836335 h 833717"/>
                <a:gd name="T8" fmla="*/ 0 w 3378000"/>
                <a:gd name="T9" fmla="*/ 836335 h 833717"/>
                <a:gd name="T10" fmla="*/ 0 60000 65536"/>
                <a:gd name="T11" fmla="*/ 0 60000 65536"/>
                <a:gd name="T12" fmla="*/ 0 60000 65536"/>
                <a:gd name="T13" fmla="*/ 0 60000 65536"/>
                <a:gd name="T14" fmla="*/ 0 60000 65536"/>
                <a:gd name="T15" fmla="*/ 0 w 3378000"/>
                <a:gd name="T16" fmla="*/ 0 h 833717"/>
                <a:gd name="T17" fmla="*/ 3378000 w 3378000"/>
                <a:gd name="T18" fmla="*/ 833717 h 833717"/>
              </a:gdLst>
              <a:ahLst/>
              <a:cxnLst>
                <a:cxn ang="T10">
                  <a:pos x="T0" y="T1"/>
                </a:cxn>
                <a:cxn ang="T11">
                  <a:pos x="T2" y="T3"/>
                </a:cxn>
                <a:cxn ang="T12">
                  <a:pos x="T4" y="T5"/>
                </a:cxn>
                <a:cxn ang="T13">
                  <a:pos x="T6" y="T7"/>
                </a:cxn>
                <a:cxn ang="T14">
                  <a:pos x="T8" y="T9"/>
                </a:cxn>
              </a:cxnLst>
              <a:rect l="T15" t="T16" r="T17" b="T18"/>
              <a:pathLst>
                <a:path w="3378000" h="833717">
                  <a:moveTo>
                    <a:pt x="481347" y="0"/>
                  </a:moveTo>
                  <a:lnTo>
                    <a:pt x="2961142" y="0"/>
                  </a:lnTo>
                  <a:lnTo>
                    <a:pt x="3378000" y="416859"/>
                  </a:lnTo>
                  <a:lnTo>
                    <a:pt x="2961142" y="833717"/>
                  </a:lnTo>
                  <a:lnTo>
                    <a:pt x="0" y="833717"/>
                  </a:lnTo>
                  <a:lnTo>
                    <a:pt x="481347" y="0"/>
                  </a:lnTo>
                  <a:close/>
                </a:path>
              </a:pathLst>
            </a:custGeom>
            <a:solidFill>
              <a:schemeClr val="accent2"/>
            </a:solidFill>
            <a:ln>
              <a:noFill/>
            </a:ln>
          </p:spPr>
          <p:txBody>
            <a:bodyPr anchor="ct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0" name="任意多边形 35"/>
            <p:cNvSpPr>
              <a:spLocks noChangeArrowheads="1"/>
            </p:cNvSpPr>
            <p:nvPr/>
          </p:nvSpPr>
          <p:spPr bwMode="auto">
            <a:xfrm>
              <a:off x="3209925" y="3927475"/>
              <a:ext cx="3403600" cy="833438"/>
            </a:xfrm>
            <a:custGeom>
              <a:avLst/>
              <a:gdLst>
                <a:gd name="T0" fmla="*/ 481302 w 3403756"/>
                <a:gd name="T1" fmla="*/ 0 h 833717"/>
                <a:gd name="T2" fmla="*/ 2986623 w 3403756"/>
                <a:gd name="T3" fmla="*/ 0 h 833717"/>
                <a:gd name="T4" fmla="*/ 3403444 w 3403756"/>
                <a:gd name="T5" fmla="*/ 416580 h 833717"/>
                <a:gd name="T6" fmla="*/ 2986623 w 3403756"/>
                <a:gd name="T7" fmla="*/ 833159 h 833717"/>
                <a:gd name="T8" fmla="*/ 0 w 3403756"/>
                <a:gd name="T9" fmla="*/ 833159 h 833717"/>
                <a:gd name="T10" fmla="*/ 0 60000 65536"/>
                <a:gd name="T11" fmla="*/ 0 60000 65536"/>
                <a:gd name="T12" fmla="*/ 0 60000 65536"/>
                <a:gd name="T13" fmla="*/ 0 60000 65536"/>
                <a:gd name="T14" fmla="*/ 0 60000 65536"/>
                <a:gd name="T15" fmla="*/ 0 w 3403756"/>
                <a:gd name="T16" fmla="*/ 0 h 833717"/>
                <a:gd name="T17" fmla="*/ 3403756 w 3403756"/>
                <a:gd name="T18" fmla="*/ 833717 h 833717"/>
              </a:gdLst>
              <a:ahLst/>
              <a:cxnLst>
                <a:cxn ang="T10">
                  <a:pos x="T0" y="T1"/>
                </a:cxn>
                <a:cxn ang="T11">
                  <a:pos x="T2" y="T3"/>
                </a:cxn>
                <a:cxn ang="T12">
                  <a:pos x="T4" y="T5"/>
                </a:cxn>
                <a:cxn ang="T13">
                  <a:pos x="T6" y="T7"/>
                </a:cxn>
                <a:cxn ang="T14">
                  <a:pos x="T8" y="T9"/>
                </a:cxn>
              </a:cxnLst>
              <a:rect l="T15" t="T16" r="T17" b="T18"/>
              <a:pathLst>
                <a:path w="3403756" h="833717">
                  <a:moveTo>
                    <a:pt x="481346" y="0"/>
                  </a:moveTo>
                  <a:lnTo>
                    <a:pt x="2986898" y="0"/>
                  </a:lnTo>
                  <a:lnTo>
                    <a:pt x="3403756" y="416859"/>
                  </a:lnTo>
                  <a:lnTo>
                    <a:pt x="2986898" y="833717"/>
                  </a:lnTo>
                  <a:lnTo>
                    <a:pt x="0" y="833717"/>
                  </a:lnTo>
                  <a:lnTo>
                    <a:pt x="481346" y="0"/>
                  </a:lnTo>
                  <a:close/>
                </a:path>
              </a:pathLst>
            </a:custGeom>
            <a:solidFill>
              <a:schemeClr val="accent3"/>
            </a:solidFill>
            <a:ln>
              <a:noFill/>
            </a:ln>
          </p:spPr>
          <p:txBody>
            <a:bodyPr anchor="ct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1" name="任意多边形 37"/>
            <p:cNvSpPr>
              <a:spLocks noChangeArrowheads="1"/>
            </p:cNvSpPr>
            <p:nvPr/>
          </p:nvSpPr>
          <p:spPr bwMode="auto">
            <a:xfrm>
              <a:off x="2738438" y="4752975"/>
              <a:ext cx="3430587" cy="833438"/>
            </a:xfrm>
            <a:custGeom>
              <a:avLst/>
              <a:gdLst>
                <a:gd name="T0" fmla="*/ 481287 w 3430800"/>
                <a:gd name="T1" fmla="*/ 0 h 833717"/>
                <a:gd name="T2" fmla="*/ 3013567 w 3430800"/>
                <a:gd name="T3" fmla="*/ 0 h 833717"/>
                <a:gd name="T4" fmla="*/ 3430373 w 3430800"/>
                <a:gd name="T5" fmla="*/ 416580 h 833717"/>
                <a:gd name="T6" fmla="*/ 3013567 w 3430800"/>
                <a:gd name="T7" fmla="*/ 833159 h 833717"/>
                <a:gd name="T8" fmla="*/ 0 w 3430800"/>
                <a:gd name="T9" fmla="*/ 833159 h 833717"/>
                <a:gd name="T10" fmla="*/ 0 60000 65536"/>
                <a:gd name="T11" fmla="*/ 0 60000 65536"/>
                <a:gd name="T12" fmla="*/ 0 60000 65536"/>
                <a:gd name="T13" fmla="*/ 0 60000 65536"/>
                <a:gd name="T14" fmla="*/ 0 60000 65536"/>
                <a:gd name="T15" fmla="*/ 0 w 3430800"/>
                <a:gd name="T16" fmla="*/ 0 h 833717"/>
                <a:gd name="T17" fmla="*/ 3430800 w 3430800"/>
                <a:gd name="T18" fmla="*/ 833717 h 833717"/>
              </a:gdLst>
              <a:ahLst/>
              <a:cxnLst>
                <a:cxn ang="T10">
                  <a:pos x="T0" y="T1"/>
                </a:cxn>
                <a:cxn ang="T11">
                  <a:pos x="T2" y="T3"/>
                </a:cxn>
                <a:cxn ang="T12">
                  <a:pos x="T4" y="T5"/>
                </a:cxn>
                <a:cxn ang="T13">
                  <a:pos x="T6" y="T7"/>
                </a:cxn>
                <a:cxn ang="T14">
                  <a:pos x="T8" y="T9"/>
                </a:cxn>
              </a:cxnLst>
              <a:rect l="T15" t="T16" r="T17" b="T18"/>
              <a:pathLst>
                <a:path w="3430800" h="833717">
                  <a:moveTo>
                    <a:pt x="481347" y="0"/>
                  </a:moveTo>
                  <a:lnTo>
                    <a:pt x="3013942" y="0"/>
                  </a:lnTo>
                  <a:lnTo>
                    <a:pt x="3430800" y="416859"/>
                  </a:lnTo>
                  <a:lnTo>
                    <a:pt x="3013942" y="833717"/>
                  </a:lnTo>
                  <a:lnTo>
                    <a:pt x="0" y="833717"/>
                  </a:lnTo>
                  <a:lnTo>
                    <a:pt x="481347" y="0"/>
                  </a:lnTo>
                  <a:close/>
                </a:path>
              </a:pathLst>
            </a:custGeom>
            <a:solidFill>
              <a:schemeClr val="accent4"/>
            </a:solidFill>
            <a:ln>
              <a:noFill/>
            </a:ln>
          </p:spPr>
          <p:txBody>
            <a:bodyPr anchor="ct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2" name="文本框 38"/>
            <p:cNvSpPr>
              <a:spLocks noChangeArrowheads="1"/>
            </p:cNvSpPr>
            <p:nvPr/>
          </p:nvSpPr>
          <p:spPr bwMode="auto">
            <a:xfrm>
              <a:off x="976313" y="2492375"/>
              <a:ext cx="2214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dirty="0">
                  <a:solidFill>
                    <a:schemeClr val="tx2">
                      <a:lumMod val="75000"/>
                    </a:schemeClr>
                  </a:solidFill>
                  <a:latin typeface="Tw Cen MT" panose="020B0602020104020603" pitchFamily="34" charset="0"/>
                  <a:ea typeface="Microsoft YaHei" panose="020B0503020204020204" pitchFamily="34" charset="-122"/>
                  <a:cs typeface="+mn-ea"/>
                  <a:sym typeface="Tw Cen MT" panose="020B0602020104020603" pitchFamily="34" charset="0"/>
                </a:rPr>
                <a:t>  </a:t>
              </a:r>
              <a:r>
                <a:rPr lang="en-US" altLang="zh-CN" sz="7200" dirty="0">
                  <a:solidFill>
                    <a:schemeClr val="tx2">
                      <a:lumMod val="75000"/>
                    </a:schemeClr>
                  </a:solidFill>
                  <a:latin typeface="Tw Cen MT" panose="020B0602020104020603" pitchFamily="34" charset="0"/>
                  <a:ea typeface="Microsoft YaHei" panose="020B0503020204020204" pitchFamily="34" charset="-122"/>
                  <a:cs typeface="+mn-ea"/>
                  <a:sym typeface="Tw Cen MT" panose="020B0602020104020603" pitchFamily="34" charset="0"/>
                </a:rPr>
                <a:t>94%</a:t>
              </a:r>
              <a:endParaRPr lang="en-US" altLang="zh-CN" sz="6600" dirty="0">
                <a:solidFill>
                  <a:schemeClr val="tx2">
                    <a:lumMod val="75000"/>
                  </a:schemeClr>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3" name="文本框 12"/>
            <p:cNvSpPr txBox="1"/>
            <p:nvPr/>
          </p:nvSpPr>
          <p:spPr>
            <a:xfrm>
              <a:off x="568960" y="4024824"/>
              <a:ext cx="2659893" cy="461665"/>
            </a:xfrm>
            <a:prstGeom prst="rect">
              <a:avLst/>
            </a:prstGeom>
            <a:noFill/>
          </p:spPr>
          <p:txBody>
            <a:bodyPr wrap="square" rtlCol="0">
              <a:spAutoFit/>
            </a:bodyPr>
            <a:lstStyle/>
            <a:p>
              <a:pPr algn="r"/>
              <a:r>
                <a:rPr lang="zh-CN" altLang="en-US" sz="2400" dirty="0">
                  <a:latin typeface="Tw Cen MT" panose="020B0602020104020603" pitchFamily="34" charset="0"/>
                  <a:ea typeface="Microsoft YaHei" panose="020B0503020204020204" pitchFamily="34" charset="-122"/>
                  <a:cs typeface="+mn-ea"/>
                  <a:sym typeface="Tw Cen MT" panose="020B0602020104020603" pitchFamily="34" charset="0"/>
                </a:rPr>
                <a:t>Enter your title</a:t>
              </a:r>
            </a:p>
          </p:txBody>
        </p:sp>
        <p:sp>
          <p:nvSpPr>
            <p:cNvPr id="14" name="文本框 13"/>
            <p:cNvSpPr txBox="1"/>
            <p:nvPr/>
          </p:nvSpPr>
          <p:spPr>
            <a:xfrm>
              <a:off x="4534278" y="2490449"/>
              <a:ext cx="2659893" cy="400110"/>
            </a:xfrm>
            <a:prstGeom prst="rect">
              <a:avLst/>
            </a:prstGeom>
            <a:noFill/>
          </p:spPr>
          <p:txBody>
            <a:bodyPr wrap="square" rtlCol="0">
              <a:spAutoFit/>
            </a:bodyPr>
            <a:lstStyle/>
            <a:p>
              <a:r>
                <a:rPr lang="zh-CN" altLang="en-US" sz="2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Enter your title</a:t>
              </a:r>
            </a:p>
          </p:txBody>
        </p:sp>
        <p:sp>
          <p:nvSpPr>
            <p:cNvPr id="15" name="文本框 14"/>
            <p:cNvSpPr txBox="1"/>
            <p:nvPr/>
          </p:nvSpPr>
          <p:spPr>
            <a:xfrm>
              <a:off x="3228853" y="4979164"/>
              <a:ext cx="2659893" cy="400110"/>
            </a:xfrm>
            <a:prstGeom prst="rect">
              <a:avLst/>
            </a:prstGeom>
            <a:noFill/>
          </p:spPr>
          <p:txBody>
            <a:bodyPr wrap="square" rtlCol="0">
              <a:spAutoFit/>
            </a:bodyPr>
            <a:lstStyle/>
            <a:p>
              <a:r>
                <a:rPr lang="zh-CN" altLang="en-US" sz="2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Enter your title</a:t>
              </a:r>
            </a:p>
          </p:txBody>
        </p:sp>
        <p:sp>
          <p:nvSpPr>
            <p:cNvPr id="16" name="文本框 15"/>
            <p:cNvSpPr txBox="1"/>
            <p:nvPr/>
          </p:nvSpPr>
          <p:spPr>
            <a:xfrm>
              <a:off x="3690938" y="4140170"/>
              <a:ext cx="2659893" cy="400110"/>
            </a:xfrm>
            <a:prstGeom prst="rect">
              <a:avLst/>
            </a:prstGeom>
            <a:noFill/>
          </p:spPr>
          <p:txBody>
            <a:bodyPr wrap="square" rtlCol="0">
              <a:spAutoFit/>
            </a:bodyPr>
            <a:lstStyle/>
            <a:p>
              <a:r>
                <a:rPr lang="zh-CN" altLang="en-US" sz="2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Enter your title</a:t>
              </a:r>
            </a:p>
          </p:txBody>
        </p:sp>
        <p:sp>
          <p:nvSpPr>
            <p:cNvPr id="17" name="文本框 16"/>
            <p:cNvSpPr txBox="1"/>
            <p:nvPr/>
          </p:nvSpPr>
          <p:spPr>
            <a:xfrm>
              <a:off x="4167945" y="3323886"/>
              <a:ext cx="2659893" cy="400110"/>
            </a:xfrm>
            <a:prstGeom prst="rect">
              <a:avLst/>
            </a:prstGeom>
            <a:noFill/>
          </p:spPr>
          <p:txBody>
            <a:bodyPr wrap="square" rtlCol="0">
              <a:spAutoFit/>
            </a:bodyPr>
            <a:lstStyle/>
            <a:p>
              <a:r>
                <a:rPr lang="zh-CN" altLang="en-US" sz="2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Enter your title</a:t>
              </a:r>
            </a:p>
          </p:txBody>
        </p:sp>
        <p:sp>
          <p:nvSpPr>
            <p:cNvPr id="18" name="矩形 17"/>
            <p:cNvSpPr/>
            <p:nvPr/>
          </p:nvSpPr>
          <p:spPr>
            <a:xfrm>
              <a:off x="7556499" y="2410771"/>
              <a:ext cx="3716644" cy="307777"/>
            </a:xfrm>
            <a:prstGeom prst="rect">
              <a:avLst/>
            </a:prstGeom>
          </p:spPr>
          <p:txBody>
            <a:bodyPr wrap="square">
              <a:spAutoFit/>
            </a:bodyPr>
            <a:lstStyle/>
            <a:p>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p>
          </p:txBody>
        </p:sp>
        <p:sp>
          <p:nvSpPr>
            <p:cNvPr id="19" name="矩形 18"/>
            <p:cNvSpPr/>
            <p:nvPr/>
          </p:nvSpPr>
          <p:spPr>
            <a:xfrm>
              <a:off x="7069138" y="3308311"/>
              <a:ext cx="3716644" cy="307777"/>
            </a:xfrm>
            <a:prstGeom prst="rect">
              <a:avLst/>
            </a:prstGeom>
          </p:spPr>
          <p:txBody>
            <a:bodyPr wrap="square">
              <a:spAutoFit/>
            </a:bodyPr>
            <a:lstStyle/>
            <a:p>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p>
          </p:txBody>
        </p:sp>
        <p:sp>
          <p:nvSpPr>
            <p:cNvPr id="20" name="矩形 19"/>
            <p:cNvSpPr/>
            <p:nvPr/>
          </p:nvSpPr>
          <p:spPr>
            <a:xfrm>
              <a:off x="6601684" y="4098637"/>
              <a:ext cx="3716644" cy="307777"/>
            </a:xfrm>
            <a:prstGeom prst="rect">
              <a:avLst/>
            </a:prstGeom>
          </p:spPr>
          <p:txBody>
            <a:bodyPr wrap="square">
              <a:spAutoFit/>
            </a:bodyPr>
            <a:lstStyle/>
            <a:p>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p>
          </p:txBody>
        </p:sp>
        <p:sp>
          <p:nvSpPr>
            <p:cNvPr id="21" name="矩形 20"/>
            <p:cNvSpPr/>
            <p:nvPr/>
          </p:nvSpPr>
          <p:spPr>
            <a:xfrm>
              <a:off x="6168390" y="4937631"/>
              <a:ext cx="3716644" cy="307777"/>
            </a:xfrm>
            <a:prstGeom prst="rect">
              <a:avLst/>
            </a:prstGeom>
          </p:spPr>
          <p:txBody>
            <a:bodyPr wrap="square">
              <a:spAutoFit/>
            </a:bodyPr>
            <a:lstStyle/>
            <a:p>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replace the text, click here to replace the text</a:t>
              </a:r>
            </a:p>
          </p:txBody>
        </p:sp>
        <p:grpSp>
          <p:nvGrpSpPr>
            <p:cNvPr id="22" name="组合 44"/>
            <p:cNvGrpSpPr>
              <a:grpSpLocks/>
            </p:cNvGrpSpPr>
            <p:nvPr/>
          </p:nvGrpSpPr>
          <p:grpSpPr bwMode="auto">
            <a:xfrm>
              <a:off x="6827838" y="2465388"/>
              <a:ext cx="333375" cy="376237"/>
              <a:chOff x="0" y="0"/>
              <a:chExt cx="406393" cy="459645"/>
            </a:xfrm>
          </p:grpSpPr>
          <p:sp>
            <p:nvSpPr>
              <p:cNvPr id="38" name="Freeform 148"/>
              <p:cNvSpPr>
                <a:spLocks noEditPoints="1" noChangeArrowheads="1"/>
              </p:cNvSpPr>
              <p:nvPr/>
            </p:nvSpPr>
            <p:spPr bwMode="auto">
              <a:xfrm>
                <a:off x="55120" y="0"/>
                <a:ext cx="351273" cy="456842"/>
              </a:xfrm>
              <a:custGeom>
                <a:avLst/>
                <a:gdLst>
                  <a:gd name="T0" fmla="*/ 766292090 w 159"/>
                  <a:gd name="T1" fmla="*/ 901080026 h 207"/>
                  <a:gd name="T2" fmla="*/ 434396535 w 159"/>
                  <a:gd name="T3" fmla="*/ 384784579 h 207"/>
                  <a:gd name="T4" fmla="*/ 449037323 w 159"/>
                  <a:gd name="T5" fmla="*/ 116896378 h 207"/>
                  <a:gd name="T6" fmla="*/ 204995402 w 159"/>
                  <a:gd name="T7" fmla="*/ 19483100 h 207"/>
                  <a:gd name="T8" fmla="*/ 341658289 w 159"/>
                  <a:gd name="T9" fmla="*/ 233792756 h 207"/>
                  <a:gd name="T10" fmla="*/ 180591879 w 159"/>
                  <a:gd name="T11" fmla="*/ 336079056 h 207"/>
                  <a:gd name="T12" fmla="*/ 48809271 w 159"/>
                  <a:gd name="T13" fmla="*/ 131508697 h 207"/>
                  <a:gd name="T14" fmla="*/ 48809271 w 159"/>
                  <a:gd name="T15" fmla="*/ 375043033 h 207"/>
                  <a:gd name="T16" fmla="*/ 302611770 w 159"/>
                  <a:gd name="T17" fmla="*/ 467587718 h 207"/>
                  <a:gd name="T18" fmla="*/ 634509534 w 159"/>
                  <a:gd name="T19" fmla="*/ 983880959 h 207"/>
                  <a:gd name="T20" fmla="*/ 697961785 w 159"/>
                  <a:gd name="T21" fmla="*/ 998493278 h 207"/>
                  <a:gd name="T22" fmla="*/ 751651302 w 159"/>
                  <a:gd name="T23" fmla="*/ 959527095 h 207"/>
                  <a:gd name="T24" fmla="*/ 766292090 w 159"/>
                  <a:gd name="T25" fmla="*/ 901080026 h 207"/>
                  <a:gd name="T26" fmla="*/ 702842048 w 159"/>
                  <a:gd name="T27" fmla="*/ 940044003 h 207"/>
                  <a:gd name="T28" fmla="*/ 654032794 w 159"/>
                  <a:gd name="T29" fmla="*/ 930304664 h 207"/>
                  <a:gd name="T30" fmla="*/ 668675791 w 159"/>
                  <a:gd name="T31" fmla="*/ 886467708 h 207"/>
                  <a:gd name="T32" fmla="*/ 712604782 w 159"/>
                  <a:gd name="T33" fmla="*/ 896209253 h 207"/>
                  <a:gd name="T34" fmla="*/ 702842048 w 159"/>
                  <a:gd name="T35" fmla="*/ 940044003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9" name="Freeform 149"/>
              <p:cNvSpPr>
                <a:spLocks noEditPoints="1" noChangeArrowheads="1"/>
              </p:cNvSpPr>
              <p:nvPr/>
            </p:nvSpPr>
            <p:spPr bwMode="auto">
              <a:xfrm>
                <a:off x="0" y="231691"/>
                <a:ext cx="231691" cy="227954"/>
              </a:xfrm>
              <a:custGeom>
                <a:avLst/>
                <a:gdLst>
                  <a:gd name="T0" fmla="*/ 443079258 w 105"/>
                  <a:gd name="T1" fmla="*/ 127348823 h 103"/>
                  <a:gd name="T2" fmla="*/ 472292175 w 105"/>
                  <a:gd name="T3" fmla="*/ 97960471 h 103"/>
                  <a:gd name="T4" fmla="*/ 408996418 w 105"/>
                  <a:gd name="T5" fmla="*/ 34286051 h 103"/>
                  <a:gd name="T6" fmla="*/ 379781295 w 105"/>
                  <a:gd name="T7" fmla="*/ 63674411 h 103"/>
                  <a:gd name="T8" fmla="*/ 301877977 w 105"/>
                  <a:gd name="T9" fmla="*/ 34286051 h 103"/>
                  <a:gd name="T10" fmla="*/ 301877977 w 105"/>
                  <a:gd name="T11" fmla="*/ 0 h 103"/>
                  <a:gd name="T12" fmla="*/ 209367029 w 105"/>
                  <a:gd name="T13" fmla="*/ 0 h 103"/>
                  <a:gd name="T14" fmla="*/ 209367029 w 105"/>
                  <a:gd name="T15" fmla="*/ 34286051 h 103"/>
                  <a:gd name="T16" fmla="*/ 136331392 w 105"/>
                  <a:gd name="T17" fmla="*/ 63674411 h 103"/>
                  <a:gd name="T18" fmla="*/ 107118476 w 105"/>
                  <a:gd name="T19" fmla="*/ 34286051 h 103"/>
                  <a:gd name="T20" fmla="*/ 38952779 w 105"/>
                  <a:gd name="T21" fmla="*/ 97960471 h 103"/>
                  <a:gd name="T22" fmla="*/ 73035636 w 105"/>
                  <a:gd name="T23" fmla="*/ 132246513 h 103"/>
                  <a:gd name="T24" fmla="*/ 38952779 w 105"/>
                  <a:gd name="T25" fmla="*/ 205716321 h 103"/>
                  <a:gd name="T26" fmla="*/ 0 w 105"/>
                  <a:gd name="T27" fmla="*/ 205716321 h 103"/>
                  <a:gd name="T28" fmla="*/ 0 w 105"/>
                  <a:gd name="T29" fmla="*/ 298779136 h 103"/>
                  <a:gd name="T30" fmla="*/ 43820496 w 105"/>
                  <a:gd name="T31" fmla="*/ 298779136 h 103"/>
                  <a:gd name="T32" fmla="*/ 73035636 w 105"/>
                  <a:gd name="T33" fmla="*/ 372248910 h 103"/>
                  <a:gd name="T34" fmla="*/ 43820496 w 105"/>
                  <a:gd name="T35" fmla="*/ 401637262 h 103"/>
                  <a:gd name="T36" fmla="*/ 107118476 w 105"/>
                  <a:gd name="T37" fmla="*/ 465311656 h 103"/>
                  <a:gd name="T38" fmla="*/ 136331392 w 105"/>
                  <a:gd name="T39" fmla="*/ 435923304 h 103"/>
                  <a:gd name="T40" fmla="*/ 209367029 w 105"/>
                  <a:gd name="T41" fmla="*/ 465311656 h 103"/>
                  <a:gd name="T42" fmla="*/ 209367029 w 105"/>
                  <a:gd name="T43" fmla="*/ 504495388 h 103"/>
                  <a:gd name="T44" fmla="*/ 301877977 w 105"/>
                  <a:gd name="T45" fmla="*/ 504495388 h 103"/>
                  <a:gd name="T46" fmla="*/ 301877977 w 105"/>
                  <a:gd name="T47" fmla="*/ 465311656 h 103"/>
                  <a:gd name="T48" fmla="*/ 374913579 w 105"/>
                  <a:gd name="T49" fmla="*/ 435923304 h 103"/>
                  <a:gd name="T50" fmla="*/ 404126496 w 105"/>
                  <a:gd name="T51" fmla="*/ 465311656 h 103"/>
                  <a:gd name="T52" fmla="*/ 467424458 w 105"/>
                  <a:gd name="T53" fmla="*/ 401637262 h 103"/>
                  <a:gd name="T54" fmla="*/ 443079258 w 105"/>
                  <a:gd name="T55" fmla="*/ 372248910 h 103"/>
                  <a:gd name="T56" fmla="*/ 472292175 w 105"/>
                  <a:gd name="T57" fmla="*/ 298779136 h 103"/>
                  <a:gd name="T58" fmla="*/ 511244937 w 105"/>
                  <a:gd name="T59" fmla="*/ 298779136 h 103"/>
                  <a:gd name="T60" fmla="*/ 511244937 w 105"/>
                  <a:gd name="T61" fmla="*/ 205716321 h 103"/>
                  <a:gd name="T62" fmla="*/ 472292175 w 105"/>
                  <a:gd name="T63" fmla="*/ 205716321 h 103"/>
                  <a:gd name="T64" fmla="*/ 443079258 w 105"/>
                  <a:gd name="T65" fmla="*/ 127348823 h 103"/>
                  <a:gd name="T66" fmla="*/ 258057430 w 105"/>
                  <a:gd name="T67" fmla="*/ 406534952 h 103"/>
                  <a:gd name="T68" fmla="*/ 102248553 w 105"/>
                  <a:gd name="T69" fmla="*/ 249797743 h 103"/>
                  <a:gd name="T70" fmla="*/ 258057430 w 105"/>
                  <a:gd name="T71" fmla="*/ 93062781 h 103"/>
                  <a:gd name="T72" fmla="*/ 413864134 w 105"/>
                  <a:gd name="T73" fmla="*/ 249797743 h 103"/>
                  <a:gd name="T74" fmla="*/ 258057430 w 105"/>
                  <a:gd name="T75" fmla="*/ 406534952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0" name="Oval 150"/>
              <p:cNvSpPr>
                <a:spLocks noChangeArrowheads="1"/>
              </p:cNvSpPr>
              <p:nvPr/>
            </p:nvSpPr>
            <p:spPr bwMode="auto">
              <a:xfrm>
                <a:off x="97160" y="326983"/>
                <a:ext cx="37370" cy="37370"/>
              </a:xfrm>
              <a:prstGeom prst="ellipse">
                <a:avLst/>
              </a:prstGeom>
              <a:solidFill>
                <a:srgbClr val="FCFCFC"/>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3" name="组合 48"/>
            <p:cNvGrpSpPr>
              <a:grpSpLocks/>
            </p:cNvGrpSpPr>
            <p:nvPr/>
          </p:nvGrpSpPr>
          <p:grpSpPr bwMode="auto">
            <a:xfrm>
              <a:off x="5529263" y="5003800"/>
              <a:ext cx="312737" cy="350838"/>
              <a:chOff x="0" y="0"/>
              <a:chExt cx="402656" cy="450303"/>
            </a:xfrm>
          </p:grpSpPr>
          <p:sp>
            <p:nvSpPr>
              <p:cNvPr id="33" name="Freeform 108"/>
              <p:cNvSpPr>
                <a:spLocks noEditPoints="1" noChangeArrowheads="1"/>
              </p:cNvSpPr>
              <p:nvPr/>
            </p:nvSpPr>
            <p:spPr bwMode="auto">
              <a:xfrm>
                <a:off x="69134" y="167228"/>
                <a:ext cx="56988" cy="57923"/>
              </a:xfrm>
              <a:custGeom>
                <a:avLst/>
                <a:gdLst>
                  <a:gd name="T0" fmla="*/ 62454463 w 26"/>
                  <a:gd name="T1" fmla="*/ 0 h 26"/>
                  <a:gd name="T2" fmla="*/ 0 w 26"/>
                  <a:gd name="T3" fmla="*/ 64521765 h 26"/>
                  <a:gd name="T4" fmla="*/ 62454463 w 26"/>
                  <a:gd name="T5" fmla="*/ 129041302 h 26"/>
                  <a:gd name="T6" fmla="*/ 124908926 w 26"/>
                  <a:gd name="T7" fmla="*/ 64521765 h 26"/>
                  <a:gd name="T8" fmla="*/ 62454463 w 26"/>
                  <a:gd name="T9" fmla="*/ 0 h 26"/>
                  <a:gd name="T10" fmla="*/ 62454463 w 26"/>
                  <a:gd name="T11" fmla="*/ 114152867 h 26"/>
                  <a:gd name="T12" fmla="*/ 14413580 w 26"/>
                  <a:gd name="T13" fmla="*/ 64521765 h 26"/>
                  <a:gd name="T14" fmla="*/ 62454463 w 26"/>
                  <a:gd name="T15" fmla="*/ 14888439 h 26"/>
                  <a:gd name="T16" fmla="*/ 110495350 w 26"/>
                  <a:gd name="T17" fmla="*/ 64521765 h 26"/>
                  <a:gd name="T18" fmla="*/ 62454463 w 26"/>
                  <a:gd name="T19" fmla="*/ 11415286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4" name="Freeform 109"/>
              <p:cNvSpPr>
                <a:spLocks noEditPoints="1" noChangeArrowheads="1"/>
              </p:cNvSpPr>
              <p:nvPr/>
            </p:nvSpPr>
            <p:spPr bwMode="auto">
              <a:xfrm>
                <a:off x="197125" y="129859"/>
                <a:ext cx="48580" cy="48580"/>
              </a:xfrm>
              <a:custGeom>
                <a:avLst/>
                <a:gdLst>
                  <a:gd name="T0" fmla="*/ 53636735 w 22"/>
                  <a:gd name="T1" fmla="*/ 0 h 22"/>
                  <a:gd name="T2" fmla="*/ 0 w 22"/>
                  <a:gd name="T3" fmla="*/ 53636735 h 22"/>
                  <a:gd name="T4" fmla="*/ 53636735 w 22"/>
                  <a:gd name="T5" fmla="*/ 107273470 h 22"/>
                  <a:gd name="T6" fmla="*/ 107273470 w 22"/>
                  <a:gd name="T7" fmla="*/ 53636735 h 22"/>
                  <a:gd name="T8" fmla="*/ 53636735 w 22"/>
                  <a:gd name="T9" fmla="*/ 0 h 22"/>
                  <a:gd name="T10" fmla="*/ 53636735 w 22"/>
                  <a:gd name="T11" fmla="*/ 82892943 h 22"/>
                  <a:gd name="T12" fmla="*/ 24380536 w 22"/>
                  <a:gd name="T13" fmla="*/ 53636735 h 22"/>
                  <a:gd name="T14" fmla="*/ 53636735 w 22"/>
                  <a:gd name="T15" fmla="*/ 24380536 h 22"/>
                  <a:gd name="T16" fmla="*/ 82892943 w 22"/>
                  <a:gd name="T17" fmla="*/ 53636735 h 22"/>
                  <a:gd name="T18" fmla="*/ 53636735 w 22"/>
                  <a:gd name="T19" fmla="*/ 82892943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5" name="Freeform 110"/>
              <p:cNvSpPr>
                <a:spLocks noEditPoints="1" noChangeArrowheads="1"/>
              </p:cNvSpPr>
              <p:nvPr/>
            </p:nvSpPr>
            <p:spPr bwMode="auto">
              <a:xfrm>
                <a:off x="82213" y="181242"/>
                <a:ext cx="30830" cy="30830"/>
              </a:xfrm>
              <a:custGeom>
                <a:avLst/>
                <a:gdLst>
                  <a:gd name="T0" fmla="*/ 33946031 w 14"/>
                  <a:gd name="T1" fmla="*/ 0 h 14"/>
                  <a:gd name="T2" fmla="*/ 0 w 14"/>
                  <a:gd name="T3" fmla="*/ 33946031 h 14"/>
                  <a:gd name="T4" fmla="*/ 33946031 w 14"/>
                  <a:gd name="T5" fmla="*/ 67892063 h 14"/>
                  <a:gd name="T6" fmla="*/ 67892063 w 14"/>
                  <a:gd name="T7" fmla="*/ 33946031 h 14"/>
                  <a:gd name="T8" fmla="*/ 33946031 w 14"/>
                  <a:gd name="T9" fmla="*/ 0 h 14"/>
                  <a:gd name="T10" fmla="*/ 33946031 w 14"/>
                  <a:gd name="T11" fmla="*/ 48493392 h 14"/>
                  <a:gd name="T12" fmla="*/ 19398680 w 14"/>
                  <a:gd name="T13" fmla="*/ 33946031 h 14"/>
                  <a:gd name="T14" fmla="*/ 33946031 w 14"/>
                  <a:gd name="T15" fmla="*/ 14547356 h 14"/>
                  <a:gd name="T16" fmla="*/ 53344711 w 14"/>
                  <a:gd name="T17" fmla="*/ 33946031 h 14"/>
                  <a:gd name="T18" fmla="*/ 33946031 w 14"/>
                  <a:gd name="T19" fmla="*/ 4849339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6" name="Freeform 111"/>
              <p:cNvSpPr>
                <a:spLocks noEditPoints="1" noChangeArrowheads="1"/>
              </p:cNvSpPr>
              <p:nvPr/>
            </p:nvSpPr>
            <p:spPr bwMode="auto">
              <a:xfrm>
                <a:off x="172834" y="105568"/>
                <a:ext cx="97161" cy="97161"/>
              </a:xfrm>
              <a:custGeom>
                <a:avLst/>
                <a:gdLst>
                  <a:gd name="T0" fmla="*/ 107276782 w 44"/>
                  <a:gd name="T1" fmla="*/ 0 h 44"/>
                  <a:gd name="T2" fmla="*/ 0 w 44"/>
                  <a:gd name="T3" fmla="*/ 107276782 h 44"/>
                  <a:gd name="T4" fmla="*/ 107276782 w 44"/>
                  <a:gd name="T5" fmla="*/ 214551356 h 44"/>
                  <a:gd name="T6" fmla="*/ 214551356 w 44"/>
                  <a:gd name="T7" fmla="*/ 107276782 h 44"/>
                  <a:gd name="T8" fmla="*/ 107276782 w 44"/>
                  <a:gd name="T9" fmla="*/ 0 h 44"/>
                  <a:gd name="T10" fmla="*/ 107276782 w 44"/>
                  <a:gd name="T11" fmla="*/ 190170579 h 44"/>
                  <a:gd name="T12" fmla="*/ 24380787 w 44"/>
                  <a:gd name="T13" fmla="*/ 107276782 h 44"/>
                  <a:gd name="T14" fmla="*/ 107276782 w 44"/>
                  <a:gd name="T15" fmla="*/ 29256501 h 44"/>
                  <a:gd name="T16" fmla="*/ 190170579 w 44"/>
                  <a:gd name="T17" fmla="*/ 107276782 h 44"/>
                  <a:gd name="T18" fmla="*/ 107276782 w 44"/>
                  <a:gd name="T19" fmla="*/ 19017057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7" name="Freeform 112"/>
              <p:cNvSpPr>
                <a:spLocks noEditPoints="1" noChangeArrowheads="1"/>
              </p:cNvSpPr>
              <p:nvPr/>
            </p:nvSpPr>
            <p:spPr bwMode="auto">
              <a:xfrm>
                <a:off x="0" y="0"/>
                <a:ext cx="402656" cy="450303"/>
              </a:xfrm>
              <a:custGeom>
                <a:avLst/>
                <a:gdLst>
                  <a:gd name="T0" fmla="*/ 768466782 w 182"/>
                  <a:gd name="T1" fmla="*/ 467756654 h 204"/>
                  <a:gd name="T2" fmla="*/ 748889300 w 182"/>
                  <a:gd name="T3" fmla="*/ 233879431 h 204"/>
                  <a:gd name="T4" fmla="*/ 381786483 w 182"/>
                  <a:gd name="T5" fmla="*/ 0 h 204"/>
                  <a:gd name="T6" fmla="*/ 4893820 w 182"/>
                  <a:gd name="T7" fmla="*/ 384925208 h 204"/>
                  <a:gd name="T8" fmla="*/ 0 w 182"/>
                  <a:gd name="T9" fmla="*/ 993984252 h 204"/>
                  <a:gd name="T10" fmla="*/ 553101066 w 182"/>
                  <a:gd name="T11" fmla="*/ 857555728 h 204"/>
                  <a:gd name="T12" fmla="*/ 719519759 w 182"/>
                  <a:gd name="T13" fmla="*/ 857555728 h 204"/>
                  <a:gd name="T14" fmla="*/ 719519759 w 182"/>
                  <a:gd name="T15" fmla="*/ 857555728 h 204"/>
                  <a:gd name="T16" fmla="*/ 763572965 w 182"/>
                  <a:gd name="T17" fmla="*/ 735744388 h 204"/>
                  <a:gd name="T18" fmla="*/ 714625941 w 182"/>
                  <a:gd name="T19" fmla="*/ 706507813 h 204"/>
                  <a:gd name="T20" fmla="*/ 763572965 w 182"/>
                  <a:gd name="T21" fmla="*/ 682145103 h 204"/>
                  <a:gd name="T22" fmla="*/ 758676935 w 182"/>
                  <a:gd name="T23" fmla="*/ 672401785 h 204"/>
                  <a:gd name="T24" fmla="*/ 832097471 w 182"/>
                  <a:gd name="T25" fmla="*/ 540844782 h 204"/>
                  <a:gd name="T26" fmla="*/ 303472129 w 182"/>
                  <a:gd name="T27" fmla="*/ 453139470 h 204"/>
                  <a:gd name="T28" fmla="*/ 303472129 w 182"/>
                  <a:gd name="T29" fmla="*/ 496993230 h 204"/>
                  <a:gd name="T30" fmla="*/ 264312671 w 182"/>
                  <a:gd name="T31" fmla="*/ 511610414 h 204"/>
                  <a:gd name="T32" fmla="*/ 234945342 w 182"/>
                  <a:gd name="T33" fmla="*/ 535970916 h 204"/>
                  <a:gd name="T34" fmla="*/ 195788165 w 182"/>
                  <a:gd name="T35" fmla="*/ 521353732 h 204"/>
                  <a:gd name="T36" fmla="*/ 156630988 w 182"/>
                  <a:gd name="T37" fmla="*/ 521353732 h 204"/>
                  <a:gd name="T38" fmla="*/ 137051259 w 182"/>
                  <a:gd name="T39" fmla="*/ 482373838 h 204"/>
                  <a:gd name="T40" fmla="*/ 107683930 w 182"/>
                  <a:gd name="T41" fmla="*/ 453139470 h 204"/>
                  <a:gd name="T42" fmla="*/ 127261412 w 182"/>
                  <a:gd name="T43" fmla="*/ 414159576 h 204"/>
                  <a:gd name="T44" fmla="*/ 127261412 w 182"/>
                  <a:gd name="T45" fmla="*/ 370308024 h 204"/>
                  <a:gd name="T46" fmla="*/ 166418623 w 182"/>
                  <a:gd name="T47" fmla="*/ 355690839 h 204"/>
                  <a:gd name="T48" fmla="*/ 195788165 w 182"/>
                  <a:gd name="T49" fmla="*/ 331328130 h 204"/>
                  <a:gd name="T50" fmla="*/ 234945342 w 182"/>
                  <a:gd name="T51" fmla="*/ 345945314 h 204"/>
                  <a:gd name="T52" fmla="*/ 278998548 w 182"/>
                  <a:gd name="T53" fmla="*/ 345945314 h 204"/>
                  <a:gd name="T54" fmla="*/ 293682282 w 182"/>
                  <a:gd name="T55" fmla="*/ 384925208 h 204"/>
                  <a:gd name="T56" fmla="*/ 323049611 w 182"/>
                  <a:gd name="T57" fmla="*/ 414159576 h 204"/>
                  <a:gd name="T58" fmla="*/ 665678917 w 182"/>
                  <a:gd name="T59" fmla="*/ 375179683 h 204"/>
                  <a:gd name="T60" fmla="*/ 616731893 w 182"/>
                  <a:gd name="T61" fmla="*/ 423905101 h 204"/>
                  <a:gd name="T62" fmla="*/ 592258381 w 182"/>
                  <a:gd name="T63" fmla="*/ 487247704 h 204"/>
                  <a:gd name="T64" fmla="*/ 523731524 w 182"/>
                  <a:gd name="T65" fmla="*/ 487247704 h 204"/>
                  <a:gd name="T66" fmla="*/ 460100836 w 182"/>
                  <a:gd name="T67" fmla="*/ 511610414 h 204"/>
                  <a:gd name="T68" fmla="*/ 406259994 w 182"/>
                  <a:gd name="T69" fmla="*/ 467756654 h 204"/>
                  <a:gd name="T70" fmla="*/ 342629306 w 182"/>
                  <a:gd name="T71" fmla="*/ 443393945 h 204"/>
                  <a:gd name="T72" fmla="*/ 342629306 w 182"/>
                  <a:gd name="T73" fmla="*/ 375179683 h 204"/>
                  <a:gd name="T74" fmla="*/ 313259764 w 182"/>
                  <a:gd name="T75" fmla="*/ 311839287 h 204"/>
                  <a:gd name="T76" fmla="*/ 362206788 w 182"/>
                  <a:gd name="T77" fmla="*/ 258239933 h 204"/>
                  <a:gd name="T78" fmla="*/ 386680300 w 182"/>
                  <a:gd name="T79" fmla="*/ 194899537 h 204"/>
                  <a:gd name="T80" fmla="*/ 460100836 w 182"/>
                  <a:gd name="T81" fmla="*/ 194899537 h 204"/>
                  <a:gd name="T82" fmla="*/ 523731524 w 182"/>
                  <a:gd name="T83" fmla="*/ 170536828 h 204"/>
                  <a:gd name="T84" fmla="*/ 572678548 w 182"/>
                  <a:gd name="T85" fmla="*/ 214388380 h 204"/>
                  <a:gd name="T86" fmla="*/ 636309375 w 182"/>
                  <a:gd name="T87" fmla="*/ 238751090 h 204"/>
                  <a:gd name="T88" fmla="*/ 636309375 w 182"/>
                  <a:gd name="T89" fmla="*/ 311839287 h 204"/>
                  <a:gd name="T90" fmla="*/ 665678917 w 182"/>
                  <a:gd name="T91" fmla="*/ 375179683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4" name="组合 54"/>
            <p:cNvGrpSpPr>
              <a:grpSpLocks/>
            </p:cNvGrpSpPr>
            <p:nvPr/>
          </p:nvGrpSpPr>
          <p:grpSpPr bwMode="auto">
            <a:xfrm>
              <a:off x="5978525" y="4208463"/>
              <a:ext cx="271463" cy="268287"/>
              <a:chOff x="0" y="0"/>
              <a:chExt cx="453105" cy="448433"/>
            </a:xfrm>
          </p:grpSpPr>
          <p:sp>
            <p:nvSpPr>
              <p:cNvPr id="31" name="Freeform 136"/>
              <p:cNvSpPr>
                <a:spLocks noChangeArrowheads="1"/>
              </p:cNvSpPr>
              <p:nvPr/>
            </p:nvSpPr>
            <p:spPr bwMode="auto">
              <a:xfrm>
                <a:off x="0" y="251309"/>
                <a:ext cx="453105" cy="197124"/>
              </a:xfrm>
              <a:custGeom>
                <a:avLst/>
                <a:gdLst>
                  <a:gd name="T0" fmla="*/ 503185247 w 205"/>
                  <a:gd name="T1" fmla="*/ 93208646 h 89"/>
                  <a:gd name="T2" fmla="*/ 229609302 w 205"/>
                  <a:gd name="T3" fmla="*/ 0 h 89"/>
                  <a:gd name="T4" fmla="*/ 0 w 205"/>
                  <a:gd name="T5" fmla="*/ 0 h 89"/>
                  <a:gd name="T6" fmla="*/ 0 w 205"/>
                  <a:gd name="T7" fmla="*/ 328681040 h 89"/>
                  <a:gd name="T8" fmla="*/ 107476509 w 205"/>
                  <a:gd name="T9" fmla="*/ 436605285 h 89"/>
                  <a:gd name="T10" fmla="*/ 894007119 w 205"/>
                  <a:gd name="T11" fmla="*/ 436605285 h 89"/>
                  <a:gd name="T12" fmla="*/ 1001483593 w 205"/>
                  <a:gd name="T13" fmla="*/ 328681040 h 89"/>
                  <a:gd name="T14" fmla="*/ 1001483593 w 205"/>
                  <a:gd name="T15" fmla="*/ 0 h 89"/>
                  <a:gd name="T16" fmla="*/ 771874360 w 205"/>
                  <a:gd name="T17" fmla="*/ 0 h 89"/>
                  <a:gd name="T18" fmla="*/ 503185247 w 205"/>
                  <a:gd name="T19" fmla="*/ 9320864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2" name="Freeform 137"/>
              <p:cNvSpPr>
                <a:spLocks noEditPoints="1" noChangeArrowheads="1"/>
              </p:cNvSpPr>
              <p:nvPr/>
            </p:nvSpPr>
            <p:spPr bwMode="auto">
              <a:xfrm>
                <a:off x="0" y="0"/>
                <a:ext cx="453105" cy="260652"/>
              </a:xfrm>
              <a:custGeom>
                <a:avLst/>
                <a:gdLst>
                  <a:gd name="T0" fmla="*/ 894007119 w 205"/>
                  <a:gd name="T1" fmla="*/ 204929920 h 118"/>
                  <a:gd name="T2" fmla="*/ 879350834 w 205"/>
                  <a:gd name="T3" fmla="*/ 204929920 h 118"/>
                  <a:gd name="T4" fmla="*/ 752333384 w 205"/>
                  <a:gd name="T5" fmla="*/ 204929920 h 118"/>
                  <a:gd name="T6" fmla="*/ 752333384 w 205"/>
                  <a:gd name="T7" fmla="*/ 107344452 h 118"/>
                  <a:gd name="T8" fmla="*/ 644856910 w 205"/>
                  <a:gd name="T9" fmla="*/ 0 h 118"/>
                  <a:gd name="T10" fmla="*/ 356626821 w 205"/>
                  <a:gd name="T11" fmla="*/ 0 h 118"/>
                  <a:gd name="T12" fmla="*/ 249150278 w 205"/>
                  <a:gd name="T13" fmla="*/ 107344452 h 118"/>
                  <a:gd name="T14" fmla="*/ 249150278 w 205"/>
                  <a:gd name="T15" fmla="*/ 204929920 h 118"/>
                  <a:gd name="T16" fmla="*/ 122132793 w 205"/>
                  <a:gd name="T17" fmla="*/ 204929920 h 118"/>
                  <a:gd name="T18" fmla="*/ 107476509 w 205"/>
                  <a:gd name="T19" fmla="*/ 204929920 h 118"/>
                  <a:gd name="T20" fmla="*/ 0 w 205"/>
                  <a:gd name="T21" fmla="*/ 312276616 h 118"/>
                  <a:gd name="T22" fmla="*/ 0 w 205"/>
                  <a:gd name="T23" fmla="*/ 492809004 h 118"/>
                  <a:gd name="T24" fmla="*/ 263804352 w 205"/>
                  <a:gd name="T25" fmla="*/ 492809004 h 118"/>
                  <a:gd name="T26" fmla="*/ 503185247 w 205"/>
                  <a:gd name="T27" fmla="*/ 575758168 h 118"/>
                  <a:gd name="T28" fmla="*/ 737679310 w 205"/>
                  <a:gd name="T29" fmla="*/ 492809004 h 118"/>
                  <a:gd name="T30" fmla="*/ 1001483593 w 205"/>
                  <a:gd name="T31" fmla="*/ 492809004 h 118"/>
                  <a:gd name="T32" fmla="*/ 1001483593 w 205"/>
                  <a:gd name="T33" fmla="*/ 312276616 h 118"/>
                  <a:gd name="T34" fmla="*/ 894007119 w 205"/>
                  <a:gd name="T35" fmla="*/ 204929920 h 118"/>
                  <a:gd name="T36" fmla="*/ 327314252 w 205"/>
                  <a:gd name="T37" fmla="*/ 126862423 h 118"/>
                  <a:gd name="T38" fmla="*/ 327314252 w 205"/>
                  <a:gd name="T39" fmla="*/ 107344452 h 118"/>
                  <a:gd name="T40" fmla="*/ 356626821 w 205"/>
                  <a:gd name="T41" fmla="*/ 82949199 h 118"/>
                  <a:gd name="T42" fmla="*/ 644856910 w 205"/>
                  <a:gd name="T43" fmla="*/ 82949199 h 118"/>
                  <a:gd name="T44" fmla="*/ 674169479 w 205"/>
                  <a:gd name="T45" fmla="*/ 107344452 h 118"/>
                  <a:gd name="T46" fmla="*/ 674169479 w 205"/>
                  <a:gd name="T47" fmla="*/ 126862423 h 118"/>
                  <a:gd name="T48" fmla="*/ 674169479 w 205"/>
                  <a:gd name="T49" fmla="*/ 204929920 h 118"/>
                  <a:gd name="T50" fmla="*/ 327314252 w 205"/>
                  <a:gd name="T51" fmla="*/ 204929920 h 118"/>
                  <a:gd name="T52" fmla="*/ 327314252 w 205"/>
                  <a:gd name="T53" fmla="*/ 126862423 h 118"/>
                  <a:gd name="T54" fmla="*/ 493413654 w 205"/>
                  <a:gd name="T55" fmla="*/ 492809004 h 118"/>
                  <a:gd name="T56" fmla="*/ 415249749 w 205"/>
                  <a:gd name="T57" fmla="*/ 419621034 h 118"/>
                  <a:gd name="T58" fmla="*/ 493413654 w 205"/>
                  <a:gd name="T59" fmla="*/ 341551362 h 118"/>
                  <a:gd name="T60" fmla="*/ 571577559 w 205"/>
                  <a:gd name="T61" fmla="*/ 419621034 h 118"/>
                  <a:gd name="T62" fmla="*/ 493413654 w 205"/>
                  <a:gd name="T63" fmla="*/ 492809004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25" name="组合 57"/>
            <p:cNvGrpSpPr>
              <a:grpSpLocks/>
            </p:cNvGrpSpPr>
            <p:nvPr/>
          </p:nvGrpSpPr>
          <p:grpSpPr bwMode="auto">
            <a:xfrm>
              <a:off x="6369050" y="3346450"/>
              <a:ext cx="320675" cy="344488"/>
              <a:chOff x="0" y="0"/>
              <a:chExt cx="466184" cy="501686"/>
            </a:xfrm>
          </p:grpSpPr>
          <p:sp>
            <p:nvSpPr>
              <p:cNvPr id="26" name="Freeform 154"/>
              <p:cNvSpPr>
                <a:spLocks noChangeArrowheads="1"/>
              </p:cNvSpPr>
              <p:nvPr/>
            </p:nvSpPr>
            <p:spPr bwMode="auto">
              <a:xfrm>
                <a:off x="141070" y="426012"/>
                <a:ext cx="50449" cy="46712"/>
              </a:xfrm>
              <a:custGeom>
                <a:avLst/>
                <a:gdLst>
                  <a:gd name="T0" fmla="*/ 76978602 w 23"/>
                  <a:gd name="T1" fmla="*/ 0 h 21"/>
                  <a:gd name="T2" fmla="*/ 76978602 w 23"/>
                  <a:gd name="T3" fmla="*/ 19792543 h 21"/>
                  <a:gd name="T4" fmla="*/ 91411399 w 23"/>
                  <a:gd name="T5" fmla="*/ 54426151 h 21"/>
                  <a:gd name="T6" fmla="*/ 48110800 w 23"/>
                  <a:gd name="T7" fmla="*/ 84112746 h 21"/>
                  <a:gd name="T8" fmla="*/ 19245199 w 23"/>
                  <a:gd name="T9" fmla="*/ 44529883 h 21"/>
                  <a:gd name="T10" fmla="*/ 28867794 w 23"/>
                  <a:gd name="T11" fmla="*/ 24739565 h 21"/>
                  <a:gd name="T12" fmla="*/ 28867794 w 23"/>
                  <a:gd name="T13" fmla="*/ 0 h 21"/>
                  <a:gd name="T14" fmla="*/ 0 w 23"/>
                  <a:gd name="T15" fmla="*/ 49479129 h 21"/>
                  <a:gd name="T16" fmla="*/ 52923194 w 23"/>
                  <a:gd name="T17" fmla="*/ 103905280 h 21"/>
                  <a:gd name="T18" fmla="*/ 110656589 w 23"/>
                  <a:gd name="T19" fmla="*/ 49479129 h 21"/>
                  <a:gd name="T20" fmla="*/ 76978602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7" name="Rectangle 155"/>
              <p:cNvSpPr>
                <a:spLocks noChangeArrowheads="1"/>
              </p:cNvSpPr>
              <p:nvPr/>
            </p:nvSpPr>
            <p:spPr bwMode="auto">
              <a:xfrm>
                <a:off x="160689" y="419472"/>
                <a:ext cx="9342" cy="32698"/>
              </a:xfrm>
              <a:prstGeom prst="rect">
                <a:avLst/>
              </a:prstGeom>
              <a:solidFill>
                <a:srgbClr val="FCFCFC"/>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8" name="Freeform 156"/>
              <p:cNvSpPr>
                <a:spLocks noEditPoints="1" noChangeArrowheads="1"/>
              </p:cNvSpPr>
              <p:nvPr/>
            </p:nvSpPr>
            <p:spPr bwMode="auto">
              <a:xfrm>
                <a:off x="39238" y="81278"/>
                <a:ext cx="260652" cy="260652"/>
              </a:xfrm>
              <a:custGeom>
                <a:avLst/>
                <a:gdLst>
                  <a:gd name="T0" fmla="*/ 117103438 w 118"/>
                  <a:gd name="T1" fmla="*/ 92705975 h 118"/>
                  <a:gd name="T2" fmla="*/ 92705975 w 118"/>
                  <a:gd name="T3" fmla="*/ 458654765 h 118"/>
                  <a:gd name="T4" fmla="*/ 458654765 w 118"/>
                  <a:gd name="T5" fmla="*/ 483052228 h 118"/>
                  <a:gd name="T6" fmla="*/ 483052228 w 118"/>
                  <a:gd name="T7" fmla="*/ 117103438 h 118"/>
                  <a:gd name="T8" fmla="*/ 117103438 w 118"/>
                  <a:gd name="T9" fmla="*/ 92705975 h 118"/>
                  <a:gd name="T10" fmla="*/ 312276616 w 118"/>
                  <a:gd name="T11" fmla="*/ 409862049 h 118"/>
                  <a:gd name="T12" fmla="*/ 312276616 w 118"/>
                  <a:gd name="T13" fmla="*/ 453775272 h 118"/>
                  <a:gd name="T14" fmla="*/ 273240606 w 118"/>
                  <a:gd name="T15" fmla="*/ 453775272 h 118"/>
                  <a:gd name="T16" fmla="*/ 273240606 w 118"/>
                  <a:gd name="T17" fmla="*/ 414741541 h 118"/>
                  <a:gd name="T18" fmla="*/ 200052636 w 118"/>
                  <a:gd name="T19" fmla="*/ 395223571 h 118"/>
                  <a:gd name="T20" fmla="*/ 209809412 w 118"/>
                  <a:gd name="T21" fmla="*/ 346430855 h 118"/>
                  <a:gd name="T22" fmla="*/ 282999591 w 118"/>
                  <a:gd name="T23" fmla="*/ 365948825 h 118"/>
                  <a:gd name="T24" fmla="*/ 322033392 w 118"/>
                  <a:gd name="T25" fmla="*/ 341551362 h 118"/>
                  <a:gd name="T26" fmla="*/ 278120099 w 118"/>
                  <a:gd name="T27" fmla="*/ 302517631 h 118"/>
                  <a:gd name="T28" fmla="*/ 200052636 w 118"/>
                  <a:gd name="T29" fmla="*/ 224447890 h 118"/>
                  <a:gd name="T30" fmla="*/ 273240606 w 118"/>
                  <a:gd name="T31" fmla="*/ 151257711 h 118"/>
                  <a:gd name="T32" fmla="*/ 273240606 w 118"/>
                  <a:gd name="T33" fmla="*/ 112223945 h 118"/>
                  <a:gd name="T34" fmla="*/ 312276616 w 118"/>
                  <a:gd name="T35" fmla="*/ 112223945 h 118"/>
                  <a:gd name="T36" fmla="*/ 312276616 w 118"/>
                  <a:gd name="T37" fmla="*/ 146378218 h 118"/>
                  <a:gd name="T38" fmla="*/ 375705601 w 118"/>
                  <a:gd name="T39" fmla="*/ 161016696 h 118"/>
                  <a:gd name="T40" fmla="*/ 361069332 w 118"/>
                  <a:gd name="T41" fmla="*/ 209809412 h 118"/>
                  <a:gd name="T42" fmla="*/ 302517631 w 118"/>
                  <a:gd name="T43" fmla="*/ 195173144 h 118"/>
                  <a:gd name="T44" fmla="*/ 268361114 w 118"/>
                  <a:gd name="T45" fmla="*/ 219568397 h 118"/>
                  <a:gd name="T46" fmla="*/ 317153899 w 118"/>
                  <a:gd name="T47" fmla="*/ 253724845 h 118"/>
                  <a:gd name="T48" fmla="*/ 385464586 w 118"/>
                  <a:gd name="T49" fmla="*/ 336671869 h 118"/>
                  <a:gd name="T50" fmla="*/ 312276616 w 118"/>
                  <a:gd name="T51" fmla="*/ 4098620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9" name="Freeform 157"/>
              <p:cNvSpPr>
                <a:spLocks noEditPoints="1" noChangeArrowheads="1"/>
              </p:cNvSpPr>
              <p:nvPr/>
            </p:nvSpPr>
            <p:spPr bwMode="auto">
              <a:xfrm>
                <a:off x="0" y="0"/>
                <a:ext cx="338194" cy="501686"/>
              </a:xfrm>
              <a:custGeom>
                <a:avLst/>
                <a:gdLst>
                  <a:gd name="T0" fmla="*/ 674261585 w 153"/>
                  <a:gd name="T1" fmla="*/ 864539836 h 227"/>
                  <a:gd name="T2" fmla="*/ 78175867 w 153"/>
                  <a:gd name="T3" fmla="*/ 864539836 h 227"/>
                  <a:gd name="T4" fmla="*/ 78175867 w 153"/>
                  <a:gd name="T5" fmla="*/ 78150316 h 227"/>
                  <a:gd name="T6" fmla="*/ 674261585 w 153"/>
                  <a:gd name="T7" fmla="*/ 78150316 h 227"/>
                  <a:gd name="T8" fmla="*/ 674261585 w 153"/>
                  <a:gd name="T9" fmla="*/ 503093818 h 227"/>
                  <a:gd name="T10" fmla="*/ 679146607 w 153"/>
                  <a:gd name="T11" fmla="*/ 498209563 h 227"/>
                  <a:gd name="T12" fmla="*/ 747550185 w 153"/>
                  <a:gd name="T13" fmla="*/ 459135528 h 227"/>
                  <a:gd name="T14" fmla="*/ 747550185 w 153"/>
                  <a:gd name="T15" fmla="*/ 63497535 h 227"/>
                  <a:gd name="T16" fmla="*/ 688918863 w 153"/>
                  <a:gd name="T17" fmla="*/ 0 h 227"/>
                  <a:gd name="T18" fmla="*/ 58631339 w 153"/>
                  <a:gd name="T19" fmla="*/ 0 h 227"/>
                  <a:gd name="T20" fmla="*/ 0 w 153"/>
                  <a:gd name="T21" fmla="*/ 63497535 h 227"/>
                  <a:gd name="T22" fmla="*/ 0 w 153"/>
                  <a:gd name="T23" fmla="*/ 1050148136 h 227"/>
                  <a:gd name="T24" fmla="*/ 58631339 w 153"/>
                  <a:gd name="T25" fmla="*/ 1108761399 h 227"/>
                  <a:gd name="T26" fmla="*/ 688918863 w 153"/>
                  <a:gd name="T27" fmla="*/ 1108761399 h 227"/>
                  <a:gd name="T28" fmla="*/ 747550185 w 153"/>
                  <a:gd name="T29" fmla="*/ 1050148136 h 227"/>
                  <a:gd name="T30" fmla="*/ 747550185 w 153"/>
                  <a:gd name="T31" fmla="*/ 859655582 h 227"/>
                  <a:gd name="T32" fmla="*/ 674261585 w 153"/>
                  <a:gd name="T33" fmla="*/ 810813037 h 227"/>
                  <a:gd name="T34" fmla="*/ 674261585 w 153"/>
                  <a:gd name="T35" fmla="*/ 864539836 h 227"/>
                  <a:gd name="T36" fmla="*/ 366445348 w 153"/>
                  <a:gd name="T37" fmla="*/ 1079455873 h 227"/>
                  <a:gd name="T38" fmla="*/ 273612168 w 153"/>
                  <a:gd name="T39" fmla="*/ 981766363 h 227"/>
                  <a:gd name="T40" fmla="*/ 366445348 w 153"/>
                  <a:gd name="T41" fmla="*/ 888963318 h 227"/>
                  <a:gd name="T42" fmla="*/ 464165692 w 153"/>
                  <a:gd name="T43" fmla="*/ 981766363 h 227"/>
                  <a:gd name="T44" fmla="*/ 366445348 w 153"/>
                  <a:gd name="T45" fmla="*/ 1079455873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0" name="Freeform 158"/>
              <p:cNvSpPr>
                <a:spLocks noEditPoints="1" noChangeArrowheads="1"/>
              </p:cNvSpPr>
              <p:nvPr/>
            </p:nvSpPr>
            <p:spPr bwMode="auto">
              <a:xfrm>
                <a:off x="275600" y="202729"/>
                <a:ext cx="190584" cy="190584"/>
              </a:xfrm>
              <a:custGeom>
                <a:avLst/>
                <a:gdLst>
                  <a:gd name="T0" fmla="*/ 353597600 w 86"/>
                  <a:gd name="T1" fmla="*/ 83489094 h 86"/>
                  <a:gd name="T2" fmla="*/ 88399954 w 86"/>
                  <a:gd name="T3" fmla="*/ 68754279 h 86"/>
                  <a:gd name="T4" fmla="*/ 68754279 w 86"/>
                  <a:gd name="T5" fmla="*/ 333951942 h 86"/>
                  <a:gd name="T6" fmla="*/ 338862802 w 86"/>
                  <a:gd name="T7" fmla="*/ 353597600 h 86"/>
                  <a:gd name="T8" fmla="*/ 353597600 w 86"/>
                  <a:gd name="T9" fmla="*/ 83489094 h 86"/>
                  <a:gd name="T10" fmla="*/ 225908512 w 86"/>
                  <a:gd name="T11" fmla="*/ 309397640 h 86"/>
                  <a:gd name="T12" fmla="*/ 225908512 w 86"/>
                  <a:gd name="T13" fmla="*/ 343775879 h 86"/>
                  <a:gd name="T14" fmla="*/ 196443349 w 86"/>
                  <a:gd name="T15" fmla="*/ 343775879 h 86"/>
                  <a:gd name="T16" fmla="*/ 196443349 w 86"/>
                  <a:gd name="T17" fmla="*/ 314308500 h 86"/>
                  <a:gd name="T18" fmla="*/ 137510774 w 86"/>
                  <a:gd name="T19" fmla="*/ 299575919 h 86"/>
                  <a:gd name="T20" fmla="*/ 147332529 w 86"/>
                  <a:gd name="T21" fmla="*/ 260286751 h 86"/>
                  <a:gd name="T22" fmla="*/ 201354210 w 86"/>
                  <a:gd name="T23" fmla="*/ 275019332 h 86"/>
                  <a:gd name="T24" fmla="*/ 235730233 w 86"/>
                  <a:gd name="T25" fmla="*/ 255375890 h 86"/>
                  <a:gd name="T26" fmla="*/ 201354210 w 86"/>
                  <a:gd name="T27" fmla="*/ 225908512 h 86"/>
                  <a:gd name="T28" fmla="*/ 142421634 w 86"/>
                  <a:gd name="T29" fmla="*/ 166975971 h 86"/>
                  <a:gd name="T30" fmla="*/ 196443349 w 86"/>
                  <a:gd name="T31" fmla="*/ 108043396 h 86"/>
                  <a:gd name="T32" fmla="*/ 196443349 w 86"/>
                  <a:gd name="T33" fmla="*/ 73665157 h 86"/>
                  <a:gd name="T34" fmla="*/ 230819372 w 86"/>
                  <a:gd name="T35" fmla="*/ 73665157 h 86"/>
                  <a:gd name="T36" fmla="*/ 230819372 w 86"/>
                  <a:gd name="T37" fmla="*/ 103132535 h 86"/>
                  <a:gd name="T38" fmla="*/ 275019332 w 86"/>
                  <a:gd name="T39" fmla="*/ 112954256 h 86"/>
                  <a:gd name="T40" fmla="*/ 265197611 w 86"/>
                  <a:gd name="T41" fmla="*/ 152243390 h 86"/>
                  <a:gd name="T42" fmla="*/ 220997651 w 86"/>
                  <a:gd name="T43" fmla="*/ 142421634 h 86"/>
                  <a:gd name="T44" fmla="*/ 191532489 w 86"/>
                  <a:gd name="T45" fmla="*/ 157154250 h 86"/>
                  <a:gd name="T46" fmla="*/ 230819372 w 86"/>
                  <a:gd name="T47" fmla="*/ 186621629 h 86"/>
                  <a:gd name="T48" fmla="*/ 284841053 w 86"/>
                  <a:gd name="T49" fmla="*/ 250465030 h 86"/>
                  <a:gd name="T50" fmla="*/ 225908512 w 86"/>
                  <a:gd name="T51" fmla="*/ 30939764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CFCF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spTree>
    <p:extLst>
      <p:ext uri="{BB962C8B-B14F-4D97-AF65-F5344CB8AC3E}">
        <p14:creationId xmlns:p14="http://schemas.microsoft.com/office/powerpoint/2010/main" val="353181113"/>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04</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Product operations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734eaa9a-89ae-40c9-a2e0-e9212d13106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80085" y="2123623"/>
            <a:ext cx="10850563" cy="3294014"/>
            <a:chOff x="669925" y="1991543"/>
            <a:chExt cx="10850563" cy="3294014"/>
          </a:xfrm>
        </p:grpSpPr>
        <p:sp>
          <p:nvSpPr>
            <p:cNvPr id="8" name="ïšḷïḓé">
              <a:extLst>
                <a:ext uri="{FF2B5EF4-FFF2-40B4-BE49-F238E27FC236}">
                  <a16:creationId xmlns:a16="http://schemas.microsoft.com/office/drawing/2014/main" id="{6D6FA930-DF6B-4B3D-8D44-BC3C93D4D065}"/>
                </a:ext>
              </a:extLst>
            </p:cNvPr>
            <p:cNvSpPr/>
            <p:nvPr/>
          </p:nvSpPr>
          <p:spPr>
            <a:xfrm>
              <a:off x="4962525" y="2505075"/>
              <a:ext cx="2266950" cy="2266950"/>
            </a:xfrm>
            <a:prstGeom prst="ellipse">
              <a:avLst/>
            </a:prstGeom>
            <a:blipFill>
              <a:blip r:embed="rId4"/>
              <a:tile tx="0" ty="0" sx="100000" sy="100000" flip="none" algn="ctr"/>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iSlíḋé">
              <a:extLst>
                <a:ext uri="{FF2B5EF4-FFF2-40B4-BE49-F238E27FC236}">
                  <a16:creationId xmlns:a16="http://schemas.microsoft.com/office/drawing/2014/main" id="{AB029D07-CDEB-46ED-861F-B57146B92AA8}"/>
                </a:ext>
              </a:extLst>
            </p:cNvPr>
            <p:cNvSpPr/>
            <p:nvPr/>
          </p:nvSpPr>
          <p:spPr>
            <a:xfrm>
              <a:off x="6107833" y="2019284"/>
              <a:ext cx="1607434" cy="1607432"/>
            </a:xfrm>
            <a:custGeom>
              <a:avLst/>
              <a:gdLst>
                <a:gd name="connsiteX0" fmla="*/ 0 w 1863126"/>
                <a:gd name="connsiteY0" fmla="*/ 0 h 1863124"/>
                <a:gd name="connsiteX1" fmla="*/ 178252 w 1863126"/>
                <a:gd name="connsiteY1" fmla="*/ 9000 h 1863124"/>
                <a:gd name="connsiteX2" fmla="*/ 1854125 w 1863126"/>
                <a:gd name="connsiteY2" fmla="*/ 1684873 h 1863124"/>
                <a:gd name="connsiteX3" fmla="*/ 1863126 w 1863126"/>
                <a:gd name="connsiteY3" fmla="*/ 1863124 h 1863124"/>
                <a:gd name="connsiteX4" fmla="*/ 1406884 w 1863126"/>
                <a:gd name="connsiteY4" fmla="*/ 1863124 h 1863124"/>
                <a:gd name="connsiteX5" fmla="*/ 1400238 w 1863126"/>
                <a:gd name="connsiteY5" fmla="*/ 1731521 h 1863124"/>
                <a:gd name="connsiteX6" fmla="*/ 131603 w 1863126"/>
                <a:gd name="connsiteY6" fmla="*/ 462886 h 1863124"/>
                <a:gd name="connsiteX7" fmla="*/ 0 w 1863126"/>
                <a:gd name="connsiteY7" fmla="*/ 456241 h 1863124"/>
                <a:gd name="connsiteX8" fmla="*/ 0 w 1863126"/>
                <a:gd name="connsiteY8" fmla="*/ 0 h 186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126" h="1863124">
                  <a:moveTo>
                    <a:pt x="0" y="0"/>
                  </a:moveTo>
                  <a:lnTo>
                    <a:pt x="178252" y="9000"/>
                  </a:lnTo>
                  <a:cubicBezTo>
                    <a:pt x="1061892" y="98739"/>
                    <a:pt x="1764386" y="801233"/>
                    <a:pt x="1854125" y="1684873"/>
                  </a:cubicBezTo>
                  <a:lnTo>
                    <a:pt x="1863126" y="1863124"/>
                  </a:lnTo>
                  <a:lnTo>
                    <a:pt x="1406884" y="1863124"/>
                  </a:lnTo>
                  <a:lnTo>
                    <a:pt x="1400238" y="1731521"/>
                  </a:lnTo>
                  <a:cubicBezTo>
                    <a:pt x="1332306" y="1062606"/>
                    <a:pt x="800519" y="530818"/>
                    <a:pt x="131603" y="462886"/>
                  </a:cubicBezTo>
                  <a:lnTo>
                    <a:pt x="0" y="456241"/>
                  </a:lnTo>
                  <a:lnTo>
                    <a:pt x="0" y="0"/>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íšḻíḑé">
              <a:extLst>
                <a:ext uri="{FF2B5EF4-FFF2-40B4-BE49-F238E27FC236}">
                  <a16:creationId xmlns:a16="http://schemas.microsoft.com/office/drawing/2014/main" id="{B649A8E4-7124-4F3E-9AED-3277AB658469}"/>
                </a:ext>
              </a:extLst>
            </p:cNvPr>
            <p:cNvSpPr/>
            <p:nvPr/>
          </p:nvSpPr>
          <p:spPr>
            <a:xfrm>
              <a:off x="4476734" y="2019284"/>
              <a:ext cx="1607432" cy="1607432"/>
            </a:xfrm>
            <a:custGeom>
              <a:avLst/>
              <a:gdLst>
                <a:gd name="connsiteX0" fmla="*/ 1863124 w 1863124"/>
                <a:gd name="connsiteY0" fmla="*/ 0 h 1863124"/>
                <a:gd name="connsiteX1" fmla="*/ 1863124 w 1863124"/>
                <a:gd name="connsiteY1" fmla="*/ 456241 h 1863124"/>
                <a:gd name="connsiteX2" fmla="*/ 1731521 w 1863124"/>
                <a:gd name="connsiteY2" fmla="*/ 462886 h 1863124"/>
                <a:gd name="connsiteX3" fmla="*/ 462886 w 1863124"/>
                <a:gd name="connsiteY3" fmla="*/ 1731521 h 1863124"/>
                <a:gd name="connsiteX4" fmla="*/ 456240 w 1863124"/>
                <a:gd name="connsiteY4" fmla="*/ 1863124 h 1863124"/>
                <a:gd name="connsiteX5" fmla="*/ 0 w 1863124"/>
                <a:gd name="connsiteY5" fmla="*/ 1863124 h 1863124"/>
                <a:gd name="connsiteX6" fmla="*/ 9001 w 1863124"/>
                <a:gd name="connsiteY6" fmla="*/ 1684873 h 1863124"/>
                <a:gd name="connsiteX7" fmla="*/ 1684874 w 1863124"/>
                <a:gd name="connsiteY7" fmla="*/ 9000 h 1863124"/>
                <a:gd name="connsiteX8" fmla="*/ 1863124 w 1863124"/>
                <a:gd name="connsiteY8" fmla="*/ 0 h 186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124" h="1863124">
                  <a:moveTo>
                    <a:pt x="1863124" y="0"/>
                  </a:moveTo>
                  <a:lnTo>
                    <a:pt x="1863124" y="456241"/>
                  </a:lnTo>
                  <a:lnTo>
                    <a:pt x="1731521" y="462886"/>
                  </a:lnTo>
                  <a:cubicBezTo>
                    <a:pt x="1062605" y="530818"/>
                    <a:pt x="530818" y="1062606"/>
                    <a:pt x="462886" y="1731521"/>
                  </a:cubicBezTo>
                  <a:lnTo>
                    <a:pt x="456240" y="1863124"/>
                  </a:lnTo>
                  <a:lnTo>
                    <a:pt x="0" y="1863124"/>
                  </a:lnTo>
                  <a:lnTo>
                    <a:pt x="9001" y="1684873"/>
                  </a:lnTo>
                  <a:cubicBezTo>
                    <a:pt x="98740" y="801233"/>
                    <a:pt x="801234" y="98739"/>
                    <a:pt x="1684874" y="9000"/>
                  </a:cubicBezTo>
                  <a:lnTo>
                    <a:pt x="1863124" y="0"/>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1" name="iSļiḑè">
              <a:extLst>
                <a:ext uri="{FF2B5EF4-FFF2-40B4-BE49-F238E27FC236}">
                  <a16:creationId xmlns:a16="http://schemas.microsoft.com/office/drawing/2014/main" id="{A45B4483-A815-417D-A953-B4C550366937}"/>
                </a:ext>
              </a:extLst>
            </p:cNvPr>
            <p:cNvSpPr/>
            <p:nvPr/>
          </p:nvSpPr>
          <p:spPr>
            <a:xfrm>
              <a:off x="4476734" y="3650384"/>
              <a:ext cx="1607432" cy="1607432"/>
            </a:xfrm>
            <a:custGeom>
              <a:avLst/>
              <a:gdLst>
                <a:gd name="connsiteX0" fmla="*/ 0 w 1863124"/>
                <a:gd name="connsiteY0" fmla="*/ 0 h 1863125"/>
                <a:gd name="connsiteX1" fmla="*/ 456240 w 1863124"/>
                <a:gd name="connsiteY1" fmla="*/ 0 h 1863125"/>
                <a:gd name="connsiteX2" fmla="*/ 462886 w 1863124"/>
                <a:gd name="connsiteY2" fmla="*/ 131603 h 1863125"/>
                <a:gd name="connsiteX3" fmla="*/ 1731521 w 1863124"/>
                <a:gd name="connsiteY3" fmla="*/ 1400238 h 1863125"/>
                <a:gd name="connsiteX4" fmla="*/ 1863124 w 1863124"/>
                <a:gd name="connsiteY4" fmla="*/ 1406884 h 1863125"/>
                <a:gd name="connsiteX5" fmla="*/ 1863124 w 1863124"/>
                <a:gd name="connsiteY5" fmla="*/ 1863125 h 1863125"/>
                <a:gd name="connsiteX6" fmla="*/ 1684874 w 1863124"/>
                <a:gd name="connsiteY6" fmla="*/ 1854124 h 1863125"/>
                <a:gd name="connsiteX7" fmla="*/ 9001 w 1863124"/>
                <a:gd name="connsiteY7" fmla="*/ 178251 h 1863125"/>
                <a:gd name="connsiteX8" fmla="*/ 0 w 1863124"/>
                <a:gd name="connsiteY8" fmla="*/ 0 h 1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124" h="1863125">
                  <a:moveTo>
                    <a:pt x="0" y="0"/>
                  </a:moveTo>
                  <a:lnTo>
                    <a:pt x="456240" y="0"/>
                  </a:lnTo>
                  <a:lnTo>
                    <a:pt x="462886" y="131603"/>
                  </a:lnTo>
                  <a:cubicBezTo>
                    <a:pt x="530818" y="800519"/>
                    <a:pt x="1062605" y="1332306"/>
                    <a:pt x="1731521" y="1400238"/>
                  </a:cubicBezTo>
                  <a:lnTo>
                    <a:pt x="1863124" y="1406884"/>
                  </a:lnTo>
                  <a:lnTo>
                    <a:pt x="1863124" y="1863125"/>
                  </a:lnTo>
                  <a:lnTo>
                    <a:pt x="1684874" y="1854124"/>
                  </a:lnTo>
                  <a:cubicBezTo>
                    <a:pt x="801234" y="1764385"/>
                    <a:pt x="98740" y="1061891"/>
                    <a:pt x="9001" y="178251"/>
                  </a:cubicBezTo>
                  <a:lnTo>
                    <a:pt x="0" y="0"/>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2" name="ïślîďe">
              <a:extLst>
                <a:ext uri="{FF2B5EF4-FFF2-40B4-BE49-F238E27FC236}">
                  <a16:creationId xmlns:a16="http://schemas.microsoft.com/office/drawing/2014/main" id="{423DFCE0-5340-4CBB-A58C-0486FDDF2822}"/>
                </a:ext>
              </a:extLst>
            </p:cNvPr>
            <p:cNvSpPr/>
            <p:nvPr/>
          </p:nvSpPr>
          <p:spPr>
            <a:xfrm>
              <a:off x="6107833" y="3650384"/>
              <a:ext cx="1607434" cy="1607432"/>
            </a:xfrm>
            <a:custGeom>
              <a:avLst/>
              <a:gdLst>
                <a:gd name="connsiteX0" fmla="*/ 1406884 w 1863126"/>
                <a:gd name="connsiteY0" fmla="*/ 0 h 1863125"/>
                <a:gd name="connsiteX1" fmla="*/ 1863126 w 1863126"/>
                <a:gd name="connsiteY1" fmla="*/ 0 h 1863125"/>
                <a:gd name="connsiteX2" fmla="*/ 1854125 w 1863126"/>
                <a:gd name="connsiteY2" fmla="*/ 178251 h 1863125"/>
                <a:gd name="connsiteX3" fmla="*/ 178252 w 1863126"/>
                <a:gd name="connsiteY3" fmla="*/ 1854124 h 1863125"/>
                <a:gd name="connsiteX4" fmla="*/ 0 w 1863126"/>
                <a:gd name="connsiteY4" fmla="*/ 1863125 h 1863125"/>
                <a:gd name="connsiteX5" fmla="*/ 0 w 1863126"/>
                <a:gd name="connsiteY5" fmla="*/ 1406884 h 1863125"/>
                <a:gd name="connsiteX6" fmla="*/ 131603 w 1863126"/>
                <a:gd name="connsiteY6" fmla="*/ 1400238 h 1863125"/>
                <a:gd name="connsiteX7" fmla="*/ 1400238 w 1863126"/>
                <a:gd name="connsiteY7" fmla="*/ 131603 h 1863125"/>
                <a:gd name="connsiteX8" fmla="*/ 1406884 w 1863126"/>
                <a:gd name="connsiteY8" fmla="*/ 0 h 1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126" h="1863125">
                  <a:moveTo>
                    <a:pt x="1406884" y="0"/>
                  </a:moveTo>
                  <a:lnTo>
                    <a:pt x="1863126" y="0"/>
                  </a:lnTo>
                  <a:lnTo>
                    <a:pt x="1854125" y="178251"/>
                  </a:lnTo>
                  <a:cubicBezTo>
                    <a:pt x="1764386" y="1061891"/>
                    <a:pt x="1061892" y="1764385"/>
                    <a:pt x="178252" y="1854124"/>
                  </a:cubicBezTo>
                  <a:lnTo>
                    <a:pt x="0" y="1863125"/>
                  </a:lnTo>
                  <a:lnTo>
                    <a:pt x="0" y="1406884"/>
                  </a:lnTo>
                  <a:lnTo>
                    <a:pt x="131603" y="1400238"/>
                  </a:lnTo>
                  <a:cubicBezTo>
                    <a:pt x="800519" y="1332306"/>
                    <a:pt x="1332306" y="800519"/>
                    <a:pt x="1400238" y="131603"/>
                  </a:cubicBezTo>
                  <a:lnTo>
                    <a:pt x="1406884" y="0"/>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3" name="ïślidé">
              <a:extLst>
                <a:ext uri="{FF2B5EF4-FFF2-40B4-BE49-F238E27FC236}">
                  <a16:creationId xmlns:a16="http://schemas.microsoft.com/office/drawing/2014/main" id="{D625BBFA-5F32-4CF2-A9D2-FA6DADCE44F4}"/>
                </a:ext>
              </a:extLst>
            </p:cNvPr>
            <p:cNvSpPr/>
            <p:nvPr/>
          </p:nvSpPr>
          <p:spPr>
            <a:xfrm>
              <a:off x="7475910" y="2980102"/>
              <a:ext cx="646614" cy="6466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4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4" name="îṣļiďé">
              <a:extLst>
                <a:ext uri="{FF2B5EF4-FFF2-40B4-BE49-F238E27FC236}">
                  <a16:creationId xmlns:a16="http://schemas.microsoft.com/office/drawing/2014/main" id="{1943B66D-F3DC-463B-968A-57D263AF3F27}"/>
                </a:ext>
              </a:extLst>
            </p:cNvPr>
            <p:cNvSpPr/>
            <p:nvPr/>
          </p:nvSpPr>
          <p:spPr>
            <a:xfrm>
              <a:off x="7488959" y="3650384"/>
              <a:ext cx="646614" cy="6466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4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5" name="ïṣ1îḓé">
              <a:extLst>
                <a:ext uri="{FF2B5EF4-FFF2-40B4-BE49-F238E27FC236}">
                  <a16:creationId xmlns:a16="http://schemas.microsoft.com/office/drawing/2014/main" id="{EAF81B53-EB68-4F01-9ACB-996BE625F2F9}"/>
                </a:ext>
              </a:extLst>
            </p:cNvPr>
            <p:cNvSpPr/>
            <p:nvPr/>
          </p:nvSpPr>
          <p:spPr>
            <a:xfrm>
              <a:off x="4056427" y="3650384"/>
              <a:ext cx="646614" cy="6466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îṥlíḍê">
              <a:extLst>
                <a:ext uri="{FF2B5EF4-FFF2-40B4-BE49-F238E27FC236}">
                  <a16:creationId xmlns:a16="http://schemas.microsoft.com/office/drawing/2014/main" id="{4D79A6FF-A469-44D5-B0FB-AD2D2821D1DB}"/>
                </a:ext>
              </a:extLst>
            </p:cNvPr>
            <p:cNvSpPr/>
            <p:nvPr/>
          </p:nvSpPr>
          <p:spPr>
            <a:xfrm>
              <a:off x="4056427" y="2980102"/>
              <a:ext cx="646614" cy="6466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sz="14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17" name="ïsľîdê">
              <a:extLst>
                <a:ext uri="{FF2B5EF4-FFF2-40B4-BE49-F238E27FC236}">
                  <a16:creationId xmlns:a16="http://schemas.microsoft.com/office/drawing/2014/main" id="{15576C2B-3DEC-4830-81C2-36ADD5ED43DB}"/>
                </a:ext>
              </a:extLst>
            </p:cNvPr>
            <p:cNvGrpSpPr/>
            <p:nvPr/>
          </p:nvGrpSpPr>
          <p:grpSpPr>
            <a:xfrm>
              <a:off x="8489335" y="4173668"/>
              <a:ext cx="3031153" cy="1111889"/>
              <a:chOff x="673100" y="1237334"/>
              <a:chExt cx="3228944" cy="1111889"/>
            </a:xfrm>
          </p:grpSpPr>
          <p:sp>
            <p:nvSpPr>
              <p:cNvPr id="37" name="ïŝlidé">
                <a:extLst>
                  <a:ext uri="{FF2B5EF4-FFF2-40B4-BE49-F238E27FC236}">
                    <a16:creationId xmlns:a16="http://schemas.microsoft.com/office/drawing/2014/main" id="{5304B2CC-BEDC-45E5-A40D-24F8EF3F8988}"/>
                  </a:ext>
                </a:extLst>
              </p:cNvPr>
              <p:cNvSpPr/>
              <p:nvPr/>
            </p:nvSpPr>
            <p:spPr bwMode="auto">
              <a:xfrm>
                <a:off x="673100" y="1624932"/>
                <a:ext cx="3228944" cy="72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38" name="íŝ1iḍê">
                <a:extLst>
                  <a:ext uri="{FF2B5EF4-FFF2-40B4-BE49-F238E27FC236}">
                    <a16:creationId xmlns:a16="http://schemas.microsoft.com/office/drawing/2014/main" id="{1285F96A-C998-4FE8-B554-0F59F3A1006C}"/>
                  </a:ext>
                </a:extLst>
              </p:cNvPr>
              <p:cNvSpPr txBox="1"/>
              <p:nvPr/>
            </p:nvSpPr>
            <p:spPr bwMode="auto">
              <a:xfrm>
                <a:off x="673100" y="1237334"/>
                <a:ext cx="322894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8" name="îŝliḋe">
              <a:extLst>
                <a:ext uri="{FF2B5EF4-FFF2-40B4-BE49-F238E27FC236}">
                  <a16:creationId xmlns:a16="http://schemas.microsoft.com/office/drawing/2014/main" id="{028452CA-BD29-44B3-B0D5-B8075D34DC81}"/>
                </a:ext>
              </a:extLst>
            </p:cNvPr>
            <p:cNvGrpSpPr/>
            <p:nvPr/>
          </p:nvGrpSpPr>
          <p:grpSpPr>
            <a:xfrm>
              <a:off x="8489335" y="1991543"/>
              <a:ext cx="3031153" cy="1111889"/>
              <a:chOff x="673100" y="1237334"/>
              <a:chExt cx="3228944" cy="1111889"/>
            </a:xfrm>
          </p:grpSpPr>
          <p:sp>
            <p:nvSpPr>
              <p:cNvPr id="35" name="ísḷíďê">
                <a:extLst>
                  <a:ext uri="{FF2B5EF4-FFF2-40B4-BE49-F238E27FC236}">
                    <a16:creationId xmlns:a16="http://schemas.microsoft.com/office/drawing/2014/main" id="{BE17B7D6-48EF-46F8-BDA2-87A8570D2163}"/>
                  </a:ext>
                </a:extLst>
              </p:cNvPr>
              <p:cNvSpPr/>
              <p:nvPr/>
            </p:nvSpPr>
            <p:spPr bwMode="auto">
              <a:xfrm>
                <a:off x="673100" y="1624932"/>
                <a:ext cx="3228944" cy="72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36" name="işlïḋe">
                <a:extLst>
                  <a:ext uri="{FF2B5EF4-FFF2-40B4-BE49-F238E27FC236}">
                    <a16:creationId xmlns:a16="http://schemas.microsoft.com/office/drawing/2014/main" id="{5C56D190-355E-46F0-8D2A-1C13FB3812A3}"/>
                  </a:ext>
                </a:extLst>
              </p:cNvPr>
              <p:cNvSpPr txBox="1"/>
              <p:nvPr/>
            </p:nvSpPr>
            <p:spPr bwMode="auto">
              <a:xfrm>
                <a:off x="673100" y="1237334"/>
                <a:ext cx="322894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9" name="ïṣ1iďè">
              <a:extLst>
                <a:ext uri="{FF2B5EF4-FFF2-40B4-BE49-F238E27FC236}">
                  <a16:creationId xmlns:a16="http://schemas.microsoft.com/office/drawing/2014/main" id="{0CA50EDB-F2FB-4258-8CB6-2E9D3B2D1BCE}"/>
                </a:ext>
              </a:extLst>
            </p:cNvPr>
            <p:cNvGrpSpPr/>
            <p:nvPr/>
          </p:nvGrpSpPr>
          <p:grpSpPr>
            <a:xfrm>
              <a:off x="673100" y="4173668"/>
              <a:ext cx="3031153" cy="1111889"/>
              <a:chOff x="673100" y="1237334"/>
              <a:chExt cx="3228944" cy="1111889"/>
            </a:xfrm>
          </p:grpSpPr>
          <p:sp>
            <p:nvSpPr>
              <p:cNvPr id="33" name="ísļîdè">
                <a:extLst>
                  <a:ext uri="{FF2B5EF4-FFF2-40B4-BE49-F238E27FC236}">
                    <a16:creationId xmlns:a16="http://schemas.microsoft.com/office/drawing/2014/main" id="{D26ECB3E-F8EB-4427-822C-C366D7B38462}"/>
                  </a:ext>
                </a:extLst>
              </p:cNvPr>
              <p:cNvSpPr/>
              <p:nvPr/>
            </p:nvSpPr>
            <p:spPr bwMode="auto">
              <a:xfrm>
                <a:off x="673100" y="1624932"/>
                <a:ext cx="3228944" cy="72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34" name="ïṡḻíḍè">
                <a:extLst>
                  <a:ext uri="{FF2B5EF4-FFF2-40B4-BE49-F238E27FC236}">
                    <a16:creationId xmlns:a16="http://schemas.microsoft.com/office/drawing/2014/main" id="{868764E4-8A99-4918-B68A-B1FA8189466A}"/>
                  </a:ext>
                </a:extLst>
              </p:cNvPr>
              <p:cNvSpPr txBox="1"/>
              <p:nvPr/>
            </p:nvSpPr>
            <p:spPr bwMode="auto">
              <a:xfrm>
                <a:off x="673100" y="1237334"/>
                <a:ext cx="322894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20" name="íŝľïḍé">
              <a:extLst>
                <a:ext uri="{FF2B5EF4-FFF2-40B4-BE49-F238E27FC236}">
                  <a16:creationId xmlns:a16="http://schemas.microsoft.com/office/drawing/2014/main" id="{C7154276-60B5-4EAC-8849-B15435ED46B5}"/>
                </a:ext>
              </a:extLst>
            </p:cNvPr>
            <p:cNvGrpSpPr/>
            <p:nvPr/>
          </p:nvGrpSpPr>
          <p:grpSpPr>
            <a:xfrm>
              <a:off x="673100" y="1991543"/>
              <a:ext cx="3031153" cy="1111889"/>
              <a:chOff x="673100" y="1237334"/>
              <a:chExt cx="3228944" cy="1111889"/>
            </a:xfrm>
          </p:grpSpPr>
          <p:sp>
            <p:nvSpPr>
              <p:cNvPr id="31" name="íṡļiḓe">
                <a:extLst>
                  <a:ext uri="{FF2B5EF4-FFF2-40B4-BE49-F238E27FC236}">
                    <a16:creationId xmlns:a16="http://schemas.microsoft.com/office/drawing/2014/main" id="{7D50C322-A96D-4D1A-9969-3FB92EC48AA4}"/>
                  </a:ext>
                </a:extLst>
              </p:cNvPr>
              <p:cNvSpPr/>
              <p:nvPr/>
            </p:nvSpPr>
            <p:spPr bwMode="auto">
              <a:xfrm>
                <a:off x="673100" y="1624932"/>
                <a:ext cx="3228944" cy="72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a:p>
                <a:pPr marL="171450" indent="-171450">
                  <a:lnSpc>
                    <a:spcPct val="120000"/>
                  </a:lnSpc>
                  <a:buFont typeface="Arial" panose="020B0604020202020204" pitchFamily="34" charset="0"/>
                  <a:buChar char="•"/>
                </a:pPr>
                <a:r>
                  <a:rPr lang="en-US" altLang="zh-CN" sz="1100"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32" name="íŝ1idé">
                <a:extLst>
                  <a:ext uri="{FF2B5EF4-FFF2-40B4-BE49-F238E27FC236}">
                    <a16:creationId xmlns:a16="http://schemas.microsoft.com/office/drawing/2014/main" id="{49B3D53F-D089-4F60-98F8-839950C65C1E}"/>
                  </a:ext>
                </a:extLst>
              </p:cNvPr>
              <p:cNvSpPr txBox="1"/>
              <p:nvPr/>
            </p:nvSpPr>
            <p:spPr bwMode="auto">
              <a:xfrm>
                <a:off x="673100" y="1237334"/>
                <a:ext cx="322894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20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sz="2000" b="1" dirty="0">
                  <a:latin typeface="Tw Cen MT" panose="020B0602020104020603" pitchFamily="34" charset="0"/>
                  <a:ea typeface="Microsoft YaHei" panose="020B0503020204020204" pitchFamily="34" charset="-122"/>
                  <a:sym typeface="Tw Cen MT" panose="020B0602020104020603" pitchFamily="34" charset="0"/>
                </a:endParaRPr>
              </a:p>
            </p:txBody>
          </p:sp>
        </p:grpSp>
        <p:cxnSp>
          <p:nvCxnSpPr>
            <p:cNvPr id="21" name="直接连接符 20">
              <a:extLst>
                <a:ext uri="{FF2B5EF4-FFF2-40B4-BE49-F238E27FC236}">
                  <a16:creationId xmlns:a16="http://schemas.microsoft.com/office/drawing/2014/main" id="{BEB81ABE-F22E-43A1-9CDA-E3EA5249E643}"/>
                </a:ext>
              </a:extLst>
            </p:cNvPr>
            <p:cNvCxnSpPr/>
            <p:nvPr/>
          </p:nvCxnSpPr>
          <p:spPr>
            <a:xfrm>
              <a:off x="669925" y="3638550"/>
              <a:ext cx="319722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5CE757E-60E3-492D-B2D6-62E0E2285E1E}"/>
                </a:ext>
              </a:extLst>
            </p:cNvPr>
            <p:cNvCxnSpPr/>
            <p:nvPr/>
          </p:nvCxnSpPr>
          <p:spPr>
            <a:xfrm>
              <a:off x="8321675" y="3638550"/>
              <a:ext cx="319722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ïsļíḍè">
              <a:extLst>
                <a:ext uri="{FF2B5EF4-FFF2-40B4-BE49-F238E27FC236}">
                  <a16:creationId xmlns:a16="http://schemas.microsoft.com/office/drawing/2014/main" id="{2D9BC390-4D3C-4C4D-96D7-191C781AB879}"/>
                </a:ext>
              </a:extLst>
            </p:cNvPr>
            <p:cNvSpPr/>
            <p:nvPr/>
          </p:nvSpPr>
          <p:spPr>
            <a:xfrm>
              <a:off x="5038725" y="2581275"/>
              <a:ext cx="2114550" cy="2114550"/>
            </a:xfrm>
            <a:prstGeom prst="ellipse">
              <a:avLst/>
            </a:prstGeom>
            <a:solidFill>
              <a:schemeClr val="accent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24" name="iš1ïdê">
              <a:extLst>
                <a:ext uri="{FF2B5EF4-FFF2-40B4-BE49-F238E27FC236}">
                  <a16:creationId xmlns:a16="http://schemas.microsoft.com/office/drawing/2014/main" id="{A994CD84-51A9-4D3E-A4AD-30E46F7F5D73}"/>
                </a:ext>
              </a:extLst>
            </p:cNvPr>
            <p:cNvGrpSpPr/>
            <p:nvPr/>
          </p:nvGrpSpPr>
          <p:grpSpPr>
            <a:xfrm>
              <a:off x="5082901" y="3179865"/>
              <a:ext cx="2026199" cy="917370"/>
              <a:chOff x="7120430" y="1130300"/>
              <a:chExt cx="2014046" cy="917370"/>
            </a:xfrm>
          </p:grpSpPr>
          <p:sp>
            <p:nvSpPr>
              <p:cNvPr id="29" name="îṧļiďê">
                <a:extLst>
                  <a:ext uri="{FF2B5EF4-FFF2-40B4-BE49-F238E27FC236}">
                    <a16:creationId xmlns:a16="http://schemas.microsoft.com/office/drawing/2014/main" id="{706C752C-A817-4674-A8D0-C1A36CEED2AB}"/>
                  </a:ext>
                </a:extLst>
              </p:cNvPr>
              <p:cNvSpPr/>
              <p:nvPr/>
            </p:nvSpPr>
            <p:spPr bwMode="auto">
              <a:xfrm>
                <a:off x="7120432" y="1512559"/>
                <a:ext cx="2014044" cy="53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50000"/>
                  </a:lnSpc>
                  <a:spcBef>
                    <a:spcPct val="0"/>
                  </a:spcBef>
                </a:pPr>
                <a:r>
                  <a:rPr lang="en-US" altLang="zh-CN" sz="11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p:txBody>
          </p:sp>
          <p:sp>
            <p:nvSpPr>
              <p:cNvPr id="30" name="ïṧļïḍe">
                <a:extLst>
                  <a:ext uri="{FF2B5EF4-FFF2-40B4-BE49-F238E27FC236}">
                    <a16:creationId xmlns:a16="http://schemas.microsoft.com/office/drawing/2014/main" id="{3E0E3C29-4527-484E-AB59-4BB9CDCEFAF3}"/>
                  </a:ext>
                </a:extLst>
              </p:cNvPr>
              <p:cNvSpPr txBox="1"/>
              <p:nvPr/>
            </p:nvSpPr>
            <p:spPr bwMode="auto">
              <a:xfrm>
                <a:off x="7120430" y="1130300"/>
                <a:ext cx="2014045" cy="3822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zh-CN" altLang="en-US"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Click to enter your title</a:t>
                </a:r>
                <a:endParaRPr lang="en-US" altLang="zh-CN"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25" name="ïsļídé">
              <a:extLst>
                <a:ext uri="{FF2B5EF4-FFF2-40B4-BE49-F238E27FC236}">
                  <a16:creationId xmlns:a16="http://schemas.microsoft.com/office/drawing/2014/main" id="{D19791B6-E26E-4E6C-AEF5-28D67DFF8D2B}"/>
                </a:ext>
              </a:extLst>
            </p:cNvPr>
            <p:cNvSpPr/>
            <p:nvPr/>
          </p:nvSpPr>
          <p:spPr bwMode="auto">
            <a:xfrm>
              <a:off x="7596651" y="3108536"/>
              <a:ext cx="405132" cy="38974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txBody>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íS1ïḍé">
              <a:extLst>
                <a:ext uri="{FF2B5EF4-FFF2-40B4-BE49-F238E27FC236}">
                  <a16:creationId xmlns:a16="http://schemas.microsoft.com/office/drawing/2014/main" id="{9A5A8FAD-321C-447D-BD9B-A37A9805D300}"/>
                </a:ext>
              </a:extLst>
            </p:cNvPr>
            <p:cNvSpPr/>
            <p:nvPr/>
          </p:nvSpPr>
          <p:spPr bwMode="auto">
            <a:xfrm>
              <a:off x="4191125" y="3785435"/>
              <a:ext cx="377218" cy="376512"/>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bg1"/>
            </a:solidFill>
            <a:ln>
              <a:noFill/>
            </a:ln>
          </p:spPr>
          <p:txBody>
            <a:bodyPr wrap="square" lIns="91440" tIns="45720" rIns="91440" bIns="45720">
              <a:normAutofit/>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7" name="ïsḻiḓê">
              <a:extLst>
                <a:ext uri="{FF2B5EF4-FFF2-40B4-BE49-F238E27FC236}">
                  <a16:creationId xmlns:a16="http://schemas.microsoft.com/office/drawing/2014/main" id="{E6D5D925-66A1-4141-844A-5BF0BAF49E77}"/>
                </a:ext>
              </a:extLst>
            </p:cNvPr>
            <p:cNvSpPr/>
            <p:nvPr/>
          </p:nvSpPr>
          <p:spPr bwMode="auto">
            <a:xfrm>
              <a:off x="7592489" y="3747647"/>
              <a:ext cx="439554" cy="452088"/>
            </a:xfrm>
            <a:custGeom>
              <a:avLst/>
              <a:gdLst>
                <a:gd name="T0" fmla="*/ 6023 w 6383"/>
                <a:gd name="T1" fmla="*/ 2985 h 6575"/>
                <a:gd name="T2" fmla="*/ 5921 w 6383"/>
                <a:gd name="T3" fmla="*/ 1957 h 6575"/>
                <a:gd name="T4" fmla="*/ 5304 w 6383"/>
                <a:gd name="T5" fmla="*/ 1379 h 6575"/>
                <a:gd name="T6" fmla="*/ 4619 w 6383"/>
                <a:gd name="T7" fmla="*/ 608 h 6575"/>
                <a:gd name="T8" fmla="*/ 3777 w 6383"/>
                <a:gd name="T9" fmla="*/ 501 h 6575"/>
                <a:gd name="T10" fmla="*/ 2768 w 6383"/>
                <a:gd name="T11" fmla="*/ 280 h 6575"/>
                <a:gd name="T12" fmla="*/ 2028 w 6383"/>
                <a:gd name="T13" fmla="*/ 688 h 6575"/>
                <a:gd name="T14" fmla="*/ 1083 w 6383"/>
                <a:gd name="T15" fmla="*/ 1103 h 6575"/>
                <a:gd name="T16" fmla="*/ 723 w 6383"/>
                <a:gd name="T17" fmla="*/ 1868 h 6575"/>
                <a:gd name="T18" fmla="*/ 201 w 6383"/>
                <a:gd name="T19" fmla="*/ 2759 h 6575"/>
                <a:gd name="T20" fmla="*/ 360 w 6383"/>
                <a:gd name="T21" fmla="*/ 3591 h 6575"/>
                <a:gd name="T22" fmla="*/ 461 w 6383"/>
                <a:gd name="T23" fmla="*/ 4619 h 6575"/>
                <a:gd name="T24" fmla="*/ 1079 w 6383"/>
                <a:gd name="T25" fmla="*/ 5197 h 6575"/>
                <a:gd name="T26" fmla="*/ 1764 w 6383"/>
                <a:gd name="T27" fmla="*/ 5968 h 6575"/>
                <a:gd name="T28" fmla="*/ 2604 w 6383"/>
                <a:gd name="T29" fmla="*/ 6073 h 6575"/>
                <a:gd name="T30" fmla="*/ 3613 w 6383"/>
                <a:gd name="T31" fmla="*/ 6295 h 6575"/>
                <a:gd name="T32" fmla="*/ 4353 w 6383"/>
                <a:gd name="T33" fmla="*/ 5888 h 6575"/>
                <a:gd name="T34" fmla="*/ 5299 w 6383"/>
                <a:gd name="T35" fmla="*/ 5473 h 6575"/>
                <a:gd name="T36" fmla="*/ 5659 w 6383"/>
                <a:gd name="T37" fmla="*/ 4708 h 6575"/>
                <a:gd name="T38" fmla="*/ 6180 w 6383"/>
                <a:gd name="T39" fmla="*/ 3817 h 6575"/>
                <a:gd name="T40" fmla="*/ 3877 w 6383"/>
                <a:gd name="T41" fmla="*/ 4231 h 6575"/>
                <a:gd name="T42" fmla="*/ 3381 w 6383"/>
                <a:gd name="T43" fmla="*/ 4613 h 6575"/>
                <a:gd name="T44" fmla="*/ 3287 w 6383"/>
                <a:gd name="T45" fmla="*/ 4924 h 6575"/>
                <a:gd name="T46" fmla="*/ 2960 w 6383"/>
                <a:gd name="T47" fmla="*/ 4820 h 6575"/>
                <a:gd name="T48" fmla="*/ 2844 w 6383"/>
                <a:gd name="T49" fmla="*/ 4529 h 6575"/>
                <a:gd name="T50" fmla="*/ 2356 w 6383"/>
                <a:gd name="T51" fmla="*/ 4233 h 6575"/>
                <a:gd name="T52" fmla="*/ 2560 w 6383"/>
                <a:gd name="T53" fmla="*/ 3940 h 6575"/>
                <a:gd name="T54" fmla="*/ 3307 w 6383"/>
                <a:gd name="T55" fmla="*/ 4036 h 6575"/>
                <a:gd name="T56" fmla="*/ 3193 w 6383"/>
                <a:gd name="T57" fmla="*/ 3535 h 6575"/>
                <a:gd name="T58" fmla="*/ 2365 w 6383"/>
                <a:gd name="T59" fmla="*/ 2705 h 6575"/>
                <a:gd name="T60" fmla="*/ 2991 w 6383"/>
                <a:gd name="T61" fmla="*/ 1897 h 6575"/>
                <a:gd name="T62" fmla="*/ 3105 w 6383"/>
                <a:gd name="T63" fmla="*/ 1651 h 6575"/>
                <a:gd name="T64" fmla="*/ 3401 w 6383"/>
                <a:gd name="T65" fmla="*/ 1856 h 6575"/>
                <a:gd name="T66" fmla="*/ 3865 w 6383"/>
                <a:gd name="T67" fmla="*/ 2119 h 6575"/>
                <a:gd name="T68" fmla="*/ 3847 w 6383"/>
                <a:gd name="T69" fmla="*/ 2508 h 6575"/>
                <a:gd name="T70" fmla="*/ 3208 w 6383"/>
                <a:gd name="T71" fmla="*/ 2464 h 6575"/>
                <a:gd name="T72" fmla="*/ 3025 w 6383"/>
                <a:gd name="T73" fmla="*/ 2832 h 6575"/>
                <a:gd name="T74" fmla="*/ 3647 w 6383"/>
                <a:gd name="T75" fmla="*/ 3137 h 6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83" h="6575">
                  <a:moveTo>
                    <a:pt x="6023" y="3591"/>
                  </a:moveTo>
                  <a:cubicBezTo>
                    <a:pt x="5895" y="3409"/>
                    <a:pt x="5895" y="3167"/>
                    <a:pt x="6023" y="2985"/>
                  </a:cubicBezTo>
                  <a:lnTo>
                    <a:pt x="6181" y="2759"/>
                  </a:lnTo>
                  <a:cubicBezTo>
                    <a:pt x="6383" y="2472"/>
                    <a:pt x="6253" y="2072"/>
                    <a:pt x="5921" y="1957"/>
                  </a:cubicBezTo>
                  <a:lnTo>
                    <a:pt x="5660" y="1868"/>
                  </a:lnTo>
                  <a:cubicBezTo>
                    <a:pt x="5451" y="1796"/>
                    <a:pt x="5308" y="1600"/>
                    <a:pt x="5304" y="1379"/>
                  </a:cubicBezTo>
                  <a:lnTo>
                    <a:pt x="5300" y="1103"/>
                  </a:lnTo>
                  <a:cubicBezTo>
                    <a:pt x="5295" y="752"/>
                    <a:pt x="4953" y="505"/>
                    <a:pt x="4619" y="608"/>
                  </a:cubicBezTo>
                  <a:lnTo>
                    <a:pt x="4353" y="688"/>
                  </a:lnTo>
                  <a:cubicBezTo>
                    <a:pt x="4141" y="753"/>
                    <a:pt x="3911" y="679"/>
                    <a:pt x="3777" y="501"/>
                  </a:cubicBezTo>
                  <a:lnTo>
                    <a:pt x="3611" y="280"/>
                  </a:lnTo>
                  <a:cubicBezTo>
                    <a:pt x="3400" y="0"/>
                    <a:pt x="2979" y="0"/>
                    <a:pt x="2768" y="280"/>
                  </a:cubicBezTo>
                  <a:lnTo>
                    <a:pt x="2604" y="501"/>
                  </a:lnTo>
                  <a:cubicBezTo>
                    <a:pt x="2471" y="679"/>
                    <a:pt x="2240" y="753"/>
                    <a:pt x="2028" y="688"/>
                  </a:cubicBezTo>
                  <a:lnTo>
                    <a:pt x="1764" y="608"/>
                  </a:lnTo>
                  <a:cubicBezTo>
                    <a:pt x="1429" y="505"/>
                    <a:pt x="1088" y="752"/>
                    <a:pt x="1083" y="1103"/>
                  </a:cubicBezTo>
                  <a:lnTo>
                    <a:pt x="1079" y="1379"/>
                  </a:lnTo>
                  <a:cubicBezTo>
                    <a:pt x="1075" y="1600"/>
                    <a:pt x="933" y="1796"/>
                    <a:pt x="723" y="1868"/>
                  </a:cubicBezTo>
                  <a:lnTo>
                    <a:pt x="461" y="1957"/>
                  </a:lnTo>
                  <a:cubicBezTo>
                    <a:pt x="129" y="2071"/>
                    <a:pt x="0" y="2471"/>
                    <a:pt x="201" y="2759"/>
                  </a:cubicBezTo>
                  <a:lnTo>
                    <a:pt x="360" y="2985"/>
                  </a:lnTo>
                  <a:cubicBezTo>
                    <a:pt x="488" y="3167"/>
                    <a:pt x="488" y="3409"/>
                    <a:pt x="360" y="3591"/>
                  </a:cubicBezTo>
                  <a:lnTo>
                    <a:pt x="201" y="3817"/>
                  </a:lnTo>
                  <a:cubicBezTo>
                    <a:pt x="0" y="4104"/>
                    <a:pt x="129" y="4504"/>
                    <a:pt x="461" y="4619"/>
                  </a:cubicBezTo>
                  <a:lnTo>
                    <a:pt x="723" y="4708"/>
                  </a:lnTo>
                  <a:cubicBezTo>
                    <a:pt x="932" y="4780"/>
                    <a:pt x="1075" y="4976"/>
                    <a:pt x="1079" y="5197"/>
                  </a:cubicBezTo>
                  <a:lnTo>
                    <a:pt x="1083" y="5473"/>
                  </a:lnTo>
                  <a:cubicBezTo>
                    <a:pt x="1088" y="5824"/>
                    <a:pt x="1429" y="6071"/>
                    <a:pt x="1764" y="5968"/>
                  </a:cubicBezTo>
                  <a:lnTo>
                    <a:pt x="2028" y="5887"/>
                  </a:lnTo>
                  <a:cubicBezTo>
                    <a:pt x="2240" y="5821"/>
                    <a:pt x="2471" y="5896"/>
                    <a:pt x="2604" y="6073"/>
                  </a:cubicBezTo>
                  <a:lnTo>
                    <a:pt x="2771" y="6295"/>
                  </a:lnTo>
                  <a:cubicBezTo>
                    <a:pt x="2981" y="6575"/>
                    <a:pt x="3403" y="6575"/>
                    <a:pt x="3613" y="6295"/>
                  </a:cubicBezTo>
                  <a:lnTo>
                    <a:pt x="3777" y="6075"/>
                  </a:lnTo>
                  <a:cubicBezTo>
                    <a:pt x="3911" y="5897"/>
                    <a:pt x="4141" y="5823"/>
                    <a:pt x="4353" y="5888"/>
                  </a:cubicBezTo>
                  <a:lnTo>
                    <a:pt x="4617" y="5968"/>
                  </a:lnTo>
                  <a:cubicBezTo>
                    <a:pt x="4952" y="6071"/>
                    <a:pt x="5293" y="5824"/>
                    <a:pt x="5299" y="5473"/>
                  </a:cubicBezTo>
                  <a:lnTo>
                    <a:pt x="5303" y="5197"/>
                  </a:lnTo>
                  <a:cubicBezTo>
                    <a:pt x="5307" y="4976"/>
                    <a:pt x="5448" y="4780"/>
                    <a:pt x="5659" y="4708"/>
                  </a:cubicBezTo>
                  <a:lnTo>
                    <a:pt x="5920" y="4619"/>
                  </a:lnTo>
                  <a:cubicBezTo>
                    <a:pt x="6252" y="4505"/>
                    <a:pt x="6381" y="4105"/>
                    <a:pt x="6180" y="3817"/>
                  </a:cubicBezTo>
                  <a:lnTo>
                    <a:pt x="6023" y="3591"/>
                  </a:lnTo>
                  <a:close/>
                  <a:moveTo>
                    <a:pt x="3877" y="4231"/>
                  </a:moveTo>
                  <a:cubicBezTo>
                    <a:pt x="3773" y="4357"/>
                    <a:pt x="3637" y="4443"/>
                    <a:pt x="3479" y="4487"/>
                  </a:cubicBezTo>
                  <a:cubicBezTo>
                    <a:pt x="3409" y="4505"/>
                    <a:pt x="3379" y="4541"/>
                    <a:pt x="3381" y="4613"/>
                  </a:cubicBezTo>
                  <a:cubicBezTo>
                    <a:pt x="3384" y="4684"/>
                    <a:pt x="3381" y="4755"/>
                    <a:pt x="3381" y="4825"/>
                  </a:cubicBezTo>
                  <a:cubicBezTo>
                    <a:pt x="3381" y="4888"/>
                    <a:pt x="3349" y="4923"/>
                    <a:pt x="3287" y="4924"/>
                  </a:cubicBezTo>
                  <a:cubicBezTo>
                    <a:pt x="3211" y="4925"/>
                    <a:pt x="3135" y="4925"/>
                    <a:pt x="3059" y="4924"/>
                  </a:cubicBezTo>
                  <a:cubicBezTo>
                    <a:pt x="2992" y="4923"/>
                    <a:pt x="2961" y="4885"/>
                    <a:pt x="2960" y="4820"/>
                  </a:cubicBezTo>
                  <a:cubicBezTo>
                    <a:pt x="2960" y="4768"/>
                    <a:pt x="2959" y="4717"/>
                    <a:pt x="2959" y="4665"/>
                  </a:cubicBezTo>
                  <a:cubicBezTo>
                    <a:pt x="2957" y="4552"/>
                    <a:pt x="2953" y="4547"/>
                    <a:pt x="2844" y="4529"/>
                  </a:cubicBezTo>
                  <a:cubicBezTo>
                    <a:pt x="2704" y="4507"/>
                    <a:pt x="2567" y="4475"/>
                    <a:pt x="2439" y="4413"/>
                  </a:cubicBezTo>
                  <a:cubicBezTo>
                    <a:pt x="2337" y="4364"/>
                    <a:pt x="2328" y="4339"/>
                    <a:pt x="2356" y="4233"/>
                  </a:cubicBezTo>
                  <a:cubicBezTo>
                    <a:pt x="2377" y="4155"/>
                    <a:pt x="2399" y="4076"/>
                    <a:pt x="2424" y="3999"/>
                  </a:cubicBezTo>
                  <a:cubicBezTo>
                    <a:pt x="2452" y="3908"/>
                    <a:pt x="2477" y="3897"/>
                    <a:pt x="2560" y="3940"/>
                  </a:cubicBezTo>
                  <a:cubicBezTo>
                    <a:pt x="2701" y="4013"/>
                    <a:pt x="2852" y="4055"/>
                    <a:pt x="3011" y="4075"/>
                  </a:cubicBezTo>
                  <a:cubicBezTo>
                    <a:pt x="3112" y="4088"/>
                    <a:pt x="3212" y="4077"/>
                    <a:pt x="3307" y="4036"/>
                  </a:cubicBezTo>
                  <a:cubicBezTo>
                    <a:pt x="3483" y="3959"/>
                    <a:pt x="3511" y="3755"/>
                    <a:pt x="3361" y="3633"/>
                  </a:cubicBezTo>
                  <a:cubicBezTo>
                    <a:pt x="3311" y="3592"/>
                    <a:pt x="3253" y="3561"/>
                    <a:pt x="3193" y="3535"/>
                  </a:cubicBezTo>
                  <a:cubicBezTo>
                    <a:pt x="3039" y="3467"/>
                    <a:pt x="2879" y="3415"/>
                    <a:pt x="2733" y="3328"/>
                  </a:cubicBezTo>
                  <a:cubicBezTo>
                    <a:pt x="2497" y="3187"/>
                    <a:pt x="2347" y="2992"/>
                    <a:pt x="2365" y="2705"/>
                  </a:cubicBezTo>
                  <a:cubicBezTo>
                    <a:pt x="2385" y="2380"/>
                    <a:pt x="2569" y="2177"/>
                    <a:pt x="2867" y="2069"/>
                  </a:cubicBezTo>
                  <a:cubicBezTo>
                    <a:pt x="2989" y="2024"/>
                    <a:pt x="2991" y="2027"/>
                    <a:pt x="2991" y="1897"/>
                  </a:cubicBezTo>
                  <a:lnTo>
                    <a:pt x="2991" y="1767"/>
                  </a:lnTo>
                  <a:cubicBezTo>
                    <a:pt x="2993" y="1669"/>
                    <a:pt x="3009" y="1653"/>
                    <a:pt x="3105" y="1651"/>
                  </a:cubicBezTo>
                  <a:cubicBezTo>
                    <a:pt x="3135" y="1649"/>
                    <a:pt x="3165" y="1651"/>
                    <a:pt x="3195" y="1651"/>
                  </a:cubicBezTo>
                  <a:cubicBezTo>
                    <a:pt x="3400" y="1651"/>
                    <a:pt x="3400" y="1651"/>
                    <a:pt x="3401" y="1856"/>
                  </a:cubicBezTo>
                  <a:cubicBezTo>
                    <a:pt x="3401" y="2001"/>
                    <a:pt x="3401" y="2001"/>
                    <a:pt x="3547" y="2024"/>
                  </a:cubicBezTo>
                  <a:cubicBezTo>
                    <a:pt x="3657" y="2041"/>
                    <a:pt x="3764" y="2075"/>
                    <a:pt x="3865" y="2119"/>
                  </a:cubicBezTo>
                  <a:cubicBezTo>
                    <a:pt x="3921" y="2144"/>
                    <a:pt x="3943" y="2183"/>
                    <a:pt x="3925" y="2243"/>
                  </a:cubicBezTo>
                  <a:cubicBezTo>
                    <a:pt x="3900" y="2332"/>
                    <a:pt x="3876" y="2420"/>
                    <a:pt x="3847" y="2508"/>
                  </a:cubicBezTo>
                  <a:cubicBezTo>
                    <a:pt x="3820" y="2591"/>
                    <a:pt x="3793" y="2603"/>
                    <a:pt x="3713" y="2564"/>
                  </a:cubicBezTo>
                  <a:cubicBezTo>
                    <a:pt x="3553" y="2487"/>
                    <a:pt x="3385" y="2455"/>
                    <a:pt x="3208" y="2464"/>
                  </a:cubicBezTo>
                  <a:cubicBezTo>
                    <a:pt x="3161" y="2467"/>
                    <a:pt x="3116" y="2473"/>
                    <a:pt x="3073" y="2492"/>
                  </a:cubicBezTo>
                  <a:cubicBezTo>
                    <a:pt x="2920" y="2559"/>
                    <a:pt x="2896" y="2728"/>
                    <a:pt x="3025" y="2832"/>
                  </a:cubicBezTo>
                  <a:cubicBezTo>
                    <a:pt x="3091" y="2885"/>
                    <a:pt x="3167" y="2923"/>
                    <a:pt x="3245" y="2956"/>
                  </a:cubicBezTo>
                  <a:cubicBezTo>
                    <a:pt x="3381" y="3012"/>
                    <a:pt x="3517" y="3065"/>
                    <a:pt x="3647" y="3137"/>
                  </a:cubicBezTo>
                  <a:cubicBezTo>
                    <a:pt x="4056" y="3365"/>
                    <a:pt x="4167" y="3880"/>
                    <a:pt x="3877" y="4231"/>
                  </a:cubicBezTo>
                  <a:close/>
                </a:path>
              </a:pathLst>
            </a:custGeom>
            <a:solidFill>
              <a:schemeClr val="bg1"/>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îṥḻîḓé">
              <a:extLst>
                <a:ext uri="{FF2B5EF4-FFF2-40B4-BE49-F238E27FC236}">
                  <a16:creationId xmlns:a16="http://schemas.microsoft.com/office/drawing/2014/main" id="{2C1019AD-0DFD-4897-82C6-48CE253CF2C5}"/>
                </a:ext>
              </a:extLst>
            </p:cNvPr>
            <p:cNvSpPr/>
            <p:nvPr/>
          </p:nvSpPr>
          <p:spPr bwMode="auto">
            <a:xfrm>
              <a:off x="4194916" y="3125666"/>
              <a:ext cx="369636" cy="355486"/>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bg1"/>
            </a:solidFill>
            <a:ln>
              <a:noFill/>
            </a:ln>
          </p:spPr>
          <p:txBody>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22655163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04</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Product operations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08825075-3acc-4331-8ecc-31a1f5e8495d"/>
          <p:cNvGrpSpPr>
            <a:grpSpLocks noChangeAspect="1"/>
          </p:cNvGrpSpPr>
          <p:nvPr/>
        </p:nvGrpSpPr>
        <p:grpSpPr>
          <a:xfrm>
            <a:off x="-4782" y="1899676"/>
            <a:ext cx="12216360" cy="4955023"/>
            <a:chOff x="-4782" y="1330716"/>
            <a:chExt cx="12216360" cy="4955023"/>
          </a:xfrm>
        </p:grpSpPr>
        <p:sp>
          <p:nvSpPr>
            <p:cNvPr id="8" name="iS1ide-Rectangle 3"/>
            <p:cNvSpPr/>
            <p:nvPr/>
          </p:nvSpPr>
          <p:spPr>
            <a:xfrm>
              <a:off x="6094387" y="4380738"/>
              <a:ext cx="2041301" cy="1905001"/>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 name="iS1ide-Rectangle 4"/>
            <p:cNvSpPr/>
            <p:nvPr/>
          </p:nvSpPr>
          <p:spPr>
            <a:xfrm>
              <a:off x="8122403" y="4380738"/>
              <a:ext cx="2041302" cy="1905001"/>
            </a:xfrm>
            <a:prstGeom prst="rect">
              <a:avLst/>
            </a:prstGeom>
            <a:solidFill>
              <a:schemeClr val="accent4"/>
            </a:solidFill>
            <a:ln w="12700">
              <a:miter lim="400000"/>
            </a:ln>
          </p:spPr>
          <p:txBody>
            <a:bodyPr wrap="square" lIns="0" tIns="792000" rIns="0" bIns="0" anchor="t" anchorCtr="1">
              <a:normAutofit/>
            </a:bodyPr>
            <a:lstStyle/>
            <a:p>
              <a:pPr lvl="0" algn="ctr">
                <a:lnSpc>
                  <a:spcPct val="120000"/>
                </a:lnSpc>
                <a:defRPr sz="1800"/>
              </a:pPr>
              <a:r>
                <a:rPr lang="zh-CN" altLang="en-US" sz="1400" dirty="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10" name="iS1ide-Rectangle 5"/>
            <p:cNvSpPr/>
            <p:nvPr/>
          </p:nvSpPr>
          <p:spPr>
            <a:xfrm>
              <a:off x="10145917" y="4380738"/>
              <a:ext cx="2065661" cy="1905001"/>
            </a:xfrm>
            <a:prstGeom prst="rect">
              <a:avLst/>
            </a:prstGeom>
            <a:solidFill>
              <a:schemeClr val="accent5"/>
            </a:solidFill>
            <a:ln w="12700">
              <a:miter lim="400000"/>
            </a:ln>
          </p:spPr>
          <p:txBody>
            <a:bodyPr wrap="square" lIns="0" tIns="792000" rIns="0" bIns="0" anchor="t" anchorCtr="1">
              <a:normAutofit/>
            </a:bodyPr>
            <a:lstStyle/>
            <a:p>
              <a:pPr lvl="0" algn="ctr">
                <a:lnSpc>
                  <a:spcPct val="120000"/>
                </a:lnSpc>
                <a:defRPr sz="1800"/>
              </a:pPr>
              <a:r>
                <a:rPr lang="zh-CN" altLang="en-US" sz="1400" dirty="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11" name="iS1ide-Rectangle 6"/>
            <p:cNvSpPr/>
            <p:nvPr/>
          </p:nvSpPr>
          <p:spPr>
            <a:xfrm>
              <a:off x="-4782" y="4380738"/>
              <a:ext cx="2041301" cy="1905001"/>
            </a:xfrm>
            <a:prstGeom prst="rect">
              <a:avLst/>
            </a:prstGeom>
            <a:solidFill>
              <a:schemeClr val="accent1"/>
            </a:solidFill>
            <a:ln w="12700">
              <a:miter lim="400000"/>
            </a:ln>
          </p:spPr>
          <p:txBody>
            <a:bodyPr wrap="square" lIns="216000" tIns="792000" rIns="216000" bIns="0" anchor="t" anchorCtr="1">
              <a:normAutofit/>
            </a:bodyPr>
            <a:lstStyle/>
            <a:p>
              <a:pPr lvl="0" algn="ctr">
                <a:lnSpc>
                  <a:spcPct val="120000"/>
                </a:lnSpc>
                <a:defRPr sz="1800"/>
              </a:pPr>
              <a:r>
                <a:rPr lang="zh-CN" altLang="en-US" sz="1400" dirty="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12" name="iS1ide-Rectangle 7"/>
            <p:cNvSpPr/>
            <p:nvPr/>
          </p:nvSpPr>
          <p:spPr>
            <a:xfrm>
              <a:off x="2023235" y="4380738"/>
              <a:ext cx="2041302" cy="1905001"/>
            </a:xfrm>
            <a:prstGeom prst="rect">
              <a:avLst/>
            </a:prstGeom>
            <a:solidFill>
              <a:schemeClr val="accent2"/>
            </a:solidFill>
            <a:ln w="12700">
              <a:miter lim="400000"/>
            </a:ln>
          </p:spPr>
          <p:txBody>
            <a:bodyPr wrap="square" lIns="0" tIns="792000" rIns="0" bIns="0" anchor="t" anchorCtr="1">
              <a:normAutofit/>
            </a:bodyPr>
            <a:lstStyle/>
            <a:p>
              <a:pPr lvl="0" algn="ctr">
                <a:lnSpc>
                  <a:spcPct val="120000"/>
                </a:lnSpc>
                <a:defRPr sz="1800"/>
              </a:pPr>
              <a:r>
                <a:rPr lang="zh-CN" altLang="en-US" sz="1400" dirty="0">
                  <a:solidFill>
                    <a:srgbClr val="FFFFFF"/>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13" name="iS1ide-Rectangle 8"/>
            <p:cNvSpPr/>
            <p:nvPr/>
          </p:nvSpPr>
          <p:spPr>
            <a:xfrm>
              <a:off x="4056261" y="4380738"/>
              <a:ext cx="2041301" cy="1905001"/>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nvGrpSpPr>
            <p:cNvPr id="14" name="Group 10"/>
            <p:cNvGrpSpPr/>
            <p:nvPr/>
          </p:nvGrpSpPr>
          <p:grpSpPr>
            <a:xfrm>
              <a:off x="3771853" y="1330716"/>
              <a:ext cx="4648297" cy="4648297"/>
              <a:chOff x="0" y="0"/>
              <a:chExt cx="9296591" cy="9296591"/>
            </a:xfrm>
          </p:grpSpPr>
          <p:sp>
            <p:nvSpPr>
              <p:cNvPr id="92" name="iS1ide-Freeform: Shape 11"/>
              <p:cNvSpPr/>
              <p:nvPr/>
            </p:nvSpPr>
            <p:spPr>
              <a:xfrm>
                <a:off x="0" y="0"/>
                <a:ext cx="9296591" cy="92965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95000"/>
                </a:schemeClr>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3" name="iS1ide-Freeform: Shape 12"/>
              <p:cNvSpPr/>
              <p:nvPr/>
            </p:nvSpPr>
            <p:spPr>
              <a:xfrm>
                <a:off x="173005" y="169632"/>
                <a:ext cx="8950576" cy="8957325"/>
              </a:xfrm>
              <a:custGeom>
                <a:avLst/>
                <a:gdLst/>
                <a:ahLst/>
                <a:cxnLst>
                  <a:cxn ang="0">
                    <a:pos x="wd2" y="hd2"/>
                  </a:cxn>
                  <a:cxn ang="5400000">
                    <a:pos x="wd2" y="hd2"/>
                  </a:cxn>
                  <a:cxn ang="10800000">
                    <a:pos x="wd2" y="hd2"/>
                  </a:cxn>
                  <a:cxn ang="16200000">
                    <a:pos x="wd2" y="hd2"/>
                  </a:cxn>
                </a:cxnLst>
                <a:rect l="0" t="0" r="r" b="b"/>
                <a:pathLst>
                  <a:path w="21600" h="21600" extrusionOk="0">
                    <a:moveTo>
                      <a:pt x="21283" y="12362"/>
                    </a:moveTo>
                    <a:cubicBezTo>
                      <a:pt x="21283" y="12123"/>
                      <a:pt x="21271" y="11883"/>
                      <a:pt x="21248" y="11645"/>
                    </a:cubicBezTo>
                    <a:cubicBezTo>
                      <a:pt x="21271" y="11583"/>
                      <a:pt x="21293" y="11521"/>
                      <a:pt x="21314" y="11457"/>
                    </a:cubicBezTo>
                    <a:cubicBezTo>
                      <a:pt x="21411" y="11159"/>
                      <a:pt x="21468" y="10930"/>
                      <a:pt x="21502" y="10691"/>
                    </a:cubicBezTo>
                    <a:cubicBezTo>
                      <a:pt x="21503" y="10726"/>
                      <a:pt x="21503" y="10762"/>
                      <a:pt x="21503" y="10797"/>
                    </a:cubicBezTo>
                    <a:cubicBezTo>
                      <a:pt x="21503" y="11581"/>
                      <a:pt x="21416" y="12372"/>
                      <a:pt x="21237" y="13158"/>
                    </a:cubicBezTo>
                    <a:cubicBezTo>
                      <a:pt x="21267" y="12893"/>
                      <a:pt x="21283" y="12627"/>
                      <a:pt x="21283" y="12362"/>
                    </a:cubicBezTo>
                    <a:close/>
                    <a:moveTo>
                      <a:pt x="21144" y="10926"/>
                    </a:moveTo>
                    <a:cubicBezTo>
                      <a:pt x="21159" y="10913"/>
                      <a:pt x="21176" y="10902"/>
                      <a:pt x="21180" y="10884"/>
                    </a:cubicBezTo>
                    <a:cubicBezTo>
                      <a:pt x="21184" y="10867"/>
                      <a:pt x="21146" y="10864"/>
                      <a:pt x="21144" y="10847"/>
                    </a:cubicBezTo>
                    <a:cubicBezTo>
                      <a:pt x="21137" y="10785"/>
                      <a:pt x="21143" y="10721"/>
                      <a:pt x="21154" y="10659"/>
                    </a:cubicBezTo>
                    <a:cubicBezTo>
                      <a:pt x="21156" y="10646"/>
                      <a:pt x="21184" y="10643"/>
                      <a:pt x="21183" y="10630"/>
                    </a:cubicBezTo>
                    <a:cubicBezTo>
                      <a:pt x="21175" y="10404"/>
                      <a:pt x="21154" y="10179"/>
                      <a:pt x="21129" y="9954"/>
                    </a:cubicBezTo>
                    <a:cubicBezTo>
                      <a:pt x="21066" y="9403"/>
                      <a:pt x="21085" y="10548"/>
                      <a:pt x="21048" y="9493"/>
                    </a:cubicBezTo>
                    <a:cubicBezTo>
                      <a:pt x="21046" y="9430"/>
                      <a:pt x="21071" y="9369"/>
                      <a:pt x="21072" y="9306"/>
                    </a:cubicBezTo>
                    <a:cubicBezTo>
                      <a:pt x="21076" y="9018"/>
                      <a:pt x="21062" y="8730"/>
                      <a:pt x="21063" y="8441"/>
                    </a:cubicBezTo>
                    <a:cubicBezTo>
                      <a:pt x="21063" y="8415"/>
                      <a:pt x="21088" y="8375"/>
                      <a:pt x="21086" y="8348"/>
                    </a:cubicBezTo>
                    <a:cubicBezTo>
                      <a:pt x="21084" y="8334"/>
                      <a:pt x="21083" y="8321"/>
                      <a:pt x="21082" y="8307"/>
                    </a:cubicBezTo>
                    <a:cubicBezTo>
                      <a:pt x="21274" y="8860"/>
                      <a:pt x="21385" y="9363"/>
                      <a:pt x="21458" y="9971"/>
                    </a:cubicBezTo>
                    <a:lnTo>
                      <a:pt x="21459" y="9970"/>
                    </a:lnTo>
                    <a:cubicBezTo>
                      <a:pt x="21442" y="10471"/>
                      <a:pt x="21414" y="10763"/>
                      <a:pt x="21299" y="11172"/>
                    </a:cubicBezTo>
                    <a:cubicBezTo>
                      <a:pt x="21303" y="11100"/>
                      <a:pt x="21327" y="10926"/>
                      <a:pt x="21264" y="10960"/>
                    </a:cubicBezTo>
                    <a:cubicBezTo>
                      <a:pt x="21183" y="11004"/>
                      <a:pt x="21217" y="11138"/>
                      <a:pt x="21195" y="11227"/>
                    </a:cubicBezTo>
                    <a:cubicBezTo>
                      <a:pt x="21180" y="11127"/>
                      <a:pt x="21163" y="11026"/>
                      <a:pt x="21144" y="10926"/>
                    </a:cubicBezTo>
                    <a:close/>
                    <a:moveTo>
                      <a:pt x="21002" y="13936"/>
                    </a:moveTo>
                    <a:cubicBezTo>
                      <a:pt x="20781" y="14641"/>
                      <a:pt x="20415" y="15258"/>
                      <a:pt x="19950" y="15796"/>
                    </a:cubicBezTo>
                    <a:cubicBezTo>
                      <a:pt x="20072" y="15277"/>
                      <a:pt x="20124" y="14737"/>
                      <a:pt x="20124" y="14194"/>
                    </a:cubicBezTo>
                    <a:cubicBezTo>
                      <a:pt x="20124" y="13949"/>
                      <a:pt x="20114" y="13703"/>
                      <a:pt x="20094" y="13458"/>
                    </a:cubicBezTo>
                    <a:cubicBezTo>
                      <a:pt x="20541" y="12983"/>
                      <a:pt x="20912" y="12447"/>
                      <a:pt x="21167" y="11846"/>
                    </a:cubicBezTo>
                    <a:cubicBezTo>
                      <a:pt x="21180" y="12018"/>
                      <a:pt x="21186" y="12190"/>
                      <a:pt x="21186" y="12362"/>
                    </a:cubicBezTo>
                    <a:cubicBezTo>
                      <a:pt x="21186" y="12888"/>
                      <a:pt x="21128" y="13414"/>
                      <a:pt x="21002" y="13936"/>
                    </a:cubicBezTo>
                    <a:close/>
                    <a:moveTo>
                      <a:pt x="19503" y="17016"/>
                    </a:moveTo>
                    <a:cubicBezTo>
                      <a:pt x="19672" y="16691"/>
                      <a:pt x="19803" y="16350"/>
                      <a:pt x="19899" y="15998"/>
                    </a:cubicBezTo>
                    <a:cubicBezTo>
                      <a:pt x="20181" y="15690"/>
                      <a:pt x="20430" y="15356"/>
                      <a:pt x="20640" y="14993"/>
                    </a:cubicBezTo>
                    <a:cubicBezTo>
                      <a:pt x="20328" y="15721"/>
                      <a:pt x="19946" y="16397"/>
                      <a:pt x="19503" y="17016"/>
                    </a:cubicBezTo>
                    <a:close/>
                    <a:moveTo>
                      <a:pt x="17327" y="19063"/>
                    </a:moveTo>
                    <a:cubicBezTo>
                      <a:pt x="17597" y="18615"/>
                      <a:pt x="17758" y="18104"/>
                      <a:pt x="17879" y="17560"/>
                    </a:cubicBezTo>
                    <a:cubicBezTo>
                      <a:pt x="18567" y="17169"/>
                      <a:pt x="19211" y="16705"/>
                      <a:pt x="19753" y="16152"/>
                    </a:cubicBezTo>
                    <a:cubicBezTo>
                      <a:pt x="19572" y="16738"/>
                      <a:pt x="19291" y="17289"/>
                      <a:pt x="18885" y="17776"/>
                    </a:cubicBezTo>
                    <a:lnTo>
                      <a:pt x="18887" y="17779"/>
                    </a:lnTo>
                    <a:cubicBezTo>
                      <a:pt x="18431" y="18277"/>
                      <a:pt x="17901" y="18702"/>
                      <a:pt x="17327" y="19063"/>
                    </a:cubicBezTo>
                    <a:close/>
                    <a:moveTo>
                      <a:pt x="16998" y="19509"/>
                    </a:moveTo>
                    <a:cubicBezTo>
                      <a:pt x="17072" y="19427"/>
                      <a:pt x="17140" y="19341"/>
                      <a:pt x="17202" y="19253"/>
                    </a:cubicBezTo>
                    <a:cubicBezTo>
                      <a:pt x="17455" y="19102"/>
                      <a:pt x="17700" y="18939"/>
                      <a:pt x="17935" y="18763"/>
                    </a:cubicBezTo>
                    <a:cubicBezTo>
                      <a:pt x="17636" y="19030"/>
                      <a:pt x="17323" y="19279"/>
                      <a:pt x="16998" y="19509"/>
                    </a:cubicBezTo>
                    <a:close/>
                    <a:moveTo>
                      <a:pt x="16454" y="19870"/>
                    </a:moveTo>
                    <a:cubicBezTo>
                      <a:pt x="15767" y="20297"/>
                      <a:pt x="15034" y="20644"/>
                      <a:pt x="14270" y="20906"/>
                    </a:cubicBezTo>
                    <a:cubicBezTo>
                      <a:pt x="14428" y="20760"/>
                      <a:pt x="14556" y="20569"/>
                      <a:pt x="14660" y="20356"/>
                    </a:cubicBezTo>
                    <a:cubicBezTo>
                      <a:pt x="15457" y="20112"/>
                      <a:pt x="16249" y="19793"/>
                      <a:pt x="16984" y="19379"/>
                    </a:cubicBezTo>
                    <a:cubicBezTo>
                      <a:pt x="16835" y="19558"/>
                      <a:pt x="16660" y="19722"/>
                      <a:pt x="16454" y="19870"/>
                    </a:cubicBezTo>
                    <a:close/>
                    <a:moveTo>
                      <a:pt x="13948" y="21011"/>
                    </a:moveTo>
                    <a:cubicBezTo>
                      <a:pt x="13164" y="21253"/>
                      <a:pt x="12351" y="21405"/>
                      <a:pt x="11525" y="21462"/>
                    </a:cubicBezTo>
                    <a:cubicBezTo>
                      <a:pt x="11554" y="21399"/>
                      <a:pt x="11584" y="21329"/>
                      <a:pt x="11603" y="21282"/>
                    </a:cubicBezTo>
                    <a:cubicBezTo>
                      <a:pt x="11623" y="21233"/>
                      <a:pt x="11627" y="21185"/>
                      <a:pt x="11633" y="21142"/>
                    </a:cubicBezTo>
                    <a:cubicBezTo>
                      <a:pt x="11643" y="21060"/>
                      <a:pt x="11655" y="20977"/>
                      <a:pt x="11667" y="20894"/>
                    </a:cubicBezTo>
                    <a:cubicBezTo>
                      <a:pt x="12000" y="20867"/>
                      <a:pt x="12327" y="20827"/>
                      <a:pt x="12593" y="20804"/>
                    </a:cubicBezTo>
                    <a:cubicBezTo>
                      <a:pt x="13236" y="20746"/>
                      <a:pt x="13912" y="20579"/>
                      <a:pt x="14532" y="20395"/>
                    </a:cubicBezTo>
                    <a:cubicBezTo>
                      <a:pt x="14382" y="20673"/>
                      <a:pt x="14190" y="20899"/>
                      <a:pt x="13948" y="21011"/>
                    </a:cubicBezTo>
                    <a:close/>
                    <a:moveTo>
                      <a:pt x="11414" y="21469"/>
                    </a:moveTo>
                    <a:cubicBezTo>
                      <a:pt x="11209" y="21481"/>
                      <a:pt x="11002" y="21487"/>
                      <a:pt x="10795" y="21487"/>
                    </a:cubicBezTo>
                    <a:cubicBezTo>
                      <a:pt x="10201" y="21487"/>
                      <a:pt x="9602" y="21437"/>
                      <a:pt x="9005" y="21335"/>
                    </a:cubicBezTo>
                    <a:cubicBezTo>
                      <a:pt x="8953" y="21303"/>
                      <a:pt x="8882" y="21225"/>
                      <a:pt x="8821" y="21174"/>
                    </a:cubicBezTo>
                    <a:cubicBezTo>
                      <a:pt x="8731" y="21104"/>
                      <a:pt x="8667" y="20920"/>
                      <a:pt x="8622" y="20797"/>
                    </a:cubicBezTo>
                    <a:cubicBezTo>
                      <a:pt x="8616" y="20780"/>
                      <a:pt x="8610" y="20763"/>
                      <a:pt x="8604" y="20747"/>
                    </a:cubicBezTo>
                    <a:cubicBezTo>
                      <a:pt x="8642" y="20752"/>
                      <a:pt x="8679" y="20758"/>
                      <a:pt x="8717" y="20763"/>
                    </a:cubicBezTo>
                    <a:cubicBezTo>
                      <a:pt x="9470" y="20868"/>
                      <a:pt x="10037" y="20890"/>
                      <a:pt x="10845" y="20922"/>
                    </a:cubicBezTo>
                    <a:cubicBezTo>
                      <a:pt x="10902" y="20924"/>
                      <a:pt x="10961" y="20925"/>
                      <a:pt x="11020" y="20925"/>
                    </a:cubicBezTo>
                    <a:cubicBezTo>
                      <a:pt x="11197" y="20925"/>
                      <a:pt x="11383" y="20916"/>
                      <a:pt x="11568" y="20902"/>
                    </a:cubicBezTo>
                    <a:cubicBezTo>
                      <a:pt x="11557" y="20978"/>
                      <a:pt x="11547" y="21054"/>
                      <a:pt x="11537" y="21130"/>
                    </a:cubicBezTo>
                    <a:cubicBezTo>
                      <a:pt x="11532" y="21174"/>
                      <a:pt x="11527" y="21214"/>
                      <a:pt x="11514" y="21246"/>
                    </a:cubicBezTo>
                    <a:cubicBezTo>
                      <a:pt x="11491" y="21303"/>
                      <a:pt x="11447" y="21402"/>
                      <a:pt x="11414" y="21469"/>
                    </a:cubicBezTo>
                    <a:close/>
                    <a:moveTo>
                      <a:pt x="6642" y="20644"/>
                    </a:moveTo>
                    <a:cubicBezTo>
                      <a:pt x="6587" y="20621"/>
                      <a:pt x="6533" y="20597"/>
                      <a:pt x="6479" y="20574"/>
                    </a:cubicBezTo>
                    <a:cubicBezTo>
                      <a:pt x="6360" y="20505"/>
                      <a:pt x="6253" y="20399"/>
                      <a:pt x="6143" y="20303"/>
                    </a:cubicBezTo>
                    <a:cubicBezTo>
                      <a:pt x="6046" y="20218"/>
                      <a:pt x="5957" y="20119"/>
                      <a:pt x="5875" y="20011"/>
                    </a:cubicBezTo>
                    <a:cubicBezTo>
                      <a:pt x="6723" y="20354"/>
                      <a:pt x="7614" y="20591"/>
                      <a:pt x="8496" y="20730"/>
                    </a:cubicBezTo>
                    <a:cubicBezTo>
                      <a:pt x="8507" y="20764"/>
                      <a:pt x="8519" y="20798"/>
                      <a:pt x="8532" y="20831"/>
                    </a:cubicBezTo>
                    <a:cubicBezTo>
                      <a:pt x="8579" y="20951"/>
                      <a:pt x="8636" y="21145"/>
                      <a:pt x="8760" y="21249"/>
                    </a:cubicBezTo>
                    <a:cubicBezTo>
                      <a:pt x="8777" y="21263"/>
                      <a:pt x="8796" y="21281"/>
                      <a:pt x="8817" y="21301"/>
                    </a:cubicBezTo>
                    <a:cubicBezTo>
                      <a:pt x="8085" y="21162"/>
                      <a:pt x="7356" y="20945"/>
                      <a:pt x="6642" y="20644"/>
                    </a:cubicBezTo>
                    <a:close/>
                    <a:moveTo>
                      <a:pt x="3955" y="19014"/>
                    </a:moveTo>
                    <a:lnTo>
                      <a:pt x="3955" y="19013"/>
                    </a:lnTo>
                    <a:lnTo>
                      <a:pt x="3955" y="19013"/>
                    </a:lnTo>
                    <a:cubicBezTo>
                      <a:pt x="3911" y="18974"/>
                      <a:pt x="3869" y="18934"/>
                      <a:pt x="3828" y="18893"/>
                    </a:cubicBezTo>
                    <a:cubicBezTo>
                      <a:pt x="4407" y="19312"/>
                      <a:pt x="5043" y="19660"/>
                      <a:pt x="5708" y="19942"/>
                    </a:cubicBezTo>
                    <a:cubicBezTo>
                      <a:pt x="5816" y="20105"/>
                      <a:pt x="5939" y="20253"/>
                      <a:pt x="6080" y="20375"/>
                    </a:cubicBezTo>
                    <a:cubicBezTo>
                      <a:pt x="6091" y="20384"/>
                      <a:pt x="6101" y="20394"/>
                      <a:pt x="6112" y="20404"/>
                    </a:cubicBezTo>
                    <a:cubicBezTo>
                      <a:pt x="5324" y="20021"/>
                      <a:pt x="4603" y="19552"/>
                      <a:pt x="3955" y="19014"/>
                    </a:cubicBezTo>
                    <a:close/>
                    <a:moveTo>
                      <a:pt x="2790" y="16951"/>
                    </a:moveTo>
                    <a:cubicBezTo>
                      <a:pt x="2787" y="16942"/>
                      <a:pt x="2785" y="16932"/>
                      <a:pt x="2782" y="16922"/>
                    </a:cubicBezTo>
                    <a:cubicBezTo>
                      <a:pt x="3487" y="17456"/>
                      <a:pt x="4283" y="17890"/>
                      <a:pt x="5111" y="18236"/>
                    </a:cubicBezTo>
                    <a:cubicBezTo>
                      <a:pt x="5183" y="18739"/>
                      <a:pt x="5342" y="19321"/>
                      <a:pt x="5619" y="19798"/>
                    </a:cubicBezTo>
                    <a:cubicBezTo>
                      <a:pt x="4862" y="19466"/>
                      <a:pt x="4147" y="19046"/>
                      <a:pt x="3515" y="18532"/>
                    </a:cubicBezTo>
                    <a:cubicBezTo>
                      <a:pt x="3169" y="18070"/>
                      <a:pt x="2945" y="17529"/>
                      <a:pt x="2790" y="16951"/>
                    </a:cubicBezTo>
                    <a:close/>
                    <a:moveTo>
                      <a:pt x="2404" y="17415"/>
                    </a:moveTo>
                    <a:lnTo>
                      <a:pt x="2399" y="17419"/>
                    </a:lnTo>
                    <a:cubicBezTo>
                      <a:pt x="2146" y="17097"/>
                      <a:pt x="1912" y="16748"/>
                      <a:pt x="1698" y="16401"/>
                    </a:cubicBezTo>
                    <a:lnTo>
                      <a:pt x="1705" y="16384"/>
                    </a:lnTo>
                    <a:lnTo>
                      <a:pt x="1705" y="16384"/>
                    </a:lnTo>
                    <a:cubicBezTo>
                      <a:pt x="1501" y="16066"/>
                      <a:pt x="1342" y="15693"/>
                      <a:pt x="1222" y="15321"/>
                    </a:cubicBezTo>
                    <a:cubicBezTo>
                      <a:pt x="1620" y="15885"/>
                      <a:pt x="2109" y="16386"/>
                      <a:pt x="2657" y="16818"/>
                    </a:cubicBezTo>
                    <a:cubicBezTo>
                      <a:pt x="2670" y="16869"/>
                      <a:pt x="2683" y="16923"/>
                      <a:pt x="2697" y="16973"/>
                    </a:cubicBezTo>
                    <a:cubicBezTo>
                      <a:pt x="2822" y="17441"/>
                      <a:pt x="2994" y="17891"/>
                      <a:pt x="3239" y="18294"/>
                    </a:cubicBezTo>
                    <a:cubicBezTo>
                      <a:pt x="2937" y="18024"/>
                      <a:pt x="2656" y="17733"/>
                      <a:pt x="2404" y="17415"/>
                    </a:cubicBezTo>
                    <a:close/>
                    <a:moveTo>
                      <a:pt x="1065" y="14737"/>
                    </a:moveTo>
                    <a:cubicBezTo>
                      <a:pt x="1047" y="14571"/>
                      <a:pt x="1020" y="14392"/>
                      <a:pt x="980" y="14240"/>
                    </a:cubicBezTo>
                    <a:cubicBezTo>
                      <a:pt x="940" y="13937"/>
                      <a:pt x="921" y="13630"/>
                      <a:pt x="921" y="13321"/>
                    </a:cubicBezTo>
                    <a:cubicBezTo>
                      <a:pt x="921" y="13136"/>
                      <a:pt x="928" y="12950"/>
                      <a:pt x="941" y="12765"/>
                    </a:cubicBezTo>
                    <a:cubicBezTo>
                      <a:pt x="1356" y="13365"/>
                      <a:pt x="1885" y="13888"/>
                      <a:pt x="2482" y="14337"/>
                    </a:cubicBezTo>
                    <a:cubicBezTo>
                      <a:pt x="2469" y="14510"/>
                      <a:pt x="2466" y="14683"/>
                      <a:pt x="2466" y="14856"/>
                    </a:cubicBezTo>
                    <a:cubicBezTo>
                      <a:pt x="2466" y="14977"/>
                      <a:pt x="2467" y="15098"/>
                      <a:pt x="2467" y="15219"/>
                    </a:cubicBezTo>
                    <a:cubicBezTo>
                      <a:pt x="2467" y="15261"/>
                      <a:pt x="2467" y="15304"/>
                      <a:pt x="2466" y="15347"/>
                    </a:cubicBezTo>
                    <a:cubicBezTo>
                      <a:pt x="2466" y="15351"/>
                      <a:pt x="2466" y="15355"/>
                      <a:pt x="2466" y="15358"/>
                    </a:cubicBezTo>
                    <a:cubicBezTo>
                      <a:pt x="2466" y="15396"/>
                      <a:pt x="2468" y="15433"/>
                      <a:pt x="2472" y="15470"/>
                    </a:cubicBezTo>
                    <a:cubicBezTo>
                      <a:pt x="2495" y="15733"/>
                      <a:pt x="2521" y="15996"/>
                      <a:pt x="2549" y="16259"/>
                    </a:cubicBezTo>
                    <a:cubicBezTo>
                      <a:pt x="2563" y="16397"/>
                      <a:pt x="2589" y="16535"/>
                      <a:pt x="2620" y="16672"/>
                    </a:cubicBezTo>
                    <a:cubicBezTo>
                      <a:pt x="2039" y="16200"/>
                      <a:pt x="1530" y="15655"/>
                      <a:pt x="1133" y="15029"/>
                    </a:cubicBezTo>
                    <a:cubicBezTo>
                      <a:pt x="1107" y="14933"/>
                      <a:pt x="1085" y="14835"/>
                      <a:pt x="1065" y="14737"/>
                    </a:cubicBezTo>
                    <a:close/>
                    <a:moveTo>
                      <a:pt x="1052" y="15131"/>
                    </a:moveTo>
                    <a:cubicBezTo>
                      <a:pt x="1050" y="15122"/>
                      <a:pt x="1057" y="15132"/>
                      <a:pt x="1065" y="15146"/>
                    </a:cubicBezTo>
                    <a:cubicBezTo>
                      <a:pt x="1078" y="15191"/>
                      <a:pt x="1091" y="15235"/>
                      <a:pt x="1104" y="15278"/>
                    </a:cubicBezTo>
                    <a:cubicBezTo>
                      <a:pt x="1085" y="15230"/>
                      <a:pt x="1059" y="15183"/>
                      <a:pt x="1052" y="15131"/>
                    </a:cubicBezTo>
                    <a:close/>
                    <a:moveTo>
                      <a:pt x="1103" y="15288"/>
                    </a:moveTo>
                    <a:cubicBezTo>
                      <a:pt x="1102" y="15285"/>
                      <a:pt x="1107" y="15293"/>
                      <a:pt x="1110" y="15297"/>
                    </a:cubicBezTo>
                    <a:cubicBezTo>
                      <a:pt x="1112" y="15305"/>
                      <a:pt x="1115" y="15312"/>
                      <a:pt x="1117" y="15320"/>
                    </a:cubicBezTo>
                    <a:cubicBezTo>
                      <a:pt x="1113" y="15309"/>
                      <a:pt x="1108" y="15298"/>
                      <a:pt x="1103" y="15288"/>
                    </a:cubicBezTo>
                    <a:close/>
                    <a:moveTo>
                      <a:pt x="388" y="11486"/>
                    </a:moveTo>
                    <a:cubicBezTo>
                      <a:pt x="295" y="11224"/>
                      <a:pt x="245" y="10975"/>
                      <a:pt x="216" y="10717"/>
                    </a:cubicBezTo>
                    <a:cubicBezTo>
                      <a:pt x="302" y="9945"/>
                      <a:pt x="507" y="9196"/>
                      <a:pt x="807" y="8481"/>
                    </a:cubicBezTo>
                    <a:cubicBezTo>
                      <a:pt x="884" y="8835"/>
                      <a:pt x="1079" y="9220"/>
                      <a:pt x="1252" y="9506"/>
                    </a:cubicBezTo>
                    <a:cubicBezTo>
                      <a:pt x="1327" y="9631"/>
                      <a:pt x="1409" y="9752"/>
                      <a:pt x="1495" y="9869"/>
                    </a:cubicBezTo>
                    <a:cubicBezTo>
                      <a:pt x="1487" y="9891"/>
                      <a:pt x="1479" y="9912"/>
                      <a:pt x="1471" y="9933"/>
                    </a:cubicBezTo>
                    <a:cubicBezTo>
                      <a:pt x="1175" y="10735"/>
                      <a:pt x="957" y="11602"/>
                      <a:pt x="868" y="12478"/>
                    </a:cubicBezTo>
                    <a:cubicBezTo>
                      <a:pt x="675" y="12168"/>
                      <a:pt x="513" y="11837"/>
                      <a:pt x="388" y="11486"/>
                    </a:cubicBezTo>
                    <a:close/>
                    <a:moveTo>
                      <a:pt x="852" y="13964"/>
                    </a:moveTo>
                    <a:cubicBezTo>
                      <a:pt x="839" y="13952"/>
                      <a:pt x="826" y="13940"/>
                      <a:pt x="817" y="13924"/>
                    </a:cubicBezTo>
                    <a:cubicBezTo>
                      <a:pt x="695" y="13715"/>
                      <a:pt x="661" y="13458"/>
                      <a:pt x="534" y="13255"/>
                    </a:cubicBezTo>
                    <a:cubicBezTo>
                      <a:pt x="501" y="13202"/>
                      <a:pt x="453" y="13157"/>
                      <a:pt x="426" y="13101"/>
                    </a:cubicBezTo>
                    <a:cubicBezTo>
                      <a:pt x="380" y="13005"/>
                      <a:pt x="350" y="12902"/>
                      <a:pt x="316" y="12801"/>
                    </a:cubicBezTo>
                    <a:cubicBezTo>
                      <a:pt x="309" y="12780"/>
                      <a:pt x="311" y="12758"/>
                      <a:pt x="305" y="12737"/>
                    </a:cubicBezTo>
                    <a:cubicBezTo>
                      <a:pt x="276" y="12655"/>
                      <a:pt x="257" y="12591"/>
                      <a:pt x="242" y="12532"/>
                    </a:cubicBezTo>
                    <a:cubicBezTo>
                      <a:pt x="238" y="12513"/>
                      <a:pt x="235" y="12494"/>
                      <a:pt x="232" y="12475"/>
                    </a:cubicBezTo>
                    <a:cubicBezTo>
                      <a:pt x="190" y="12158"/>
                      <a:pt x="170" y="11844"/>
                      <a:pt x="170" y="11534"/>
                    </a:cubicBezTo>
                    <a:cubicBezTo>
                      <a:pt x="170" y="11393"/>
                      <a:pt x="174" y="11253"/>
                      <a:pt x="182" y="11113"/>
                    </a:cubicBezTo>
                    <a:cubicBezTo>
                      <a:pt x="211" y="11246"/>
                      <a:pt x="248" y="11381"/>
                      <a:pt x="297" y="11519"/>
                    </a:cubicBezTo>
                    <a:cubicBezTo>
                      <a:pt x="440" y="11917"/>
                      <a:pt x="628" y="12288"/>
                      <a:pt x="854" y="12635"/>
                    </a:cubicBezTo>
                    <a:cubicBezTo>
                      <a:pt x="835" y="12863"/>
                      <a:pt x="824" y="13092"/>
                      <a:pt x="824" y="13321"/>
                    </a:cubicBezTo>
                    <a:cubicBezTo>
                      <a:pt x="824" y="13536"/>
                      <a:pt x="834" y="13751"/>
                      <a:pt x="852" y="13964"/>
                    </a:cubicBezTo>
                    <a:close/>
                    <a:moveTo>
                      <a:pt x="153" y="9703"/>
                    </a:moveTo>
                    <a:cubicBezTo>
                      <a:pt x="243" y="8820"/>
                      <a:pt x="447" y="7936"/>
                      <a:pt x="770" y="7068"/>
                    </a:cubicBezTo>
                    <a:cubicBezTo>
                      <a:pt x="757" y="7164"/>
                      <a:pt x="745" y="7266"/>
                      <a:pt x="731" y="7379"/>
                    </a:cubicBezTo>
                    <a:cubicBezTo>
                      <a:pt x="722" y="7452"/>
                      <a:pt x="718" y="7528"/>
                      <a:pt x="718" y="7605"/>
                    </a:cubicBezTo>
                    <a:cubicBezTo>
                      <a:pt x="718" y="7847"/>
                      <a:pt x="754" y="8097"/>
                      <a:pt x="779" y="8302"/>
                    </a:cubicBezTo>
                    <a:cubicBezTo>
                      <a:pt x="501" y="8934"/>
                      <a:pt x="296" y="9594"/>
                      <a:pt x="181" y="10273"/>
                    </a:cubicBezTo>
                    <a:cubicBezTo>
                      <a:pt x="172" y="10094"/>
                      <a:pt x="165" y="9906"/>
                      <a:pt x="155" y="9703"/>
                    </a:cubicBezTo>
                    <a:cubicBezTo>
                      <a:pt x="155" y="9703"/>
                      <a:pt x="153" y="9703"/>
                      <a:pt x="153" y="9703"/>
                    </a:cubicBezTo>
                    <a:close/>
                    <a:moveTo>
                      <a:pt x="827" y="7391"/>
                    </a:moveTo>
                    <a:cubicBezTo>
                      <a:pt x="862" y="7112"/>
                      <a:pt x="880" y="6913"/>
                      <a:pt x="941" y="6695"/>
                    </a:cubicBezTo>
                    <a:cubicBezTo>
                      <a:pt x="1266" y="5826"/>
                      <a:pt x="1751" y="5082"/>
                      <a:pt x="2361" y="4443"/>
                    </a:cubicBezTo>
                    <a:cubicBezTo>
                      <a:pt x="2301" y="4602"/>
                      <a:pt x="2251" y="4778"/>
                      <a:pt x="2250" y="4943"/>
                    </a:cubicBezTo>
                    <a:cubicBezTo>
                      <a:pt x="2250" y="4950"/>
                      <a:pt x="2250" y="4957"/>
                      <a:pt x="2251" y="4964"/>
                    </a:cubicBezTo>
                    <a:cubicBezTo>
                      <a:pt x="2262" y="5393"/>
                      <a:pt x="2241" y="5522"/>
                      <a:pt x="2327" y="5823"/>
                    </a:cubicBezTo>
                    <a:cubicBezTo>
                      <a:pt x="1740" y="6535"/>
                      <a:pt x="1237" y="7310"/>
                      <a:pt x="855" y="8132"/>
                    </a:cubicBezTo>
                    <a:cubicBezTo>
                      <a:pt x="835" y="7964"/>
                      <a:pt x="814" y="7780"/>
                      <a:pt x="814" y="7605"/>
                    </a:cubicBezTo>
                    <a:cubicBezTo>
                      <a:pt x="814" y="7531"/>
                      <a:pt x="818" y="7459"/>
                      <a:pt x="827" y="7391"/>
                    </a:cubicBezTo>
                    <a:close/>
                    <a:moveTo>
                      <a:pt x="2620" y="3894"/>
                    </a:moveTo>
                    <a:cubicBezTo>
                      <a:pt x="2561" y="3996"/>
                      <a:pt x="2507" y="4100"/>
                      <a:pt x="2459" y="4207"/>
                    </a:cubicBezTo>
                    <a:cubicBezTo>
                      <a:pt x="2303" y="4359"/>
                      <a:pt x="2155" y="4518"/>
                      <a:pt x="2015" y="4683"/>
                    </a:cubicBezTo>
                    <a:cubicBezTo>
                      <a:pt x="2205" y="4409"/>
                      <a:pt x="2407" y="4146"/>
                      <a:pt x="2620" y="3894"/>
                    </a:cubicBezTo>
                    <a:close/>
                    <a:moveTo>
                      <a:pt x="3072" y="3417"/>
                    </a:moveTo>
                    <a:cubicBezTo>
                      <a:pt x="3078" y="3412"/>
                      <a:pt x="3084" y="3406"/>
                      <a:pt x="3090" y="3401"/>
                    </a:cubicBezTo>
                    <a:cubicBezTo>
                      <a:pt x="3083" y="3408"/>
                      <a:pt x="3070" y="3429"/>
                      <a:pt x="3078" y="3425"/>
                    </a:cubicBezTo>
                    <a:cubicBezTo>
                      <a:pt x="3111" y="3405"/>
                      <a:pt x="3139" y="3379"/>
                      <a:pt x="3169" y="3354"/>
                    </a:cubicBezTo>
                    <a:cubicBezTo>
                      <a:pt x="3192" y="3334"/>
                      <a:pt x="3254" y="3268"/>
                      <a:pt x="3235" y="3291"/>
                    </a:cubicBezTo>
                    <a:cubicBezTo>
                      <a:pt x="3180" y="3357"/>
                      <a:pt x="3005" y="3547"/>
                      <a:pt x="3068" y="3489"/>
                    </a:cubicBezTo>
                    <a:cubicBezTo>
                      <a:pt x="3141" y="3422"/>
                      <a:pt x="3215" y="3355"/>
                      <a:pt x="3280" y="3281"/>
                    </a:cubicBezTo>
                    <a:cubicBezTo>
                      <a:pt x="3307" y="3251"/>
                      <a:pt x="3160" y="3385"/>
                      <a:pt x="3186" y="3354"/>
                    </a:cubicBezTo>
                    <a:cubicBezTo>
                      <a:pt x="3235" y="3293"/>
                      <a:pt x="3300" y="3247"/>
                      <a:pt x="3354" y="3190"/>
                    </a:cubicBezTo>
                    <a:cubicBezTo>
                      <a:pt x="3373" y="3170"/>
                      <a:pt x="3386" y="3144"/>
                      <a:pt x="3399" y="3118"/>
                    </a:cubicBezTo>
                    <a:cubicBezTo>
                      <a:pt x="3956" y="2626"/>
                      <a:pt x="4439" y="2289"/>
                      <a:pt x="4937" y="2043"/>
                    </a:cubicBezTo>
                    <a:cubicBezTo>
                      <a:pt x="4790" y="2232"/>
                      <a:pt x="4677" y="2442"/>
                      <a:pt x="4614" y="2676"/>
                    </a:cubicBezTo>
                    <a:cubicBezTo>
                      <a:pt x="3889" y="3054"/>
                      <a:pt x="3232" y="3496"/>
                      <a:pt x="2662" y="4015"/>
                    </a:cubicBezTo>
                    <a:cubicBezTo>
                      <a:pt x="2779" y="3804"/>
                      <a:pt x="2919" y="3603"/>
                      <a:pt x="3072" y="3417"/>
                    </a:cubicBezTo>
                    <a:close/>
                    <a:moveTo>
                      <a:pt x="3211" y="3288"/>
                    </a:moveTo>
                    <a:cubicBezTo>
                      <a:pt x="3187" y="3316"/>
                      <a:pt x="3158" y="3339"/>
                      <a:pt x="3130" y="3363"/>
                    </a:cubicBezTo>
                    <a:cubicBezTo>
                      <a:pt x="3157" y="3338"/>
                      <a:pt x="3184" y="3313"/>
                      <a:pt x="3211" y="3288"/>
                    </a:cubicBezTo>
                    <a:close/>
                    <a:moveTo>
                      <a:pt x="4985" y="1816"/>
                    </a:moveTo>
                    <a:cubicBezTo>
                      <a:pt x="5144" y="1713"/>
                      <a:pt x="5306" y="1615"/>
                      <a:pt x="5470" y="1521"/>
                    </a:cubicBezTo>
                    <a:cubicBezTo>
                      <a:pt x="5478" y="1517"/>
                      <a:pt x="5495" y="1508"/>
                      <a:pt x="5517" y="1496"/>
                    </a:cubicBezTo>
                    <a:cubicBezTo>
                      <a:pt x="5457" y="1540"/>
                      <a:pt x="5397" y="1585"/>
                      <a:pt x="5340" y="1632"/>
                    </a:cubicBezTo>
                    <a:cubicBezTo>
                      <a:pt x="5210" y="1697"/>
                      <a:pt x="5082" y="1765"/>
                      <a:pt x="4955" y="1835"/>
                    </a:cubicBezTo>
                    <a:cubicBezTo>
                      <a:pt x="4965" y="1829"/>
                      <a:pt x="4975" y="1822"/>
                      <a:pt x="4985" y="1816"/>
                    </a:cubicBezTo>
                    <a:close/>
                    <a:moveTo>
                      <a:pt x="5531" y="1485"/>
                    </a:moveTo>
                    <a:cubicBezTo>
                      <a:pt x="5528" y="1487"/>
                      <a:pt x="5526" y="1490"/>
                      <a:pt x="5523" y="1492"/>
                    </a:cubicBezTo>
                    <a:lnTo>
                      <a:pt x="5502" y="1502"/>
                    </a:lnTo>
                    <a:cubicBezTo>
                      <a:pt x="5512" y="1497"/>
                      <a:pt x="5521" y="1491"/>
                      <a:pt x="5531" y="1485"/>
                    </a:cubicBezTo>
                    <a:close/>
                    <a:moveTo>
                      <a:pt x="5715" y="1561"/>
                    </a:moveTo>
                    <a:cubicBezTo>
                      <a:pt x="5824" y="1511"/>
                      <a:pt x="5933" y="1464"/>
                      <a:pt x="6041" y="1420"/>
                    </a:cubicBezTo>
                    <a:cubicBezTo>
                      <a:pt x="6053" y="1417"/>
                      <a:pt x="6062" y="1413"/>
                      <a:pt x="6068" y="1409"/>
                    </a:cubicBezTo>
                    <a:cubicBezTo>
                      <a:pt x="6577" y="1202"/>
                      <a:pt x="7054" y="1062"/>
                      <a:pt x="7408" y="1025"/>
                    </a:cubicBezTo>
                    <a:cubicBezTo>
                      <a:pt x="7556" y="1009"/>
                      <a:pt x="7703" y="989"/>
                      <a:pt x="7848" y="972"/>
                    </a:cubicBezTo>
                    <a:cubicBezTo>
                      <a:pt x="7770" y="1043"/>
                      <a:pt x="7705" y="1118"/>
                      <a:pt x="7654" y="1197"/>
                    </a:cubicBezTo>
                    <a:cubicBezTo>
                      <a:pt x="7620" y="1203"/>
                      <a:pt x="7585" y="1209"/>
                      <a:pt x="7551" y="1215"/>
                    </a:cubicBezTo>
                    <a:cubicBezTo>
                      <a:pt x="7502" y="1224"/>
                      <a:pt x="7454" y="1232"/>
                      <a:pt x="7405" y="1241"/>
                    </a:cubicBezTo>
                    <a:cubicBezTo>
                      <a:pt x="7358" y="1229"/>
                      <a:pt x="7300" y="1241"/>
                      <a:pt x="7254" y="1268"/>
                    </a:cubicBezTo>
                    <a:cubicBezTo>
                      <a:pt x="6569" y="1393"/>
                      <a:pt x="6007" y="1518"/>
                      <a:pt x="5491" y="1704"/>
                    </a:cubicBezTo>
                    <a:cubicBezTo>
                      <a:pt x="5535" y="1673"/>
                      <a:pt x="5579" y="1641"/>
                      <a:pt x="5625" y="1612"/>
                    </a:cubicBezTo>
                    <a:cubicBezTo>
                      <a:pt x="5654" y="1594"/>
                      <a:pt x="5684" y="1577"/>
                      <a:pt x="5715" y="1561"/>
                    </a:cubicBezTo>
                    <a:close/>
                    <a:moveTo>
                      <a:pt x="6534" y="1026"/>
                    </a:moveTo>
                    <a:cubicBezTo>
                      <a:pt x="6508" y="1074"/>
                      <a:pt x="6482" y="1073"/>
                      <a:pt x="6456" y="1063"/>
                    </a:cubicBezTo>
                    <a:cubicBezTo>
                      <a:pt x="6482" y="1050"/>
                      <a:pt x="6508" y="1038"/>
                      <a:pt x="6534" y="1026"/>
                    </a:cubicBezTo>
                    <a:close/>
                    <a:moveTo>
                      <a:pt x="7640" y="836"/>
                    </a:moveTo>
                    <a:cubicBezTo>
                      <a:pt x="7655" y="784"/>
                      <a:pt x="7747" y="818"/>
                      <a:pt x="7796" y="797"/>
                    </a:cubicBezTo>
                    <a:cubicBezTo>
                      <a:pt x="7848" y="775"/>
                      <a:pt x="7885" y="695"/>
                      <a:pt x="7940" y="708"/>
                    </a:cubicBezTo>
                    <a:cubicBezTo>
                      <a:pt x="7988" y="718"/>
                      <a:pt x="7951" y="847"/>
                      <a:pt x="8000" y="843"/>
                    </a:cubicBezTo>
                    <a:cubicBezTo>
                      <a:pt x="8008" y="843"/>
                      <a:pt x="8014" y="840"/>
                      <a:pt x="8019" y="837"/>
                    </a:cubicBezTo>
                    <a:cubicBezTo>
                      <a:pt x="8008" y="844"/>
                      <a:pt x="7997" y="852"/>
                      <a:pt x="7986" y="860"/>
                    </a:cubicBezTo>
                    <a:cubicBezTo>
                      <a:pt x="7895" y="869"/>
                      <a:pt x="7803" y="880"/>
                      <a:pt x="7713" y="891"/>
                    </a:cubicBezTo>
                    <a:cubicBezTo>
                      <a:pt x="7673" y="878"/>
                      <a:pt x="7631" y="867"/>
                      <a:pt x="7640" y="836"/>
                    </a:cubicBezTo>
                    <a:close/>
                    <a:moveTo>
                      <a:pt x="8104" y="693"/>
                    </a:moveTo>
                    <a:cubicBezTo>
                      <a:pt x="8115" y="687"/>
                      <a:pt x="8126" y="682"/>
                      <a:pt x="8137" y="677"/>
                    </a:cubicBezTo>
                    <a:cubicBezTo>
                      <a:pt x="8189" y="675"/>
                      <a:pt x="8240" y="672"/>
                      <a:pt x="8291" y="672"/>
                    </a:cubicBezTo>
                    <a:cubicBezTo>
                      <a:pt x="8193" y="723"/>
                      <a:pt x="8103" y="778"/>
                      <a:pt x="8021" y="835"/>
                    </a:cubicBezTo>
                    <a:cubicBezTo>
                      <a:pt x="8059" y="808"/>
                      <a:pt x="8058" y="719"/>
                      <a:pt x="8104" y="693"/>
                    </a:cubicBezTo>
                    <a:close/>
                    <a:moveTo>
                      <a:pt x="9426" y="776"/>
                    </a:moveTo>
                    <a:cubicBezTo>
                      <a:pt x="9671" y="825"/>
                      <a:pt x="9913" y="879"/>
                      <a:pt x="10151" y="946"/>
                    </a:cubicBezTo>
                    <a:cubicBezTo>
                      <a:pt x="9396" y="854"/>
                      <a:pt x="9217" y="846"/>
                      <a:pt x="8385" y="839"/>
                    </a:cubicBezTo>
                    <a:cubicBezTo>
                      <a:pt x="8377" y="839"/>
                      <a:pt x="8369" y="839"/>
                      <a:pt x="8361" y="839"/>
                    </a:cubicBezTo>
                    <a:cubicBezTo>
                      <a:pt x="8301" y="839"/>
                      <a:pt x="8241" y="841"/>
                      <a:pt x="8182" y="845"/>
                    </a:cubicBezTo>
                    <a:cubicBezTo>
                      <a:pt x="8281" y="784"/>
                      <a:pt x="8392" y="726"/>
                      <a:pt x="8514" y="672"/>
                    </a:cubicBezTo>
                    <a:cubicBezTo>
                      <a:pt x="8812" y="680"/>
                      <a:pt x="9116" y="715"/>
                      <a:pt x="9426" y="776"/>
                    </a:cubicBezTo>
                    <a:close/>
                    <a:moveTo>
                      <a:pt x="8637" y="516"/>
                    </a:moveTo>
                    <a:cubicBezTo>
                      <a:pt x="8639" y="516"/>
                      <a:pt x="8640" y="516"/>
                      <a:pt x="8642" y="515"/>
                    </a:cubicBezTo>
                    <a:cubicBezTo>
                      <a:pt x="8638" y="517"/>
                      <a:pt x="8634" y="519"/>
                      <a:pt x="8631" y="520"/>
                    </a:cubicBezTo>
                    <a:cubicBezTo>
                      <a:pt x="8633" y="519"/>
                      <a:pt x="8635" y="517"/>
                      <a:pt x="8637" y="516"/>
                    </a:cubicBezTo>
                    <a:close/>
                    <a:moveTo>
                      <a:pt x="9098" y="469"/>
                    </a:moveTo>
                    <a:cubicBezTo>
                      <a:pt x="9377" y="510"/>
                      <a:pt x="9638" y="583"/>
                      <a:pt x="9937" y="708"/>
                    </a:cubicBezTo>
                    <a:cubicBezTo>
                      <a:pt x="10078" y="767"/>
                      <a:pt x="10215" y="833"/>
                      <a:pt x="10351" y="905"/>
                    </a:cubicBezTo>
                    <a:cubicBezTo>
                      <a:pt x="10349" y="904"/>
                      <a:pt x="10348" y="904"/>
                      <a:pt x="10346" y="903"/>
                    </a:cubicBezTo>
                    <a:cubicBezTo>
                      <a:pt x="10049" y="809"/>
                      <a:pt x="9748" y="742"/>
                      <a:pt x="9445" y="682"/>
                    </a:cubicBezTo>
                    <a:cubicBezTo>
                      <a:pt x="9202" y="634"/>
                      <a:pt x="8964" y="602"/>
                      <a:pt x="8728" y="586"/>
                    </a:cubicBezTo>
                    <a:cubicBezTo>
                      <a:pt x="8845" y="543"/>
                      <a:pt x="8968" y="504"/>
                      <a:pt x="9098" y="469"/>
                    </a:cubicBezTo>
                    <a:close/>
                    <a:moveTo>
                      <a:pt x="9357" y="291"/>
                    </a:moveTo>
                    <a:cubicBezTo>
                      <a:pt x="9378" y="286"/>
                      <a:pt x="9420" y="290"/>
                      <a:pt x="9448" y="289"/>
                    </a:cubicBezTo>
                    <a:cubicBezTo>
                      <a:pt x="9325" y="313"/>
                      <a:pt x="9206" y="340"/>
                      <a:pt x="9092" y="371"/>
                    </a:cubicBezTo>
                    <a:cubicBezTo>
                      <a:pt x="9079" y="369"/>
                      <a:pt x="9065" y="367"/>
                      <a:pt x="9052" y="366"/>
                    </a:cubicBezTo>
                    <a:cubicBezTo>
                      <a:pt x="9151" y="332"/>
                      <a:pt x="9255" y="314"/>
                      <a:pt x="9357" y="291"/>
                    </a:cubicBezTo>
                    <a:close/>
                    <a:moveTo>
                      <a:pt x="9351" y="287"/>
                    </a:moveTo>
                    <a:cubicBezTo>
                      <a:pt x="9387" y="265"/>
                      <a:pt x="9426" y="250"/>
                      <a:pt x="9466" y="236"/>
                    </a:cubicBezTo>
                    <a:cubicBezTo>
                      <a:pt x="9519" y="243"/>
                      <a:pt x="9573" y="250"/>
                      <a:pt x="9621" y="257"/>
                    </a:cubicBezTo>
                    <a:cubicBezTo>
                      <a:pt x="9570" y="266"/>
                      <a:pt x="9521" y="275"/>
                      <a:pt x="9472" y="284"/>
                    </a:cubicBezTo>
                    <a:cubicBezTo>
                      <a:pt x="9473" y="282"/>
                      <a:pt x="9472" y="280"/>
                      <a:pt x="9468" y="276"/>
                    </a:cubicBezTo>
                    <a:cubicBezTo>
                      <a:pt x="9437" y="252"/>
                      <a:pt x="9318" y="307"/>
                      <a:pt x="9351" y="287"/>
                    </a:cubicBezTo>
                    <a:close/>
                    <a:moveTo>
                      <a:pt x="10440" y="103"/>
                    </a:moveTo>
                    <a:cubicBezTo>
                      <a:pt x="10453" y="124"/>
                      <a:pt x="10467" y="147"/>
                      <a:pt x="10482" y="170"/>
                    </a:cubicBezTo>
                    <a:cubicBezTo>
                      <a:pt x="10267" y="179"/>
                      <a:pt x="10058" y="196"/>
                      <a:pt x="9857" y="222"/>
                    </a:cubicBezTo>
                    <a:cubicBezTo>
                      <a:pt x="9813" y="204"/>
                      <a:pt x="9769" y="189"/>
                      <a:pt x="9726" y="179"/>
                    </a:cubicBezTo>
                    <a:cubicBezTo>
                      <a:pt x="9730" y="175"/>
                      <a:pt x="9733" y="169"/>
                      <a:pt x="9729" y="169"/>
                    </a:cubicBezTo>
                    <a:cubicBezTo>
                      <a:pt x="9709" y="168"/>
                      <a:pt x="9690" y="168"/>
                      <a:pt x="9671" y="168"/>
                    </a:cubicBezTo>
                    <a:cubicBezTo>
                      <a:pt x="9658" y="166"/>
                      <a:pt x="9645" y="164"/>
                      <a:pt x="9631" y="161"/>
                    </a:cubicBezTo>
                    <a:cubicBezTo>
                      <a:pt x="9900" y="132"/>
                      <a:pt x="10169" y="112"/>
                      <a:pt x="10440" y="103"/>
                    </a:cubicBezTo>
                    <a:close/>
                    <a:moveTo>
                      <a:pt x="10589" y="355"/>
                    </a:moveTo>
                    <a:cubicBezTo>
                      <a:pt x="10591" y="360"/>
                      <a:pt x="10593" y="366"/>
                      <a:pt x="10596" y="371"/>
                    </a:cubicBezTo>
                    <a:cubicBezTo>
                      <a:pt x="10544" y="361"/>
                      <a:pt x="10484" y="366"/>
                      <a:pt x="10433" y="354"/>
                    </a:cubicBezTo>
                    <a:cubicBezTo>
                      <a:pt x="10458" y="376"/>
                      <a:pt x="10484" y="398"/>
                      <a:pt x="10510" y="419"/>
                    </a:cubicBezTo>
                    <a:cubicBezTo>
                      <a:pt x="10529" y="402"/>
                      <a:pt x="10574" y="407"/>
                      <a:pt x="10612" y="412"/>
                    </a:cubicBezTo>
                    <a:cubicBezTo>
                      <a:pt x="10666" y="558"/>
                      <a:pt x="10696" y="763"/>
                      <a:pt x="10722" y="944"/>
                    </a:cubicBezTo>
                    <a:cubicBezTo>
                      <a:pt x="10631" y="839"/>
                      <a:pt x="10537" y="738"/>
                      <a:pt x="10436" y="642"/>
                    </a:cubicBezTo>
                    <a:cubicBezTo>
                      <a:pt x="10323" y="536"/>
                      <a:pt x="10170" y="401"/>
                      <a:pt x="10007" y="302"/>
                    </a:cubicBezTo>
                    <a:cubicBezTo>
                      <a:pt x="10180" y="283"/>
                      <a:pt x="10358" y="271"/>
                      <a:pt x="10540" y="265"/>
                    </a:cubicBezTo>
                    <a:cubicBezTo>
                      <a:pt x="10559" y="297"/>
                      <a:pt x="10577" y="328"/>
                      <a:pt x="10589" y="355"/>
                    </a:cubicBezTo>
                    <a:close/>
                    <a:moveTo>
                      <a:pt x="10805" y="97"/>
                    </a:moveTo>
                    <a:cubicBezTo>
                      <a:pt x="11026" y="97"/>
                      <a:pt x="11248" y="104"/>
                      <a:pt x="11471" y="118"/>
                    </a:cubicBezTo>
                    <a:cubicBezTo>
                      <a:pt x="11428" y="141"/>
                      <a:pt x="11385" y="164"/>
                      <a:pt x="11347" y="186"/>
                    </a:cubicBezTo>
                    <a:cubicBezTo>
                      <a:pt x="11163" y="172"/>
                      <a:pt x="10975" y="164"/>
                      <a:pt x="10782" y="164"/>
                    </a:cubicBezTo>
                    <a:cubicBezTo>
                      <a:pt x="10719" y="164"/>
                      <a:pt x="10656" y="165"/>
                      <a:pt x="10593" y="166"/>
                    </a:cubicBezTo>
                    <a:cubicBezTo>
                      <a:pt x="10579" y="144"/>
                      <a:pt x="10565" y="121"/>
                      <a:pt x="10552" y="100"/>
                    </a:cubicBezTo>
                    <a:cubicBezTo>
                      <a:pt x="10636" y="98"/>
                      <a:pt x="10720" y="97"/>
                      <a:pt x="10805" y="97"/>
                    </a:cubicBezTo>
                    <a:close/>
                    <a:moveTo>
                      <a:pt x="11664" y="132"/>
                    </a:moveTo>
                    <a:cubicBezTo>
                      <a:pt x="11934" y="154"/>
                      <a:pt x="12203" y="186"/>
                      <a:pt x="12473" y="229"/>
                    </a:cubicBezTo>
                    <a:cubicBezTo>
                      <a:pt x="12370" y="241"/>
                      <a:pt x="12269" y="254"/>
                      <a:pt x="12165" y="262"/>
                    </a:cubicBezTo>
                    <a:cubicBezTo>
                      <a:pt x="12134" y="264"/>
                      <a:pt x="12101" y="271"/>
                      <a:pt x="12067" y="279"/>
                    </a:cubicBezTo>
                    <a:cubicBezTo>
                      <a:pt x="11892" y="246"/>
                      <a:pt x="11710" y="220"/>
                      <a:pt x="11521" y="201"/>
                    </a:cubicBezTo>
                    <a:cubicBezTo>
                      <a:pt x="11571" y="176"/>
                      <a:pt x="11620" y="152"/>
                      <a:pt x="11664" y="132"/>
                    </a:cubicBezTo>
                    <a:close/>
                    <a:moveTo>
                      <a:pt x="13477" y="439"/>
                    </a:moveTo>
                    <a:cubicBezTo>
                      <a:pt x="13389" y="433"/>
                      <a:pt x="13301" y="430"/>
                      <a:pt x="13214" y="430"/>
                    </a:cubicBezTo>
                    <a:cubicBezTo>
                      <a:pt x="13061" y="430"/>
                      <a:pt x="12908" y="439"/>
                      <a:pt x="12754" y="455"/>
                    </a:cubicBezTo>
                    <a:cubicBezTo>
                      <a:pt x="12627" y="413"/>
                      <a:pt x="12493" y="374"/>
                      <a:pt x="12353" y="340"/>
                    </a:cubicBezTo>
                    <a:cubicBezTo>
                      <a:pt x="12513" y="322"/>
                      <a:pt x="12669" y="300"/>
                      <a:pt x="12829" y="294"/>
                    </a:cubicBezTo>
                    <a:lnTo>
                      <a:pt x="12829" y="292"/>
                    </a:lnTo>
                    <a:cubicBezTo>
                      <a:pt x="13046" y="334"/>
                      <a:pt x="13261" y="383"/>
                      <a:pt x="13477" y="439"/>
                    </a:cubicBezTo>
                    <a:close/>
                    <a:moveTo>
                      <a:pt x="13712" y="596"/>
                    </a:moveTo>
                    <a:cubicBezTo>
                      <a:pt x="13765" y="640"/>
                      <a:pt x="14094" y="708"/>
                      <a:pt x="14137" y="721"/>
                    </a:cubicBezTo>
                    <a:cubicBezTo>
                      <a:pt x="14208" y="742"/>
                      <a:pt x="14277" y="769"/>
                      <a:pt x="14343" y="802"/>
                    </a:cubicBezTo>
                    <a:cubicBezTo>
                      <a:pt x="14315" y="797"/>
                      <a:pt x="14286" y="791"/>
                      <a:pt x="14258" y="786"/>
                    </a:cubicBezTo>
                    <a:cubicBezTo>
                      <a:pt x="14209" y="763"/>
                      <a:pt x="14162" y="734"/>
                      <a:pt x="14111" y="715"/>
                    </a:cubicBezTo>
                    <a:cubicBezTo>
                      <a:pt x="14098" y="710"/>
                      <a:pt x="14084" y="720"/>
                      <a:pt x="14070" y="717"/>
                    </a:cubicBezTo>
                    <a:cubicBezTo>
                      <a:pt x="14012" y="707"/>
                      <a:pt x="13956" y="688"/>
                      <a:pt x="13898" y="676"/>
                    </a:cubicBezTo>
                    <a:cubicBezTo>
                      <a:pt x="13887" y="674"/>
                      <a:pt x="13859" y="667"/>
                      <a:pt x="13866" y="675"/>
                    </a:cubicBezTo>
                    <a:cubicBezTo>
                      <a:pt x="13885" y="700"/>
                      <a:pt x="13913" y="715"/>
                      <a:pt x="13938" y="735"/>
                    </a:cubicBezTo>
                    <a:cubicBezTo>
                      <a:pt x="13926" y="734"/>
                      <a:pt x="13915" y="733"/>
                      <a:pt x="13904" y="732"/>
                    </a:cubicBezTo>
                    <a:cubicBezTo>
                      <a:pt x="13855" y="711"/>
                      <a:pt x="13807" y="688"/>
                      <a:pt x="13757" y="669"/>
                    </a:cubicBezTo>
                    <a:cubicBezTo>
                      <a:pt x="13731" y="659"/>
                      <a:pt x="13655" y="633"/>
                      <a:pt x="13678" y="648"/>
                    </a:cubicBezTo>
                    <a:cubicBezTo>
                      <a:pt x="13717" y="672"/>
                      <a:pt x="13766" y="677"/>
                      <a:pt x="13806" y="700"/>
                    </a:cubicBezTo>
                    <a:cubicBezTo>
                      <a:pt x="13817" y="707"/>
                      <a:pt x="13825" y="718"/>
                      <a:pt x="13833" y="728"/>
                    </a:cubicBezTo>
                    <a:cubicBezTo>
                      <a:pt x="13821" y="728"/>
                      <a:pt x="13809" y="727"/>
                      <a:pt x="13797" y="727"/>
                    </a:cubicBezTo>
                    <a:cubicBezTo>
                      <a:pt x="13793" y="727"/>
                      <a:pt x="13788" y="727"/>
                      <a:pt x="13783" y="727"/>
                    </a:cubicBezTo>
                    <a:cubicBezTo>
                      <a:pt x="13776" y="727"/>
                      <a:pt x="13768" y="727"/>
                      <a:pt x="13761" y="728"/>
                    </a:cubicBezTo>
                    <a:cubicBezTo>
                      <a:pt x="13721" y="703"/>
                      <a:pt x="13683" y="675"/>
                      <a:pt x="13639" y="663"/>
                    </a:cubicBezTo>
                    <a:cubicBezTo>
                      <a:pt x="13596" y="652"/>
                      <a:pt x="13498" y="628"/>
                      <a:pt x="13507" y="671"/>
                    </a:cubicBezTo>
                    <a:cubicBezTo>
                      <a:pt x="13512" y="696"/>
                      <a:pt x="13524" y="715"/>
                      <a:pt x="13538" y="731"/>
                    </a:cubicBezTo>
                    <a:cubicBezTo>
                      <a:pt x="13486" y="731"/>
                      <a:pt x="13435" y="732"/>
                      <a:pt x="13384" y="733"/>
                    </a:cubicBezTo>
                    <a:cubicBezTo>
                      <a:pt x="13288" y="677"/>
                      <a:pt x="13183" y="624"/>
                      <a:pt x="13071" y="575"/>
                    </a:cubicBezTo>
                    <a:cubicBezTo>
                      <a:pt x="13039" y="561"/>
                      <a:pt x="13005" y="548"/>
                      <a:pt x="12972" y="534"/>
                    </a:cubicBezTo>
                    <a:cubicBezTo>
                      <a:pt x="13052" y="530"/>
                      <a:pt x="13133" y="526"/>
                      <a:pt x="13214" y="526"/>
                    </a:cubicBezTo>
                    <a:cubicBezTo>
                      <a:pt x="13398" y="526"/>
                      <a:pt x="13582" y="540"/>
                      <a:pt x="13767" y="567"/>
                    </a:cubicBezTo>
                    <a:cubicBezTo>
                      <a:pt x="13737" y="570"/>
                      <a:pt x="13696" y="582"/>
                      <a:pt x="13712" y="596"/>
                    </a:cubicBezTo>
                    <a:close/>
                    <a:moveTo>
                      <a:pt x="14548" y="1049"/>
                    </a:moveTo>
                    <a:cubicBezTo>
                      <a:pt x="14590" y="1088"/>
                      <a:pt x="14699" y="1138"/>
                      <a:pt x="14683" y="1178"/>
                    </a:cubicBezTo>
                    <a:cubicBezTo>
                      <a:pt x="14601" y="1158"/>
                      <a:pt x="14518" y="1140"/>
                      <a:pt x="14436" y="1123"/>
                    </a:cubicBezTo>
                    <a:cubicBezTo>
                      <a:pt x="14448" y="1102"/>
                      <a:pt x="14488" y="1073"/>
                      <a:pt x="14478" y="1050"/>
                    </a:cubicBezTo>
                    <a:cubicBezTo>
                      <a:pt x="14462" y="1011"/>
                      <a:pt x="14410" y="1001"/>
                      <a:pt x="14371" y="983"/>
                    </a:cubicBezTo>
                    <a:cubicBezTo>
                      <a:pt x="14331" y="965"/>
                      <a:pt x="14285" y="961"/>
                      <a:pt x="14244" y="944"/>
                    </a:cubicBezTo>
                    <a:cubicBezTo>
                      <a:pt x="14178" y="916"/>
                      <a:pt x="14116" y="881"/>
                      <a:pt x="14053" y="847"/>
                    </a:cubicBezTo>
                    <a:cubicBezTo>
                      <a:pt x="14078" y="851"/>
                      <a:pt x="14104" y="856"/>
                      <a:pt x="14129" y="860"/>
                    </a:cubicBezTo>
                    <a:cubicBezTo>
                      <a:pt x="14168" y="888"/>
                      <a:pt x="14184" y="911"/>
                      <a:pt x="14269" y="929"/>
                    </a:cubicBezTo>
                    <a:cubicBezTo>
                      <a:pt x="14334" y="942"/>
                      <a:pt x="14375" y="946"/>
                      <a:pt x="14403" y="945"/>
                    </a:cubicBezTo>
                    <a:cubicBezTo>
                      <a:pt x="14438" y="992"/>
                      <a:pt x="14504" y="1009"/>
                      <a:pt x="14548" y="1049"/>
                    </a:cubicBezTo>
                    <a:close/>
                    <a:moveTo>
                      <a:pt x="14726" y="1048"/>
                    </a:moveTo>
                    <a:cubicBezTo>
                      <a:pt x="14757" y="1065"/>
                      <a:pt x="14654" y="1046"/>
                      <a:pt x="14620" y="1035"/>
                    </a:cubicBezTo>
                    <a:cubicBezTo>
                      <a:pt x="14578" y="1020"/>
                      <a:pt x="14543" y="990"/>
                      <a:pt x="14502" y="972"/>
                    </a:cubicBezTo>
                    <a:cubicBezTo>
                      <a:pt x="14488" y="965"/>
                      <a:pt x="14463" y="952"/>
                      <a:pt x="14440" y="941"/>
                    </a:cubicBezTo>
                    <a:cubicBezTo>
                      <a:pt x="14490" y="930"/>
                      <a:pt x="14478" y="912"/>
                      <a:pt x="14726" y="1048"/>
                    </a:cubicBezTo>
                    <a:close/>
                    <a:moveTo>
                      <a:pt x="14964" y="9184"/>
                    </a:moveTo>
                    <a:cubicBezTo>
                      <a:pt x="15018" y="9253"/>
                      <a:pt x="15050" y="9336"/>
                      <a:pt x="15097" y="9409"/>
                    </a:cubicBezTo>
                    <a:cubicBezTo>
                      <a:pt x="15135" y="9468"/>
                      <a:pt x="15144" y="9320"/>
                      <a:pt x="15157" y="9512"/>
                    </a:cubicBezTo>
                    <a:cubicBezTo>
                      <a:pt x="15160" y="9554"/>
                      <a:pt x="15127" y="9594"/>
                      <a:pt x="15131" y="9636"/>
                    </a:cubicBezTo>
                    <a:cubicBezTo>
                      <a:pt x="15132" y="9655"/>
                      <a:pt x="15165" y="9659"/>
                      <a:pt x="15172" y="9678"/>
                    </a:cubicBezTo>
                    <a:cubicBezTo>
                      <a:pt x="15190" y="9727"/>
                      <a:pt x="15183" y="9785"/>
                      <a:pt x="15206" y="9833"/>
                    </a:cubicBezTo>
                    <a:cubicBezTo>
                      <a:pt x="15230" y="9885"/>
                      <a:pt x="15274" y="9925"/>
                      <a:pt x="15311" y="9969"/>
                    </a:cubicBezTo>
                    <a:cubicBezTo>
                      <a:pt x="15389" y="10061"/>
                      <a:pt x="15432" y="9978"/>
                      <a:pt x="15575" y="10128"/>
                    </a:cubicBezTo>
                    <a:cubicBezTo>
                      <a:pt x="15705" y="10264"/>
                      <a:pt x="15692" y="10464"/>
                      <a:pt x="15846" y="10580"/>
                    </a:cubicBezTo>
                    <a:cubicBezTo>
                      <a:pt x="15884" y="10609"/>
                      <a:pt x="15947" y="10616"/>
                      <a:pt x="15964" y="10661"/>
                    </a:cubicBezTo>
                    <a:cubicBezTo>
                      <a:pt x="16030" y="10832"/>
                      <a:pt x="16028" y="11023"/>
                      <a:pt x="16084" y="11198"/>
                    </a:cubicBezTo>
                    <a:cubicBezTo>
                      <a:pt x="16094" y="11228"/>
                      <a:pt x="16143" y="11230"/>
                      <a:pt x="16156" y="11258"/>
                    </a:cubicBezTo>
                    <a:cubicBezTo>
                      <a:pt x="16201" y="11350"/>
                      <a:pt x="16231" y="11450"/>
                      <a:pt x="16254" y="11550"/>
                    </a:cubicBezTo>
                    <a:cubicBezTo>
                      <a:pt x="16263" y="11586"/>
                      <a:pt x="16218" y="11647"/>
                      <a:pt x="16253" y="11661"/>
                    </a:cubicBezTo>
                    <a:cubicBezTo>
                      <a:pt x="16368" y="11710"/>
                      <a:pt x="16502" y="11683"/>
                      <a:pt x="16625" y="11705"/>
                    </a:cubicBezTo>
                    <a:cubicBezTo>
                      <a:pt x="16633" y="11706"/>
                      <a:pt x="16627" y="11733"/>
                      <a:pt x="16633" y="11728"/>
                    </a:cubicBezTo>
                    <a:cubicBezTo>
                      <a:pt x="16720" y="11667"/>
                      <a:pt x="16793" y="11587"/>
                      <a:pt x="16879" y="11526"/>
                    </a:cubicBezTo>
                    <a:cubicBezTo>
                      <a:pt x="16897" y="11513"/>
                      <a:pt x="16923" y="11516"/>
                      <a:pt x="16943" y="11506"/>
                    </a:cubicBezTo>
                    <a:cubicBezTo>
                      <a:pt x="16990" y="11483"/>
                      <a:pt x="17037" y="11461"/>
                      <a:pt x="17077" y="11429"/>
                    </a:cubicBezTo>
                    <a:cubicBezTo>
                      <a:pt x="17118" y="11395"/>
                      <a:pt x="17137" y="11337"/>
                      <a:pt x="17183" y="11311"/>
                    </a:cubicBezTo>
                    <a:cubicBezTo>
                      <a:pt x="17210" y="11295"/>
                      <a:pt x="17248" y="11304"/>
                      <a:pt x="17280" y="11301"/>
                    </a:cubicBezTo>
                    <a:cubicBezTo>
                      <a:pt x="17314" y="11424"/>
                      <a:pt x="17348" y="11547"/>
                      <a:pt x="17380" y="11670"/>
                    </a:cubicBezTo>
                    <a:cubicBezTo>
                      <a:pt x="17395" y="11727"/>
                      <a:pt x="17410" y="11783"/>
                      <a:pt x="17425" y="11840"/>
                    </a:cubicBezTo>
                    <a:cubicBezTo>
                      <a:pt x="17286" y="11909"/>
                      <a:pt x="17148" y="11974"/>
                      <a:pt x="17011" y="12034"/>
                    </a:cubicBezTo>
                    <a:cubicBezTo>
                      <a:pt x="16806" y="12125"/>
                      <a:pt x="16599" y="12209"/>
                      <a:pt x="16390" y="12288"/>
                    </a:cubicBezTo>
                    <a:cubicBezTo>
                      <a:pt x="16353" y="12233"/>
                      <a:pt x="16317" y="12163"/>
                      <a:pt x="16266" y="12139"/>
                    </a:cubicBezTo>
                    <a:cubicBezTo>
                      <a:pt x="16218" y="12117"/>
                      <a:pt x="16102" y="12208"/>
                      <a:pt x="16108" y="12156"/>
                    </a:cubicBezTo>
                    <a:cubicBezTo>
                      <a:pt x="16117" y="12078"/>
                      <a:pt x="16313" y="12078"/>
                      <a:pt x="16285" y="12005"/>
                    </a:cubicBezTo>
                    <a:cubicBezTo>
                      <a:pt x="16213" y="11815"/>
                      <a:pt x="16200" y="11819"/>
                      <a:pt x="16026" y="11662"/>
                    </a:cubicBezTo>
                    <a:cubicBezTo>
                      <a:pt x="16022" y="11658"/>
                      <a:pt x="16020" y="11673"/>
                      <a:pt x="16016" y="11671"/>
                    </a:cubicBezTo>
                    <a:cubicBezTo>
                      <a:pt x="15973" y="11649"/>
                      <a:pt x="15931" y="11624"/>
                      <a:pt x="15892" y="11593"/>
                    </a:cubicBezTo>
                    <a:cubicBezTo>
                      <a:pt x="15799" y="11519"/>
                      <a:pt x="15724" y="11422"/>
                      <a:pt x="15623" y="11359"/>
                    </a:cubicBezTo>
                    <a:cubicBezTo>
                      <a:pt x="15601" y="11345"/>
                      <a:pt x="15570" y="11396"/>
                      <a:pt x="15548" y="11381"/>
                    </a:cubicBezTo>
                    <a:cubicBezTo>
                      <a:pt x="15509" y="11353"/>
                      <a:pt x="15524" y="11264"/>
                      <a:pt x="15477" y="11256"/>
                    </a:cubicBezTo>
                    <a:cubicBezTo>
                      <a:pt x="15440" y="11250"/>
                      <a:pt x="15486" y="11361"/>
                      <a:pt x="15449" y="11364"/>
                    </a:cubicBezTo>
                    <a:cubicBezTo>
                      <a:pt x="15410" y="11367"/>
                      <a:pt x="15405" y="11297"/>
                      <a:pt x="15386" y="11263"/>
                    </a:cubicBezTo>
                    <a:cubicBezTo>
                      <a:pt x="15299" y="11103"/>
                      <a:pt x="15337" y="11129"/>
                      <a:pt x="15267" y="10899"/>
                    </a:cubicBezTo>
                    <a:cubicBezTo>
                      <a:pt x="15249" y="10841"/>
                      <a:pt x="15181" y="10686"/>
                      <a:pt x="15142" y="10662"/>
                    </a:cubicBezTo>
                    <a:cubicBezTo>
                      <a:pt x="15115" y="10645"/>
                      <a:pt x="15080" y="10640"/>
                      <a:pt x="15054" y="10620"/>
                    </a:cubicBezTo>
                    <a:cubicBezTo>
                      <a:pt x="15013" y="10589"/>
                      <a:pt x="14986" y="10541"/>
                      <a:pt x="14944" y="10510"/>
                    </a:cubicBezTo>
                    <a:cubicBezTo>
                      <a:pt x="14922" y="10493"/>
                      <a:pt x="14877" y="10505"/>
                      <a:pt x="14868" y="10479"/>
                    </a:cubicBezTo>
                    <a:cubicBezTo>
                      <a:pt x="14803" y="10306"/>
                      <a:pt x="14762" y="10124"/>
                      <a:pt x="14731" y="9942"/>
                    </a:cubicBezTo>
                    <a:cubicBezTo>
                      <a:pt x="14729" y="9927"/>
                      <a:pt x="14779" y="9943"/>
                      <a:pt x="14774" y="9929"/>
                    </a:cubicBezTo>
                    <a:cubicBezTo>
                      <a:pt x="14755" y="9879"/>
                      <a:pt x="14701" y="9848"/>
                      <a:pt x="14679" y="9799"/>
                    </a:cubicBezTo>
                    <a:cubicBezTo>
                      <a:pt x="14664" y="9768"/>
                      <a:pt x="14687" y="9724"/>
                      <a:pt x="14667" y="9695"/>
                    </a:cubicBezTo>
                    <a:cubicBezTo>
                      <a:pt x="14626" y="9638"/>
                      <a:pt x="14560" y="9603"/>
                      <a:pt x="14505" y="9558"/>
                    </a:cubicBezTo>
                    <a:cubicBezTo>
                      <a:pt x="14457" y="9519"/>
                      <a:pt x="14381" y="9502"/>
                      <a:pt x="14357" y="9445"/>
                    </a:cubicBezTo>
                    <a:cubicBezTo>
                      <a:pt x="14332" y="9383"/>
                      <a:pt x="14397" y="9310"/>
                      <a:pt x="14378" y="9247"/>
                    </a:cubicBezTo>
                    <a:cubicBezTo>
                      <a:pt x="14376" y="9241"/>
                      <a:pt x="14337" y="9212"/>
                      <a:pt x="14297" y="9181"/>
                    </a:cubicBezTo>
                    <a:cubicBezTo>
                      <a:pt x="14455" y="9145"/>
                      <a:pt x="14612" y="9107"/>
                      <a:pt x="14768" y="9065"/>
                    </a:cubicBezTo>
                    <a:cubicBezTo>
                      <a:pt x="14827" y="9090"/>
                      <a:pt x="14880" y="9079"/>
                      <a:pt x="14964" y="9184"/>
                    </a:cubicBezTo>
                    <a:close/>
                    <a:moveTo>
                      <a:pt x="16538" y="7602"/>
                    </a:moveTo>
                    <a:cubicBezTo>
                      <a:pt x="16632" y="7542"/>
                      <a:pt x="16720" y="7468"/>
                      <a:pt x="16822" y="7422"/>
                    </a:cubicBezTo>
                    <a:cubicBezTo>
                      <a:pt x="16837" y="7415"/>
                      <a:pt x="16830" y="7455"/>
                      <a:pt x="16841" y="7466"/>
                    </a:cubicBezTo>
                    <a:cubicBezTo>
                      <a:pt x="16928" y="7561"/>
                      <a:pt x="17007" y="7612"/>
                      <a:pt x="17071" y="7724"/>
                    </a:cubicBezTo>
                    <a:cubicBezTo>
                      <a:pt x="17099" y="7773"/>
                      <a:pt x="17114" y="7834"/>
                      <a:pt x="17158" y="7870"/>
                    </a:cubicBezTo>
                    <a:cubicBezTo>
                      <a:pt x="17198" y="7904"/>
                      <a:pt x="17256" y="7904"/>
                      <a:pt x="17309" y="7916"/>
                    </a:cubicBezTo>
                    <a:cubicBezTo>
                      <a:pt x="17189" y="7989"/>
                      <a:pt x="17068" y="8059"/>
                      <a:pt x="16948" y="8124"/>
                    </a:cubicBezTo>
                    <a:cubicBezTo>
                      <a:pt x="16915" y="8096"/>
                      <a:pt x="16881" y="8069"/>
                      <a:pt x="16846" y="8045"/>
                    </a:cubicBezTo>
                    <a:cubicBezTo>
                      <a:pt x="16825" y="8031"/>
                      <a:pt x="16790" y="8051"/>
                      <a:pt x="16770" y="8036"/>
                    </a:cubicBezTo>
                    <a:cubicBezTo>
                      <a:pt x="16756" y="8025"/>
                      <a:pt x="16774" y="7999"/>
                      <a:pt x="16765" y="7984"/>
                    </a:cubicBezTo>
                    <a:cubicBezTo>
                      <a:pt x="16731" y="7928"/>
                      <a:pt x="16680" y="7883"/>
                      <a:pt x="16642" y="7828"/>
                    </a:cubicBezTo>
                    <a:cubicBezTo>
                      <a:pt x="16603" y="7772"/>
                      <a:pt x="16585" y="7699"/>
                      <a:pt x="16536" y="7651"/>
                    </a:cubicBezTo>
                    <a:cubicBezTo>
                      <a:pt x="16519" y="7634"/>
                      <a:pt x="16464" y="7675"/>
                      <a:pt x="16465" y="7651"/>
                    </a:cubicBezTo>
                    <a:cubicBezTo>
                      <a:pt x="16466" y="7622"/>
                      <a:pt x="16513" y="7618"/>
                      <a:pt x="16538" y="7602"/>
                    </a:cubicBezTo>
                    <a:close/>
                    <a:moveTo>
                      <a:pt x="17410" y="8002"/>
                    </a:moveTo>
                    <a:cubicBezTo>
                      <a:pt x="17457" y="8033"/>
                      <a:pt x="17517" y="8041"/>
                      <a:pt x="17566" y="8068"/>
                    </a:cubicBezTo>
                    <a:cubicBezTo>
                      <a:pt x="17660" y="8119"/>
                      <a:pt x="17614" y="8187"/>
                      <a:pt x="17782" y="8141"/>
                    </a:cubicBezTo>
                    <a:cubicBezTo>
                      <a:pt x="17818" y="8132"/>
                      <a:pt x="17827" y="8081"/>
                      <a:pt x="17857" y="8059"/>
                    </a:cubicBezTo>
                    <a:cubicBezTo>
                      <a:pt x="17866" y="8052"/>
                      <a:pt x="17884" y="8064"/>
                      <a:pt x="17893" y="8056"/>
                    </a:cubicBezTo>
                    <a:cubicBezTo>
                      <a:pt x="17915" y="8035"/>
                      <a:pt x="17980" y="7876"/>
                      <a:pt x="18064" y="7934"/>
                    </a:cubicBezTo>
                    <a:cubicBezTo>
                      <a:pt x="18096" y="7957"/>
                      <a:pt x="18114" y="7997"/>
                      <a:pt x="18134" y="8032"/>
                    </a:cubicBezTo>
                    <a:cubicBezTo>
                      <a:pt x="18199" y="8149"/>
                      <a:pt x="18174" y="8229"/>
                      <a:pt x="18302" y="8245"/>
                    </a:cubicBezTo>
                    <a:cubicBezTo>
                      <a:pt x="18319" y="8247"/>
                      <a:pt x="18337" y="8250"/>
                      <a:pt x="18355" y="8252"/>
                    </a:cubicBezTo>
                    <a:cubicBezTo>
                      <a:pt x="18459" y="8445"/>
                      <a:pt x="18560" y="8640"/>
                      <a:pt x="18656" y="8837"/>
                    </a:cubicBezTo>
                    <a:cubicBezTo>
                      <a:pt x="18570" y="8778"/>
                      <a:pt x="18483" y="8721"/>
                      <a:pt x="18392" y="8669"/>
                    </a:cubicBezTo>
                    <a:cubicBezTo>
                      <a:pt x="18371" y="8656"/>
                      <a:pt x="18336" y="8672"/>
                      <a:pt x="18319" y="8653"/>
                    </a:cubicBezTo>
                    <a:cubicBezTo>
                      <a:pt x="18238" y="8562"/>
                      <a:pt x="18146" y="8468"/>
                      <a:pt x="18112" y="8350"/>
                    </a:cubicBezTo>
                    <a:cubicBezTo>
                      <a:pt x="18089" y="8273"/>
                      <a:pt x="18107" y="8172"/>
                      <a:pt x="18049" y="8118"/>
                    </a:cubicBezTo>
                    <a:cubicBezTo>
                      <a:pt x="18011" y="8082"/>
                      <a:pt x="18044" y="8222"/>
                      <a:pt x="18027" y="8271"/>
                    </a:cubicBezTo>
                    <a:cubicBezTo>
                      <a:pt x="18019" y="8294"/>
                      <a:pt x="17988" y="8302"/>
                      <a:pt x="17979" y="8325"/>
                    </a:cubicBezTo>
                    <a:cubicBezTo>
                      <a:pt x="17967" y="8354"/>
                      <a:pt x="17978" y="8389"/>
                      <a:pt x="17970" y="8419"/>
                    </a:cubicBezTo>
                    <a:cubicBezTo>
                      <a:pt x="17964" y="8440"/>
                      <a:pt x="17882" y="8683"/>
                      <a:pt x="17845" y="8703"/>
                    </a:cubicBezTo>
                    <a:cubicBezTo>
                      <a:pt x="17799" y="8728"/>
                      <a:pt x="17739" y="8709"/>
                      <a:pt x="17689" y="8725"/>
                    </a:cubicBezTo>
                    <a:cubicBezTo>
                      <a:pt x="17631" y="8744"/>
                      <a:pt x="17586" y="8794"/>
                      <a:pt x="17527" y="8807"/>
                    </a:cubicBezTo>
                    <a:cubicBezTo>
                      <a:pt x="17457" y="8824"/>
                      <a:pt x="17466" y="8735"/>
                      <a:pt x="17420" y="8720"/>
                    </a:cubicBezTo>
                    <a:cubicBezTo>
                      <a:pt x="17403" y="8715"/>
                      <a:pt x="17384" y="8764"/>
                      <a:pt x="17375" y="8749"/>
                    </a:cubicBezTo>
                    <a:cubicBezTo>
                      <a:pt x="17362" y="8728"/>
                      <a:pt x="17399" y="8704"/>
                      <a:pt x="17396" y="8680"/>
                    </a:cubicBezTo>
                    <a:cubicBezTo>
                      <a:pt x="17387" y="8604"/>
                      <a:pt x="17353" y="8533"/>
                      <a:pt x="17337" y="8458"/>
                    </a:cubicBezTo>
                    <a:cubicBezTo>
                      <a:pt x="17331" y="8428"/>
                      <a:pt x="17361" y="8359"/>
                      <a:pt x="17332" y="8366"/>
                    </a:cubicBezTo>
                    <a:cubicBezTo>
                      <a:pt x="17278" y="8378"/>
                      <a:pt x="17230" y="8432"/>
                      <a:pt x="17219" y="8486"/>
                    </a:cubicBezTo>
                    <a:cubicBezTo>
                      <a:pt x="17208" y="8544"/>
                      <a:pt x="17331" y="8673"/>
                      <a:pt x="17274" y="8656"/>
                    </a:cubicBezTo>
                    <a:cubicBezTo>
                      <a:pt x="17190" y="8630"/>
                      <a:pt x="17159" y="8522"/>
                      <a:pt x="17106" y="8451"/>
                    </a:cubicBezTo>
                    <a:cubicBezTo>
                      <a:pt x="17100" y="8444"/>
                      <a:pt x="17131" y="8472"/>
                      <a:pt x="17129" y="8464"/>
                    </a:cubicBezTo>
                    <a:cubicBezTo>
                      <a:pt x="17121" y="8410"/>
                      <a:pt x="17099" y="8360"/>
                      <a:pt x="17083" y="8309"/>
                    </a:cubicBezTo>
                    <a:cubicBezTo>
                      <a:pt x="17074" y="8282"/>
                      <a:pt x="17073" y="8249"/>
                      <a:pt x="17054" y="8228"/>
                    </a:cubicBezTo>
                    <a:cubicBezTo>
                      <a:pt x="17043" y="8216"/>
                      <a:pt x="17032" y="8205"/>
                      <a:pt x="17021" y="8193"/>
                    </a:cubicBezTo>
                    <a:cubicBezTo>
                      <a:pt x="17145" y="8125"/>
                      <a:pt x="17270" y="8053"/>
                      <a:pt x="17394" y="7977"/>
                    </a:cubicBezTo>
                    <a:cubicBezTo>
                      <a:pt x="17398" y="7987"/>
                      <a:pt x="17402" y="7997"/>
                      <a:pt x="17410" y="8002"/>
                    </a:cubicBezTo>
                    <a:close/>
                    <a:moveTo>
                      <a:pt x="18494" y="8258"/>
                    </a:moveTo>
                    <a:cubicBezTo>
                      <a:pt x="18650" y="8241"/>
                      <a:pt x="18802" y="8200"/>
                      <a:pt x="18957" y="8174"/>
                    </a:cubicBezTo>
                    <a:cubicBezTo>
                      <a:pt x="19040" y="8160"/>
                      <a:pt x="19139" y="8165"/>
                      <a:pt x="19216" y="8124"/>
                    </a:cubicBezTo>
                    <a:cubicBezTo>
                      <a:pt x="19226" y="8118"/>
                      <a:pt x="19205" y="8096"/>
                      <a:pt x="19215" y="8088"/>
                    </a:cubicBezTo>
                    <a:cubicBezTo>
                      <a:pt x="19256" y="8054"/>
                      <a:pt x="19312" y="8042"/>
                      <a:pt x="19354" y="8009"/>
                    </a:cubicBezTo>
                    <a:cubicBezTo>
                      <a:pt x="19366" y="8000"/>
                      <a:pt x="19359" y="7959"/>
                      <a:pt x="19372" y="7967"/>
                    </a:cubicBezTo>
                    <a:cubicBezTo>
                      <a:pt x="19406" y="7988"/>
                      <a:pt x="19415" y="8036"/>
                      <a:pt x="19443" y="8064"/>
                    </a:cubicBezTo>
                    <a:cubicBezTo>
                      <a:pt x="19468" y="8089"/>
                      <a:pt x="19507" y="8096"/>
                      <a:pt x="19527" y="8125"/>
                    </a:cubicBezTo>
                    <a:cubicBezTo>
                      <a:pt x="19565" y="8179"/>
                      <a:pt x="19566" y="8256"/>
                      <a:pt x="19610" y="8305"/>
                    </a:cubicBezTo>
                    <a:cubicBezTo>
                      <a:pt x="19628" y="8325"/>
                      <a:pt x="19667" y="8292"/>
                      <a:pt x="19691" y="8304"/>
                    </a:cubicBezTo>
                    <a:cubicBezTo>
                      <a:pt x="19783" y="8347"/>
                      <a:pt x="19681" y="8470"/>
                      <a:pt x="19853" y="8467"/>
                    </a:cubicBezTo>
                    <a:cubicBezTo>
                      <a:pt x="19902" y="8467"/>
                      <a:pt x="19908" y="8350"/>
                      <a:pt x="19956" y="8361"/>
                    </a:cubicBezTo>
                    <a:cubicBezTo>
                      <a:pt x="19999" y="8370"/>
                      <a:pt x="19973" y="8450"/>
                      <a:pt x="19961" y="8492"/>
                    </a:cubicBezTo>
                    <a:cubicBezTo>
                      <a:pt x="19950" y="8531"/>
                      <a:pt x="19918" y="8561"/>
                      <a:pt x="19890" y="8590"/>
                    </a:cubicBezTo>
                    <a:cubicBezTo>
                      <a:pt x="19883" y="8597"/>
                      <a:pt x="19855" y="8585"/>
                      <a:pt x="19860" y="8593"/>
                    </a:cubicBezTo>
                    <a:cubicBezTo>
                      <a:pt x="19903" y="8658"/>
                      <a:pt x="19961" y="8711"/>
                      <a:pt x="20011" y="8769"/>
                    </a:cubicBezTo>
                    <a:cubicBezTo>
                      <a:pt x="20019" y="8778"/>
                      <a:pt x="20111" y="8892"/>
                      <a:pt x="20123" y="8865"/>
                    </a:cubicBezTo>
                    <a:cubicBezTo>
                      <a:pt x="20180" y="8740"/>
                      <a:pt x="20153" y="8586"/>
                      <a:pt x="20210" y="8463"/>
                    </a:cubicBezTo>
                    <a:cubicBezTo>
                      <a:pt x="20219" y="8481"/>
                      <a:pt x="20229" y="8500"/>
                      <a:pt x="20238" y="8519"/>
                    </a:cubicBezTo>
                    <a:cubicBezTo>
                      <a:pt x="20238" y="8565"/>
                      <a:pt x="20237" y="8618"/>
                      <a:pt x="20244" y="8646"/>
                    </a:cubicBezTo>
                    <a:cubicBezTo>
                      <a:pt x="20286" y="8828"/>
                      <a:pt x="20348" y="9011"/>
                      <a:pt x="20406" y="9191"/>
                    </a:cubicBezTo>
                    <a:cubicBezTo>
                      <a:pt x="20170" y="9663"/>
                      <a:pt x="19837" y="10087"/>
                      <a:pt x="19445" y="10463"/>
                    </a:cubicBezTo>
                    <a:cubicBezTo>
                      <a:pt x="19181" y="9704"/>
                      <a:pt x="18847" y="8966"/>
                      <a:pt x="18469" y="8259"/>
                    </a:cubicBezTo>
                    <a:cubicBezTo>
                      <a:pt x="18477" y="8259"/>
                      <a:pt x="18485" y="8259"/>
                      <a:pt x="18494" y="8258"/>
                    </a:cubicBezTo>
                    <a:close/>
                    <a:moveTo>
                      <a:pt x="17918" y="17406"/>
                    </a:moveTo>
                    <a:cubicBezTo>
                      <a:pt x="17968" y="17164"/>
                      <a:pt x="18029" y="16909"/>
                      <a:pt x="18029" y="16654"/>
                    </a:cubicBezTo>
                    <a:lnTo>
                      <a:pt x="18029" y="16648"/>
                    </a:lnTo>
                    <a:cubicBezTo>
                      <a:pt x="18029" y="16112"/>
                      <a:pt x="18016" y="15576"/>
                      <a:pt x="18009" y="15041"/>
                    </a:cubicBezTo>
                    <a:cubicBezTo>
                      <a:pt x="18739" y="14636"/>
                      <a:pt x="19429" y="14142"/>
                      <a:pt x="20007" y="13551"/>
                    </a:cubicBezTo>
                    <a:cubicBezTo>
                      <a:pt x="20022" y="13766"/>
                      <a:pt x="20029" y="13980"/>
                      <a:pt x="20029" y="14194"/>
                    </a:cubicBezTo>
                    <a:cubicBezTo>
                      <a:pt x="20029" y="14793"/>
                      <a:pt x="19963" y="15387"/>
                      <a:pt x="19812" y="15951"/>
                    </a:cubicBezTo>
                    <a:cubicBezTo>
                      <a:pt x="19272" y="16535"/>
                      <a:pt x="18617" y="17024"/>
                      <a:pt x="17910" y="17433"/>
                    </a:cubicBezTo>
                    <a:cubicBezTo>
                      <a:pt x="17911" y="17424"/>
                      <a:pt x="17916" y="17415"/>
                      <a:pt x="17918" y="17406"/>
                    </a:cubicBezTo>
                    <a:close/>
                    <a:moveTo>
                      <a:pt x="17452" y="11947"/>
                    </a:moveTo>
                    <a:cubicBezTo>
                      <a:pt x="17427" y="11954"/>
                      <a:pt x="17401" y="11962"/>
                      <a:pt x="17376" y="11970"/>
                    </a:cubicBezTo>
                    <a:cubicBezTo>
                      <a:pt x="17401" y="11959"/>
                      <a:pt x="17425" y="11947"/>
                      <a:pt x="17449" y="11935"/>
                    </a:cubicBezTo>
                    <a:cubicBezTo>
                      <a:pt x="17450" y="11939"/>
                      <a:pt x="17451" y="11943"/>
                      <a:pt x="17452" y="11947"/>
                    </a:cubicBezTo>
                    <a:close/>
                    <a:moveTo>
                      <a:pt x="17647" y="11834"/>
                    </a:moveTo>
                    <a:cubicBezTo>
                      <a:pt x="17634" y="11855"/>
                      <a:pt x="17620" y="11874"/>
                      <a:pt x="17600" y="11886"/>
                    </a:cubicBezTo>
                    <a:cubicBezTo>
                      <a:pt x="17582" y="11897"/>
                      <a:pt x="17563" y="11906"/>
                      <a:pt x="17544" y="11915"/>
                    </a:cubicBezTo>
                    <a:cubicBezTo>
                      <a:pt x="17542" y="11907"/>
                      <a:pt x="17540" y="11899"/>
                      <a:pt x="17538" y="11891"/>
                    </a:cubicBezTo>
                    <a:cubicBezTo>
                      <a:pt x="17574" y="11873"/>
                      <a:pt x="17611" y="11853"/>
                      <a:pt x="17647" y="11834"/>
                    </a:cubicBezTo>
                    <a:close/>
                    <a:moveTo>
                      <a:pt x="17811" y="11763"/>
                    </a:moveTo>
                    <a:cubicBezTo>
                      <a:pt x="17809" y="11758"/>
                      <a:pt x="17806" y="11755"/>
                      <a:pt x="17803" y="11752"/>
                    </a:cubicBezTo>
                    <a:cubicBezTo>
                      <a:pt x="18365" y="11447"/>
                      <a:pt x="18920" y="11077"/>
                      <a:pt x="19402" y="10637"/>
                    </a:cubicBezTo>
                    <a:cubicBezTo>
                      <a:pt x="19481" y="10875"/>
                      <a:pt x="19555" y="11116"/>
                      <a:pt x="19620" y="11358"/>
                    </a:cubicBezTo>
                    <a:cubicBezTo>
                      <a:pt x="19796" y="12013"/>
                      <a:pt x="19933" y="12715"/>
                      <a:pt x="19994" y="13423"/>
                    </a:cubicBezTo>
                    <a:cubicBezTo>
                      <a:pt x="19425" y="14020"/>
                      <a:pt x="18733" y="14521"/>
                      <a:pt x="18002" y="14931"/>
                    </a:cubicBezTo>
                    <a:cubicBezTo>
                      <a:pt x="18000" y="14785"/>
                      <a:pt x="17998" y="14638"/>
                      <a:pt x="17996" y="14492"/>
                    </a:cubicBezTo>
                    <a:cubicBezTo>
                      <a:pt x="17992" y="14198"/>
                      <a:pt x="17927" y="13912"/>
                      <a:pt x="17889" y="13630"/>
                    </a:cubicBezTo>
                    <a:cubicBezTo>
                      <a:pt x="17840" y="13262"/>
                      <a:pt x="17771" y="12895"/>
                      <a:pt x="17691" y="12532"/>
                    </a:cubicBezTo>
                    <a:cubicBezTo>
                      <a:pt x="17786" y="12201"/>
                      <a:pt x="17745" y="12234"/>
                      <a:pt x="17785" y="11889"/>
                    </a:cubicBezTo>
                    <a:cubicBezTo>
                      <a:pt x="17790" y="11846"/>
                      <a:pt x="17829" y="11802"/>
                      <a:pt x="17811" y="11763"/>
                    </a:cubicBezTo>
                    <a:close/>
                    <a:moveTo>
                      <a:pt x="17898" y="10622"/>
                    </a:moveTo>
                    <a:cubicBezTo>
                      <a:pt x="17913" y="10586"/>
                      <a:pt x="18161" y="10388"/>
                      <a:pt x="18174" y="10376"/>
                    </a:cubicBezTo>
                    <a:cubicBezTo>
                      <a:pt x="18231" y="10322"/>
                      <a:pt x="18290" y="10269"/>
                      <a:pt x="18337" y="10207"/>
                    </a:cubicBezTo>
                    <a:cubicBezTo>
                      <a:pt x="18352" y="10187"/>
                      <a:pt x="18338" y="10149"/>
                      <a:pt x="18358" y="10133"/>
                    </a:cubicBezTo>
                    <a:cubicBezTo>
                      <a:pt x="18396" y="10101"/>
                      <a:pt x="18467" y="10115"/>
                      <a:pt x="18496" y="10074"/>
                    </a:cubicBezTo>
                    <a:cubicBezTo>
                      <a:pt x="18537" y="10017"/>
                      <a:pt x="18480" y="9912"/>
                      <a:pt x="18534" y="9866"/>
                    </a:cubicBezTo>
                    <a:cubicBezTo>
                      <a:pt x="18575" y="9830"/>
                      <a:pt x="18654" y="9829"/>
                      <a:pt x="18671" y="9778"/>
                    </a:cubicBezTo>
                    <a:cubicBezTo>
                      <a:pt x="18768" y="9488"/>
                      <a:pt x="18511" y="9724"/>
                      <a:pt x="18618" y="9487"/>
                    </a:cubicBezTo>
                    <a:cubicBezTo>
                      <a:pt x="18633" y="9452"/>
                      <a:pt x="18688" y="9449"/>
                      <a:pt x="18707" y="9416"/>
                    </a:cubicBezTo>
                    <a:cubicBezTo>
                      <a:pt x="18722" y="9387"/>
                      <a:pt x="18704" y="9349"/>
                      <a:pt x="18710" y="9317"/>
                    </a:cubicBezTo>
                    <a:cubicBezTo>
                      <a:pt x="18725" y="9236"/>
                      <a:pt x="18753" y="9157"/>
                      <a:pt x="18772" y="9077"/>
                    </a:cubicBezTo>
                    <a:cubicBezTo>
                      <a:pt x="18996" y="9553"/>
                      <a:pt x="19197" y="10039"/>
                      <a:pt x="19368" y="10536"/>
                    </a:cubicBezTo>
                    <a:cubicBezTo>
                      <a:pt x="18818" y="11046"/>
                      <a:pt x="18164" y="11465"/>
                      <a:pt x="17513" y="11796"/>
                    </a:cubicBezTo>
                    <a:cubicBezTo>
                      <a:pt x="17500" y="11746"/>
                      <a:pt x="17487" y="11695"/>
                      <a:pt x="17474" y="11645"/>
                    </a:cubicBezTo>
                    <a:cubicBezTo>
                      <a:pt x="17437" y="11507"/>
                      <a:pt x="17399" y="11368"/>
                      <a:pt x="17360" y="11230"/>
                    </a:cubicBezTo>
                    <a:cubicBezTo>
                      <a:pt x="17379" y="11192"/>
                      <a:pt x="17394" y="11150"/>
                      <a:pt x="17424" y="11121"/>
                    </a:cubicBezTo>
                    <a:cubicBezTo>
                      <a:pt x="17526" y="11021"/>
                      <a:pt x="17843" y="10914"/>
                      <a:pt x="17904" y="10779"/>
                    </a:cubicBezTo>
                    <a:cubicBezTo>
                      <a:pt x="17926" y="10731"/>
                      <a:pt x="17878" y="10670"/>
                      <a:pt x="17898" y="10622"/>
                    </a:cubicBezTo>
                    <a:close/>
                    <a:moveTo>
                      <a:pt x="17187" y="12060"/>
                    </a:moveTo>
                    <a:cubicBezTo>
                      <a:pt x="17222" y="12044"/>
                      <a:pt x="17256" y="12028"/>
                      <a:pt x="17291" y="12011"/>
                    </a:cubicBezTo>
                    <a:cubicBezTo>
                      <a:pt x="17275" y="12027"/>
                      <a:pt x="17263" y="12047"/>
                      <a:pt x="17242" y="12054"/>
                    </a:cubicBezTo>
                    <a:cubicBezTo>
                      <a:pt x="17225" y="12060"/>
                      <a:pt x="17206" y="12060"/>
                      <a:pt x="17187" y="12060"/>
                    </a:cubicBezTo>
                    <a:close/>
                    <a:moveTo>
                      <a:pt x="16844" y="12211"/>
                    </a:moveTo>
                    <a:cubicBezTo>
                      <a:pt x="16906" y="12185"/>
                      <a:pt x="16968" y="12159"/>
                      <a:pt x="17029" y="12131"/>
                    </a:cubicBezTo>
                    <a:cubicBezTo>
                      <a:pt x="16997" y="12168"/>
                      <a:pt x="16966" y="12207"/>
                      <a:pt x="16922" y="12225"/>
                    </a:cubicBezTo>
                    <a:cubicBezTo>
                      <a:pt x="16898" y="12235"/>
                      <a:pt x="16871" y="12222"/>
                      <a:pt x="16844" y="12211"/>
                    </a:cubicBezTo>
                    <a:close/>
                    <a:moveTo>
                      <a:pt x="16473" y="12360"/>
                    </a:moveTo>
                    <a:cubicBezTo>
                      <a:pt x="16514" y="12344"/>
                      <a:pt x="16555" y="12328"/>
                      <a:pt x="16596" y="12312"/>
                    </a:cubicBezTo>
                    <a:cubicBezTo>
                      <a:pt x="16562" y="12333"/>
                      <a:pt x="16528" y="12351"/>
                      <a:pt x="16490" y="12359"/>
                    </a:cubicBezTo>
                    <a:cubicBezTo>
                      <a:pt x="16484" y="12360"/>
                      <a:pt x="16478" y="12360"/>
                      <a:pt x="16473" y="12360"/>
                    </a:cubicBezTo>
                    <a:close/>
                    <a:moveTo>
                      <a:pt x="16609" y="14385"/>
                    </a:moveTo>
                    <a:cubicBezTo>
                      <a:pt x="16741" y="14270"/>
                      <a:pt x="16717" y="14322"/>
                      <a:pt x="16863" y="14172"/>
                    </a:cubicBezTo>
                    <a:cubicBezTo>
                      <a:pt x="17070" y="13959"/>
                      <a:pt x="17366" y="13464"/>
                      <a:pt x="17462" y="13190"/>
                    </a:cubicBezTo>
                    <a:cubicBezTo>
                      <a:pt x="17512" y="13045"/>
                      <a:pt x="17541" y="12883"/>
                      <a:pt x="17599" y="12741"/>
                    </a:cubicBezTo>
                    <a:cubicBezTo>
                      <a:pt x="17605" y="12726"/>
                      <a:pt x="17617" y="12715"/>
                      <a:pt x="17628" y="12702"/>
                    </a:cubicBezTo>
                    <a:cubicBezTo>
                      <a:pt x="17694" y="13015"/>
                      <a:pt x="17751" y="13328"/>
                      <a:pt x="17793" y="13642"/>
                    </a:cubicBezTo>
                    <a:cubicBezTo>
                      <a:pt x="17832" y="13931"/>
                      <a:pt x="17896" y="14213"/>
                      <a:pt x="17900" y="14494"/>
                    </a:cubicBezTo>
                    <a:cubicBezTo>
                      <a:pt x="17902" y="14657"/>
                      <a:pt x="17904" y="14820"/>
                      <a:pt x="17906" y="14984"/>
                    </a:cubicBezTo>
                    <a:cubicBezTo>
                      <a:pt x="17367" y="15279"/>
                      <a:pt x="16809" y="15525"/>
                      <a:pt x="16264" y="15724"/>
                    </a:cubicBezTo>
                    <a:cubicBezTo>
                      <a:pt x="15955" y="15837"/>
                      <a:pt x="15644" y="15936"/>
                      <a:pt x="15331" y="16025"/>
                    </a:cubicBezTo>
                    <a:cubicBezTo>
                      <a:pt x="15331" y="16014"/>
                      <a:pt x="15331" y="16004"/>
                      <a:pt x="15337" y="15996"/>
                    </a:cubicBezTo>
                    <a:cubicBezTo>
                      <a:pt x="15387" y="15928"/>
                      <a:pt x="15447" y="15866"/>
                      <a:pt x="15490" y="15793"/>
                    </a:cubicBezTo>
                    <a:cubicBezTo>
                      <a:pt x="15509" y="15762"/>
                      <a:pt x="15502" y="15719"/>
                      <a:pt x="15520" y="15687"/>
                    </a:cubicBezTo>
                    <a:cubicBezTo>
                      <a:pt x="15528" y="15673"/>
                      <a:pt x="15555" y="15680"/>
                      <a:pt x="15561" y="15665"/>
                    </a:cubicBezTo>
                    <a:cubicBezTo>
                      <a:pt x="15578" y="15626"/>
                      <a:pt x="15563" y="15575"/>
                      <a:pt x="15585" y="15538"/>
                    </a:cubicBezTo>
                    <a:cubicBezTo>
                      <a:pt x="15844" y="15100"/>
                      <a:pt x="15632" y="15466"/>
                      <a:pt x="15840" y="15340"/>
                    </a:cubicBezTo>
                    <a:cubicBezTo>
                      <a:pt x="15925" y="15288"/>
                      <a:pt x="15934" y="15164"/>
                      <a:pt x="15990" y="15082"/>
                    </a:cubicBezTo>
                    <a:cubicBezTo>
                      <a:pt x="16001" y="15066"/>
                      <a:pt x="16028" y="15066"/>
                      <a:pt x="16041" y="15051"/>
                    </a:cubicBezTo>
                    <a:cubicBezTo>
                      <a:pt x="16236" y="14835"/>
                      <a:pt x="16387" y="14579"/>
                      <a:pt x="16609" y="14385"/>
                    </a:cubicBezTo>
                    <a:close/>
                    <a:moveTo>
                      <a:pt x="16853" y="17972"/>
                    </a:moveTo>
                    <a:cubicBezTo>
                      <a:pt x="16904" y="17876"/>
                      <a:pt x="16949" y="17778"/>
                      <a:pt x="16994" y="17670"/>
                    </a:cubicBezTo>
                    <a:cubicBezTo>
                      <a:pt x="17004" y="17646"/>
                      <a:pt x="16989" y="17610"/>
                      <a:pt x="17008" y="17592"/>
                    </a:cubicBezTo>
                    <a:cubicBezTo>
                      <a:pt x="17052" y="17551"/>
                      <a:pt x="17128" y="17552"/>
                      <a:pt x="17168" y="17506"/>
                    </a:cubicBezTo>
                    <a:cubicBezTo>
                      <a:pt x="17187" y="17484"/>
                      <a:pt x="17154" y="17451"/>
                      <a:pt x="17155" y="17422"/>
                    </a:cubicBezTo>
                    <a:cubicBezTo>
                      <a:pt x="17157" y="17337"/>
                      <a:pt x="17166" y="17253"/>
                      <a:pt x="17176" y="17168"/>
                    </a:cubicBezTo>
                    <a:cubicBezTo>
                      <a:pt x="17177" y="17157"/>
                      <a:pt x="17192" y="17147"/>
                      <a:pt x="17187" y="17137"/>
                    </a:cubicBezTo>
                    <a:cubicBezTo>
                      <a:pt x="17163" y="17097"/>
                      <a:pt x="17115" y="17074"/>
                      <a:pt x="17097" y="17032"/>
                    </a:cubicBezTo>
                    <a:cubicBezTo>
                      <a:pt x="17094" y="17026"/>
                      <a:pt x="17097" y="17017"/>
                      <a:pt x="17100" y="17008"/>
                    </a:cubicBezTo>
                    <a:cubicBezTo>
                      <a:pt x="17056" y="17091"/>
                      <a:pt x="17026" y="17183"/>
                      <a:pt x="16969" y="17258"/>
                    </a:cubicBezTo>
                    <a:cubicBezTo>
                      <a:pt x="16915" y="17328"/>
                      <a:pt x="16856" y="17396"/>
                      <a:pt x="16790" y="17456"/>
                    </a:cubicBezTo>
                    <a:cubicBezTo>
                      <a:pt x="16783" y="17462"/>
                      <a:pt x="16780" y="17421"/>
                      <a:pt x="16777" y="17430"/>
                    </a:cubicBezTo>
                    <a:cubicBezTo>
                      <a:pt x="16765" y="17466"/>
                      <a:pt x="16786" y="17516"/>
                      <a:pt x="16760" y="17544"/>
                    </a:cubicBezTo>
                    <a:cubicBezTo>
                      <a:pt x="16739" y="17568"/>
                      <a:pt x="16693" y="17538"/>
                      <a:pt x="16666" y="17555"/>
                    </a:cubicBezTo>
                    <a:cubicBezTo>
                      <a:pt x="16626" y="17581"/>
                      <a:pt x="16594" y="17621"/>
                      <a:pt x="16572" y="17663"/>
                    </a:cubicBezTo>
                    <a:cubicBezTo>
                      <a:pt x="16571" y="17665"/>
                      <a:pt x="16661" y="17820"/>
                      <a:pt x="16536" y="17731"/>
                    </a:cubicBezTo>
                    <a:cubicBezTo>
                      <a:pt x="16520" y="17719"/>
                      <a:pt x="16569" y="17664"/>
                      <a:pt x="16550" y="17672"/>
                    </a:cubicBezTo>
                    <a:cubicBezTo>
                      <a:pt x="16486" y="17696"/>
                      <a:pt x="16449" y="17767"/>
                      <a:pt x="16386" y="17795"/>
                    </a:cubicBezTo>
                    <a:cubicBezTo>
                      <a:pt x="16288" y="17838"/>
                      <a:pt x="16121" y="17890"/>
                      <a:pt x="16044" y="17957"/>
                    </a:cubicBezTo>
                    <a:cubicBezTo>
                      <a:pt x="16022" y="17977"/>
                      <a:pt x="16027" y="18015"/>
                      <a:pt x="16017" y="18044"/>
                    </a:cubicBezTo>
                    <a:cubicBezTo>
                      <a:pt x="15983" y="18150"/>
                      <a:pt x="15947" y="18255"/>
                      <a:pt x="15912" y="18361"/>
                    </a:cubicBezTo>
                    <a:cubicBezTo>
                      <a:pt x="15645" y="18460"/>
                      <a:pt x="15372" y="18553"/>
                      <a:pt x="15094" y="18638"/>
                    </a:cubicBezTo>
                    <a:cubicBezTo>
                      <a:pt x="15111" y="18486"/>
                      <a:pt x="15132" y="18333"/>
                      <a:pt x="15147" y="18178"/>
                    </a:cubicBezTo>
                    <a:cubicBezTo>
                      <a:pt x="15206" y="18124"/>
                      <a:pt x="15261" y="18066"/>
                      <a:pt x="15317" y="18007"/>
                    </a:cubicBezTo>
                    <a:cubicBezTo>
                      <a:pt x="15320" y="18004"/>
                      <a:pt x="15317" y="17964"/>
                      <a:pt x="15321" y="17949"/>
                    </a:cubicBezTo>
                    <a:cubicBezTo>
                      <a:pt x="15358" y="17809"/>
                      <a:pt x="15406" y="17671"/>
                      <a:pt x="15430" y="17528"/>
                    </a:cubicBezTo>
                    <a:cubicBezTo>
                      <a:pt x="15434" y="17499"/>
                      <a:pt x="15404" y="17473"/>
                      <a:pt x="15405" y="17445"/>
                    </a:cubicBezTo>
                    <a:cubicBezTo>
                      <a:pt x="15408" y="17391"/>
                      <a:pt x="15437" y="17341"/>
                      <a:pt x="15440" y="17287"/>
                    </a:cubicBezTo>
                    <a:cubicBezTo>
                      <a:pt x="15440" y="17277"/>
                      <a:pt x="15412" y="17282"/>
                      <a:pt x="15415" y="17273"/>
                    </a:cubicBezTo>
                    <a:cubicBezTo>
                      <a:pt x="15434" y="17226"/>
                      <a:pt x="15484" y="17192"/>
                      <a:pt x="15497" y="17143"/>
                    </a:cubicBezTo>
                    <a:cubicBezTo>
                      <a:pt x="15531" y="17016"/>
                      <a:pt x="15410" y="17222"/>
                      <a:pt x="15314" y="17060"/>
                    </a:cubicBezTo>
                    <a:cubicBezTo>
                      <a:pt x="15286" y="17013"/>
                      <a:pt x="15329" y="16951"/>
                      <a:pt x="15330" y="16897"/>
                    </a:cubicBezTo>
                    <a:cubicBezTo>
                      <a:pt x="15332" y="16809"/>
                      <a:pt x="15340" y="16719"/>
                      <a:pt x="15323" y="16632"/>
                    </a:cubicBezTo>
                    <a:cubicBezTo>
                      <a:pt x="15320" y="16618"/>
                      <a:pt x="15277" y="16654"/>
                      <a:pt x="15280" y="16639"/>
                    </a:cubicBezTo>
                    <a:cubicBezTo>
                      <a:pt x="15295" y="16577"/>
                      <a:pt x="15375" y="16528"/>
                      <a:pt x="15364" y="16464"/>
                    </a:cubicBezTo>
                    <a:cubicBezTo>
                      <a:pt x="15347" y="16372"/>
                      <a:pt x="15186" y="16410"/>
                      <a:pt x="15219" y="16298"/>
                    </a:cubicBezTo>
                    <a:cubicBezTo>
                      <a:pt x="15235" y="16243"/>
                      <a:pt x="15258" y="16191"/>
                      <a:pt x="15282" y="16138"/>
                    </a:cubicBezTo>
                    <a:cubicBezTo>
                      <a:pt x="15623" y="16044"/>
                      <a:pt x="15962" y="15938"/>
                      <a:pt x="16297" y="15815"/>
                    </a:cubicBezTo>
                    <a:cubicBezTo>
                      <a:pt x="16830" y="15620"/>
                      <a:pt x="17377" y="15379"/>
                      <a:pt x="17907" y="15093"/>
                    </a:cubicBezTo>
                    <a:cubicBezTo>
                      <a:pt x="17913" y="15611"/>
                      <a:pt x="17918" y="16129"/>
                      <a:pt x="17921" y="16647"/>
                    </a:cubicBezTo>
                    <a:cubicBezTo>
                      <a:pt x="17920" y="16650"/>
                      <a:pt x="17921" y="16652"/>
                      <a:pt x="17921" y="16654"/>
                    </a:cubicBezTo>
                    <a:cubicBezTo>
                      <a:pt x="17921" y="16895"/>
                      <a:pt x="17867" y="17144"/>
                      <a:pt x="17817" y="17387"/>
                    </a:cubicBezTo>
                    <a:cubicBezTo>
                      <a:pt x="17809" y="17423"/>
                      <a:pt x="17802" y="17460"/>
                      <a:pt x="17794" y="17497"/>
                    </a:cubicBezTo>
                    <a:cubicBezTo>
                      <a:pt x="17487" y="17669"/>
                      <a:pt x="17172" y="17827"/>
                      <a:pt x="16853" y="17972"/>
                    </a:cubicBezTo>
                    <a:close/>
                    <a:moveTo>
                      <a:pt x="14788" y="20059"/>
                    </a:moveTo>
                    <a:cubicBezTo>
                      <a:pt x="14957" y="19604"/>
                      <a:pt x="15043" y="19104"/>
                      <a:pt x="15082" y="18742"/>
                    </a:cubicBezTo>
                    <a:cubicBezTo>
                      <a:pt x="15351" y="18661"/>
                      <a:pt x="15616" y="18572"/>
                      <a:pt x="15875" y="18477"/>
                    </a:cubicBezTo>
                    <a:cubicBezTo>
                      <a:pt x="15870" y="18496"/>
                      <a:pt x="15864" y="18514"/>
                      <a:pt x="15858" y="18533"/>
                    </a:cubicBezTo>
                    <a:cubicBezTo>
                      <a:pt x="15856" y="18541"/>
                      <a:pt x="15875" y="18549"/>
                      <a:pt x="15870" y="18556"/>
                    </a:cubicBezTo>
                    <a:cubicBezTo>
                      <a:pt x="15812" y="18636"/>
                      <a:pt x="15609" y="18831"/>
                      <a:pt x="15551" y="18893"/>
                    </a:cubicBezTo>
                    <a:cubicBezTo>
                      <a:pt x="15551" y="18893"/>
                      <a:pt x="15511" y="18979"/>
                      <a:pt x="15510" y="19025"/>
                    </a:cubicBezTo>
                    <a:cubicBezTo>
                      <a:pt x="15509" y="19056"/>
                      <a:pt x="15550" y="19079"/>
                      <a:pt x="15546" y="19110"/>
                    </a:cubicBezTo>
                    <a:cubicBezTo>
                      <a:pt x="15541" y="19151"/>
                      <a:pt x="15493" y="19177"/>
                      <a:pt x="15485" y="19218"/>
                    </a:cubicBezTo>
                    <a:cubicBezTo>
                      <a:pt x="15468" y="19313"/>
                      <a:pt x="15640" y="19318"/>
                      <a:pt x="15668" y="19314"/>
                    </a:cubicBezTo>
                    <a:cubicBezTo>
                      <a:pt x="15692" y="19311"/>
                      <a:pt x="15813" y="19242"/>
                      <a:pt x="15862" y="19219"/>
                    </a:cubicBezTo>
                    <a:cubicBezTo>
                      <a:pt x="15919" y="19193"/>
                      <a:pt x="15985" y="19184"/>
                      <a:pt x="16033" y="19143"/>
                    </a:cubicBezTo>
                    <a:cubicBezTo>
                      <a:pt x="16146" y="19048"/>
                      <a:pt x="16240" y="18886"/>
                      <a:pt x="16324" y="18759"/>
                    </a:cubicBezTo>
                    <a:cubicBezTo>
                      <a:pt x="16452" y="18568"/>
                      <a:pt x="16589" y="18385"/>
                      <a:pt x="16718" y="18197"/>
                    </a:cubicBezTo>
                    <a:cubicBezTo>
                      <a:pt x="16737" y="18170"/>
                      <a:pt x="16753" y="18142"/>
                      <a:pt x="16770" y="18115"/>
                    </a:cubicBezTo>
                    <a:cubicBezTo>
                      <a:pt x="17106" y="17966"/>
                      <a:pt x="17440" y="17803"/>
                      <a:pt x="17765" y="17624"/>
                    </a:cubicBezTo>
                    <a:cubicBezTo>
                      <a:pt x="17631" y="18202"/>
                      <a:pt x="17450" y="18729"/>
                      <a:pt x="17135" y="19180"/>
                    </a:cubicBezTo>
                    <a:cubicBezTo>
                      <a:pt x="16378" y="19631"/>
                      <a:pt x="15551" y="19976"/>
                      <a:pt x="14715" y="20238"/>
                    </a:cubicBezTo>
                    <a:cubicBezTo>
                      <a:pt x="14741" y="20179"/>
                      <a:pt x="14765" y="20120"/>
                      <a:pt x="14788" y="20059"/>
                    </a:cubicBezTo>
                    <a:close/>
                    <a:moveTo>
                      <a:pt x="11684" y="20768"/>
                    </a:moveTo>
                    <a:cubicBezTo>
                      <a:pt x="11732" y="20763"/>
                      <a:pt x="11780" y="20759"/>
                      <a:pt x="11828" y="20755"/>
                    </a:cubicBezTo>
                    <a:cubicBezTo>
                      <a:pt x="11877" y="20750"/>
                      <a:pt x="11928" y="20755"/>
                      <a:pt x="11976" y="20744"/>
                    </a:cubicBezTo>
                    <a:cubicBezTo>
                      <a:pt x="12324" y="20669"/>
                      <a:pt x="12656" y="20485"/>
                      <a:pt x="12932" y="20270"/>
                    </a:cubicBezTo>
                    <a:cubicBezTo>
                      <a:pt x="13012" y="20208"/>
                      <a:pt x="13139" y="20195"/>
                      <a:pt x="13205" y="20121"/>
                    </a:cubicBezTo>
                    <a:cubicBezTo>
                      <a:pt x="13262" y="20056"/>
                      <a:pt x="13319" y="19990"/>
                      <a:pt x="13358" y="19913"/>
                    </a:cubicBezTo>
                    <a:cubicBezTo>
                      <a:pt x="13382" y="19867"/>
                      <a:pt x="13353" y="19799"/>
                      <a:pt x="13388" y="19762"/>
                    </a:cubicBezTo>
                    <a:cubicBezTo>
                      <a:pt x="13491" y="19652"/>
                      <a:pt x="13814" y="19646"/>
                      <a:pt x="13968" y="19494"/>
                    </a:cubicBezTo>
                    <a:cubicBezTo>
                      <a:pt x="14018" y="19445"/>
                      <a:pt x="14016" y="19142"/>
                      <a:pt x="14008" y="19063"/>
                    </a:cubicBezTo>
                    <a:cubicBezTo>
                      <a:pt x="14007" y="19049"/>
                      <a:pt x="14004" y="19035"/>
                      <a:pt x="14002" y="19020"/>
                    </a:cubicBezTo>
                    <a:cubicBezTo>
                      <a:pt x="14330" y="18951"/>
                      <a:pt x="14659" y="18867"/>
                      <a:pt x="14982" y="18772"/>
                    </a:cubicBezTo>
                    <a:cubicBezTo>
                      <a:pt x="14941" y="19125"/>
                      <a:pt x="14856" y="19599"/>
                      <a:pt x="14697" y="20025"/>
                    </a:cubicBezTo>
                    <a:cubicBezTo>
                      <a:pt x="14665" y="20111"/>
                      <a:pt x="14630" y="20195"/>
                      <a:pt x="14592" y="20276"/>
                    </a:cubicBezTo>
                    <a:cubicBezTo>
                      <a:pt x="13951" y="20470"/>
                      <a:pt x="13248" y="20648"/>
                      <a:pt x="12584" y="20708"/>
                    </a:cubicBezTo>
                    <a:cubicBezTo>
                      <a:pt x="12322" y="20731"/>
                      <a:pt x="12004" y="20769"/>
                      <a:pt x="11680" y="20796"/>
                    </a:cubicBezTo>
                    <a:cubicBezTo>
                      <a:pt x="11681" y="20787"/>
                      <a:pt x="11682" y="20777"/>
                      <a:pt x="11684" y="20768"/>
                    </a:cubicBezTo>
                    <a:close/>
                    <a:moveTo>
                      <a:pt x="11582" y="7343"/>
                    </a:moveTo>
                    <a:cubicBezTo>
                      <a:pt x="11553" y="7338"/>
                      <a:pt x="11516" y="7366"/>
                      <a:pt x="11493" y="7348"/>
                    </a:cubicBezTo>
                    <a:cubicBezTo>
                      <a:pt x="11461" y="7322"/>
                      <a:pt x="11480" y="7257"/>
                      <a:pt x="11446" y="7233"/>
                    </a:cubicBezTo>
                    <a:cubicBezTo>
                      <a:pt x="11440" y="7229"/>
                      <a:pt x="11433" y="7225"/>
                      <a:pt x="11427" y="7222"/>
                    </a:cubicBezTo>
                    <a:cubicBezTo>
                      <a:pt x="11405" y="6889"/>
                      <a:pt x="11383" y="6556"/>
                      <a:pt x="11360" y="6223"/>
                    </a:cubicBezTo>
                    <a:cubicBezTo>
                      <a:pt x="11398" y="6231"/>
                      <a:pt x="11411" y="6300"/>
                      <a:pt x="11452" y="6303"/>
                    </a:cubicBezTo>
                    <a:cubicBezTo>
                      <a:pt x="11478" y="6306"/>
                      <a:pt x="11442" y="6252"/>
                      <a:pt x="11432" y="6228"/>
                    </a:cubicBezTo>
                    <a:cubicBezTo>
                      <a:pt x="11414" y="6185"/>
                      <a:pt x="11370" y="6146"/>
                      <a:pt x="11352" y="6104"/>
                    </a:cubicBezTo>
                    <a:cubicBezTo>
                      <a:pt x="11350" y="6083"/>
                      <a:pt x="11349" y="6063"/>
                      <a:pt x="11348" y="6043"/>
                    </a:cubicBezTo>
                    <a:cubicBezTo>
                      <a:pt x="11368" y="5984"/>
                      <a:pt x="11445" y="5945"/>
                      <a:pt x="11508" y="5940"/>
                    </a:cubicBezTo>
                    <a:cubicBezTo>
                      <a:pt x="11551" y="5937"/>
                      <a:pt x="11563" y="6043"/>
                      <a:pt x="11604" y="6028"/>
                    </a:cubicBezTo>
                    <a:cubicBezTo>
                      <a:pt x="11640" y="6015"/>
                      <a:pt x="11628" y="5948"/>
                      <a:pt x="11607" y="5912"/>
                    </a:cubicBezTo>
                    <a:cubicBezTo>
                      <a:pt x="11747" y="5910"/>
                      <a:pt x="11887" y="5909"/>
                      <a:pt x="12028" y="5907"/>
                    </a:cubicBezTo>
                    <a:cubicBezTo>
                      <a:pt x="12050" y="5923"/>
                      <a:pt x="12118" y="5923"/>
                      <a:pt x="12150" y="5934"/>
                    </a:cubicBezTo>
                    <a:cubicBezTo>
                      <a:pt x="12176" y="5942"/>
                      <a:pt x="12220" y="5925"/>
                      <a:pt x="12230" y="5950"/>
                    </a:cubicBezTo>
                    <a:cubicBezTo>
                      <a:pt x="12240" y="5975"/>
                      <a:pt x="12166" y="5998"/>
                      <a:pt x="12185" y="6018"/>
                    </a:cubicBezTo>
                    <a:cubicBezTo>
                      <a:pt x="12244" y="6083"/>
                      <a:pt x="12334" y="6113"/>
                      <a:pt x="12414" y="6150"/>
                    </a:cubicBezTo>
                    <a:cubicBezTo>
                      <a:pt x="12428" y="6157"/>
                      <a:pt x="12472" y="6142"/>
                      <a:pt x="12460" y="6149"/>
                    </a:cubicBezTo>
                    <a:cubicBezTo>
                      <a:pt x="12402" y="6184"/>
                      <a:pt x="12305" y="6172"/>
                      <a:pt x="12278" y="6233"/>
                    </a:cubicBezTo>
                    <a:cubicBezTo>
                      <a:pt x="12260" y="6274"/>
                      <a:pt x="12368" y="6266"/>
                      <a:pt x="12412" y="6256"/>
                    </a:cubicBezTo>
                    <a:cubicBezTo>
                      <a:pt x="12447" y="6248"/>
                      <a:pt x="12454" y="6177"/>
                      <a:pt x="12489" y="6182"/>
                    </a:cubicBezTo>
                    <a:cubicBezTo>
                      <a:pt x="13498" y="6349"/>
                      <a:pt x="11933" y="6244"/>
                      <a:pt x="12749" y="6348"/>
                    </a:cubicBezTo>
                    <a:cubicBezTo>
                      <a:pt x="13043" y="6386"/>
                      <a:pt x="12770" y="6129"/>
                      <a:pt x="12993" y="6174"/>
                    </a:cubicBezTo>
                    <a:cubicBezTo>
                      <a:pt x="13060" y="6188"/>
                      <a:pt x="13130" y="6200"/>
                      <a:pt x="13189" y="6234"/>
                    </a:cubicBezTo>
                    <a:cubicBezTo>
                      <a:pt x="13198" y="6239"/>
                      <a:pt x="13207" y="6245"/>
                      <a:pt x="13215" y="6252"/>
                    </a:cubicBezTo>
                    <a:cubicBezTo>
                      <a:pt x="13254" y="6368"/>
                      <a:pt x="13292" y="6484"/>
                      <a:pt x="13330" y="6600"/>
                    </a:cubicBezTo>
                    <a:cubicBezTo>
                      <a:pt x="13294" y="6599"/>
                      <a:pt x="13259" y="6594"/>
                      <a:pt x="13268" y="6616"/>
                    </a:cubicBezTo>
                    <a:cubicBezTo>
                      <a:pt x="13291" y="6673"/>
                      <a:pt x="13326" y="6704"/>
                      <a:pt x="13367" y="6717"/>
                    </a:cubicBezTo>
                    <a:cubicBezTo>
                      <a:pt x="13447" y="6969"/>
                      <a:pt x="13525" y="7221"/>
                      <a:pt x="13599" y="7474"/>
                    </a:cubicBezTo>
                    <a:cubicBezTo>
                      <a:pt x="13552" y="7477"/>
                      <a:pt x="13504" y="7474"/>
                      <a:pt x="13461" y="7466"/>
                    </a:cubicBezTo>
                    <a:lnTo>
                      <a:pt x="13566" y="7853"/>
                    </a:lnTo>
                    <a:cubicBezTo>
                      <a:pt x="13614" y="7887"/>
                      <a:pt x="13649" y="7938"/>
                      <a:pt x="13678" y="7989"/>
                    </a:cubicBezTo>
                    <a:cubicBezTo>
                      <a:pt x="13697" y="8021"/>
                      <a:pt x="13685" y="8066"/>
                      <a:pt x="13706" y="8097"/>
                    </a:cubicBezTo>
                    <a:cubicBezTo>
                      <a:pt x="13732" y="8134"/>
                      <a:pt x="13767" y="8163"/>
                      <a:pt x="13802" y="8192"/>
                    </a:cubicBezTo>
                    <a:cubicBezTo>
                      <a:pt x="13833" y="8304"/>
                      <a:pt x="13863" y="8417"/>
                      <a:pt x="13892" y="8530"/>
                    </a:cubicBezTo>
                    <a:cubicBezTo>
                      <a:pt x="13854" y="8454"/>
                      <a:pt x="13794" y="8392"/>
                      <a:pt x="13755" y="8317"/>
                    </a:cubicBezTo>
                    <a:cubicBezTo>
                      <a:pt x="13751" y="8309"/>
                      <a:pt x="13784" y="8318"/>
                      <a:pt x="13779" y="8311"/>
                    </a:cubicBezTo>
                    <a:cubicBezTo>
                      <a:pt x="13652" y="8148"/>
                      <a:pt x="13521" y="8131"/>
                      <a:pt x="13462" y="7901"/>
                    </a:cubicBezTo>
                    <a:cubicBezTo>
                      <a:pt x="13455" y="7875"/>
                      <a:pt x="13520" y="7885"/>
                      <a:pt x="13542" y="7901"/>
                    </a:cubicBezTo>
                    <a:lnTo>
                      <a:pt x="13438" y="7514"/>
                    </a:lnTo>
                    <a:cubicBezTo>
                      <a:pt x="13418" y="7510"/>
                      <a:pt x="13399" y="7506"/>
                      <a:pt x="13382" y="7499"/>
                    </a:cubicBezTo>
                    <a:cubicBezTo>
                      <a:pt x="13232" y="7446"/>
                      <a:pt x="13409" y="7362"/>
                      <a:pt x="13131" y="7435"/>
                    </a:cubicBezTo>
                    <a:cubicBezTo>
                      <a:pt x="13075" y="7449"/>
                      <a:pt x="13038" y="7506"/>
                      <a:pt x="12985" y="7529"/>
                    </a:cubicBezTo>
                    <a:cubicBezTo>
                      <a:pt x="12964" y="7537"/>
                      <a:pt x="12940" y="7524"/>
                      <a:pt x="12918" y="7527"/>
                    </a:cubicBezTo>
                    <a:cubicBezTo>
                      <a:pt x="12775" y="7546"/>
                      <a:pt x="12628" y="7613"/>
                      <a:pt x="12489" y="7578"/>
                    </a:cubicBezTo>
                    <a:cubicBezTo>
                      <a:pt x="12417" y="7560"/>
                      <a:pt x="12352" y="7519"/>
                      <a:pt x="12280" y="7500"/>
                    </a:cubicBezTo>
                    <a:cubicBezTo>
                      <a:pt x="12238" y="7489"/>
                      <a:pt x="12194" y="7493"/>
                      <a:pt x="12151" y="7487"/>
                    </a:cubicBezTo>
                    <a:cubicBezTo>
                      <a:pt x="12118" y="7482"/>
                      <a:pt x="12087" y="7464"/>
                      <a:pt x="12054" y="7465"/>
                    </a:cubicBezTo>
                    <a:cubicBezTo>
                      <a:pt x="12011" y="7467"/>
                      <a:pt x="11970" y="7505"/>
                      <a:pt x="11927" y="7496"/>
                    </a:cubicBezTo>
                    <a:cubicBezTo>
                      <a:pt x="11833" y="7476"/>
                      <a:pt x="11750" y="7420"/>
                      <a:pt x="11662" y="7381"/>
                    </a:cubicBezTo>
                    <a:cubicBezTo>
                      <a:pt x="11635" y="7369"/>
                      <a:pt x="11611" y="7347"/>
                      <a:pt x="11582" y="7343"/>
                    </a:cubicBezTo>
                    <a:close/>
                    <a:moveTo>
                      <a:pt x="11585" y="20776"/>
                    </a:moveTo>
                    <a:cubicBezTo>
                      <a:pt x="11584" y="20786"/>
                      <a:pt x="11583" y="20795"/>
                      <a:pt x="11581" y="20804"/>
                    </a:cubicBezTo>
                    <a:cubicBezTo>
                      <a:pt x="11393" y="20818"/>
                      <a:pt x="11205" y="20828"/>
                      <a:pt x="11026" y="20828"/>
                    </a:cubicBezTo>
                    <a:cubicBezTo>
                      <a:pt x="11212" y="20809"/>
                      <a:pt x="11398" y="20793"/>
                      <a:pt x="11585" y="20776"/>
                    </a:cubicBezTo>
                    <a:close/>
                    <a:moveTo>
                      <a:pt x="10394" y="7679"/>
                    </a:moveTo>
                    <a:cubicBezTo>
                      <a:pt x="10323" y="7637"/>
                      <a:pt x="10172" y="7586"/>
                      <a:pt x="10083" y="7571"/>
                    </a:cubicBezTo>
                    <a:cubicBezTo>
                      <a:pt x="10032" y="7563"/>
                      <a:pt x="9954" y="7577"/>
                      <a:pt x="9904" y="7545"/>
                    </a:cubicBezTo>
                    <a:cubicBezTo>
                      <a:pt x="9643" y="7374"/>
                      <a:pt x="10039" y="7575"/>
                      <a:pt x="9761" y="7284"/>
                    </a:cubicBezTo>
                    <a:cubicBezTo>
                      <a:pt x="9727" y="7249"/>
                      <a:pt x="9664" y="7270"/>
                      <a:pt x="9618" y="7253"/>
                    </a:cubicBezTo>
                    <a:cubicBezTo>
                      <a:pt x="9409" y="7177"/>
                      <a:pt x="9811" y="7200"/>
                      <a:pt x="9366" y="7153"/>
                    </a:cubicBezTo>
                    <a:cubicBezTo>
                      <a:pt x="9327" y="7149"/>
                      <a:pt x="9287" y="7159"/>
                      <a:pt x="9247" y="7166"/>
                    </a:cubicBezTo>
                    <a:cubicBezTo>
                      <a:pt x="9302" y="6854"/>
                      <a:pt x="9360" y="6543"/>
                      <a:pt x="9420" y="6233"/>
                    </a:cubicBezTo>
                    <a:cubicBezTo>
                      <a:pt x="9429" y="6192"/>
                      <a:pt x="9437" y="6151"/>
                      <a:pt x="9445" y="6110"/>
                    </a:cubicBezTo>
                    <a:cubicBezTo>
                      <a:pt x="9479" y="6132"/>
                      <a:pt x="9508" y="6163"/>
                      <a:pt x="9545" y="6181"/>
                    </a:cubicBezTo>
                    <a:cubicBezTo>
                      <a:pt x="9575" y="6195"/>
                      <a:pt x="9614" y="6184"/>
                      <a:pt x="9642" y="6201"/>
                    </a:cubicBezTo>
                    <a:cubicBezTo>
                      <a:pt x="9664" y="6215"/>
                      <a:pt x="9664" y="6252"/>
                      <a:pt x="9687" y="6266"/>
                    </a:cubicBezTo>
                    <a:cubicBezTo>
                      <a:pt x="9720" y="6287"/>
                      <a:pt x="9777" y="6330"/>
                      <a:pt x="9800" y="6298"/>
                    </a:cubicBezTo>
                    <a:cubicBezTo>
                      <a:pt x="9876" y="6197"/>
                      <a:pt x="9886" y="6061"/>
                      <a:pt x="9929" y="5942"/>
                    </a:cubicBezTo>
                    <a:cubicBezTo>
                      <a:pt x="9912" y="5942"/>
                      <a:pt x="9895" y="5942"/>
                      <a:pt x="9879" y="5941"/>
                    </a:cubicBezTo>
                    <a:cubicBezTo>
                      <a:pt x="9905" y="5940"/>
                      <a:pt x="9931" y="5939"/>
                      <a:pt x="9957" y="5939"/>
                    </a:cubicBezTo>
                    <a:cubicBezTo>
                      <a:pt x="9955" y="5945"/>
                      <a:pt x="9953" y="5947"/>
                      <a:pt x="9952" y="5954"/>
                    </a:cubicBezTo>
                    <a:cubicBezTo>
                      <a:pt x="9946" y="5982"/>
                      <a:pt x="10010" y="5984"/>
                      <a:pt x="10035" y="5971"/>
                    </a:cubicBezTo>
                    <a:cubicBezTo>
                      <a:pt x="10055" y="5961"/>
                      <a:pt x="10071" y="5946"/>
                      <a:pt x="10087" y="5929"/>
                    </a:cubicBezTo>
                    <a:cubicBezTo>
                      <a:pt x="10406" y="5927"/>
                      <a:pt x="10724" y="5923"/>
                      <a:pt x="11043" y="5919"/>
                    </a:cubicBezTo>
                    <a:cubicBezTo>
                      <a:pt x="11036" y="5938"/>
                      <a:pt x="11030" y="5960"/>
                      <a:pt x="11025" y="5988"/>
                    </a:cubicBezTo>
                    <a:cubicBezTo>
                      <a:pt x="11017" y="6035"/>
                      <a:pt x="11113" y="6035"/>
                      <a:pt x="11135" y="6077"/>
                    </a:cubicBezTo>
                    <a:cubicBezTo>
                      <a:pt x="11158" y="6119"/>
                      <a:pt x="11114" y="6186"/>
                      <a:pt x="11148" y="6219"/>
                    </a:cubicBezTo>
                    <a:cubicBezTo>
                      <a:pt x="11172" y="6242"/>
                      <a:pt x="11208" y="6158"/>
                      <a:pt x="11237" y="6173"/>
                    </a:cubicBezTo>
                    <a:cubicBezTo>
                      <a:pt x="11263" y="6187"/>
                      <a:pt x="11259" y="6230"/>
                      <a:pt x="11266" y="6261"/>
                    </a:cubicBezTo>
                    <a:cubicBezTo>
                      <a:pt x="11287" y="6572"/>
                      <a:pt x="11308" y="6883"/>
                      <a:pt x="11328" y="7194"/>
                    </a:cubicBezTo>
                    <a:cubicBezTo>
                      <a:pt x="11303" y="7189"/>
                      <a:pt x="11278" y="7184"/>
                      <a:pt x="11254" y="7176"/>
                    </a:cubicBezTo>
                    <a:cubicBezTo>
                      <a:pt x="11247" y="7174"/>
                      <a:pt x="11247" y="7160"/>
                      <a:pt x="11240" y="7160"/>
                    </a:cubicBezTo>
                    <a:cubicBezTo>
                      <a:pt x="11189" y="7167"/>
                      <a:pt x="10925" y="7210"/>
                      <a:pt x="10905" y="7253"/>
                    </a:cubicBezTo>
                    <a:cubicBezTo>
                      <a:pt x="10830" y="7415"/>
                      <a:pt x="10874" y="7730"/>
                      <a:pt x="10639" y="7801"/>
                    </a:cubicBezTo>
                    <a:cubicBezTo>
                      <a:pt x="10517" y="7837"/>
                      <a:pt x="10497" y="7739"/>
                      <a:pt x="10394" y="7679"/>
                    </a:cubicBezTo>
                    <a:close/>
                    <a:moveTo>
                      <a:pt x="7547" y="19000"/>
                    </a:moveTo>
                    <a:cubicBezTo>
                      <a:pt x="7754" y="19045"/>
                      <a:pt x="7989" y="19092"/>
                      <a:pt x="8235" y="19135"/>
                    </a:cubicBezTo>
                    <a:cubicBezTo>
                      <a:pt x="8240" y="19419"/>
                      <a:pt x="8297" y="19696"/>
                      <a:pt x="8331" y="19969"/>
                    </a:cubicBezTo>
                    <a:cubicBezTo>
                      <a:pt x="8359" y="20184"/>
                      <a:pt x="8400" y="20411"/>
                      <a:pt x="8463" y="20627"/>
                    </a:cubicBezTo>
                    <a:cubicBezTo>
                      <a:pt x="7555" y="20480"/>
                      <a:pt x="6638" y="20228"/>
                      <a:pt x="5772" y="19864"/>
                    </a:cubicBezTo>
                    <a:cubicBezTo>
                      <a:pt x="5473" y="19400"/>
                      <a:pt x="5296" y="18801"/>
                      <a:pt x="5215" y="18279"/>
                    </a:cubicBezTo>
                    <a:cubicBezTo>
                      <a:pt x="5984" y="18592"/>
                      <a:pt x="6778" y="18829"/>
                      <a:pt x="7547" y="19000"/>
                    </a:cubicBezTo>
                    <a:close/>
                    <a:moveTo>
                      <a:pt x="5106" y="17239"/>
                    </a:moveTo>
                    <a:cubicBezTo>
                      <a:pt x="5106" y="16743"/>
                      <a:pt x="5107" y="16247"/>
                      <a:pt x="5112" y="15751"/>
                    </a:cubicBezTo>
                    <a:cubicBezTo>
                      <a:pt x="5700" y="15975"/>
                      <a:pt x="6292" y="16153"/>
                      <a:pt x="6863" y="16287"/>
                    </a:cubicBezTo>
                    <a:cubicBezTo>
                      <a:pt x="7319" y="16394"/>
                      <a:pt x="7781" y="16494"/>
                      <a:pt x="8248" y="16560"/>
                    </a:cubicBezTo>
                    <a:cubicBezTo>
                      <a:pt x="8242" y="17385"/>
                      <a:pt x="8237" y="18211"/>
                      <a:pt x="8234" y="19037"/>
                    </a:cubicBezTo>
                    <a:cubicBezTo>
                      <a:pt x="7997" y="18995"/>
                      <a:pt x="7769" y="18950"/>
                      <a:pt x="7569" y="18905"/>
                    </a:cubicBezTo>
                    <a:cubicBezTo>
                      <a:pt x="6786" y="18732"/>
                      <a:pt x="5979" y="18489"/>
                      <a:pt x="5199" y="18168"/>
                    </a:cubicBezTo>
                    <a:cubicBezTo>
                      <a:pt x="5196" y="18146"/>
                      <a:pt x="5197" y="18123"/>
                      <a:pt x="5194" y="18101"/>
                    </a:cubicBezTo>
                    <a:cubicBezTo>
                      <a:pt x="5160" y="17812"/>
                      <a:pt x="5106" y="17527"/>
                      <a:pt x="5106" y="17245"/>
                    </a:cubicBezTo>
                    <a:cubicBezTo>
                      <a:pt x="5106" y="17245"/>
                      <a:pt x="5106" y="17239"/>
                      <a:pt x="5106" y="17239"/>
                    </a:cubicBezTo>
                    <a:close/>
                    <a:moveTo>
                      <a:pt x="5015" y="15295"/>
                    </a:moveTo>
                    <a:cubicBezTo>
                      <a:pt x="5014" y="15400"/>
                      <a:pt x="5013" y="15506"/>
                      <a:pt x="5012" y="15611"/>
                    </a:cubicBezTo>
                    <a:cubicBezTo>
                      <a:pt x="4157" y="15274"/>
                      <a:pt x="3318" y="14837"/>
                      <a:pt x="2583" y="14291"/>
                    </a:cubicBezTo>
                    <a:cubicBezTo>
                      <a:pt x="2585" y="14268"/>
                      <a:pt x="2586" y="14245"/>
                      <a:pt x="2589" y="14222"/>
                    </a:cubicBezTo>
                    <a:cubicBezTo>
                      <a:pt x="2648" y="13660"/>
                      <a:pt x="2710" y="13121"/>
                      <a:pt x="2828" y="12570"/>
                    </a:cubicBezTo>
                    <a:cubicBezTo>
                      <a:pt x="2891" y="12277"/>
                      <a:pt x="2962" y="11986"/>
                      <a:pt x="3040" y="11696"/>
                    </a:cubicBezTo>
                    <a:cubicBezTo>
                      <a:pt x="3059" y="11749"/>
                      <a:pt x="3218" y="12041"/>
                      <a:pt x="3237" y="12058"/>
                    </a:cubicBezTo>
                    <a:cubicBezTo>
                      <a:pt x="3246" y="12067"/>
                      <a:pt x="3256" y="12018"/>
                      <a:pt x="3261" y="12030"/>
                    </a:cubicBezTo>
                    <a:cubicBezTo>
                      <a:pt x="3306" y="12126"/>
                      <a:pt x="3340" y="12229"/>
                      <a:pt x="3364" y="12332"/>
                    </a:cubicBezTo>
                    <a:cubicBezTo>
                      <a:pt x="3374" y="12373"/>
                      <a:pt x="3351" y="12416"/>
                      <a:pt x="3362" y="12456"/>
                    </a:cubicBezTo>
                    <a:cubicBezTo>
                      <a:pt x="3372" y="12498"/>
                      <a:pt x="3414" y="12527"/>
                      <a:pt x="3427" y="12567"/>
                    </a:cubicBezTo>
                    <a:cubicBezTo>
                      <a:pt x="3431" y="12582"/>
                      <a:pt x="3401" y="12598"/>
                      <a:pt x="3411" y="12610"/>
                    </a:cubicBezTo>
                    <a:cubicBezTo>
                      <a:pt x="3446" y="12654"/>
                      <a:pt x="3517" y="12665"/>
                      <a:pt x="3545" y="12715"/>
                    </a:cubicBezTo>
                    <a:cubicBezTo>
                      <a:pt x="3555" y="12735"/>
                      <a:pt x="3476" y="12731"/>
                      <a:pt x="3488" y="12750"/>
                    </a:cubicBezTo>
                    <a:cubicBezTo>
                      <a:pt x="3524" y="12812"/>
                      <a:pt x="3596" y="12846"/>
                      <a:pt x="3650" y="12893"/>
                    </a:cubicBezTo>
                    <a:cubicBezTo>
                      <a:pt x="3655" y="12897"/>
                      <a:pt x="3661" y="12899"/>
                      <a:pt x="3665" y="12904"/>
                    </a:cubicBezTo>
                    <a:cubicBezTo>
                      <a:pt x="3708" y="12964"/>
                      <a:pt x="3742" y="13031"/>
                      <a:pt x="3791" y="13087"/>
                    </a:cubicBezTo>
                    <a:cubicBezTo>
                      <a:pt x="3812" y="13110"/>
                      <a:pt x="3849" y="13114"/>
                      <a:pt x="3870" y="13137"/>
                    </a:cubicBezTo>
                    <a:cubicBezTo>
                      <a:pt x="3954" y="13230"/>
                      <a:pt x="4005" y="13362"/>
                      <a:pt x="4098" y="13449"/>
                    </a:cubicBezTo>
                    <a:cubicBezTo>
                      <a:pt x="4144" y="13492"/>
                      <a:pt x="4196" y="13529"/>
                      <a:pt x="4244" y="13570"/>
                    </a:cubicBezTo>
                    <a:cubicBezTo>
                      <a:pt x="4250" y="13576"/>
                      <a:pt x="4252" y="13588"/>
                      <a:pt x="4260" y="13589"/>
                    </a:cubicBezTo>
                    <a:cubicBezTo>
                      <a:pt x="4380" y="13602"/>
                      <a:pt x="4500" y="13605"/>
                      <a:pt x="4620" y="13610"/>
                    </a:cubicBezTo>
                    <a:cubicBezTo>
                      <a:pt x="4698" y="13614"/>
                      <a:pt x="4610" y="13591"/>
                      <a:pt x="4723" y="13585"/>
                    </a:cubicBezTo>
                    <a:cubicBezTo>
                      <a:pt x="4783" y="13582"/>
                      <a:pt x="4844" y="13607"/>
                      <a:pt x="4901" y="13593"/>
                    </a:cubicBezTo>
                    <a:cubicBezTo>
                      <a:pt x="4925" y="13588"/>
                      <a:pt x="4813" y="13554"/>
                      <a:pt x="4837" y="13558"/>
                    </a:cubicBezTo>
                    <a:cubicBezTo>
                      <a:pt x="4957" y="13577"/>
                      <a:pt x="5075" y="13603"/>
                      <a:pt x="5193" y="13630"/>
                    </a:cubicBezTo>
                    <a:cubicBezTo>
                      <a:pt x="5170" y="13791"/>
                      <a:pt x="5149" y="13951"/>
                      <a:pt x="5132" y="14112"/>
                    </a:cubicBezTo>
                    <a:cubicBezTo>
                      <a:pt x="5090" y="14502"/>
                      <a:pt x="5020" y="14895"/>
                      <a:pt x="5015" y="15295"/>
                    </a:cubicBezTo>
                    <a:close/>
                    <a:moveTo>
                      <a:pt x="1562" y="9967"/>
                    </a:moveTo>
                    <a:cubicBezTo>
                      <a:pt x="1563" y="9964"/>
                      <a:pt x="1564" y="9961"/>
                      <a:pt x="1565" y="9959"/>
                    </a:cubicBezTo>
                    <a:cubicBezTo>
                      <a:pt x="1951" y="10456"/>
                      <a:pt x="2429" y="10878"/>
                      <a:pt x="2948" y="11237"/>
                    </a:cubicBezTo>
                    <a:cubicBezTo>
                      <a:pt x="2920" y="11236"/>
                      <a:pt x="2893" y="11237"/>
                      <a:pt x="2875" y="11249"/>
                    </a:cubicBezTo>
                    <a:cubicBezTo>
                      <a:pt x="2846" y="11266"/>
                      <a:pt x="2893" y="11315"/>
                      <a:pt x="2891" y="11349"/>
                    </a:cubicBezTo>
                    <a:cubicBezTo>
                      <a:pt x="2889" y="11373"/>
                      <a:pt x="2855" y="11393"/>
                      <a:pt x="2863" y="11416"/>
                    </a:cubicBezTo>
                    <a:cubicBezTo>
                      <a:pt x="2883" y="11479"/>
                      <a:pt x="2911" y="11551"/>
                      <a:pt x="2968" y="11585"/>
                    </a:cubicBezTo>
                    <a:cubicBezTo>
                      <a:pt x="2968" y="11586"/>
                      <a:pt x="2969" y="11585"/>
                      <a:pt x="2970" y="11586"/>
                    </a:cubicBezTo>
                    <a:cubicBezTo>
                      <a:pt x="2882" y="11905"/>
                      <a:pt x="2803" y="12227"/>
                      <a:pt x="2734" y="12550"/>
                    </a:cubicBezTo>
                    <a:cubicBezTo>
                      <a:pt x="2615" y="13107"/>
                      <a:pt x="2552" y="13649"/>
                      <a:pt x="2493" y="14212"/>
                    </a:cubicBezTo>
                    <a:cubicBezTo>
                      <a:pt x="2492" y="14216"/>
                      <a:pt x="2492" y="14219"/>
                      <a:pt x="2492" y="14223"/>
                    </a:cubicBezTo>
                    <a:cubicBezTo>
                      <a:pt x="1889" y="13763"/>
                      <a:pt x="1360" y="13227"/>
                      <a:pt x="953" y="12611"/>
                    </a:cubicBezTo>
                    <a:cubicBezTo>
                      <a:pt x="1032" y="11703"/>
                      <a:pt x="1254" y="10799"/>
                      <a:pt x="1562" y="9967"/>
                    </a:cubicBezTo>
                    <a:close/>
                    <a:moveTo>
                      <a:pt x="2362" y="5934"/>
                    </a:moveTo>
                    <a:cubicBezTo>
                      <a:pt x="2495" y="6332"/>
                      <a:pt x="2714" y="6685"/>
                      <a:pt x="2988" y="6997"/>
                    </a:cubicBezTo>
                    <a:cubicBezTo>
                      <a:pt x="2397" y="7877"/>
                      <a:pt x="1905" y="8807"/>
                      <a:pt x="1536" y="9760"/>
                    </a:cubicBezTo>
                    <a:cubicBezTo>
                      <a:pt x="1465" y="9662"/>
                      <a:pt x="1397" y="9561"/>
                      <a:pt x="1334" y="9456"/>
                    </a:cubicBezTo>
                    <a:cubicBezTo>
                      <a:pt x="1141" y="9138"/>
                      <a:pt x="921" y="8689"/>
                      <a:pt x="879" y="8324"/>
                    </a:cubicBezTo>
                    <a:cubicBezTo>
                      <a:pt x="879" y="8322"/>
                      <a:pt x="878" y="8320"/>
                      <a:pt x="878" y="8317"/>
                    </a:cubicBezTo>
                    <a:cubicBezTo>
                      <a:pt x="1254" y="7468"/>
                      <a:pt x="1762" y="6668"/>
                      <a:pt x="2362" y="5934"/>
                    </a:cubicBezTo>
                    <a:close/>
                    <a:moveTo>
                      <a:pt x="7666" y="2029"/>
                    </a:moveTo>
                    <a:cubicBezTo>
                      <a:pt x="7717" y="2104"/>
                      <a:pt x="7782" y="2176"/>
                      <a:pt x="7858" y="2245"/>
                    </a:cubicBezTo>
                    <a:cubicBezTo>
                      <a:pt x="7823" y="2280"/>
                      <a:pt x="7779" y="2326"/>
                      <a:pt x="7751" y="2356"/>
                    </a:cubicBezTo>
                    <a:cubicBezTo>
                      <a:pt x="7739" y="2370"/>
                      <a:pt x="7737" y="2390"/>
                      <a:pt x="7723" y="2401"/>
                    </a:cubicBezTo>
                    <a:cubicBezTo>
                      <a:pt x="7691" y="2427"/>
                      <a:pt x="7645" y="2435"/>
                      <a:pt x="7616" y="2465"/>
                    </a:cubicBezTo>
                    <a:cubicBezTo>
                      <a:pt x="7609" y="2472"/>
                      <a:pt x="7626" y="2488"/>
                      <a:pt x="7636" y="2487"/>
                    </a:cubicBezTo>
                    <a:cubicBezTo>
                      <a:pt x="7641" y="2487"/>
                      <a:pt x="7646" y="2485"/>
                      <a:pt x="7652" y="2483"/>
                    </a:cubicBezTo>
                    <a:cubicBezTo>
                      <a:pt x="7543" y="2551"/>
                      <a:pt x="7435" y="2620"/>
                      <a:pt x="7328" y="2691"/>
                    </a:cubicBezTo>
                    <a:cubicBezTo>
                      <a:pt x="7327" y="2690"/>
                      <a:pt x="7327" y="2690"/>
                      <a:pt x="7327" y="2690"/>
                    </a:cubicBezTo>
                    <a:cubicBezTo>
                      <a:pt x="7283" y="2665"/>
                      <a:pt x="7237" y="2737"/>
                      <a:pt x="7189" y="2750"/>
                    </a:cubicBezTo>
                    <a:cubicBezTo>
                      <a:pt x="7122" y="2768"/>
                      <a:pt x="7050" y="2767"/>
                      <a:pt x="6982" y="2782"/>
                    </a:cubicBezTo>
                    <a:cubicBezTo>
                      <a:pt x="6984" y="2672"/>
                      <a:pt x="6940" y="2655"/>
                      <a:pt x="6773" y="3055"/>
                    </a:cubicBezTo>
                    <a:cubicBezTo>
                      <a:pt x="6769" y="3065"/>
                      <a:pt x="6774" y="3068"/>
                      <a:pt x="6783" y="3067"/>
                    </a:cubicBezTo>
                    <a:cubicBezTo>
                      <a:pt x="6766" y="3079"/>
                      <a:pt x="6750" y="3091"/>
                      <a:pt x="6733" y="3104"/>
                    </a:cubicBezTo>
                    <a:cubicBezTo>
                      <a:pt x="6671" y="3122"/>
                      <a:pt x="6619" y="3146"/>
                      <a:pt x="6627" y="3181"/>
                    </a:cubicBezTo>
                    <a:cubicBezTo>
                      <a:pt x="6162" y="3527"/>
                      <a:pt x="5714" y="3901"/>
                      <a:pt x="5289" y="4299"/>
                    </a:cubicBezTo>
                    <a:cubicBezTo>
                      <a:pt x="5078" y="4104"/>
                      <a:pt x="4902" y="3886"/>
                      <a:pt x="4790" y="3645"/>
                    </a:cubicBezTo>
                    <a:cubicBezTo>
                      <a:pt x="5237" y="3318"/>
                      <a:pt x="5698" y="3021"/>
                      <a:pt x="6165" y="2759"/>
                    </a:cubicBezTo>
                    <a:cubicBezTo>
                      <a:pt x="6650" y="2486"/>
                      <a:pt x="7152" y="2242"/>
                      <a:pt x="7666" y="2029"/>
                    </a:cubicBezTo>
                    <a:close/>
                    <a:moveTo>
                      <a:pt x="8048" y="1526"/>
                    </a:moveTo>
                    <a:cubicBezTo>
                      <a:pt x="8673" y="1370"/>
                      <a:pt x="9294" y="1282"/>
                      <a:pt x="9926" y="1222"/>
                    </a:cubicBezTo>
                    <a:cubicBezTo>
                      <a:pt x="9314" y="1356"/>
                      <a:pt x="8711" y="1528"/>
                      <a:pt x="8121" y="1746"/>
                    </a:cubicBezTo>
                    <a:cubicBezTo>
                      <a:pt x="7981" y="1798"/>
                      <a:pt x="7843" y="1853"/>
                      <a:pt x="7705" y="1909"/>
                    </a:cubicBezTo>
                    <a:cubicBezTo>
                      <a:pt x="7655" y="1820"/>
                      <a:pt x="7627" y="1729"/>
                      <a:pt x="7622" y="1638"/>
                    </a:cubicBezTo>
                    <a:cubicBezTo>
                      <a:pt x="7763" y="1599"/>
                      <a:pt x="7905" y="1562"/>
                      <a:pt x="8048" y="1526"/>
                    </a:cubicBezTo>
                    <a:close/>
                    <a:moveTo>
                      <a:pt x="8994" y="1038"/>
                    </a:moveTo>
                    <a:cubicBezTo>
                      <a:pt x="8986" y="1037"/>
                      <a:pt x="8979" y="1037"/>
                      <a:pt x="8972" y="1037"/>
                    </a:cubicBezTo>
                    <a:cubicBezTo>
                      <a:pt x="8580" y="1037"/>
                      <a:pt x="8179" y="1104"/>
                      <a:pt x="7791" y="1173"/>
                    </a:cubicBezTo>
                    <a:cubicBezTo>
                      <a:pt x="7853" y="1097"/>
                      <a:pt x="7931" y="1023"/>
                      <a:pt x="8023" y="953"/>
                    </a:cubicBezTo>
                    <a:cubicBezTo>
                      <a:pt x="8136" y="943"/>
                      <a:pt x="8248" y="935"/>
                      <a:pt x="8361" y="936"/>
                    </a:cubicBezTo>
                    <a:cubicBezTo>
                      <a:pt x="8369" y="935"/>
                      <a:pt x="8377" y="935"/>
                      <a:pt x="8384" y="936"/>
                    </a:cubicBezTo>
                    <a:cubicBezTo>
                      <a:pt x="9241" y="943"/>
                      <a:pt x="9394" y="950"/>
                      <a:pt x="10207" y="1050"/>
                    </a:cubicBezTo>
                    <a:cubicBezTo>
                      <a:pt x="9816" y="1045"/>
                      <a:pt x="9318" y="1039"/>
                      <a:pt x="8994" y="1038"/>
                    </a:cubicBezTo>
                    <a:close/>
                    <a:moveTo>
                      <a:pt x="10125" y="2842"/>
                    </a:moveTo>
                    <a:cubicBezTo>
                      <a:pt x="10124" y="2845"/>
                      <a:pt x="10123" y="2849"/>
                      <a:pt x="10122" y="2853"/>
                    </a:cubicBezTo>
                    <a:cubicBezTo>
                      <a:pt x="10082" y="2866"/>
                      <a:pt x="10042" y="2880"/>
                      <a:pt x="10003" y="2895"/>
                    </a:cubicBezTo>
                    <a:cubicBezTo>
                      <a:pt x="10000" y="2896"/>
                      <a:pt x="10002" y="2901"/>
                      <a:pt x="10004" y="2905"/>
                    </a:cubicBezTo>
                    <a:cubicBezTo>
                      <a:pt x="9999" y="2905"/>
                      <a:pt x="9993" y="2904"/>
                      <a:pt x="9988" y="2904"/>
                    </a:cubicBezTo>
                    <a:cubicBezTo>
                      <a:pt x="9922" y="2857"/>
                      <a:pt x="9859" y="2766"/>
                      <a:pt x="9789" y="2795"/>
                    </a:cubicBezTo>
                    <a:cubicBezTo>
                      <a:pt x="9745" y="2813"/>
                      <a:pt x="9729" y="2843"/>
                      <a:pt x="9712" y="2867"/>
                    </a:cubicBezTo>
                    <a:cubicBezTo>
                      <a:pt x="9642" y="2857"/>
                      <a:pt x="9574" y="2845"/>
                      <a:pt x="9507" y="2832"/>
                    </a:cubicBezTo>
                    <a:cubicBezTo>
                      <a:pt x="9491" y="2803"/>
                      <a:pt x="9479" y="2767"/>
                      <a:pt x="9454" y="2746"/>
                    </a:cubicBezTo>
                    <a:cubicBezTo>
                      <a:pt x="9448" y="2741"/>
                      <a:pt x="9435" y="2741"/>
                      <a:pt x="9422" y="2742"/>
                    </a:cubicBezTo>
                    <a:cubicBezTo>
                      <a:pt x="9473" y="2671"/>
                      <a:pt x="9525" y="2600"/>
                      <a:pt x="9578" y="2530"/>
                    </a:cubicBezTo>
                    <a:cubicBezTo>
                      <a:pt x="9612" y="2545"/>
                      <a:pt x="9678" y="2573"/>
                      <a:pt x="9644" y="2496"/>
                    </a:cubicBezTo>
                    <a:cubicBezTo>
                      <a:pt x="9639" y="2485"/>
                      <a:pt x="9632" y="2478"/>
                      <a:pt x="9622" y="2471"/>
                    </a:cubicBezTo>
                    <a:cubicBezTo>
                      <a:pt x="9649" y="2436"/>
                      <a:pt x="9675" y="2401"/>
                      <a:pt x="9701" y="2366"/>
                    </a:cubicBezTo>
                    <a:cubicBezTo>
                      <a:pt x="9725" y="2336"/>
                      <a:pt x="9749" y="2306"/>
                      <a:pt x="9773" y="2276"/>
                    </a:cubicBezTo>
                    <a:cubicBezTo>
                      <a:pt x="9774" y="2288"/>
                      <a:pt x="9777" y="2300"/>
                      <a:pt x="9781" y="2314"/>
                    </a:cubicBezTo>
                    <a:cubicBezTo>
                      <a:pt x="9800" y="2375"/>
                      <a:pt x="9870" y="2410"/>
                      <a:pt x="9896" y="2469"/>
                    </a:cubicBezTo>
                    <a:cubicBezTo>
                      <a:pt x="9976" y="2649"/>
                      <a:pt x="9818" y="2454"/>
                      <a:pt x="9831" y="2518"/>
                    </a:cubicBezTo>
                    <a:cubicBezTo>
                      <a:pt x="9838" y="2555"/>
                      <a:pt x="9874" y="2581"/>
                      <a:pt x="9893" y="2613"/>
                    </a:cubicBezTo>
                    <a:cubicBezTo>
                      <a:pt x="9902" y="2630"/>
                      <a:pt x="9897" y="2659"/>
                      <a:pt x="9915" y="2664"/>
                    </a:cubicBezTo>
                    <a:cubicBezTo>
                      <a:pt x="10115" y="2727"/>
                      <a:pt x="9974" y="2605"/>
                      <a:pt x="10118" y="2540"/>
                    </a:cubicBezTo>
                    <a:cubicBezTo>
                      <a:pt x="10145" y="2528"/>
                      <a:pt x="10180" y="2548"/>
                      <a:pt x="10212" y="2558"/>
                    </a:cubicBezTo>
                    <a:cubicBezTo>
                      <a:pt x="10182" y="2653"/>
                      <a:pt x="10154" y="2747"/>
                      <a:pt x="10125" y="2842"/>
                    </a:cubicBezTo>
                    <a:close/>
                    <a:moveTo>
                      <a:pt x="9501" y="5830"/>
                    </a:moveTo>
                    <a:cubicBezTo>
                      <a:pt x="9541" y="5632"/>
                      <a:pt x="9582" y="5434"/>
                      <a:pt x="9624" y="5236"/>
                    </a:cubicBezTo>
                    <a:cubicBezTo>
                      <a:pt x="9631" y="5236"/>
                      <a:pt x="9638" y="5237"/>
                      <a:pt x="9645" y="5241"/>
                    </a:cubicBezTo>
                    <a:cubicBezTo>
                      <a:pt x="9677" y="5258"/>
                      <a:pt x="9667" y="5316"/>
                      <a:pt x="9697" y="5337"/>
                    </a:cubicBezTo>
                    <a:cubicBezTo>
                      <a:pt x="9735" y="5363"/>
                      <a:pt x="9795" y="5339"/>
                      <a:pt x="9831" y="5367"/>
                    </a:cubicBezTo>
                    <a:cubicBezTo>
                      <a:pt x="9873" y="5400"/>
                      <a:pt x="9871" y="5469"/>
                      <a:pt x="9911" y="5504"/>
                    </a:cubicBezTo>
                    <a:cubicBezTo>
                      <a:pt x="9930" y="5521"/>
                      <a:pt x="9973" y="5484"/>
                      <a:pt x="9987" y="5505"/>
                    </a:cubicBezTo>
                    <a:cubicBezTo>
                      <a:pt x="10029" y="5570"/>
                      <a:pt x="10029" y="5654"/>
                      <a:pt x="10056" y="5726"/>
                    </a:cubicBezTo>
                    <a:cubicBezTo>
                      <a:pt x="10059" y="5736"/>
                      <a:pt x="10081" y="5739"/>
                      <a:pt x="10077" y="5749"/>
                    </a:cubicBezTo>
                    <a:cubicBezTo>
                      <a:pt x="10063" y="5779"/>
                      <a:pt x="10041" y="5806"/>
                      <a:pt x="10019" y="5832"/>
                    </a:cubicBezTo>
                    <a:cubicBezTo>
                      <a:pt x="9903" y="5833"/>
                      <a:pt x="9787" y="5835"/>
                      <a:pt x="9671" y="5836"/>
                    </a:cubicBezTo>
                    <a:cubicBezTo>
                      <a:pt x="9667" y="5836"/>
                      <a:pt x="9662" y="5836"/>
                      <a:pt x="9657" y="5836"/>
                    </a:cubicBezTo>
                    <a:cubicBezTo>
                      <a:pt x="9605" y="5836"/>
                      <a:pt x="9553" y="5833"/>
                      <a:pt x="9501" y="5830"/>
                    </a:cubicBezTo>
                    <a:close/>
                    <a:moveTo>
                      <a:pt x="9482" y="5935"/>
                    </a:moveTo>
                    <a:cubicBezTo>
                      <a:pt x="9488" y="5935"/>
                      <a:pt x="9495" y="5936"/>
                      <a:pt x="9502" y="5937"/>
                    </a:cubicBezTo>
                    <a:cubicBezTo>
                      <a:pt x="9494" y="5937"/>
                      <a:pt x="9487" y="5937"/>
                      <a:pt x="9479" y="5937"/>
                    </a:cubicBezTo>
                    <a:cubicBezTo>
                      <a:pt x="9480" y="5933"/>
                      <a:pt x="9481" y="5939"/>
                      <a:pt x="9482" y="5935"/>
                    </a:cubicBezTo>
                    <a:close/>
                    <a:moveTo>
                      <a:pt x="9491" y="4384"/>
                    </a:moveTo>
                    <a:cubicBezTo>
                      <a:pt x="9542" y="4342"/>
                      <a:pt x="9623" y="4363"/>
                      <a:pt x="9688" y="4346"/>
                    </a:cubicBezTo>
                    <a:cubicBezTo>
                      <a:pt x="9699" y="4342"/>
                      <a:pt x="9704" y="4320"/>
                      <a:pt x="9716" y="4323"/>
                    </a:cubicBezTo>
                    <a:cubicBezTo>
                      <a:pt x="9722" y="4325"/>
                      <a:pt x="9725" y="4332"/>
                      <a:pt x="9728" y="4339"/>
                    </a:cubicBezTo>
                    <a:cubicBezTo>
                      <a:pt x="9698" y="4465"/>
                      <a:pt x="9668" y="4592"/>
                      <a:pt x="9639" y="4718"/>
                    </a:cubicBezTo>
                    <a:cubicBezTo>
                      <a:pt x="9582" y="4655"/>
                      <a:pt x="9505" y="4605"/>
                      <a:pt x="9468" y="4528"/>
                    </a:cubicBezTo>
                    <a:cubicBezTo>
                      <a:pt x="9447" y="4484"/>
                      <a:pt x="9454" y="4416"/>
                      <a:pt x="9491" y="4384"/>
                    </a:cubicBezTo>
                    <a:close/>
                    <a:moveTo>
                      <a:pt x="8786" y="5727"/>
                    </a:moveTo>
                    <a:cubicBezTo>
                      <a:pt x="8751" y="5721"/>
                      <a:pt x="8716" y="5714"/>
                      <a:pt x="8681" y="5708"/>
                    </a:cubicBezTo>
                    <a:cubicBezTo>
                      <a:pt x="8739" y="5568"/>
                      <a:pt x="8763" y="5415"/>
                      <a:pt x="8809" y="5270"/>
                    </a:cubicBezTo>
                    <a:cubicBezTo>
                      <a:pt x="8809" y="5270"/>
                      <a:pt x="8709" y="5341"/>
                      <a:pt x="8652" y="5357"/>
                    </a:cubicBezTo>
                    <a:cubicBezTo>
                      <a:pt x="8635" y="5361"/>
                      <a:pt x="8578" y="5259"/>
                      <a:pt x="8589" y="5372"/>
                    </a:cubicBezTo>
                    <a:cubicBezTo>
                      <a:pt x="8594" y="5436"/>
                      <a:pt x="8635" y="5496"/>
                      <a:pt x="8631" y="5559"/>
                    </a:cubicBezTo>
                    <a:cubicBezTo>
                      <a:pt x="8629" y="5605"/>
                      <a:pt x="8593" y="5645"/>
                      <a:pt x="8575" y="5688"/>
                    </a:cubicBezTo>
                    <a:cubicBezTo>
                      <a:pt x="8316" y="5640"/>
                      <a:pt x="8058" y="5585"/>
                      <a:pt x="7804" y="5520"/>
                    </a:cubicBezTo>
                    <a:cubicBezTo>
                      <a:pt x="7833" y="5459"/>
                      <a:pt x="7862" y="5398"/>
                      <a:pt x="7892" y="5337"/>
                    </a:cubicBezTo>
                    <a:cubicBezTo>
                      <a:pt x="7986" y="5149"/>
                      <a:pt x="8082" y="4961"/>
                      <a:pt x="8180" y="4774"/>
                    </a:cubicBezTo>
                    <a:cubicBezTo>
                      <a:pt x="8241" y="4809"/>
                      <a:pt x="8302" y="4844"/>
                      <a:pt x="8366" y="4834"/>
                    </a:cubicBezTo>
                    <a:cubicBezTo>
                      <a:pt x="8422" y="4825"/>
                      <a:pt x="9002" y="4463"/>
                      <a:pt x="9078" y="4659"/>
                    </a:cubicBezTo>
                    <a:cubicBezTo>
                      <a:pt x="9099" y="4711"/>
                      <a:pt x="9119" y="4764"/>
                      <a:pt x="9127" y="4819"/>
                    </a:cubicBezTo>
                    <a:cubicBezTo>
                      <a:pt x="9130" y="4839"/>
                      <a:pt x="9098" y="4864"/>
                      <a:pt x="9111" y="4880"/>
                    </a:cubicBezTo>
                    <a:cubicBezTo>
                      <a:pt x="9159" y="4937"/>
                      <a:pt x="9235" y="4964"/>
                      <a:pt x="9290" y="5014"/>
                    </a:cubicBezTo>
                    <a:cubicBezTo>
                      <a:pt x="9489" y="5195"/>
                      <a:pt x="8790" y="4860"/>
                      <a:pt x="9521" y="5245"/>
                    </a:cubicBezTo>
                    <a:cubicBezTo>
                      <a:pt x="9522" y="5246"/>
                      <a:pt x="9523" y="5246"/>
                      <a:pt x="9524" y="5246"/>
                    </a:cubicBezTo>
                    <a:cubicBezTo>
                      <a:pt x="9483" y="5438"/>
                      <a:pt x="9443" y="5630"/>
                      <a:pt x="9404" y="5822"/>
                    </a:cubicBezTo>
                    <a:cubicBezTo>
                      <a:pt x="9199" y="5802"/>
                      <a:pt x="8991" y="5763"/>
                      <a:pt x="8786" y="5727"/>
                    </a:cubicBezTo>
                    <a:close/>
                    <a:moveTo>
                      <a:pt x="5736" y="5916"/>
                    </a:moveTo>
                    <a:cubicBezTo>
                      <a:pt x="5850" y="5956"/>
                      <a:pt x="5877" y="6138"/>
                      <a:pt x="5992" y="6170"/>
                    </a:cubicBezTo>
                    <a:cubicBezTo>
                      <a:pt x="6043" y="6184"/>
                      <a:pt x="6084" y="6114"/>
                      <a:pt x="6136" y="6104"/>
                    </a:cubicBezTo>
                    <a:cubicBezTo>
                      <a:pt x="6271" y="6078"/>
                      <a:pt x="6409" y="6068"/>
                      <a:pt x="6546" y="6063"/>
                    </a:cubicBezTo>
                    <a:cubicBezTo>
                      <a:pt x="6560" y="6063"/>
                      <a:pt x="6568" y="6096"/>
                      <a:pt x="6579" y="6088"/>
                    </a:cubicBezTo>
                    <a:cubicBezTo>
                      <a:pt x="6630" y="6053"/>
                      <a:pt x="6651" y="5984"/>
                      <a:pt x="6704" y="5953"/>
                    </a:cubicBezTo>
                    <a:cubicBezTo>
                      <a:pt x="6756" y="5923"/>
                      <a:pt x="6831" y="5948"/>
                      <a:pt x="6880" y="5913"/>
                    </a:cubicBezTo>
                    <a:cubicBezTo>
                      <a:pt x="6913" y="5890"/>
                      <a:pt x="6899" y="5833"/>
                      <a:pt x="6922" y="5799"/>
                    </a:cubicBezTo>
                    <a:cubicBezTo>
                      <a:pt x="6961" y="5739"/>
                      <a:pt x="7032" y="5702"/>
                      <a:pt x="7064" y="5637"/>
                    </a:cubicBezTo>
                    <a:cubicBezTo>
                      <a:pt x="7083" y="5601"/>
                      <a:pt x="7048" y="5553"/>
                      <a:pt x="7063" y="5515"/>
                    </a:cubicBezTo>
                    <a:cubicBezTo>
                      <a:pt x="7077" y="5477"/>
                      <a:pt x="7114" y="5455"/>
                      <a:pt x="7143" y="5427"/>
                    </a:cubicBezTo>
                    <a:cubicBezTo>
                      <a:pt x="7316" y="5485"/>
                      <a:pt x="7490" y="5537"/>
                      <a:pt x="7666" y="5584"/>
                    </a:cubicBezTo>
                    <a:cubicBezTo>
                      <a:pt x="7567" y="5790"/>
                      <a:pt x="7471" y="5998"/>
                      <a:pt x="7377" y="6207"/>
                    </a:cubicBezTo>
                    <a:cubicBezTo>
                      <a:pt x="7305" y="6211"/>
                      <a:pt x="7234" y="6215"/>
                      <a:pt x="7162" y="6219"/>
                    </a:cubicBezTo>
                    <a:cubicBezTo>
                      <a:pt x="7112" y="6223"/>
                      <a:pt x="6993" y="6267"/>
                      <a:pt x="6962" y="6285"/>
                    </a:cubicBezTo>
                    <a:cubicBezTo>
                      <a:pt x="6930" y="6305"/>
                      <a:pt x="6915" y="6350"/>
                      <a:pt x="6879" y="6362"/>
                    </a:cubicBezTo>
                    <a:cubicBezTo>
                      <a:pt x="6831" y="6379"/>
                      <a:pt x="6778" y="6359"/>
                      <a:pt x="6729" y="6367"/>
                    </a:cubicBezTo>
                    <a:cubicBezTo>
                      <a:pt x="6369" y="6423"/>
                      <a:pt x="6348" y="6486"/>
                      <a:pt x="6072" y="6453"/>
                    </a:cubicBezTo>
                    <a:cubicBezTo>
                      <a:pt x="5953" y="6439"/>
                      <a:pt x="5993" y="6159"/>
                      <a:pt x="5852" y="6290"/>
                    </a:cubicBezTo>
                    <a:cubicBezTo>
                      <a:pt x="5735" y="6399"/>
                      <a:pt x="5695" y="6587"/>
                      <a:pt x="5554" y="6681"/>
                    </a:cubicBezTo>
                    <a:cubicBezTo>
                      <a:pt x="5494" y="6721"/>
                      <a:pt x="5296" y="6759"/>
                      <a:pt x="5246" y="6800"/>
                    </a:cubicBezTo>
                    <a:cubicBezTo>
                      <a:pt x="5214" y="6826"/>
                      <a:pt x="5188" y="6857"/>
                      <a:pt x="5157" y="6883"/>
                    </a:cubicBezTo>
                    <a:cubicBezTo>
                      <a:pt x="5134" y="6902"/>
                      <a:pt x="5104" y="6914"/>
                      <a:pt x="5082" y="6934"/>
                    </a:cubicBezTo>
                    <a:cubicBezTo>
                      <a:pt x="5290" y="6588"/>
                      <a:pt x="5508" y="6248"/>
                      <a:pt x="5736" y="5916"/>
                    </a:cubicBezTo>
                    <a:close/>
                    <a:moveTo>
                      <a:pt x="7321" y="5253"/>
                    </a:moveTo>
                    <a:cubicBezTo>
                      <a:pt x="7444" y="5138"/>
                      <a:pt x="7620" y="5199"/>
                      <a:pt x="7755" y="5079"/>
                    </a:cubicBezTo>
                    <a:cubicBezTo>
                      <a:pt x="7901" y="4951"/>
                      <a:pt x="7757" y="4743"/>
                      <a:pt x="8008" y="4718"/>
                    </a:cubicBezTo>
                    <a:cubicBezTo>
                      <a:pt x="8037" y="4715"/>
                      <a:pt x="8066" y="4721"/>
                      <a:pt x="8093" y="4732"/>
                    </a:cubicBezTo>
                    <a:cubicBezTo>
                      <a:pt x="7995" y="4918"/>
                      <a:pt x="7899" y="5106"/>
                      <a:pt x="7806" y="5295"/>
                    </a:cubicBezTo>
                    <a:cubicBezTo>
                      <a:pt x="7773" y="5361"/>
                      <a:pt x="7741" y="5428"/>
                      <a:pt x="7709" y="5495"/>
                    </a:cubicBezTo>
                    <a:cubicBezTo>
                      <a:pt x="7545" y="5452"/>
                      <a:pt x="7382" y="5403"/>
                      <a:pt x="7221" y="5350"/>
                    </a:cubicBezTo>
                    <a:cubicBezTo>
                      <a:pt x="7254" y="5318"/>
                      <a:pt x="7286" y="5284"/>
                      <a:pt x="7321" y="5253"/>
                    </a:cubicBezTo>
                    <a:close/>
                    <a:moveTo>
                      <a:pt x="7288" y="4044"/>
                    </a:moveTo>
                    <a:cubicBezTo>
                      <a:pt x="7309" y="4091"/>
                      <a:pt x="7387" y="4099"/>
                      <a:pt x="7399" y="4148"/>
                    </a:cubicBezTo>
                    <a:cubicBezTo>
                      <a:pt x="7411" y="4197"/>
                      <a:pt x="7370" y="4246"/>
                      <a:pt x="7349" y="4292"/>
                    </a:cubicBezTo>
                    <a:cubicBezTo>
                      <a:pt x="7311" y="4377"/>
                      <a:pt x="7183" y="4657"/>
                      <a:pt x="7090" y="4703"/>
                    </a:cubicBezTo>
                    <a:cubicBezTo>
                      <a:pt x="7031" y="4733"/>
                      <a:pt x="6957" y="4715"/>
                      <a:pt x="6892" y="4705"/>
                    </a:cubicBezTo>
                    <a:cubicBezTo>
                      <a:pt x="6864" y="4700"/>
                      <a:pt x="6849" y="4663"/>
                      <a:pt x="6821" y="4660"/>
                    </a:cubicBezTo>
                    <a:cubicBezTo>
                      <a:pt x="6772" y="4654"/>
                      <a:pt x="6723" y="4680"/>
                      <a:pt x="6675" y="4677"/>
                    </a:cubicBezTo>
                    <a:cubicBezTo>
                      <a:pt x="6669" y="4677"/>
                      <a:pt x="6664" y="4676"/>
                      <a:pt x="6659" y="4676"/>
                    </a:cubicBezTo>
                    <a:cubicBezTo>
                      <a:pt x="6867" y="4418"/>
                      <a:pt x="7083" y="4167"/>
                      <a:pt x="7306" y="3921"/>
                    </a:cubicBezTo>
                    <a:cubicBezTo>
                      <a:pt x="7314" y="3934"/>
                      <a:pt x="7319" y="3950"/>
                      <a:pt x="7316" y="3964"/>
                    </a:cubicBezTo>
                    <a:cubicBezTo>
                      <a:pt x="7313" y="3993"/>
                      <a:pt x="7277" y="4018"/>
                      <a:pt x="7288" y="4044"/>
                    </a:cubicBezTo>
                    <a:close/>
                    <a:moveTo>
                      <a:pt x="7859" y="3406"/>
                    </a:moveTo>
                    <a:cubicBezTo>
                      <a:pt x="7869" y="3408"/>
                      <a:pt x="7881" y="3423"/>
                      <a:pt x="7887" y="3416"/>
                    </a:cubicBezTo>
                    <a:cubicBezTo>
                      <a:pt x="7919" y="3382"/>
                      <a:pt x="7923" y="3326"/>
                      <a:pt x="7959" y="3296"/>
                    </a:cubicBezTo>
                    <a:cubicBezTo>
                      <a:pt x="7982" y="3277"/>
                      <a:pt x="8227" y="3214"/>
                      <a:pt x="8216" y="3132"/>
                    </a:cubicBezTo>
                    <a:cubicBezTo>
                      <a:pt x="8212" y="3098"/>
                      <a:pt x="8179" y="3081"/>
                      <a:pt x="8146" y="3064"/>
                    </a:cubicBezTo>
                    <a:cubicBezTo>
                      <a:pt x="8289" y="2929"/>
                      <a:pt x="8433" y="2797"/>
                      <a:pt x="8581" y="2669"/>
                    </a:cubicBezTo>
                    <a:cubicBezTo>
                      <a:pt x="8772" y="2746"/>
                      <a:pt x="8985" y="2813"/>
                      <a:pt x="9214" y="2868"/>
                    </a:cubicBezTo>
                    <a:cubicBezTo>
                      <a:pt x="9199" y="2890"/>
                      <a:pt x="9185" y="2912"/>
                      <a:pt x="9170" y="2934"/>
                    </a:cubicBezTo>
                    <a:cubicBezTo>
                      <a:pt x="9163" y="2920"/>
                      <a:pt x="9155" y="2907"/>
                      <a:pt x="9142" y="2906"/>
                    </a:cubicBezTo>
                    <a:cubicBezTo>
                      <a:pt x="9047" y="2902"/>
                      <a:pt x="8952" y="2930"/>
                      <a:pt x="8859" y="2951"/>
                    </a:cubicBezTo>
                    <a:cubicBezTo>
                      <a:pt x="8571" y="3018"/>
                      <a:pt x="8734" y="2994"/>
                      <a:pt x="8512" y="3201"/>
                    </a:cubicBezTo>
                    <a:cubicBezTo>
                      <a:pt x="8496" y="3215"/>
                      <a:pt x="8468" y="3207"/>
                      <a:pt x="8450" y="3218"/>
                    </a:cubicBezTo>
                    <a:cubicBezTo>
                      <a:pt x="8425" y="3233"/>
                      <a:pt x="8410" y="3262"/>
                      <a:pt x="8384" y="3276"/>
                    </a:cubicBezTo>
                    <a:cubicBezTo>
                      <a:pt x="8344" y="3297"/>
                      <a:pt x="8298" y="3308"/>
                      <a:pt x="8254" y="3320"/>
                    </a:cubicBezTo>
                    <a:cubicBezTo>
                      <a:pt x="8205" y="3333"/>
                      <a:pt x="8144" y="3320"/>
                      <a:pt x="8105" y="3352"/>
                    </a:cubicBezTo>
                    <a:cubicBezTo>
                      <a:pt x="8074" y="3378"/>
                      <a:pt x="8103" y="3443"/>
                      <a:pt x="8071" y="3469"/>
                    </a:cubicBezTo>
                    <a:cubicBezTo>
                      <a:pt x="8027" y="3506"/>
                      <a:pt x="7956" y="3491"/>
                      <a:pt x="7905" y="3519"/>
                    </a:cubicBezTo>
                    <a:cubicBezTo>
                      <a:pt x="7881" y="3532"/>
                      <a:pt x="7881" y="3570"/>
                      <a:pt x="7859" y="3585"/>
                    </a:cubicBezTo>
                    <a:cubicBezTo>
                      <a:pt x="7781" y="3640"/>
                      <a:pt x="7721" y="3583"/>
                      <a:pt x="7656" y="3547"/>
                    </a:cubicBezTo>
                    <a:cubicBezTo>
                      <a:pt x="7706" y="3496"/>
                      <a:pt x="7755" y="3445"/>
                      <a:pt x="7805" y="3395"/>
                    </a:cubicBezTo>
                    <a:cubicBezTo>
                      <a:pt x="7823" y="3399"/>
                      <a:pt x="7841" y="3403"/>
                      <a:pt x="7859" y="3406"/>
                    </a:cubicBezTo>
                    <a:close/>
                    <a:moveTo>
                      <a:pt x="7997" y="2488"/>
                    </a:moveTo>
                    <a:cubicBezTo>
                      <a:pt x="8025" y="2471"/>
                      <a:pt x="8079" y="2451"/>
                      <a:pt x="8105" y="2429"/>
                    </a:cubicBezTo>
                    <a:cubicBezTo>
                      <a:pt x="8217" y="2500"/>
                      <a:pt x="8343" y="2567"/>
                      <a:pt x="8482" y="2627"/>
                    </a:cubicBezTo>
                    <a:cubicBezTo>
                      <a:pt x="8344" y="2748"/>
                      <a:pt x="8209" y="2872"/>
                      <a:pt x="8075" y="2998"/>
                    </a:cubicBezTo>
                    <a:cubicBezTo>
                      <a:pt x="8077" y="2982"/>
                      <a:pt x="8087" y="2964"/>
                      <a:pt x="8082" y="2949"/>
                    </a:cubicBezTo>
                    <a:cubicBezTo>
                      <a:pt x="8061" y="2891"/>
                      <a:pt x="8011" y="2845"/>
                      <a:pt x="7995" y="2785"/>
                    </a:cubicBezTo>
                    <a:cubicBezTo>
                      <a:pt x="7979" y="2721"/>
                      <a:pt x="8028" y="2638"/>
                      <a:pt x="7987" y="2586"/>
                    </a:cubicBezTo>
                    <a:cubicBezTo>
                      <a:pt x="7952" y="2542"/>
                      <a:pt x="7813" y="2619"/>
                      <a:pt x="7819" y="2563"/>
                    </a:cubicBezTo>
                    <a:cubicBezTo>
                      <a:pt x="7825" y="2499"/>
                      <a:pt x="7941" y="2521"/>
                      <a:pt x="7997" y="2488"/>
                    </a:cubicBezTo>
                    <a:close/>
                    <a:moveTo>
                      <a:pt x="9665" y="1577"/>
                    </a:moveTo>
                    <a:cubicBezTo>
                      <a:pt x="9657" y="1582"/>
                      <a:pt x="9693" y="1595"/>
                      <a:pt x="9685" y="1600"/>
                    </a:cubicBezTo>
                    <a:cubicBezTo>
                      <a:pt x="9639" y="1627"/>
                      <a:pt x="9568" y="1627"/>
                      <a:pt x="9496" y="1628"/>
                    </a:cubicBezTo>
                    <a:cubicBezTo>
                      <a:pt x="9604" y="1581"/>
                      <a:pt x="9712" y="1537"/>
                      <a:pt x="9821" y="1494"/>
                    </a:cubicBezTo>
                    <a:cubicBezTo>
                      <a:pt x="9774" y="1512"/>
                      <a:pt x="9724" y="1537"/>
                      <a:pt x="9665" y="1577"/>
                    </a:cubicBezTo>
                    <a:close/>
                    <a:moveTo>
                      <a:pt x="9167" y="1906"/>
                    </a:moveTo>
                    <a:cubicBezTo>
                      <a:pt x="9229" y="1918"/>
                      <a:pt x="9369" y="1869"/>
                      <a:pt x="9366" y="1921"/>
                    </a:cubicBezTo>
                    <a:cubicBezTo>
                      <a:pt x="9338" y="1941"/>
                      <a:pt x="9310" y="1962"/>
                      <a:pt x="9282" y="1983"/>
                    </a:cubicBezTo>
                    <a:cubicBezTo>
                      <a:pt x="9191" y="2015"/>
                      <a:pt x="9063" y="2044"/>
                      <a:pt x="9081" y="2134"/>
                    </a:cubicBezTo>
                    <a:cubicBezTo>
                      <a:pt x="8904" y="2271"/>
                      <a:pt x="8732" y="2412"/>
                      <a:pt x="8563" y="2557"/>
                    </a:cubicBezTo>
                    <a:cubicBezTo>
                      <a:pt x="8553" y="2553"/>
                      <a:pt x="8542" y="2548"/>
                      <a:pt x="8531" y="2544"/>
                    </a:cubicBezTo>
                    <a:cubicBezTo>
                      <a:pt x="8373" y="2476"/>
                      <a:pt x="8234" y="2400"/>
                      <a:pt x="8113" y="2319"/>
                    </a:cubicBezTo>
                    <a:cubicBezTo>
                      <a:pt x="8486" y="2105"/>
                      <a:pt x="8866" y="1911"/>
                      <a:pt x="9252" y="1735"/>
                    </a:cubicBezTo>
                    <a:cubicBezTo>
                      <a:pt x="9281" y="1747"/>
                      <a:pt x="9378" y="1723"/>
                      <a:pt x="9405" y="1757"/>
                    </a:cubicBezTo>
                    <a:cubicBezTo>
                      <a:pt x="9425" y="1780"/>
                      <a:pt x="9354" y="1800"/>
                      <a:pt x="9347" y="1829"/>
                    </a:cubicBezTo>
                    <a:cubicBezTo>
                      <a:pt x="9280" y="1845"/>
                      <a:pt x="9214" y="1864"/>
                      <a:pt x="9149" y="1886"/>
                    </a:cubicBezTo>
                    <a:cubicBezTo>
                      <a:pt x="9140" y="1889"/>
                      <a:pt x="9158" y="1904"/>
                      <a:pt x="9167" y="1906"/>
                    </a:cubicBezTo>
                    <a:close/>
                    <a:moveTo>
                      <a:pt x="9388" y="2940"/>
                    </a:moveTo>
                    <a:cubicBezTo>
                      <a:pt x="9359" y="2974"/>
                      <a:pt x="9309" y="2978"/>
                      <a:pt x="9259" y="2974"/>
                    </a:cubicBezTo>
                    <a:cubicBezTo>
                      <a:pt x="9277" y="2948"/>
                      <a:pt x="9294" y="2922"/>
                      <a:pt x="9312" y="2896"/>
                    </a:cubicBezTo>
                    <a:cubicBezTo>
                      <a:pt x="9352" y="2911"/>
                      <a:pt x="9409" y="2916"/>
                      <a:pt x="9388" y="2940"/>
                    </a:cubicBezTo>
                    <a:close/>
                    <a:moveTo>
                      <a:pt x="9542" y="2404"/>
                    </a:moveTo>
                    <a:cubicBezTo>
                      <a:pt x="9539" y="2393"/>
                      <a:pt x="9549" y="2391"/>
                      <a:pt x="9562" y="2390"/>
                    </a:cubicBezTo>
                    <a:cubicBezTo>
                      <a:pt x="9557" y="2397"/>
                      <a:pt x="9551" y="2405"/>
                      <a:pt x="9545" y="2412"/>
                    </a:cubicBezTo>
                    <a:cubicBezTo>
                      <a:pt x="9545" y="2412"/>
                      <a:pt x="9545" y="2412"/>
                      <a:pt x="9545" y="2412"/>
                    </a:cubicBezTo>
                    <a:cubicBezTo>
                      <a:pt x="9546" y="2432"/>
                      <a:pt x="9444" y="2409"/>
                      <a:pt x="9420" y="2439"/>
                    </a:cubicBezTo>
                    <a:cubicBezTo>
                      <a:pt x="9355" y="2520"/>
                      <a:pt x="9321" y="2624"/>
                      <a:pt x="9288" y="2723"/>
                    </a:cubicBezTo>
                    <a:cubicBezTo>
                      <a:pt x="9282" y="2742"/>
                      <a:pt x="9277" y="2762"/>
                      <a:pt x="9273" y="2783"/>
                    </a:cubicBezTo>
                    <a:cubicBezTo>
                      <a:pt x="9053" y="2732"/>
                      <a:pt x="8848" y="2669"/>
                      <a:pt x="8664" y="2598"/>
                    </a:cubicBezTo>
                    <a:cubicBezTo>
                      <a:pt x="8815" y="2469"/>
                      <a:pt x="8969" y="2343"/>
                      <a:pt x="9126" y="2221"/>
                    </a:cubicBezTo>
                    <a:cubicBezTo>
                      <a:pt x="9249" y="2366"/>
                      <a:pt x="9471" y="2175"/>
                      <a:pt x="9575" y="2114"/>
                    </a:cubicBezTo>
                    <a:cubicBezTo>
                      <a:pt x="9613" y="2092"/>
                      <a:pt x="9660" y="2087"/>
                      <a:pt x="9697" y="2062"/>
                    </a:cubicBezTo>
                    <a:cubicBezTo>
                      <a:pt x="9712" y="2051"/>
                      <a:pt x="9709" y="2002"/>
                      <a:pt x="9724" y="2013"/>
                    </a:cubicBezTo>
                    <a:cubicBezTo>
                      <a:pt x="9766" y="2046"/>
                      <a:pt x="9784" y="2073"/>
                      <a:pt x="9790" y="2098"/>
                    </a:cubicBezTo>
                    <a:cubicBezTo>
                      <a:pt x="9734" y="2167"/>
                      <a:pt x="9679" y="2237"/>
                      <a:pt x="9625" y="2307"/>
                    </a:cubicBezTo>
                    <a:cubicBezTo>
                      <a:pt x="9624" y="2308"/>
                      <a:pt x="9623" y="2309"/>
                      <a:pt x="9623" y="2310"/>
                    </a:cubicBezTo>
                    <a:cubicBezTo>
                      <a:pt x="9571" y="2322"/>
                      <a:pt x="9528" y="2369"/>
                      <a:pt x="9478" y="2389"/>
                    </a:cubicBezTo>
                    <a:cubicBezTo>
                      <a:pt x="9476" y="2390"/>
                      <a:pt x="9474" y="2390"/>
                      <a:pt x="9472" y="2391"/>
                    </a:cubicBezTo>
                    <a:cubicBezTo>
                      <a:pt x="9500" y="2385"/>
                      <a:pt x="9526" y="2384"/>
                      <a:pt x="9542" y="2404"/>
                    </a:cubicBezTo>
                    <a:close/>
                    <a:moveTo>
                      <a:pt x="10132" y="1377"/>
                    </a:moveTo>
                    <a:cubicBezTo>
                      <a:pt x="10011" y="1444"/>
                      <a:pt x="9925" y="1455"/>
                      <a:pt x="9825" y="1493"/>
                    </a:cubicBezTo>
                    <a:cubicBezTo>
                      <a:pt x="9927" y="1453"/>
                      <a:pt x="10029" y="1414"/>
                      <a:pt x="10132" y="1377"/>
                    </a:cubicBezTo>
                    <a:close/>
                    <a:moveTo>
                      <a:pt x="8027" y="2258"/>
                    </a:moveTo>
                    <a:cubicBezTo>
                      <a:pt x="7915" y="2174"/>
                      <a:pt x="7824" y="2084"/>
                      <a:pt x="7757" y="1992"/>
                    </a:cubicBezTo>
                    <a:cubicBezTo>
                      <a:pt x="7889" y="1938"/>
                      <a:pt x="8021" y="1886"/>
                      <a:pt x="8155" y="1837"/>
                    </a:cubicBezTo>
                    <a:cubicBezTo>
                      <a:pt x="8794" y="1600"/>
                      <a:pt x="9447" y="1418"/>
                      <a:pt x="10112" y="1280"/>
                    </a:cubicBezTo>
                    <a:cubicBezTo>
                      <a:pt x="9397" y="1539"/>
                      <a:pt x="8699" y="1869"/>
                      <a:pt x="8027" y="2258"/>
                    </a:cubicBezTo>
                    <a:close/>
                    <a:moveTo>
                      <a:pt x="7676" y="2748"/>
                    </a:moveTo>
                    <a:cubicBezTo>
                      <a:pt x="7715" y="2770"/>
                      <a:pt x="7776" y="2687"/>
                      <a:pt x="7807" y="2719"/>
                    </a:cubicBezTo>
                    <a:cubicBezTo>
                      <a:pt x="7836" y="2750"/>
                      <a:pt x="7781" y="2800"/>
                      <a:pt x="7765" y="2840"/>
                    </a:cubicBezTo>
                    <a:cubicBezTo>
                      <a:pt x="7746" y="2886"/>
                      <a:pt x="7744" y="2948"/>
                      <a:pt x="7702" y="2975"/>
                    </a:cubicBezTo>
                    <a:cubicBezTo>
                      <a:pt x="7514" y="3097"/>
                      <a:pt x="7599" y="2797"/>
                      <a:pt x="7417" y="3042"/>
                    </a:cubicBezTo>
                    <a:cubicBezTo>
                      <a:pt x="7348" y="3134"/>
                      <a:pt x="7308" y="3290"/>
                      <a:pt x="7473" y="3288"/>
                    </a:cubicBezTo>
                    <a:cubicBezTo>
                      <a:pt x="7524" y="3287"/>
                      <a:pt x="7587" y="3190"/>
                      <a:pt x="7617" y="3232"/>
                    </a:cubicBezTo>
                    <a:cubicBezTo>
                      <a:pt x="7646" y="3273"/>
                      <a:pt x="7541" y="3303"/>
                      <a:pt x="7493" y="3317"/>
                    </a:cubicBezTo>
                    <a:cubicBezTo>
                      <a:pt x="7453" y="3329"/>
                      <a:pt x="7039" y="3266"/>
                      <a:pt x="7507" y="3441"/>
                    </a:cubicBezTo>
                    <a:cubicBezTo>
                      <a:pt x="7532" y="3450"/>
                      <a:pt x="7554" y="3416"/>
                      <a:pt x="7578" y="3406"/>
                    </a:cubicBezTo>
                    <a:cubicBezTo>
                      <a:pt x="7609" y="3395"/>
                      <a:pt x="7639" y="3376"/>
                      <a:pt x="7671" y="3376"/>
                    </a:cubicBezTo>
                    <a:cubicBezTo>
                      <a:pt x="7677" y="3376"/>
                      <a:pt x="7682" y="3377"/>
                      <a:pt x="7687" y="3377"/>
                    </a:cubicBezTo>
                    <a:cubicBezTo>
                      <a:pt x="7639" y="3426"/>
                      <a:pt x="7590" y="3476"/>
                      <a:pt x="7542" y="3526"/>
                    </a:cubicBezTo>
                    <a:cubicBezTo>
                      <a:pt x="7541" y="3527"/>
                      <a:pt x="7541" y="3527"/>
                      <a:pt x="7540" y="3527"/>
                    </a:cubicBezTo>
                    <a:cubicBezTo>
                      <a:pt x="7415" y="3569"/>
                      <a:pt x="7302" y="3640"/>
                      <a:pt x="7180" y="3688"/>
                    </a:cubicBezTo>
                    <a:cubicBezTo>
                      <a:pt x="7139" y="3704"/>
                      <a:pt x="7035" y="3681"/>
                      <a:pt x="7053" y="3721"/>
                    </a:cubicBezTo>
                    <a:cubicBezTo>
                      <a:pt x="7083" y="3790"/>
                      <a:pt x="7160" y="3824"/>
                      <a:pt x="7227" y="3865"/>
                    </a:cubicBezTo>
                    <a:cubicBezTo>
                      <a:pt x="6991" y="4125"/>
                      <a:pt x="6764" y="4391"/>
                      <a:pt x="6545" y="4664"/>
                    </a:cubicBezTo>
                    <a:cubicBezTo>
                      <a:pt x="6400" y="4646"/>
                      <a:pt x="6256" y="4618"/>
                      <a:pt x="6111" y="4614"/>
                    </a:cubicBezTo>
                    <a:cubicBezTo>
                      <a:pt x="6076" y="4613"/>
                      <a:pt x="6002" y="4658"/>
                      <a:pt x="5963" y="4681"/>
                    </a:cubicBezTo>
                    <a:cubicBezTo>
                      <a:pt x="5959" y="4684"/>
                      <a:pt x="5949" y="4684"/>
                      <a:pt x="5949" y="4690"/>
                    </a:cubicBezTo>
                    <a:cubicBezTo>
                      <a:pt x="5953" y="4727"/>
                      <a:pt x="5972" y="4764"/>
                      <a:pt x="5978" y="4801"/>
                    </a:cubicBezTo>
                    <a:cubicBezTo>
                      <a:pt x="5763" y="4674"/>
                      <a:pt x="5550" y="4529"/>
                      <a:pt x="5361" y="4364"/>
                    </a:cubicBezTo>
                    <a:cubicBezTo>
                      <a:pt x="5787" y="3965"/>
                      <a:pt x="6236" y="3591"/>
                      <a:pt x="6702" y="3245"/>
                    </a:cubicBezTo>
                    <a:cubicBezTo>
                      <a:pt x="6744" y="3253"/>
                      <a:pt x="6795" y="3230"/>
                      <a:pt x="6838" y="3220"/>
                    </a:cubicBezTo>
                    <a:cubicBezTo>
                      <a:pt x="6924" y="3199"/>
                      <a:pt x="7004" y="3157"/>
                      <a:pt x="7090" y="3136"/>
                    </a:cubicBezTo>
                    <a:cubicBezTo>
                      <a:pt x="7111" y="3130"/>
                      <a:pt x="7140" y="3155"/>
                      <a:pt x="7155" y="3139"/>
                    </a:cubicBezTo>
                    <a:cubicBezTo>
                      <a:pt x="7232" y="3050"/>
                      <a:pt x="7283" y="2940"/>
                      <a:pt x="7347" y="2841"/>
                    </a:cubicBezTo>
                    <a:cubicBezTo>
                      <a:pt x="7347" y="2841"/>
                      <a:pt x="7351" y="2817"/>
                      <a:pt x="7353" y="2788"/>
                    </a:cubicBezTo>
                    <a:cubicBezTo>
                      <a:pt x="7465" y="2714"/>
                      <a:pt x="7578" y="2642"/>
                      <a:pt x="7692" y="2571"/>
                    </a:cubicBezTo>
                    <a:cubicBezTo>
                      <a:pt x="7669" y="2629"/>
                      <a:pt x="7622" y="2716"/>
                      <a:pt x="7676" y="2748"/>
                    </a:cubicBezTo>
                    <a:close/>
                    <a:moveTo>
                      <a:pt x="3044" y="6915"/>
                    </a:moveTo>
                    <a:cubicBezTo>
                      <a:pt x="2771" y="6600"/>
                      <a:pt x="2557" y="6244"/>
                      <a:pt x="2435" y="5845"/>
                    </a:cubicBezTo>
                    <a:cubicBezTo>
                      <a:pt x="3104" y="5041"/>
                      <a:pt x="3882" y="4319"/>
                      <a:pt x="4712" y="3703"/>
                    </a:cubicBezTo>
                    <a:cubicBezTo>
                      <a:pt x="4829" y="3949"/>
                      <a:pt x="5007" y="4170"/>
                      <a:pt x="5218" y="4366"/>
                    </a:cubicBezTo>
                    <a:cubicBezTo>
                      <a:pt x="4403" y="5139"/>
                      <a:pt x="3669" y="5999"/>
                      <a:pt x="3044" y="6915"/>
                    </a:cubicBezTo>
                    <a:close/>
                    <a:moveTo>
                      <a:pt x="3047" y="11667"/>
                    </a:moveTo>
                    <a:cubicBezTo>
                      <a:pt x="3057" y="11633"/>
                      <a:pt x="3067" y="11599"/>
                      <a:pt x="3076" y="11565"/>
                    </a:cubicBezTo>
                    <a:cubicBezTo>
                      <a:pt x="3098" y="11559"/>
                      <a:pt x="3117" y="11557"/>
                      <a:pt x="3128" y="11574"/>
                    </a:cubicBezTo>
                    <a:cubicBezTo>
                      <a:pt x="3151" y="11608"/>
                      <a:pt x="3075" y="11632"/>
                      <a:pt x="3047" y="11667"/>
                    </a:cubicBezTo>
                    <a:close/>
                    <a:moveTo>
                      <a:pt x="3118" y="9436"/>
                    </a:moveTo>
                    <a:cubicBezTo>
                      <a:pt x="3150" y="9491"/>
                      <a:pt x="3218" y="9532"/>
                      <a:pt x="3220" y="9595"/>
                    </a:cubicBezTo>
                    <a:cubicBezTo>
                      <a:pt x="3225" y="9792"/>
                      <a:pt x="3175" y="9988"/>
                      <a:pt x="3138" y="10181"/>
                    </a:cubicBezTo>
                    <a:cubicBezTo>
                      <a:pt x="3103" y="10360"/>
                      <a:pt x="3076" y="10284"/>
                      <a:pt x="3028" y="10426"/>
                    </a:cubicBezTo>
                    <a:cubicBezTo>
                      <a:pt x="2976" y="10578"/>
                      <a:pt x="3034" y="10582"/>
                      <a:pt x="2916" y="10735"/>
                    </a:cubicBezTo>
                    <a:cubicBezTo>
                      <a:pt x="2888" y="10772"/>
                      <a:pt x="2825" y="10775"/>
                      <a:pt x="2803" y="10816"/>
                    </a:cubicBezTo>
                    <a:cubicBezTo>
                      <a:pt x="2793" y="10835"/>
                      <a:pt x="2840" y="10838"/>
                      <a:pt x="2853" y="10854"/>
                    </a:cubicBezTo>
                    <a:cubicBezTo>
                      <a:pt x="2929" y="10952"/>
                      <a:pt x="3054" y="11035"/>
                      <a:pt x="3097" y="11146"/>
                    </a:cubicBezTo>
                    <a:cubicBezTo>
                      <a:pt x="3091" y="11167"/>
                      <a:pt x="3084" y="11189"/>
                      <a:pt x="3077" y="11210"/>
                    </a:cubicBezTo>
                    <a:cubicBezTo>
                      <a:pt x="2519" y="10833"/>
                      <a:pt x="2007" y="10385"/>
                      <a:pt x="1605" y="9853"/>
                    </a:cubicBezTo>
                    <a:cubicBezTo>
                      <a:pt x="1969" y="8894"/>
                      <a:pt x="2461" y="7957"/>
                      <a:pt x="3055" y="7071"/>
                    </a:cubicBezTo>
                    <a:cubicBezTo>
                      <a:pt x="3365" y="7407"/>
                      <a:pt x="3737" y="7694"/>
                      <a:pt x="4127" y="7939"/>
                    </a:cubicBezTo>
                    <a:cubicBezTo>
                      <a:pt x="4069" y="8002"/>
                      <a:pt x="4057" y="8124"/>
                      <a:pt x="3991" y="8166"/>
                    </a:cubicBezTo>
                    <a:cubicBezTo>
                      <a:pt x="3940" y="8199"/>
                      <a:pt x="3882" y="8219"/>
                      <a:pt x="3830" y="8249"/>
                    </a:cubicBezTo>
                    <a:cubicBezTo>
                      <a:pt x="3699" y="8326"/>
                      <a:pt x="3737" y="8501"/>
                      <a:pt x="3658" y="8600"/>
                    </a:cubicBezTo>
                    <a:cubicBezTo>
                      <a:pt x="3608" y="8663"/>
                      <a:pt x="3541" y="8710"/>
                      <a:pt x="3478" y="8761"/>
                    </a:cubicBezTo>
                    <a:cubicBezTo>
                      <a:pt x="3478" y="8762"/>
                      <a:pt x="3478" y="8761"/>
                      <a:pt x="3478" y="8762"/>
                    </a:cubicBezTo>
                    <a:cubicBezTo>
                      <a:pt x="3419" y="8875"/>
                      <a:pt x="3369" y="8998"/>
                      <a:pt x="3284" y="9093"/>
                    </a:cubicBezTo>
                    <a:cubicBezTo>
                      <a:pt x="3259" y="9121"/>
                      <a:pt x="3223" y="9138"/>
                      <a:pt x="3199" y="9167"/>
                    </a:cubicBezTo>
                    <a:cubicBezTo>
                      <a:pt x="3188" y="9180"/>
                      <a:pt x="3188" y="9199"/>
                      <a:pt x="3182" y="9216"/>
                    </a:cubicBezTo>
                    <a:cubicBezTo>
                      <a:pt x="3158" y="9289"/>
                      <a:pt x="3080" y="9370"/>
                      <a:pt x="3118" y="9436"/>
                    </a:cubicBezTo>
                    <a:close/>
                    <a:moveTo>
                      <a:pt x="4902" y="7239"/>
                    </a:moveTo>
                    <a:cubicBezTo>
                      <a:pt x="4831" y="7445"/>
                      <a:pt x="4906" y="7456"/>
                      <a:pt x="4694" y="7658"/>
                    </a:cubicBezTo>
                    <a:cubicBezTo>
                      <a:pt x="4668" y="7682"/>
                      <a:pt x="4652" y="7697"/>
                      <a:pt x="4642" y="7706"/>
                    </a:cubicBezTo>
                    <a:cubicBezTo>
                      <a:pt x="4726" y="7549"/>
                      <a:pt x="4813" y="7393"/>
                      <a:pt x="4902" y="7239"/>
                    </a:cubicBezTo>
                    <a:close/>
                    <a:moveTo>
                      <a:pt x="5059" y="6972"/>
                    </a:moveTo>
                    <a:cubicBezTo>
                      <a:pt x="5055" y="6991"/>
                      <a:pt x="5054" y="7012"/>
                      <a:pt x="5044" y="7027"/>
                    </a:cubicBezTo>
                    <a:cubicBezTo>
                      <a:pt x="5032" y="7046"/>
                      <a:pt x="5015" y="7061"/>
                      <a:pt x="4998" y="7076"/>
                    </a:cubicBezTo>
                    <a:cubicBezTo>
                      <a:pt x="5018" y="7041"/>
                      <a:pt x="5039" y="7007"/>
                      <a:pt x="5059" y="6972"/>
                    </a:cubicBezTo>
                    <a:close/>
                    <a:moveTo>
                      <a:pt x="4478" y="7808"/>
                    </a:moveTo>
                    <a:cubicBezTo>
                      <a:pt x="4461" y="7830"/>
                      <a:pt x="4444" y="7852"/>
                      <a:pt x="4418" y="7860"/>
                    </a:cubicBezTo>
                    <a:cubicBezTo>
                      <a:pt x="4358" y="7878"/>
                      <a:pt x="4293" y="7879"/>
                      <a:pt x="4231" y="7891"/>
                    </a:cubicBezTo>
                    <a:cubicBezTo>
                      <a:pt x="3821" y="7638"/>
                      <a:pt x="3430" y="7340"/>
                      <a:pt x="3110" y="6990"/>
                    </a:cubicBezTo>
                    <a:cubicBezTo>
                      <a:pt x="3736" y="6069"/>
                      <a:pt x="4472" y="5206"/>
                      <a:pt x="5290" y="4431"/>
                    </a:cubicBezTo>
                    <a:cubicBezTo>
                      <a:pt x="5490" y="4606"/>
                      <a:pt x="5715" y="4759"/>
                      <a:pt x="5942" y="4891"/>
                    </a:cubicBezTo>
                    <a:cubicBezTo>
                      <a:pt x="5936" y="4898"/>
                      <a:pt x="5930" y="4904"/>
                      <a:pt x="5927" y="4912"/>
                    </a:cubicBezTo>
                    <a:cubicBezTo>
                      <a:pt x="5858" y="5062"/>
                      <a:pt x="5866" y="5151"/>
                      <a:pt x="5763" y="5283"/>
                    </a:cubicBezTo>
                    <a:cubicBezTo>
                      <a:pt x="5721" y="5336"/>
                      <a:pt x="5540" y="5477"/>
                      <a:pt x="5538" y="5561"/>
                    </a:cubicBezTo>
                    <a:cubicBezTo>
                      <a:pt x="5538" y="5589"/>
                      <a:pt x="5597" y="5590"/>
                      <a:pt x="5601" y="5618"/>
                    </a:cubicBezTo>
                    <a:cubicBezTo>
                      <a:pt x="5610" y="5671"/>
                      <a:pt x="5568" y="5724"/>
                      <a:pt x="5573" y="5778"/>
                    </a:cubicBezTo>
                    <a:cubicBezTo>
                      <a:pt x="5583" y="5874"/>
                      <a:pt x="5589" y="5926"/>
                      <a:pt x="5595" y="5953"/>
                    </a:cubicBezTo>
                    <a:cubicBezTo>
                      <a:pt x="5190" y="6549"/>
                      <a:pt x="4817" y="7169"/>
                      <a:pt x="4478" y="7808"/>
                    </a:cubicBezTo>
                    <a:close/>
                    <a:moveTo>
                      <a:pt x="8253" y="14993"/>
                    </a:moveTo>
                    <a:cubicBezTo>
                      <a:pt x="8253" y="15063"/>
                      <a:pt x="8166" y="15105"/>
                      <a:pt x="8141" y="15170"/>
                    </a:cubicBezTo>
                    <a:cubicBezTo>
                      <a:pt x="8126" y="15208"/>
                      <a:pt x="8165" y="15260"/>
                      <a:pt x="8140" y="15291"/>
                    </a:cubicBezTo>
                    <a:cubicBezTo>
                      <a:pt x="8109" y="15329"/>
                      <a:pt x="8019" y="15297"/>
                      <a:pt x="8002" y="15343"/>
                    </a:cubicBezTo>
                    <a:cubicBezTo>
                      <a:pt x="7984" y="15392"/>
                      <a:pt x="8047" y="15436"/>
                      <a:pt x="8070" y="15483"/>
                    </a:cubicBezTo>
                    <a:cubicBezTo>
                      <a:pt x="8093" y="15530"/>
                      <a:pt x="8108" y="15582"/>
                      <a:pt x="8139" y="15625"/>
                    </a:cubicBezTo>
                    <a:cubicBezTo>
                      <a:pt x="8140" y="15627"/>
                      <a:pt x="8142" y="15628"/>
                      <a:pt x="8143" y="15630"/>
                    </a:cubicBezTo>
                    <a:cubicBezTo>
                      <a:pt x="8178" y="15656"/>
                      <a:pt x="8216" y="15678"/>
                      <a:pt x="8253" y="15702"/>
                    </a:cubicBezTo>
                    <a:cubicBezTo>
                      <a:pt x="8253" y="15721"/>
                      <a:pt x="8253" y="15741"/>
                      <a:pt x="8253" y="15760"/>
                    </a:cubicBezTo>
                    <a:cubicBezTo>
                      <a:pt x="8251" y="15761"/>
                      <a:pt x="8251" y="15763"/>
                      <a:pt x="8252" y="15767"/>
                    </a:cubicBezTo>
                    <a:cubicBezTo>
                      <a:pt x="8252" y="15768"/>
                      <a:pt x="8252" y="15768"/>
                      <a:pt x="8253" y="15769"/>
                    </a:cubicBezTo>
                    <a:cubicBezTo>
                      <a:pt x="8251" y="16000"/>
                      <a:pt x="8249" y="16231"/>
                      <a:pt x="8247" y="16462"/>
                    </a:cubicBezTo>
                    <a:cubicBezTo>
                      <a:pt x="7790" y="16398"/>
                      <a:pt x="7334" y="16299"/>
                      <a:pt x="6883" y="16193"/>
                    </a:cubicBezTo>
                    <a:cubicBezTo>
                      <a:pt x="6304" y="16058"/>
                      <a:pt x="5703" y="15877"/>
                      <a:pt x="5109" y="15648"/>
                    </a:cubicBezTo>
                    <a:cubicBezTo>
                      <a:pt x="5110" y="15531"/>
                      <a:pt x="5111" y="15414"/>
                      <a:pt x="5112" y="15296"/>
                    </a:cubicBezTo>
                    <a:cubicBezTo>
                      <a:pt x="5117" y="14907"/>
                      <a:pt x="5186" y="14517"/>
                      <a:pt x="5228" y="14122"/>
                    </a:cubicBezTo>
                    <a:cubicBezTo>
                      <a:pt x="5244" y="13966"/>
                      <a:pt x="5265" y="13809"/>
                      <a:pt x="5287" y="13653"/>
                    </a:cubicBezTo>
                    <a:cubicBezTo>
                      <a:pt x="5307" y="13658"/>
                      <a:pt x="5327" y="13662"/>
                      <a:pt x="5347" y="13667"/>
                    </a:cubicBezTo>
                    <a:cubicBezTo>
                      <a:pt x="5364" y="13672"/>
                      <a:pt x="5280" y="13667"/>
                      <a:pt x="5295" y="13678"/>
                    </a:cubicBezTo>
                    <a:cubicBezTo>
                      <a:pt x="5342" y="13711"/>
                      <a:pt x="5406" y="13716"/>
                      <a:pt x="5457" y="13745"/>
                    </a:cubicBezTo>
                    <a:cubicBezTo>
                      <a:pt x="5479" y="13757"/>
                      <a:pt x="5485" y="13797"/>
                      <a:pt x="5510" y="13797"/>
                    </a:cubicBezTo>
                    <a:cubicBezTo>
                      <a:pt x="5571" y="13796"/>
                      <a:pt x="5627" y="13761"/>
                      <a:pt x="5685" y="13743"/>
                    </a:cubicBezTo>
                    <a:cubicBezTo>
                      <a:pt x="5777" y="13715"/>
                      <a:pt x="5868" y="13680"/>
                      <a:pt x="5962" y="13660"/>
                    </a:cubicBezTo>
                    <a:cubicBezTo>
                      <a:pt x="6012" y="13649"/>
                      <a:pt x="6065" y="13657"/>
                      <a:pt x="6117" y="13651"/>
                    </a:cubicBezTo>
                    <a:cubicBezTo>
                      <a:pt x="6322" y="13627"/>
                      <a:pt x="6526" y="13588"/>
                      <a:pt x="6732" y="13571"/>
                    </a:cubicBezTo>
                    <a:cubicBezTo>
                      <a:pt x="6941" y="13554"/>
                      <a:pt x="7095" y="13690"/>
                      <a:pt x="7175" y="13876"/>
                    </a:cubicBezTo>
                    <a:cubicBezTo>
                      <a:pt x="7192" y="13914"/>
                      <a:pt x="7182" y="13964"/>
                      <a:pt x="7207" y="13998"/>
                    </a:cubicBezTo>
                    <a:cubicBezTo>
                      <a:pt x="7244" y="14048"/>
                      <a:pt x="7309" y="14071"/>
                      <a:pt x="7352" y="14116"/>
                    </a:cubicBezTo>
                    <a:cubicBezTo>
                      <a:pt x="7361" y="14125"/>
                      <a:pt x="7346" y="14158"/>
                      <a:pt x="7357" y="14152"/>
                    </a:cubicBezTo>
                    <a:cubicBezTo>
                      <a:pt x="7411" y="14121"/>
                      <a:pt x="7439" y="14033"/>
                      <a:pt x="7502" y="14032"/>
                    </a:cubicBezTo>
                    <a:cubicBezTo>
                      <a:pt x="7547" y="14031"/>
                      <a:pt x="7531" y="14127"/>
                      <a:pt x="7570" y="14149"/>
                    </a:cubicBezTo>
                    <a:cubicBezTo>
                      <a:pt x="7594" y="14163"/>
                      <a:pt x="7557" y="14093"/>
                      <a:pt x="7562" y="14065"/>
                    </a:cubicBezTo>
                    <a:cubicBezTo>
                      <a:pt x="7563" y="14057"/>
                      <a:pt x="7579" y="14054"/>
                      <a:pt x="7585" y="14059"/>
                    </a:cubicBezTo>
                    <a:cubicBezTo>
                      <a:pt x="7607" y="14076"/>
                      <a:pt x="7610" y="14118"/>
                      <a:pt x="7637" y="14124"/>
                    </a:cubicBezTo>
                    <a:cubicBezTo>
                      <a:pt x="7662" y="14128"/>
                      <a:pt x="7676" y="14080"/>
                      <a:pt x="7701" y="14082"/>
                    </a:cubicBezTo>
                    <a:cubicBezTo>
                      <a:pt x="7720" y="14084"/>
                      <a:pt x="7710" y="14126"/>
                      <a:pt x="7729" y="14132"/>
                    </a:cubicBezTo>
                    <a:cubicBezTo>
                      <a:pt x="7778" y="14146"/>
                      <a:pt x="7842" y="14166"/>
                      <a:pt x="7881" y="14133"/>
                    </a:cubicBezTo>
                    <a:cubicBezTo>
                      <a:pt x="7909" y="14110"/>
                      <a:pt x="7824" y="14050"/>
                      <a:pt x="7853" y="14027"/>
                    </a:cubicBezTo>
                    <a:cubicBezTo>
                      <a:pt x="7874" y="14010"/>
                      <a:pt x="8029" y="14142"/>
                      <a:pt x="8034" y="14149"/>
                    </a:cubicBezTo>
                    <a:cubicBezTo>
                      <a:pt x="8058" y="14187"/>
                      <a:pt x="8040" y="14254"/>
                      <a:pt x="8079" y="14276"/>
                    </a:cubicBezTo>
                    <a:cubicBezTo>
                      <a:pt x="8124" y="14301"/>
                      <a:pt x="8195" y="14224"/>
                      <a:pt x="8232" y="14260"/>
                    </a:cubicBezTo>
                    <a:cubicBezTo>
                      <a:pt x="8267" y="14293"/>
                      <a:pt x="8199" y="14354"/>
                      <a:pt x="8209" y="14400"/>
                    </a:cubicBezTo>
                    <a:cubicBezTo>
                      <a:pt x="8215" y="14429"/>
                      <a:pt x="8244" y="14449"/>
                      <a:pt x="8264" y="14472"/>
                    </a:cubicBezTo>
                    <a:cubicBezTo>
                      <a:pt x="8264" y="14506"/>
                      <a:pt x="8262" y="14541"/>
                      <a:pt x="8262" y="14575"/>
                    </a:cubicBezTo>
                    <a:cubicBezTo>
                      <a:pt x="8262" y="14598"/>
                      <a:pt x="8262" y="14620"/>
                      <a:pt x="8262" y="14642"/>
                    </a:cubicBezTo>
                    <a:cubicBezTo>
                      <a:pt x="8258" y="14655"/>
                      <a:pt x="8254" y="14668"/>
                      <a:pt x="8252" y="14681"/>
                    </a:cubicBezTo>
                    <a:cubicBezTo>
                      <a:pt x="8244" y="14738"/>
                      <a:pt x="8257" y="14800"/>
                      <a:pt x="8235" y="14854"/>
                    </a:cubicBezTo>
                    <a:cubicBezTo>
                      <a:pt x="8219" y="14893"/>
                      <a:pt x="8138" y="14900"/>
                      <a:pt x="8144" y="14942"/>
                    </a:cubicBezTo>
                    <a:cubicBezTo>
                      <a:pt x="8149" y="14982"/>
                      <a:pt x="8254" y="14953"/>
                      <a:pt x="8253" y="14993"/>
                    </a:cubicBezTo>
                    <a:close/>
                    <a:moveTo>
                      <a:pt x="8349" y="15794"/>
                    </a:moveTo>
                    <a:cubicBezTo>
                      <a:pt x="8349" y="15790"/>
                      <a:pt x="8349" y="15786"/>
                      <a:pt x="8349" y="15783"/>
                    </a:cubicBezTo>
                    <a:cubicBezTo>
                      <a:pt x="8351" y="15785"/>
                      <a:pt x="8354" y="15787"/>
                      <a:pt x="8356" y="15790"/>
                    </a:cubicBezTo>
                    <a:cubicBezTo>
                      <a:pt x="8362" y="15796"/>
                      <a:pt x="8358" y="15797"/>
                      <a:pt x="8349" y="15794"/>
                    </a:cubicBezTo>
                    <a:close/>
                    <a:moveTo>
                      <a:pt x="8384" y="15879"/>
                    </a:moveTo>
                    <a:cubicBezTo>
                      <a:pt x="8486" y="15970"/>
                      <a:pt x="8485" y="16001"/>
                      <a:pt x="8584" y="16096"/>
                    </a:cubicBezTo>
                    <a:cubicBezTo>
                      <a:pt x="8594" y="16105"/>
                      <a:pt x="8607" y="16111"/>
                      <a:pt x="8617" y="16120"/>
                    </a:cubicBezTo>
                    <a:cubicBezTo>
                      <a:pt x="8668" y="16164"/>
                      <a:pt x="8722" y="16204"/>
                      <a:pt x="8767" y="16254"/>
                    </a:cubicBezTo>
                    <a:cubicBezTo>
                      <a:pt x="8794" y="16286"/>
                      <a:pt x="8815" y="16323"/>
                      <a:pt x="8831" y="16361"/>
                    </a:cubicBezTo>
                    <a:cubicBezTo>
                      <a:pt x="8854" y="16414"/>
                      <a:pt x="8834" y="16493"/>
                      <a:pt x="8882" y="16525"/>
                    </a:cubicBezTo>
                    <a:cubicBezTo>
                      <a:pt x="8949" y="16569"/>
                      <a:pt x="9103" y="16475"/>
                      <a:pt x="9120" y="16553"/>
                    </a:cubicBezTo>
                    <a:cubicBezTo>
                      <a:pt x="9122" y="16565"/>
                      <a:pt x="9120" y="16572"/>
                      <a:pt x="9113" y="16576"/>
                    </a:cubicBezTo>
                    <a:cubicBezTo>
                      <a:pt x="8894" y="16558"/>
                      <a:pt x="8673" y="16515"/>
                      <a:pt x="8449" y="16489"/>
                    </a:cubicBezTo>
                    <a:cubicBezTo>
                      <a:pt x="8414" y="16484"/>
                      <a:pt x="8379" y="16480"/>
                      <a:pt x="8344" y="16475"/>
                    </a:cubicBezTo>
                    <a:cubicBezTo>
                      <a:pt x="8345" y="16268"/>
                      <a:pt x="8347" y="16061"/>
                      <a:pt x="8349" y="15854"/>
                    </a:cubicBezTo>
                    <a:cubicBezTo>
                      <a:pt x="8361" y="15862"/>
                      <a:pt x="8373" y="15870"/>
                      <a:pt x="8384" y="15879"/>
                    </a:cubicBezTo>
                    <a:close/>
                    <a:moveTo>
                      <a:pt x="9313" y="17649"/>
                    </a:moveTo>
                    <a:cubicBezTo>
                      <a:pt x="9337" y="17914"/>
                      <a:pt x="9153" y="17857"/>
                      <a:pt x="9043" y="18016"/>
                    </a:cubicBezTo>
                    <a:cubicBezTo>
                      <a:pt x="9022" y="18047"/>
                      <a:pt x="9016" y="18086"/>
                      <a:pt x="9010" y="18123"/>
                    </a:cubicBezTo>
                    <a:cubicBezTo>
                      <a:pt x="8979" y="18300"/>
                      <a:pt x="8947" y="18477"/>
                      <a:pt x="8933" y="18656"/>
                    </a:cubicBezTo>
                    <a:cubicBezTo>
                      <a:pt x="8918" y="18831"/>
                      <a:pt x="9039" y="18843"/>
                      <a:pt x="9140" y="18962"/>
                    </a:cubicBezTo>
                    <a:cubicBezTo>
                      <a:pt x="9190" y="19021"/>
                      <a:pt x="9247" y="19074"/>
                      <a:pt x="9292" y="19136"/>
                    </a:cubicBezTo>
                    <a:cubicBezTo>
                      <a:pt x="9304" y="19152"/>
                      <a:pt x="9312" y="19170"/>
                      <a:pt x="9321" y="19187"/>
                    </a:cubicBezTo>
                    <a:cubicBezTo>
                      <a:pt x="9004" y="19159"/>
                      <a:pt x="8659" y="19110"/>
                      <a:pt x="8330" y="19054"/>
                    </a:cubicBezTo>
                    <a:cubicBezTo>
                      <a:pt x="8333" y="18226"/>
                      <a:pt x="8337" y="17399"/>
                      <a:pt x="8343" y="16572"/>
                    </a:cubicBezTo>
                    <a:cubicBezTo>
                      <a:pt x="8375" y="16576"/>
                      <a:pt x="8406" y="16581"/>
                      <a:pt x="8437" y="16584"/>
                    </a:cubicBezTo>
                    <a:cubicBezTo>
                      <a:pt x="8595" y="16603"/>
                      <a:pt x="8754" y="16631"/>
                      <a:pt x="8914" y="16652"/>
                    </a:cubicBezTo>
                    <a:cubicBezTo>
                      <a:pt x="8952" y="16697"/>
                      <a:pt x="9025" y="16749"/>
                      <a:pt x="9037" y="16768"/>
                    </a:cubicBezTo>
                    <a:cubicBezTo>
                      <a:pt x="9048" y="16788"/>
                      <a:pt x="9044" y="16814"/>
                      <a:pt x="9047" y="16837"/>
                    </a:cubicBezTo>
                    <a:cubicBezTo>
                      <a:pt x="9065" y="16960"/>
                      <a:pt x="9070" y="17085"/>
                      <a:pt x="9101" y="17206"/>
                    </a:cubicBezTo>
                    <a:cubicBezTo>
                      <a:pt x="9111" y="17245"/>
                      <a:pt x="9202" y="17415"/>
                      <a:pt x="9244" y="17469"/>
                    </a:cubicBezTo>
                    <a:cubicBezTo>
                      <a:pt x="9261" y="17490"/>
                      <a:pt x="9293" y="17500"/>
                      <a:pt x="9302" y="17526"/>
                    </a:cubicBezTo>
                    <a:cubicBezTo>
                      <a:pt x="9317" y="17564"/>
                      <a:pt x="9309" y="17608"/>
                      <a:pt x="9313" y="17649"/>
                    </a:cubicBezTo>
                    <a:close/>
                    <a:moveTo>
                      <a:pt x="9298" y="6030"/>
                    </a:moveTo>
                    <a:cubicBezTo>
                      <a:pt x="9308" y="6053"/>
                      <a:pt x="9330" y="6064"/>
                      <a:pt x="9354" y="6073"/>
                    </a:cubicBezTo>
                    <a:cubicBezTo>
                      <a:pt x="9344" y="6120"/>
                      <a:pt x="9335" y="6167"/>
                      <a:pt x="9326" y="6214"/>
                    </a:cubicBezTo>
                    <a:cubicBezTo>
                      <a:pt x="9264" y="6530"/>
                      <a:pt x="9206" y="6845"/>
                      <a:pt x="9150" y="7162"/>
                    </a:cubicBezTo>
                    <a:cubicBezTo>
                      <a:pt x="9014" y="7126"/>
                      <a:pt x="8979" y="7023"/>
                      <a:pt x="8857" y="6954"/>
                    </a:cubicBezTo>
                    <a:cubicBezTo>
                      <a:pt x="8835" y="6941"/>
                      <a:pt x="8799" y="6968"/>
                      <a:pt x="8779" y="6952"/>
                    </a:cubicBezTo>
                    <a:cubicBezTo>
                      <a:pt x="8578" y="6779"/>
                      <a:pt x="8972" y="6766"/>
                      <a:pt x="8985" y="6602"/>
                    </a:cubicBezTo>
                    <a:cubicBezTo>
                      <a:pt x="8991" y="6524"/>
                      <a:pt x="8849" y="6473"/>
                      <a:pt x="8870" y="6397"/>
                    </a:cubicBezTo>
                    <a:cubicBezTo>
                      <a:pt x="8888" y="6333"/>
                      <a:pt x="9067" y="6287"/>
                      <a:pt x="9015" y="6183"/>
                    </a:cubicBezTo>
                    <a:cubicBezTo>
                      <a:pt x="8992" y="6138"/>
                      <a:pt x="8914" y="6170"/>
                      <a:pt x="8865" y="6156"/>
                    </a:cubicBezTo>
                    <a:cubicBezTo>
                      <a:pt x="8838" y="6149"/>
                      <a:pt x="8817" y="6123"/>
                      <a:pt x="8790" y="6120"/>
                    </a:cubicBezTo>
                    <a:cubicBezTo>
                      <a:pt x="8746" y="6117"/>
                      <a:pt x="8704" y="6136"/>
                      <a:pt x="8661" y="6138"/>
                    </a:cubicBezTo>
                    <a:cubicBezTo>
                      <a:pt x="8270" y="6162"/>
                      <a:pt x="7878" y="6180"/>
                      <a:pt x="7486" y="6201"/>
                    </a:cubicBezTo>
                    <a:cubicBezTo>
                      <a:pt x="7576" y="6002"/>
                      <a:pt x="7667" y="5804"/>
                      <a:pt x="7761" y="5608"/>
                    </a:cubicBezTo>
                    <a:cubicBezTo>
                      <a:pt x="8094" y="5694"/>
                      <a:pt x="8431" y="5763"/>
                      <a:pt x="8770" y="5822"/>
                    </a:cubicBezTo>
                    <a:cubicBezTo>
                      <a:pt x="8971" y="5857"/>
                      <a:pt x="9177" y="5896"/>
                      <a:pt x="9385" y="5917"/>
                    </a:cubicBezTo>
                    <a:cubicBezTo>
                      <a:pt x="9383" y="5927"/>
                      <a:pt x="9381" y="5936"/>
                      <a:pt x="9379" y="5946"/>
                    </a:cubicBezTo>
                    <a:cubicBezTo>
                      <a:pt x="9376" y="5946"/>
                      <a:pt x="9372" y="5946"/>
                      <a:pt x="9369" y="5947"/>
                    </a:cubicBezTo>
                    <a:cubicBezTo>
                      <a:pt x="9333" y="5952"/>
                      <a:pt x="9284" y="5997"/>
                      <a:pt x="9298" y="6030"/>
                    </a:cubicBezTo>
                    <a:close/>
                    <a:moveTo>
                      <a:pt x="10252" y="4803"/>
                    </a:moveTo>
                    <a:cubicBezTo>
                      <a:pt x="10277" y="4816"/>
                      <a:pt x="10249" y="4868"/>
                      <a:pt x="10272" y="4885"/>
                    </a:cubicBezTo>
                    <a:cubicBezTo>
                      <a:pt x="10315" y="4916"/>
                      <a:pt x="10377" y="4908"/>
                      <a:pt x="10426" y="4930"/>
                    </a:cubicBezTo>
                    <a:cubicBezTo>
                      <a:pt x="10459" y="4945"/>
                      <a:pt x="10481" y="4978"/>
                      <a:pt x="10515" y="4992"/>
                    </a:cubicBezTo>
                    <a:cubicBezTo>
                      <a:pt x="10531" y="5000"/>
                      <a:pt x="10561" y="4976"/>
                      <a:pt x="10569" y="4992"/>
                    </a:cubicBezTo>
                    <a:cubicBezTo>
                      <a:pt x="10632" y="5130"/>
                      <a:pt x="10675" y="5277"/>
                      <a:pt x="10711" y="5424"/>
                    </a:cubicBezTo>
                    <a:cubicBezTo>
                      <a:pt x="10714" y="5436"/>
                      <a:pt x="10665" y="5418"/>
                      <a:pt x="10673" y="5428"/>
                    </a:cubicBezTo>
                    <a:cubicBezTo>
                      <a:pt x="10702" y="5463"/>
                      <a:pt x="10753" y="5476"/>
                      <a:pt x="10783" y="5510"/>
                    </a:cubicBezTo>
                    <a:cubicBezTo>
                      <a:pt x="10801" y="5530"/>
                      <a:pt x="10797" y="5563"/>
                      <a:pt x="10811" y="5586"/>
                    </a:cubicBezTo>
                    <a:cubicBezTo>
                      <a:pt x="10831" y="5618"/>
                      <a:pt x="10860" y="5642"/>
                      <a:pt x="10882" y="5673"/>
                    </a:cubicBezTo>
                    <a:cubicBezTo>
                      <a:pt x="10906" y="5707"/>
                      <a:pt x="10913" y="5759"/>
                      <a:pt x="10950" y="5778"/>
                    </a:cubicBezTo>
                    <a:cubicBezTo>
                      <a:pt x="10984" y="5796"/>
                      <a:pt x="11021" y="5810"/>
                      <a:pt x="11057" y="5822"/>
                    </a:cubicBezTo>
                    <a:cubicBezTo>
                      <a:pt x="10753" y="5826"/>
                      <a:pt x="10448" y="5829"/>
                      <a:pt x="10143" y="5831"/>
                    </a:cubicBezTo>
                    <a:cubicBezTo>
                      <a:pt x="10143" y="5811"/>
                      <a:pt x="10136" y="5788"/>
                      <a:pt x="10149" y="5775"/>
                    </a:cubicBezTo>
                    <a:cubicBezTo>
                      <a:pt x="10179" y="5745"/>
                      <a:pt x="10239" y="5760"/>
                      <a:pt x="10267" y="5729"/>
                    </a:cubicBezTo>
                    <a:cubicBezTo>
                      <a:pt x="10286" y="5708"/>
                      <a:pt x="10283" y="5666"/>
                      <a:pt x="10265" y="5645"/>
                    </a:cubicBezTo>
                    <a:cubicBezTo>
                      <a:pt x="10197" y="5565"/>
                      <a:pt x="10079" y="5634"/>
                      <a:pt x="10167" y="5493"/>
                    </a:cubicBezTo>
                    <a:cubicBezTo>
                      <a:pt x="10325" y="5238"/>
                      <a:pt x="10419" y="5539"/>
                      <a:pt x="10497" y="5560"/>
                    </a:cubicBezTo>
                    <a:cubicBezTo>
                      <a:pt x="10522" y="5566"/>
                      <a:pt x="10535" y="5513"/>
                      <a:pt x="10527" y="5488"/>
                    </a:cubicBezTo>
                    <a:cubicBezTo>
                      <a:pt x="10494" y="5389"/>
                      <a:pt x="10363" y="5330"/>
                      <a:pt x="10283" y="5294"/>
                    </a:cubicBezTo>
                    <a:cubicBezTo>
                      <a:pt x="10262" y="5285"/>
                      <a:pt x="10077" y="5234"/>
                      <a:pt x="10065" y="5208"/>
                    </a:cubicBezTo>
                    <a:cubicBezTo>
                      <a:pt x="10050" y="5175"/>
                      <a:pt x="10131" y="5128"/>
                      <a:pt x="10102" y="5107"/>
                    </a:cubicBezTo>
                    <a:cubicBezTo>
                      <a:pt x="10054" y="5072"/>
                      <a:pt x="9982" y="5114"/>
                      <a:pt x="9922" y="5105"/>
                    </a:cubicBezTo>
                    <a:cubicBezTo>
                      <a:pt x="9762" y="5081"/>
                      <a:pt x="9746" y="4952"/>
                      <a:pt x="9710" y="4843"/>
                    </a:cubicBezTo>
                    <a:cubicBezTo>
                      <a:pt x="9744" y="4694"/>
                      <a:pt x="9778" y="4545"/>
                      <a:pt x="9813" y="4396"/>
                    </a:cubicBezTo>
                    <a:cubicBezTo>
                      <a:pt x="9916" y="4438"/>
                      <a:pt x="9950" y="4417"/>
                      <a:pt x="10026" y="4626"/>
                    </a:cubicBezTo>
                    <a:cubicBezTo>
                      <a:pt x="10034" y="4648"/>
                      <a:pt x="9949" y="4620"/>
                      <a:pt x="9958" y="4642"/>
                    </a:cubicBezTo>
                    <a:cubicBezTo>
                      <a:pt x="9981" y="4701"/>
                      <a:pt x="10032" y="4751"/>
                      <a:pt x="10088" y="4781"/>
                    </a:cubicBezTo>
                    <a:cubicBezTo>
                      <a:pt x="10136" y="4807"/>
                      <a:pt x="10204" y="4776"/>
                      <a:pt x="10252" y="4803"/>
                    </a:cubicBezTo>
                    <a:close/>
                    <a:moveTo>
                      <a:pt x="10984" y="641"/>
                    </a:moveTo>
                    <a:cubicBezTo>
                      <a:pt x="10928" y="736"/>
                      <a:pt x="10877" y="829"/>
                      <a:pt x="10829" y="927"/>
                    </a:cubicBezTo>
                    <a:cubicBezTo>
                      <a:pt x="10825" y="928"/>
                      <a:pt x="10821" y="928"/>
                      <a:pt x="10817" y="929"/>
                    </a:cubicBezTo>
                    <a:cubicBezTo>
                      <a:pt x="10787" y="723"/>
                      <a:pt x="10753" y="489"/>
                      <a:pt x="10677" y="322"/>
                    </a:cubicBezTo>
                    <a:cubicBezTo>
                      <a:pt x="10669" y="306"/>
                      <a:pt x="10660" y="294"/>
                      <a:pt x="10650" y="276"/>
                    </a:cubicBezTo>
                    <a:cubicBezTo>
                      <a:pt x="10693" y="275"/>
                      <a:pt x="10737" y="289"/>
                      <a:pt x="10781" y="289"/>
                    </a:cubicBezTo>
                    <a:lnTo>
                      <a:pt x="10782" y="289"/>
                    </a:lnTo>
                    <a:cubicBezTo>
                      <a:pt x="10934" y="289"/>
                      <a:pt x="11084" y="280"/>
                      <a:pt x="11231" y="289"/>
                    </a:cubicBezTo>
                    <a:cubicBezTo>
                      <a:pt x="11129" y="393"/>
                      <a:pt x="11042" y="544"/>
                      <a:pt x="10984" y="641"/>
                    </a:cubicBezTo>
                    <a:close/>
                    <a:moveTo>
                      <a:pt x="11427" y="579"/>
                    </a:moveTo>
                    <a:cubicBezTo>
                      <a:pt x="11291" y="661"/>
                      <a:pt x="11160" y="752"/>
                      <a:pt x="11034" y="848"/>
                    </a:cubicBezTo>
                    <a:cubicBezTo>
                      <a:pt x="11019" y="860"/>
                      <a:pt x="11004" y="872"/>
                      <a:pt x="10989" y="884"/>
                    </a:cubicBezTo>
                    <a:cubicBezTo>
                      <a:pt x="10978" y="887"/>
                      <a:pt x="10966" y="889"/>
                      <a:pt x="10954" y="892"/>
                    </a:cubicBezTo>
                    <a:cubicBezTo>
                      <a:pt x="10990" y="821"/>
                      <a:pt x="11027" y="751"/>
                      <a:pt x="11067" y="683"/>
                    </a:cubicBezTo>
                    <a:cubicBezTo>
                      <a:pt x="11137" y="560"/>
                      <a:pt x="11267" y="341"/>
                      <a:pt x="11365" y="286"/>
                    </a:cubicBezTo>
                    <a:cubicBezTo>
                      <a:pt x="11367" y="286"/>
                      <a:pt x="11368" y="285"/>
                      <a:pt x="11369" y="284"/>
                    </a:cubicBezTo>
                    <a:cubicBezTo>
                      <a:pt x="11544" y="298"/>
                      <a:pt x="11714" y="318"/>
                      <a:pt x="11877" y="344"/>
                    </a:cubicBezTo>
                    <a:cubicBezTo>
                      <a:pt x="11711" y="413"/>
                      <a:pt x="11540" y="511"/>
                      <a:pt x="11427" y="579"/>
                    </a:cubicBezTo>
                    <a:close/>
                    <a:moveTo>
                      <a:pt x="11960" y="608"/>
                    </a:moveTo>
                    <a:cubicBezTo>
                      <a:pt x="11740" y="668"/>
                      <a:pt x="11527" y="742"/>
                      <a:pt x="11316" y="825"/>
                    </a:cubicBezTo>
                    <a:cubicBezTo>
                      <a:pt x="11285" y="825"/>
                      <a:pt x="11253" y="828"/>
                      <a:pt x="11219" y="833"/>
                    </a:cubicBezTo>
                    <a:cubicBezTo>
                      <a:pt x="11303" y="773"/>
                      <a:pt x="11389" y="715"/>
                      <a:pt x="11477" y="662"/>
                    </a:cubicBezTo>
                    <a:cubicBezTo>
                      <a:pt x="11623" y="572"/>
                      <a:pt x="11883" y="430"/>
                      <a:pt x="12069" y="378"/>
                    </a:cubicBezTo>
                    <a:cubicBezTo>
                      <a:pt x="12229" y="409"/>
                      <a:pt x="12382" y="445"/>
                      <a:pt x="12527" y="486"/>
                    </a:cubicBezTo>
                    <a:cubicBezTo>
                      <a:pt x="12338" y="516"/>
                      <a:pt x="12149" y="557"/>
                      <a:pt x="11960" y="608"/>
                    </a:cubicBezTo>
                    <a:close/>
                    <a:moveTo>
                      <a:pt x="13588" y="990"/>
                    </a:moveTo>
                    <a:cubicBezTo>
                      <a:pt x="13586" y="991"/>
                      <a:pt x="13583" y="992"/>
                      <a:pt x="13580" y="992"/>
                    </a:cubicBezTo>
                    <a:cubicBezTo>
                      <a:pt x="13354" y="970"/>
                      <a:pt x="13137" y="954"/>
                      <a:pt x="13080" y="949"/>
                    </a:cubicBezTo>
                    <a:cubicBezTo>
                      <a:pt x="13036" y="945"/>
                      <a:pt x="12991" y="934"/>
                      <a:pt x="12945" y="934"/>
                    </a:cubicBezTo>
                    <a:cubicBezTo>
                      <a:pt x="12944" y="934"/>
                      <a:pt x="12941" y="925"/>
                      <a:pt x="12937" y="925"/>
                    </a:cubicBezTo>
                    <a:lnTo>
                      <a:pt x="12902" y="925"/>
                    </a:lnTo>
                    <a:cubicBezTo>
                      <a:pt x="12693" y="925"/>
                      <a:pt x="12483" y="928"/>
                      <a:pt x="12272" y="928"/>
                    </a:cubicBezTo>
                    <a:cubicBezTo>
                      <a:pt x="12074" y="928"/>
                      <a:pt x="11876" y="938"/>
                      <a:pt x="11677" y="957"/>
                    </a:cubicBezTo>
                    <a:cubicBezTo>
                      <a:pt x="11665" y="952"/>
                      <a:pt x="11653" y="948"/>
                      <a:pt x="11641" y="942"/>
                    </a:cubicBezTo>
                    <a:cubicBezTo>
                      <a:pt x="11861" y="893"/>
                      <a:pt x="12081" y="855"/>
                      <a:pt x="12296" y="849"/>
                    </a:cubicBezTo>
                    <a:cubicBezTo>
                      <a:pt x="12522" y="844"/>
                      <a:pt x="12749" y="840"/>
                      <a:pt x="12975" y="836"/>
                    </a:cubicBezTo>
                    <a:cubicBezTo>
                      <a:pt x="13070" y="852"/>
                      <a:pt x="13180" y="869"/>
                      <a:pt x="13255" y="877"/>
                    </a:cubicBezTo>
                    <a:cubicBezTo>
                      <a:pt x="13301" y="883"/>
                      <a:pt x="13164" y="857"/>
                      <a:pt x="13120" y="843"/>
                    </a:cubicBezTo>
                    <a:cubicBezTo>
                      <a:pt x="13117" y="842"/>
                      <a:pt x="13108" y="839"/>
                      <a:pt x="13094" y="834"/>
                    </a:cubicBezTo>
                    <a:cubicBezTo>
                      <a:pt x="13182" y="833"/>
                      <a:pt x="13270" y="831"/>
                      <a:pt x="13358" y="830"/>
                    </a:cubicBezTo>
                    <a:cubicBezTo>
                      <a:pt x="13443" y="881"/>
                      <a:pt x="13520" y="935"/>
                      <a:pt x="13588" y="990"/>
                    </a:cubicBezTo>
                    <a:close/>
                    <a:moveTo>
                      <a:pt x="14183" y="1009"/>
                    </a:moveTo>
                    <a:cubicBezTo>
                      <a:pt x="14076" y="1026"/>
                      <a:pt x="13973" y="923"/>
                      <a:pt x="13865" y="936"/>
                    </a:cubicBezTo>
                    <a:cubicBezTo>
                      <a:pt x="13811" y="942"/>
                      <a:pt x="13758" y="952"/>
                      <a:pt x="13706" y="963"/>
                    </a:cubicBezTo>
                    <a:cubicBezTo>
                      <a:pt x="13653" y="916"/>
                      <a:pt x="13595" y="871"/>
                      <a:pt x="13532" y="827"/>
                    </a:cubicBezTo>
                    <a:cubicBezTo>
                      <a:pt x="13611" y="826"/>
                      <a:pt x="13690" y="825"/>
                      <a:pt x="13769" y="824"/>
                    </a:cubicBezTo>
                    <a:cubicBezTo>
                      <a:pt x="13870" y="866"/>
                      <a:pt x="13968" y="913"/>
                      <a:pt x="14070" y="952"/>
                    </a:cubicBezTo>
                    <a:cubicBezTo>
                      <a:pt x="14109" y="968"/>
                      <a:pt x="14225" y="1002"/>
                      <a:pt x="14183" y="1009"/>
                    </a:cubicBezTo>
                    <a:close/>
                    <a:moveTo>
                      <a:pt x="13821" y="3996"/>
                    </a:moveTo>
                    <a:cubicBezTo>
                      <a:pt x="13853" y="3990"/>
                      <a:pt x="13883" y="3990"/>
                      <a:pt x="13903" y="4011"/>
                    </a:cubicBezTo>
                    <a:cubicBezTo>
                      <a:pt x="13920" y="4029"/>
                      <a:pt x="13901" y="4050"/>
                      <a:pt x="13875" y="4069"/>
                    </a:cubicBezTo>
                    <a:cubicBezTo>
                      <a:pt x="13857" y="4045"/>
                      <a:pt x="13839" y="4021"/>
                      <a:pt x="13821" y="3996"/>
                    </a:cubicBezTo>
                    <a:close/>
                    <a:moveTo>
                      <a:pt x="13683" y="4105"/>
                    </a:moveTo>
                    <a:cubicBezTo>
                      <a:pt x="13704" y="4170"/>
                      <a:pt x="13830" y="4155"/>
                      <a:pt x="13851" y="4219"/>
                    </a:cubicBezTo>
                    <a:cubicBezTo>
                      <a:pt x="13868" y="4272"/>
                      <a:pt x="13814" y="4333"/>
                      <a:pt x="13768" y="4364"/>
                    </a:cubicBezTo>
                    <a:cubicBezTo>
                      <a:pt x="13729" y="4391"/>
                      <a:pt x="13620" y="4365"/>
                      <a:pt x="13593" y="4376"/>
                    </a:cubicBezTo>
                    <a:cubicBezTo>
                      <a:pt x="13595" y="4363"/>
                      <a:pt x="13591" y="4352"/>
                      <a:pt x="13581" y="4349"/>
                    </a:cubicBezTo>
                    <a:cubicBezTo>
                      <a:pt x="13527" y="4334"/>
                      <a:pt x="13470" y="4380"/>
                      <a:pt x="13413" y="4382"/>
                    </a:cubicBezTo>
                    <a:cubicBezTo>
                      <a:pt x="13397" y="4382"/>
                      <a:pt x="13382" y="4369"/>
                      <a:pt x="13371" y="4357"/>
                    </a:cubicBezTo>
                    <a:cubicBezTo>
                      <a:pt x="13329" y="4313"/>
                      <a:pt x="13222" y="4264"/>
                      <a:pt x="13256" y="4213"/>
                    </a:cubicBezTo>
                    <a:cubicBezTo>
                      <a:pt x="13312" y="4132"/>
                      <a:pt x="13447" y="4159"/>
                      <a:pt x="13537" y="4117"/>
                    </a:cubicBezTo>
                    <a:cubicBezTo>
                      <a:pt x="13553" y="4110"/>
                      <a:pt x="13548" y="4080"/>
                      <a:pt x="13564" y="4072"/>
                    </a:cubicBezTo>
                    <a:cubicBezTo>
                      <a:pt x="13613" y="4048"/>
                      <a:pt x="13666" y="4032"/>
                      <a:pt x="13719" y="4021"/>
                    </a:cubicBezTo>
                    <a:cubicBezTo>
                      <a:pt x="13740" y="4049"/>
                      <a:pt x="13761" y="4077"/>
                      <a:pt x="13782" y="4105"/>
                    </a:cubicBezTo>
                    <a:cubicBezTo>
                      <a:pt x="13736" y="4101"/>
                      <a:pt x="13673" y="4072"/>
                      <a:pt x="13683" y="4105"/>
                    </a:cubicBezTo>
                    <a:close/>
                    <a:moveTo>
                      <a:pt x="12813" y="1045"/>
                    </a:moveTo>
                    <a:cubicBezTo>
                      <a:pt x="12843" y="1045"/>
                      <a:pt x="12873" y="1053"/>
                      <a:pt x="12902" y="1053"/>
                    </a:cubicBezTo>
                    <a:lnTo>
                      <a:pt x="12941" y="1053"/>
                    </a:lnTo>
                    <a:lnTo>
                      <a:pt x="12943" y="1045"/>
                    </a:lnTo>
                    <a:cubicBezTo>
                      <a:pt x="12943" y="1045"/>
                      <a:pt x="12943" y="1042"/>
                      <a:pt x="12945" y="1042"/>
                    </a:cubicBezTo>
                    <a:cubicBezTo>
                      <a:pt x="12986" y="1042"/>
                      <a:pt x="13029" y="1043"/>
                      <a:pt x="13071" y="1047"/>
                    </a:cubicBezTo>
                    <a:cubicBezTo>
                      <a:pt x="13091" y="1048"/>
                      <a:pt x="13127" y="1051"/>
                      <a:pt x="13175" y="1054"/>
                    </a:cubicBezTo>
                    <a:cubicBezTo>
                      <a:pt x="13125" y="1097"/>
                      <a:pt x="13077" y="1141"/>
                      <a:pt x="13020" y="1171"/>
                    </a:cubicBezTo>
                    <a:cubicBezTo>
                      <a:pt x="12970" y="1164"/>
                      <a:pt x="12919" y="1157"/>
                      <a:pt x="12869" y="1152"/>
                    </a:cubicBezTo>
                    <a:cubicBezTo>
                      <a:pt x="12843" y="1116"/>
                      <a:pt x="12828" y="1075"/>
                      <a:pt x="12813" y="1045"/>
                    </a:cubicBezTo>
                    <a:close/>
                    <a:moveTo>
                      <a:pt x="12779" y="1239"/>
                    </a:moveTo>
                    <a:cubicBezTo>
                      <a:pt x="12787" y="1240"/>
                      <a:pt x="12796" y="1241"/>
                      <a:pt x="12805" y="1242"/>
                    </a:cubicBezTo>
                    <a:cubicBezTo>
                      <a:pt x="12798" y="1244"/>
                      <a:pt x="12788" y="1242"/>
                      <a:pt x="12779" y="1239"/>
                    </a:cubicBezTo>
                    <a:close/>
                    <a:moveTo>
                      <a:pt x="12373" y="1390"/>
                    </a:moveTo>
                    <a:cubicBezTo>
                      <a:pt x="12396" y="1433"/>
                      <a:pt x="12491" y="1427"/>
                      <a:pt x="12532" y="1467"/>
                    </a:cubicBezTo>
                    <a:cubicBezTo>
                      <a:pt x="12546" y="1479"/>
                      <a:pt x="12540" y="1521"/>
                      <a:pt x="12521" y="1521"/>
                    </a:cubicBezTo>
                    <a:cubicBezTo>
                      <a:pt x="12443" y="1521"/>
                      <a:pt x="12369" y="1486"/>
                      <a:pt x="12292" y="1466"/>
                    </a:cubicBezTo>
                    <a:cubicBezTo>
                      <a:pt x="12274" y="1462"/>
                      <a:pt x="12252" y="1462"/>
                      <a:pt x="12235" y="1455"/>
                    </a:cubicBezTo>
                    <a:cubicBezTo>
                      <a:pt x="12234" y="1455"/>
                      <a:pt x="12233" y="1455"/>
                      <a:pt x="12231" y="1454"/>
                    </a:cubicBezTo>
                    <a:cubicBezTo>
                      <a:pt x="12226" y="1452"/>
                      <a:pt x="12221" y="1448"/>
                      <a:pt x="12216" y="1443"/>
                    </a:cubicBezTo>
                    <a:cubicBezTo>
                      <a:pt x="12196" y="1419"/>
                      <a:pt x="12194" y="1384"/>
                      <a:pt x="12185" y="1354"/>
                    </a:cubicBezTo>
                    <a:cubicBezTo>
                      <a:pt x="12248" y="1365"/>
                      <a:pt x="12310" y="1377"/>
                      <a:pt x="12373" y="1390"/>
                    </a:cubicBezTo>
                    <a:close/>
                    <a:moveTo>
                      <a:pt x="12702" y="1234"/>
                    </a:moveTo>
                    <a:cubicBezTo>
                      <a:pt x="12657" y="1256"/>
                      <a:pt x="12620" y="1294"/>
                      <a:pt x="12587" y="1335"/>
                    </a:cubicBezTo>
                    <a:cubicBezTo>
                      <a:pt x="12501" y="1316"/>
                      <a:pt x="12414" y="1299"/>
                      <a:pt x="12328" y="1282"/>
                    </a:cubicBezTo>
                    <a:cubicBezTo>
                      <a:pt x="12402" y="1283"/>
                      <a:pt x="12471" y="1267"/>
                      <a:pt x="12530" y="1225"/>
                    </a:cubicBezTo>
                    <a:cubicBezTo>
                      <a:pt x="12565" y="1226"/>
                      <a:pt x="12599" y="1227"/>
                      <a:pt x="12633" y="1229"/>
                    </a:cubicBezTo>
                    <a:cubicBezTo>
                      <a:pt x="12656" y="1230"/>
                      <a:pt x="12679" y="1232"/>
                      <a:pt x="12702" y="1234"/>
                    </a:cubicBezTo>
                    <a:close/>
                    <a:moveTo>
                      <a:pt x="12767" y="1142"/>
                    </a:moveTo>
                    <a:cubicBezTo>
                      <a:pt x="12724" y="1138"/>
                      <a:pt x="12681" y="1135"/>
                      <a:pt x="12638" y="1133"/>
                    </a:cubicBezTo>
                    <a:cubicBezTo>
                      <a:pt x="12616" y="1132"/>
                      <a:pt x="12594" y="1131"/>
                      <a:pt x="12571" y="1130"/>
                    </a:cubicBezTo>
                    <a:cubicBezTo>
                      <a:pt x="12556" y="1123"/>
                      <a:pt x="12537" y="1117"/>
                      <a:pt x="12524" y="1113"/>
                    </a:cubicBezTo>
                    <a:cubicBezTo>
                      <a:pt x="12430" y="1082"/>
                      <a:pt x="12333" y="1057"/>
                      <a:pt x="12236" y="1033"/>
                    </a:cubicBezTo>
                    <a:cubicBezTo>
                      <a:pt x="12248" y="1033"/>
                      <a:pt x="12260" y="1033"/>
                      <a:pt x="12272" y="1033"/>
                    </a:cubicBezTo>
                    <a:cubicBezTo>
                      <a:pt x="12435" y="1033"/>
                      <a:pt x="12598" y="1036"/>
                      <a:pt x="12762" y="1037"/>
                    </a:cubicBezTo>
                    <a:cubicBezTo>
                      <a:pt x="12755" y="1049"/>
                      <a:pt x="12748" y="1065"/>
                      <a:pt x="12739" y="1087"/>
                    </a:cubicBezTo>
                    <a:cubicBezTo>
                      <a:pt x="12736" y="1095"/>
                      <a:pt x="12750" y="1117"/>
                      <a:pt x="12767" y="1142"/>
                    </a:cubicBezTo>
                    <a:close/>
                    <a:moveTo>
                      <a:pt x="12048" y="5420"/>
                    </a:moveTo>
                    <a:cubicBezTo>
                      <a:pt x="12053" y="5415"/>
                      <a:pt x="12057" y="5411"/>
                      <a:pt x="12063" y="5409"/>
                    </a:cubicBezTo>
                    <a:cubicBezTo>
                      <a:pt x="12184" y="5356"/>
                      <a:pt x="12317" y="5333"/>
                      <a:pt x="12444" y="5294"/>
                    </a:cubicBezTo>
                    <a:cubicBezTo>
                      <a:pt x="12453" y="5291"/>
                      <a:pt x="12480" y="5290"/>
                      <a:pt x="12473" y="5283"/>
                    </a:cubicBezTo>
                    <a:cubicBezTo>
                      <a:pt x="12426" y="5240"/>
                      <a:pt x="12360" y="5219"/>
                      <a:pt x="12315" y="5174"/>
                    </a:cubicBezTo>
                    <a:cubicBezTo>
                      <a:pt x="12290" y="5150"/>
                      <a:pt x="12291" y="5108"/>
                      <a:pt x="12269" y="5081"/>
                    </a:cubicBezTo>
                    <a:cubicBezTo>
                      <a:pt x="12237" y="5042"/>
                      <a:pt x="12165" y="5030"/>
                      <a:pt x="12154" y="4980"/>
                    </a:cubicBezTo>
                    <a:cubicBezTo>
                      <a:pt x="12124" y="4838"/>
                      <a:pt x="12286" y="4820"/>
                      <a:pt x="12319" y="4718"/>
                    </a:cubicBezTo>
                    <a:cubicBezTo>
                      <a:pt x="12344" y="4642"/>
                      <a:pt x="12297" y="4551"/>
                      <a:pt x="12331" y="4479"/>
                    </a:cubicBezTo>
                    <a:cubicBezTo>
                      <a:pt x="12350" y="4437"/>
                      <a:pt x="12415" y="4442"/>
                      <a:pt x="12457" y="4423"/>
                    </a:cubicBezTo>
                    <a:cubicBezTo>
                      <a:pt x="12457" y="4423"/>
                      <a:pt x="12484" y="4379"/>
                      <a:pt x="12508" y="4337"/>
                    </a:cubicBezTo>
                    <a:cubicBezTo>
                      <a:pt x="12625" y="4623"/>
                      <a:pt x="12737" y="4912"/>
                      <a:pt x="12845" y="5201"/>
                    </a:cubicBezTo>
                    <a:cubicBezTo>
                      <a:pt x="12785" y="5220"/>
                      <a:pt x="12726" y="5236"/>
                      <a:pt x="12665" y="5250"/>
                    </a:cubicBezTo>
                    <a:cubicBezTo>
                      <a:pt x="12638" y="5256"/>
                      <a:pt x="12608" y="5230"/>
                      <a:pt x="12582" y="5241"/>
                    </a:cubicBezTo>
                    <a:cubicBezTo>
                      <a:pt x="12458" y="5295"/>
                      <a:pt x="12355" y="5393"/>
                      <a:pt x="12228" y="5438"/>
                    </a:cubicBezTo>
                    <a:cubicBezTo>
                      <a:pt x="12196" y="5449"/>
                      <a:pt x="12111" y="5413"/>
                      <a:pt x="12048" y="5420"/>
                    </a:cubicBezTo>
                    <a:close/>
                    <a:moveTo>
                      <a:pt x="11888" y="1198"/>
                    </a:moveTo>
                    <a:cubicBezTo>
                      <a:pt x="11905" y="1199"/>
                      <a:pt x="11923" y="1199"/>
                      <a:pt x="11940" y="1200"/>
                    </a:cubicBezTo>
                    <a:cubicBezTo>
                      <a:pt x="11972" y="1209"/>
                      <a:pt x="12007" y="1219"/>
                      <a:pt x="12042" y="1230"/>
                    </a:cubicBezTo>
                    <a:cubicBezTo>
                      <a:pt x="12006" y="1223"/>
                      <a:pt x="11969" y="1217"/>
                      <a:pt x="11932" y="1211"/>
                    </a:cubicBezTo>
                    <a:cubicBezTo>
                      <a:pt x="11918" y="1207"/>
                      <a:pt x="11903" y="1202"/>
                      <a:pt x="11888" y="1198"/>
                    </a:cubicBezTo>
                    <a:close/>
                    <a:moveTo>
                      <a:pt x="11486" y="2031"/>
                    </a:moveTo>
                    <a:cubicBezTo>
                      <a:pt x="11587" y="2026"/>
                      <a:pt x="11687" y="2019"/>
                      <a:pt x="11788" y="2012"/>
                    </a:cubicBezTo>
                    <a:cubicBezTo>
                      <a:pt x="11693" y="2027"/>
                      <a:pt x="11599" y="2044"/>
                      <a:pt x="11505" y="2062"/>
                    </a:cubicBezTo>
                    <a:cubicBezTo>
                      <a:pt x="11499" y="2052"/>
                      <a:pt x="11492" y="2041"/>
                      <a:pt x="11486" y="2031"/>
                    </a:cubicBezTo>
                    <a:close/>
                    <a:moveTo>
                      <a:pt x="10995" y="1809"/>
                    </a:moveTo>
                    <a:cubicBezTo>
                      <a:pt x="11005" y="1864"/>
                      <a:pt x="10974" y="1908"/>
                      <a:pt x="10962" y="1943"/>
                    </a:cubicBezTo>
                    <a:cubicBezTo>
                      <a:pt x="10952" y="1863"/>
                      <a:pt x="10942" y="1783"/>
                      <a:pt x="10931" y="1704"/>
                    </a:cubicBezTo>
                    <a:cubicBezTo>
                      <a:pt x="10950" y="1738"/>
                      <a:pt x="10989" y="1770"/>
                      <a:pt x="10995" y="1809"/>
                    </a:cubicBezTo>
                    <a:close/>
                    <a:moveTo>
                      <a:pt x="11202" y="1324"/>
                    </a:moveTo>
                    <a:cubicBezTo>
                      <a:pt x="11229" y="1335"/>
                      <a:pt x="11256" y="1348"/>
                      <a:pt x="11283" y="1360"/>
                    </a:cubicBezTo>
                    <a:cubicBezTo>
                      <a:pt x="11302" y="1374"/>
                      <a:pt x="11318" y="1389"/>
                      <a:pt x="11327" y="1407"/>
                    </a:cubicBezTo>
                    <a:cubicBezTo>
                      <a:pt x="11329" y="1411"/>
                      <a:pt x="11328" y="1414"/>
                      <a:pt x="11327" y="1416"/>
                    </a:cubicBezTo>
                    <a:cubicBezTo>
                      <a:pt x="11285" y="1385"/>
                      <a:pt x="11244" y="1354"/>
                      <a:pt x="11202" y="1324"/>
                    </a:cubicBezTo>
                    <a:close/>
                    <a:moveTo>
                      <a:pt x="11207" y="1448"/>
                    </a:moveTo>
                    <a:cubicBezTo>
                      <a:pt x="11185" y="1461"/>
                      <a:pt x="11162" y="1475"/>
                      <a:pt x="11140" y="1490"/>
                    </a:cubicBezTo>
                    <a:cubicBezTo>
                      <a:pt x="11100" y="1431"/>
                      <a:pt x="11058" y="1372"/>
                      <a:pt x="11015" y="1315"/>
                    </a:cubicBezTo>
                    <a:cubicBezTo>
                      <a:pt x="11016" y="1314"/>
                      <a:pt x="11018" y="1314"/>
                      <a:pt x="11019" y="1313"/>
                    </a:cubicBezTo>
                    <a:cubicBezTo>
                      <a:pt x="11082" y="1357"/>
                      <a:pt x="11145" y="1402"/>
                      <a:pt x="11207" y="1448"/>
                    </a:cubicBezTo>
                    <a:close/>
                    <a:moveTo>
                      <a:pt x="10889" y="1407"/>
                    </a:moveTo>
                    <a:cubicBezTo>
                      <a:pt x="10888" y="1400"/>
                      <a:pt x="10887" y="1393"/>
                      <a:pt x="10886" y="1387"/>
                    </a:cubicBezTo>
                    <a:cubicBezTo>
                      <a:pt x="10890" y="1378"/>
                      <a:pt x="10902" y="1368"/>
                      <a:pt x="10924" y="1355"/>
                    </a:cubicBezTo>
                    <a:cubicBezTo>
                      <a:pt x="10971" y="1419"/>
                      <a:pt x="11019" y="1483"/>
                      <a:pt x="11064" y="1549"/>
                    </a:cubicBezTo>
                    <a:cubicBezTo>
                      <a:pt x="11064" y="1549"/>
                      <a:pt x="11064" y="1549"/>
                      <a:pt x="11064" y="1549"/>
                    </a:cubicBezTo>
                    <a:cubicBezTo>
                      <a:pt x="11056" y="1556"/>
                      <a:pt x="11047" y="1562"/>
                      <a:pt x="11039" y="1569"/>
                    </a:cubicBezTo>
                    <a:cubicBezTo>
                      <a:pt x="11032" y="1576"/>
                      <a:pt x="11054" y="1592"/>
                      <a:pt x="11047" y="1598"/>
                    </a:cubicBezTo>
                    <a:cubicBezTo>
                      <a:pt x="11011" y="1625"/>
                      <a:pt x="10938" y="1614"/>
                      <a:pt x="10924" y="1654"/>
                    </a:cubicBezTo>
                    <a:cubicBezTo>
                      <a:pt x="10918" y="1610"/>
                      <a:pt x="10912" y="1566"/>
                      <a:pt x="10905" y="1522"/>
                    </a:cubicBezTo>
                    <a:cubicBezTo>
                      <a:pt x="11033" y="1453"/>
                      <a:pt x="10915" y="1439"/>
                      <a:pt x="10889" y="1407"/>
                    </a:cubicBezTo>
                    <a:close/>
                    <a:moveTo>
                      <a:pt x="11243" y="5920"/>
                    </a:moveTo>
                    <a:cubicBezTo>
                      <a:pt x="11241" y="5919"/>
                      <a:pt x="11240" y="5918"/>
                      <a:pt x="11238" y="5917"/>
                    </a:cubicBezTo>
                    <a:cubicBezTo>
                      <a:pt x="11239" y="5917"/>
                      <a:pt x="11241" y="5917"/>
                      <a:pt x="11242" y="5917"/>
                    </a:cubicBezTo>
                    <a:cubicBezTo>
                      <a:pt x="11242" y="5918"/>
                      <a:pt x="11243" y="5919"/>
                      <a:pt x="11243" y="5920"/>
                    </a:cubicBezTo>
                    <a:close/>
                    <a:moveTo>
                      <a:pt x="11212" y="2385"/>
                    </a:moveTo>
                    <a:cubicBezTo>
                      <a:pt x="11177" y="2374"/>
                      <a:pt x="11166" y="2320"/>
                      <a:pt x="11131" y="2312"/>
                    </a:cubicBezTo>
                    <a:cubicBezTo>
                      <a:pt x="11095" y="2303"/>
                      <a:pt x="11055" y="2320"/>
                      <a:pt x="11022" y="2338"/>
                    </a:cubicBezTo>
                    <a:cubicBezTo>
                      <a:pt x="11018" y="2340"/>
                      <a:pt x="11015" y="2343"/>
                      <a:pt x="11012" y="2347"/>
                    </a:cubicBezTo>
                    <a:cubicBezTo>
                      <a:pt x="10998" y="2227"/>
                      <a:pt x="10983" y="2108"/>
                      <a:pt x="10968" y="1988"/>
                    </a:cubicBezTo>
                    <a:cubicBezTo>
                      <a:pt x="10986" y="2008"/>
                      <a:pt x="11034" y="2022"/>
                      <a:pt x="11143" y="2030"/>
                    </a:cubicBezTo>
                    <a:cubicBezTo>
                      <a:pt x="11220" y="2035"/>
                      <a:pt x="11298" y="2036"/>
                      <a:pt x="11376" y="2034"/>
                    </a:cubicBezTo>
                    <a:cubicBezTo>
                      <a:pt x="11385" y="2049"/>
                      <a:pt x="11394" y="2065"/>
                      <a:pt x="11403" y="2080"/>
                    </a:cubicBezTo>
                    <a:cubicBezTo>
                      <a:pt x="11365" y="2087"/>
                      <a:pt x="11328" y="2094"/>
                      <a:pt x="11290" y="2101"/>
                    </a:cubicBezTo>
                    <a:cubicBezTo>
                      <a:pt x="11267" y="2105"/>
                      <a:pt x="11206" y="2087"/>
                      <a:pt x="11218" y="2108"/>
                    </a:cubicBezTo>
                    <a:cubicBezTo>
                      <a:pt x="11246" y="2156"/>
                      <a:pt x="11492" y="2253"/>
                      <a:pt x="11363" y="2384"/>
                    </a:cubicBezTo>
                    <a:cubicBezTo>
                      <a:pt x="11328" y="2420"/>
                      <a:pt x="11260" y="2400"/>
                      <a:pt x="11212" y="2385"/>
                    </a:cubicBezTo>
                    <a:close/>
                    <a:moveTo>
                      <a:pt x="11371" y="5967"/>
                    </a:moveTo>
                    <a:cubicBezTo>
                      <a:pt x="11364" y="5976"/>
                      <a:pt x="11354" y="5979"/>
                      <a:pt x="11343" y="5978"/>
                    </a:cubicBezTo>
                    <a:cubicBezTo>
                      <a:pt x="11342" y="5957"/>
                      <a:pt x="11341" y="5936"/>
                      <a:pt x="11339" y="5916"/>
                    </a:cubicBezTo>
                    <a:cubicBezTo>
                      <a:pt x="11345" y="5916"/>
                      <a:pt x="11351" y="5916"/>
                      <a:pt x="11357" y="5915"/>
                    </a:cubicBezTo>
                    <a:cubicBezTo>
                      <a:pt x="11375" y="5933"/>
                      <a:pt x="11386" y="5951"/>
                      <a:pt x="11371" y="5967"/>
                    </a:cubicBezTo>
                    <a:close/>
                    <a:moveTo>
                      <a:pt x="11329" y="5773"/>
                    </a:moveTo>
                    <a:cubicBezTo>
                      <a:pt x="11328" y="5763"/>
                      <a:pt x="11327" y="5753"/>
                      <a:pt x="11327" y="5744"/>
                    </a:cubicBezTo>
                    <a:cubicBezTo>
                      <a:pt x="11374" y="5726"/>
                      <a:pt x="11452" y="5737"/>
                      <a:pt x="11453" y="5691"/>
                    </a:cubicBezTo>
                    <a:cubicBezTo>
                      <a:pt x="11455" y="5618"/>
                      <a:pt x="11354" y="5583"/>
                      <a:pt x="11310" y="5523"/>
                    </a:cubicBezTo>
                    <a:cubicBezTo>
                      <a:pt x="11307" y="5487"/>
                      <a:pt x="11305" y="5451"/>
                      <a:pt x="11302" y="5415"/>
                    </a:cubicBezTo>
                    <a:cubicBezTo>
                      <a:pt x="11394" y="5405"/>
                      <a:pt x="11481" y="5568"/>
                      <a:pt x="11565" y="5524"/>
                    </a:cubicBezTo>
                    <a:cubicBezTo>
                      <a:pt x="11592" y="5509"/>
                      <a:pt x="11507" y="5450"/>
                      <a:pt x="11534" y="5435"/>
                    </a:cubicBezTo>
                    <a:cubicBezTo>
                      <a:pt x="11567" y="5415"/>
                      <a:pt x="11608" y="5500"/>
                      <a:pt x="11640" y="5480"/>
                    </a:cubicBezTo>
                    <a:cubicBezTo>
                      <a:pt x="11769" y="5401"/>
                      <a:pt x="11716" y="5142"/>
                      <a:pt x="11936" y="5351"/>
                    </a:cubicBezTo>
                    <a:cubicBezTo>
                      <a:pt x="11972" y="5385"/>
                      <a:pt x="11934" y="5471"/>
                      <a:pt x="11976" y="5495"/>
                    </a:cubicBezTo>
                    <a:cubicBezTo>
                      <a:pt x="11975" y="5502"/>
                      <a:pt x="11974" y="5509"/>
                      <a:pt x="11974" y="5518"/>
                    </a:cubicBezTo>
                    <a:cubicBezTo>
                      <a:pt x="11973" y="5579"/>
                      <a:pt x="12175" y="5732"/>
                      <a:pt x="12202" y="5808"/>
                    </a:cubicBezTo>
                    <a:cubicBezTo>
                      <a:pt x="11959" y="5812"/>
                      <a:pt x="11715" y="5814"/>
                      <a:pt x="11471" y="5817"/>
                    </a:cubicBezTo>
                    <a:cubicBezTo>
                      <a:pt x="11465" y="5814"/>
                      <a:pt x="11458" y="5811"/>
                      <a:pt x="11452" y="5808"/>
                    </a:cubicBezTo>
                    <a:cubicBezTo>
                      <a:pt x="11417" y="5788"/>
                      <a:pt x="11363" y="5779"/>
                      <a:pt x="11329" y="5773"/>
                    </a:cubicBezTo>
                    <a:close/>
                    <a:moveTo>
                      <a:pt x="14474" y="5101"/>
                    </a:moveTo>
                    <a:cubicBezTo>
                      <a:pt x="14489" y="5124"/>
                      <a:pt x="14503" y="5147"/>
                      <a:pt x="14518" y="5169"/>
                    </a:cubicBezTo>
                    <a:cubicBezTo>
                      <a:pt x="14347" y="5245"/>
                      <a:pt x="14050" y="5212"/>
                      <a:pt x="13986" y="5220"/>
                    </a:cubicBezTo>
                    <a:cubicBezTo>
                      <a:pt x="13924" y="5228"/>
                      <a:pt x="13872" y="5156"/>
                      <a:pt x="13810" y="5158"/>
                    </a:cubicBezTo>
                    <a:cubicBezTo>
                      <a:pt x="13798" y="5159"/>
                      <a:pt x="13796" y="5190"/>
                      <a:pt x="13785" y="5184"/>
                    </a:cubicBezTo>
                    <a:cubicBezTo>
                      <a:pt x="13749" y="5164"/>
                      <a:pt x="13735" y="5112"/>
                      <a:pt x="13697" y="5097"/>
                    </a:cubicBezTo>
                    <a:cubicBezTo>
                      <a:pt x="13655" y="5081"/>
                      <a:pt x="13607" y="5101"/>
                      <a:pt x="13563" y="5096"/>
                    </a:cubicBezTo>
                    <a:cubicBezTo>
                      <a:pt x="13445" y="5083"/>
                      <a:pt x="13327" y="5025"/>
                      <a:pt x="13211" y="5047"/>
                    </a:cubicBezTo>
                    <a:cubicBezTo>
                      <a:pt x="12895" y="5108"/>
                      <a:pt x="13239" y="5059"/>
                      <a:pt x="13021" y="5141"/>
                    </a:cubicBezTo>
                    <a:cubicBezTo>
                      <a:pt x="12993" y="5151"/>
                      <a:pt x="12965" y="5161"/>
                      <a:pt x="12937" y="5171"/>
                    </a:cubicBezTo>
                    <a:cubicBezTo>
                      <a:pt x="12818" y="4851"/>
                      <a:pt x="12694" y="4533"/>
                      <a:pt x="12562" y="4217"/>
                    </a:cubicBezTo>
                    <a:cubicBezTo>
                      <a:pt x="12570" y="4197"/>
                      <a:pt x="12579" y="4178"/>
                      <a:pt x="12593" y="4162"/>
                    </a:cubicBezTo>
                    <a:cubicBezTo>
                      <a:pt x="12617" y="4135"/>
                      <a:pt x="12665" y="4139"/>
                      <a:pt x="12690" y="4112"/>
                    </a:cubicBezTo>
                    <a:cubicBezTo>
                      <a:pt x="12711" y="4091"/>
                      <a:pt x="12691" y="4017"/>
                      <a:pt x="12719" y="4027"/>
                    </a:cubicBezTo>
                    <a:cubicBezTo>
                      <a:pt x="12827" y="4062"/>
                      <a:pt x="12906" y="4155"/>
                      <a:pt x="13002" y="4215"/>
                    </a:cubicBezTo>
                    <a:cubicBezTo>
                      <a:pt x="13034" y="4235"/>
                      <a:pt x="13097" y="4229"/>
                      <a:pt x="13101" y="4266"/>
                    </a:cubicBezTo>
                    <a:cubicBezTo>
                      <a:pt x="13104" y="4288"/>
                      <a:pt x="12869" y="4309"/>
                      <a:pt x="12917" y="4375"/>
                    </a:cubicBezTo>
                    <a:cubicBezTo>
                      <a:pt x="12956" y="4428"/>
                      <a:pt x="13044" y="4407"/>
                      <a:pt x="13106" y="4428"/>
                    </a:cubicBezTo>
                    <a:cubicBezTo>
                      <a:pt x="13163" y="4448"/>
                      <a:pt x="13213" y="4486"/>
                      <a:pt x="13272" y="4498"/>
                    </a:cubicBezTo>
                    <a:cubicBezTo>
                      <a:pt x="13305" y="4505"/>
                      <a:pt x="13343" y="4498"/>
                      <a:pt x="13372" y="4482"/>
                    </a:cubicBezTo>
                    <a:cubicBezTo>
                      <a:pt x="13397" y="4468"/>
                      <a:pt x="13398" y="4422"/>
                      <a:pt x="13425" y="4414"/>
                    </a:cubicBezTo>
                    <a:cubicBezTo>
                      <a:pt x="13470" y="4401"/>
                      <a:pt x="13523" y="4443"/>
                      <a:pt x="13566" y="4425"/>
                    </a:cubicBezTo>
                    <a:cubicBezTo>
                      <a:pt x="13577" y="4420"/>
                      <a:pt x="13586" y="4406"/>
                      <a:pt x="13590" y="4391"/>
                    </a:cubicBezTo>
                    <a:cubicBezTo>
                      <a:pt x="13591" y="4392"/>
                      <a:pt x="13591" y="4393"/>
                      <a:pt x="13592" y="4394"/>
                    </a:cubicBezTo>
                    <a:cubicBezTo>
                      <a:pt x="13777" y="4642"/>
                      <a:pt x="13830" y="4492"/>
                      <a:pt x="13992" y="4558"/>
                    </a:cubicBezTo>
                    <a:cubicBezTo>
                      <a:pt x="14061" y="4585"/>
                      <a:pt x="14141" y="4651"/>
                      <a:pt x="14205" y="4698"/>
                    </a:cubicBezTo>
                    <a:cubicBezTo>
                      <a:pt x="14296" y="4832"/>
                      <a:pt x="14386" y="4966"/>
                      <a:pt x="14474" y="5101"/>
                    </a:cubicBezTo>
                    <a:close/>
                    <a:moveTo>
                      <a:pt x="14597" y="5114"/>
                    </a:moveTo>
                    <a:cubicBezTo>
                      <a:pt x="14583" y="5092"/>
                      <a:pt x="14569" y="5070"/>
                      <a:pt x="14555" y="5049"/>
                    </a:cubicBezTo>
                    <a:cubicBezTo>
                      <a:pt x="14493" y="4953"/>
                      <a:pt x="14431" y="4859"/>
                      <a:pt x="14367" y="4764"/>
                    </a:cubicBezTo>
                    <a:cubicBezTo>
                      <a:pt x="14380" y="4768"/>
                      <a:pt x="14393" y="4772"/>
                      <a:pt x="14405" y="4777"/>
                    </a:cubicBezTo>
                    <a:cubicBezTo>
                      <a:pt x="14487" y="4814"/>
                      <a:pt x="14645" y="4904"/>
                      <a:pt x="14639" y="5016"/>
                    </a:cubicBezTo>
                    <a:cubicBezTo>
                      <a:pt x="14636" y="5057"/>
                      <a:pt x="14621" y="5088"/>
                      <a:pt x="14597" y="5114"/>
                    </a:cubicBezTo>
                    <a:close/>
                    <a:moveTo>
                      <a:pt x="13899" y="8555"/>
                    </a:moveTo>
                    <a:cubicBezTo>
                      <a:pt x="13904" y="8576"/>
                      <a:pt x="13910" y="8596"/>
                      <a:pt x="13915" y="8617"/>
                    </a:cubicBezTo>
                    <a:cubicBezTo>
                      <a:pt x="13913" y="8614"/>
                      <a:pt x="13912" y="8610"/>
                      <a:pt x="13909" y="8607"/>
                    </a:cubicBezTo>
                    <a:cubicBezTo>
                      <a:pt x="13906" y="8602"/>
                      <a:pt x="13892" y="8607"/>
                      <a:pt x="13891" y="8600"/>
                    </a:cubicBezTo>
                    <a:cubicBezTo>
                      <a:pt x="13888" y="8586"/>
                      <a:pt x="13897" y="8570"/>
                      <a:pt x="13899" y="8555"/>
                    </a:cubicBezTo>
                    <a:close/>
                    <a:moveTo>
                      <a:pt x="13563" y="6527"/>
                    </a:moveTo>
                    <a:cubicBezTo>
                      <a:pt x="13513" y="6539"/>
                      <a:pt x="13458" y="6521"/>
                      <a:pt x="13408" y="6529"/>
                    </a:cubicBezTo>
                    <a:cubicBezTo>
                      <a:pt x="13388" y="6468"/>
                      <a:pt x="13368" y="6406"/>
                      <a:pt x="13347" y="6345"/>
                    </a:cubicBezTo>
                    <a:cubicBezTo>
                      <a:pt x="13352" y="6346"/>
                      <a:pt x="13356" y="6348"/>
                      <a:pt x="13360" y="6348"/>
                    </a:cubicBezTo>
                    <a:cubicBezTo>
                      <a:pt x="13737" y="6386"/>
                      <a:pt x="13425" y="6244"/>
                      <a:pt x="13683" y="6156"/>
                    </a:cubicBezTo>
                    <a:cubicBezTo>
                      <a:pt x="13730" y="6141"/>
                      <a:pt x="13772" y="6218"/>
                      <a:pt x="13820" y="6210"/>
                    </a:cubicBezTo>
                    <a:cubicBezTo>
                      <a:pt x="13868" y="6202"/>
                      <a:pt x="13886" y="6094"/>
                      <a:pt x="13929" y="6114"/>
                    </a:cubicBezTo>
                    <a:cubicBezTo>
                      <a:pt x="13971" y="6134"/>
                      <a:pt x="13913" y="6207"/>
                      <a:pt x="13915" y="6254"/>
                    </a:cubicBezTo>
                    <a:cubicBezTo>
                      <a:pt x="13916" y="6309"/>
                      <a:pt x="13921" y="6366"/>
                      <a:pt x="13939" y="6419"/>
                    </a:cubicBezTo>
                    <a:cubicBezTo>
                      <a:pt x="13998" y="6597"/>
                      <a:pt x="14070" y="6099"/>
                      <a:pt x="14026" y="6628"/>
                    </a:cubicBezTo>
                    <a:cubicBezTo>
                      <a:pt x="14016" y="6744"/>
                      <a:pt x="13970" y="6854"/>
                      <a:pt x="13939" y="6966"/>
                    </a:cubicBezTo>
                    <a:cubicBezTo>
                      <a:pt x="13936" y="6976"/>
                      <a:pt x="13926" y="6983"/>
                      <a:pt x="13924" y="6994"/>
                    </a:cubicBezTo>
                    <a:cubicBezTo>
                      <a:pt x="13908" y="7084"/>
                      <a:pt x="13923" y="7180"/>
                      <a:pt x="13893" y="7267"/>
                    </a:cubicBezTo>
                    <a:cubicBezTo>
                      <a:pt x="13875" y="7321"/>
                      <a:pt x="13864" y="7388"/>
                      <a:pt x="13816" y="7418"/>
                    </a:cubicBezTo>
                    <a:cubicBezTo>
                      <a:pt x="13784" y="7438"/>
                      <a:pt x="13742" y="7453"/>
                      <a:pt x="13696" y="7462"/>
                    </a:cubicBezTo>
                    <a:cubicBezTo>
                      <a:pt x="13623" y="7214"/>
                      <a:pt x="13547" y="6966"/>
                      <a:pt x="13468" y="6719"/>
                    </a:cubicBezTo>
                    <a:cubicBezTo>
                      <a:pt x="13531" y="6704"/>
                      <a:pt x="13592" y="6666"/>
                      <a:pt x="13630" y="6627"/>
                    </a:cubicBezTo>
                    <a:cubicBezTo>
                      <a:pt x="13672" y="6584"/>
                      <a:pt x="13672" y="6515"/>
                      <a:pt x="13693" y="6459"/>
                    </a:cubicBezTo>
                    <a:cubicBezTo>
                      <a:pt x="13650" y="6482"/>
                      <a:pt x="13611" y="6515"/>
                      <a:pt x="13563" y="6527"/>
                    </a:cubicBezTo>
                    <a:close/>
                    <a:moveTo>
                      <a:pt x="14227" y="18741"/>
                    </a:moveTo>
                    <a:cubicBezTo>
                      <a:pt x="14263" y="18720"/>
                      <a:pt x="14309" y="18720"/>
                      <a:pt x="14345" y="18700"/>
                    </a:cubicBezTo>
                    <a:cubicBezTo>
                      <a:pt x="14403" y="18667"/>
                      <a:pt x="14416" y="18585"/>
                      <a:pt x="14466" y="18541"/>
                    </a:cubicBezTo>
                    <a:cubicBezTo>
                      <a:pt x="14479" y="18529"/>
                      <a:pt x="14502" y="18540"/>
                      <a:pt x="14517" y="18532"/>
                    </a:cubicBezTo>
                    <a:cubicBezTo>
                      <a:pt x="14637" y="18473"/>
                      <a:pt x="14748" y="18391"/>
                      <a:pt x="14872" y="18339"/>
                    </a:cubicBezTo>
                    <a:cubicBezTo>
                      <a:pt x="14899" y="18328"/>
                      <a:pt x="14932" y="18333"/>
                      <a:pt x="14957" y="18318"/>
                    </a:cubicBezTo>
                    <a:cubicBezTo>
                      <a:pt x="14987" y="18301"/>
                      <a:pt x="15014" y="18282"/>
                      <a:pt x="15041" y="18263"/>
                    </a:cubicBezTo>
                    <a:cubicBezTo>
                      <a:pt x="15026" y="18397"/>
                      <a:pt x="15008" y="18533"/>
                      <a:pt x="14993" y="18668"/>
                    </a:cubicBezTo>
                    <a:cubicBezTo>
                      <a:pt x="14659" y="18768"/>
                      <a:pt x="14319" y="18855"/>
                      <a:pt x="13980" y="18927"/>
                    </a:cubicBezTo>
                    <a:cubicBezTo>
                      <a:pt x="13978" y="18922"/>
                      <a:pt x="13977" y="18918"/>
                      <a:pt x="13976" y="18914"/>
                    </a:cubicBezTo>
                    <a:cubicBezTo>
                      <a:pt x="13970" y="18899"/>
                      <a:pt x="13925" y="18890"/>
                      <a:pt x="13939" y="18882"/>
                    </a:cubicBezTo>
                    <a:cubicBezTo>
                      <a:pt x="13981" y="18860"/>
                      <a:pt x="14036" y="18881"/>
                      <a:pt x="14077" y="18860"/>
                    </a:cubicBezTo>
                    <a:cubicBezTo>
                      <a:pt x="14135" y="18832"/>
                      <a:pt x="14172" y="18774"/>
                      <a:pt x="14227" y="18741"/>
                    </a:cubicBezTo>
                    <a:close/>
                    <a:moveTo>
                      <a:pt x="14209" y="9103"/>
                    </a:moveTo>
                    <a:cubicBezTo>
                      <a:pt x="14187" y="9068"/>
                      <a:pt x="14175" y="9028"/>
                      <a:pt x="14155" y="8992"/>
                    </a:cubicBezTo>
                    <a:cubicBezTo>
                      <a:pt x="14132" y="8953"/>
                      <a:pt x="14107" y="8915"/>
                      <a:pt x="14081" y="8878"/>
                    </a:cubicBezTo>
                    <a:cubicBezTo>
                      <a:pt x="14028" y="8664"/>
                      <a:pt x="13973" y="8451"/>
                      <a:pt x="13915" y="8238"/>
                    </a:cubicBezTo>
                    <a:cubicBezTo>
                      <a:pt x="13958" y="8142"/>
                      <a:pt x="13967" y="8032"/>
                      <a:pt x="13993" y="7930"/>
                    </a:cubicBezTo>
                    <a:cubicBezTo>
                      <a:pt x="13998" y="7907"/>
                      <a:pt x="14035" y="7855"/>
                      <a:pt x="14041" y="7878"/>
                    </a:cubicBezTo>
                    <a:cubicBezTo>
                      <a:pt x="14055" y="7944"/>
                      <a:pt x="14044" y="8014"/>
                      <a:pt x="14035" y="8081"/>
                    </a:cubicBezTo>
                    <a:cubicBezTo>
                      <a:pt x="14031" y="8120"/>
                      <a:pt x="13976" y="8165"/>
                      <a:pt x="14002" y="8193"/>
                    </a:cubicBezTo>
                    <a:cubicBezTo>
                      <a:pt x="14033" y="8227"/>
                      <a:pt x="14103" y="8165"/>
                      <a:pt x="14139" y="8193"/>
                    </a:cubicBezTo>
                    <a:cubicBezTo>
                      <a:pt x="14210" y="8248"/>
                      <a:pt x="14239" y="8342"/>
                      <a:pt x="14290" y="8416"/>
                    </a:cubicBezTo>
                    <a:cubicBezTo>
                      <a:pt x="14352" y="8504"/>
                      <a:pt x="14451" y="8564"/>
                      <a:pt x="14508" y="8655"/>
                    </a:cubicBezTo>
                    <a:cubicBezTo>
                      <a:pt x="14520" y="8675"/>
                      <a:pt x="14511" y="8703"/>
                      <a:pt x="14521" y="8724"/>
                    </a:cubicBezTo>
                    <a:cubicBezTo>
                      <a:pt x="14559" y="8802"/>
                      <a:pt x="14605" y="8876"/>
                      <a:pt x="14652" y="8950"/>
                    </a:cubicBezTo>
                    <a:cubicBezTo>
                      <a:pt x="14661" y="8965"/>
                      <a:pt x="14670" y="8978"/>
                      <a:pt x="14679" y="8989"/>
                    </a:cubicBezTo>
                    <a:cubicBezTo>
                      <a:pt x="14523" y="9030"/>
                      <a:pt x="14366" y="9067"/>
                      <a:pt x="14209" y="9103"/>
                    </a:cubicBezTo>
                    <a:close/>
                    <a:moveTo>
                      <a:pt x="12737" y="688"/>
                    </a:moveTo>
                    <a:cubicBezTo>
                      <a:pt x="12775" y="669"/>
                      <a:pt x="12764" y="607"/>
                      <a:pt x="12783" y="568"/>
                    </a:cubicBezTo>
                    <a:cubicBezTo>
                      <a:pt x="12870" y="598"/>
                      <a:pt x="12954" y="630"/>
                      <a:pt x="13033" y="664"/>
                    </a:cubicBezTo>
                    <a:cubicBezTo>
                      <a:pt x="13086" y="687"/>
                      <a:pt x="13136" y="711"/>
                      <a:pt x="13185" y="736"/>
                    </a:cubicBezTo>
                    <a:cubicBezTo>
                      <a:pt x="13090" y="737"/>
                      <a:pt x="12994" y="740"/>
                      <a:pt x="12898" y="741"/>
                    </a:cubicBezTo>
                    <a:cubicBezTo>
                      <a:pt x="12893" y="723"/>
                      <a:pt x="12897" y="693"/>
                      <a:pt x="12883" y="699"/>
                    </a:cubicBezTo>
                    <a:cubicBezTo>
                      <a:pt x="12862" y="709"/>
                      <a:pt x="12847" y="725"/>
                      <a:pt x="12833" y="743"/>
                    </a:cubicBezTo>
                    <a:cubicBezTo>
                      <a:pt x="12653" y="746"/>
                      <a:pt x="12473" y="749"/>
                      <a:pt x="12293" y="754"/>
                    </a:cubicBezTo>
                    <a:cubicBezTo>
                      <a:pt x="12045" y="760"/>
                      <a:pt x="11794" y="809"/>
                      <a:pt x="11549" y="866"/>
                    </a:cubicBezTo>
                    <a:cubicBezTo>
                      <a:pt x="11537" y="862"/>
                      <a:pt x="11524" y="857"/>
                      <a:pt x="11512" y="854"/>
                    </a:cubicBezTo>
                    <a:cubicBezTo>
                      <a:pt x="11668" y="797"/>
                      <a:pt x="11825" y="745"/>
                      <a:pt x="11985" y="701"/>
                    </a:cubicBezTo>
                    <a:cubicBezTo>
                      <a:pt x="12239" y="632"/>
                      <a:pt x="12492" y="582"/>
                      <a:pt x="12744" y="554"/>
                    </a:cubicBezTo>
                    <a:cubicBezTo>
                      <a:pt x="12752" y="557"/>
                      <a:pt x="12761" y="560"/>
                      <a:pt x="12769" y="563"/>
                    </a:cubicBezTo>
                    <a:cubicBezTo>
                      <a:pt x="12748" y="575"/>
                      <a:pt x="12726" y="588"/>
                      <a:pt x="12704" y="600"/>
                    </a:cubicBezTo>
                    <a:cubicBezTo>
                      <a:pt x="12704" y="600"/>
                      <a:pt x="12709" y="702"/>
                      <a:pt x="12737" y="688"/>
                    </a:cubicBezTo>
                    <a:close/>
                    <a:moveTo>
                      <a:pt x="9974" y="619"/>
                    </a:moveTo>
                    <a:cubicBezTo>
                      <a:pt x="9747" y="523"/>
                      <a:pt x="9539" y="457"/>
                      <a:pt x="9329" y="412"/>
                    </a:cubicBezTo>
                    <a:cubicBezTo>
                      <a:pt x="9492" y="376"/>
                      <a:pt x="9663" y="345"/>
                      <a:pt x="9842" y="322"/>
                    </a:cubicBezTo>
                    <a:cubicBezTo>
                      <a:pt x="10029" y="410"/>
                      <a:pt x="10233" y="582"/>
                      <a:pt x="10369" y="712"/>
                    </a:cubicBezTo>
                    <a:cubicBezTo>
                      <a:pt x="10437" y="776"/>
                      <a:pt x="10501" y="843"/>
                      <a:pt x="10564" y="912"/>
                    </a:cubicBezTo>
                    <a:cubicBezTo>
                      <a:pt x="10534" y="895"/>
                      <a:pt x="10505" y="878"/>
                      <a:pt x="10476" y="862"/>
                    </a:cubicBezTo>
                    <a:cubicBezTo>
                      <a:pt x="10313" y="773"/>
                      <a:pt x="10146" y="691"/>
                      <a:pt x="9974" y="619"/>
                    </a:cubicBezTo>
                    <a:close/>
                    <a:moveTo>
                      <a:pt x="10531" y="2115"/>
                    </a:moveTo>
                    <a:cubicBezTo>
                      <a:pt x="10557" y="2101"/>
                      <a:pt x="10593" y="2132"/>
                      <a:pt x="10620" y="2120"/>
                    </a:cubicBezTo>
                    <a:cubicBezTo>
                      <a:pt x="10634" y="2114"/>
                      <a:pt x="10610" y="2085"/>
                      <a:pt x="10620" y="2075"/>
                    </a:cubicBezTo>
                    <a:cubicBezTo>
                      <a:pt x="10641" y="2054"/>
                      <a:pt x="10709" y="2068"/>
                      <a:pt x="10701" y="2039"/>
                    </a:cubicBezTo>
                    <a:cubicBezTo>
                      <a:pt x="10686" y="1985"/>
                      <a:pt x="10610" y="1972"/>
                      <a:pt x="10579" y="1925"/>
                    </a:cubicBezTo>
                    <a:cubicBezTo>
                      <a:pt x="10576" y="1921"/>
                      <a:pt x="10563" y="1887"/>
                      <a:pt x="10551" y="1846"/>
                    </a:cubicBezTo>
                    <a:cubicBezTo>
                      <a:pt x="10566" y="1802"/>
                      <a:pt x="10582" y="1758"/>
                      <a:pt x="10598" y="1715"/>
                    </a:cubicBezTo>
                    <a:cubicBezTo>
                      <a:pt x="10605" y="1694"/>
                      <a:pt x="10614" y="1674"/>
                      <a:pt x="10621" y="1654"/>
                    </a:cubicBezTo>
                    <a:cubicBezTo>
                      <a:pt x="10624" y="1653"/>
                      <a:pt x="10626" y="1652"/>
                      <a:pt x="10628" y="1651"/>
                    </a:cubicBezTo>
                    <a:cubicBezTo>
                      <a:pt x="10672" y="1626"/>
                      <a:pt x="10706" y="1585"/>
                      <a:pt x="10753" y="1564"/>
                    </a:cubicBezTo>
                    <a:cubicBezTo>
                      <a:pt x="10771" y="1555"/>
                      <a:pt x="10791" y="1553"/>
                      <a:pt x="10812" y="1551"/>
                    </a:cubicBezTo>
                    <a:cubicBezTo>
                      <a:pt x="10857" y="1870"/>
                      <a:pt x="10898" y="2191"/>
                      <a:pt x="10934" y="2512"/>
                    </a:cubicBezTo>
                    <a:cubicBezTo>
                      <a:pt x="10934" y="2512"/>
                      <a:pt x="10934" y="2512"/>
                      <a:pt x="10933" y="2513"/>
                    </a:cubicBezTo>
                    <a:cubicBezTo>
                      <a:pt x="10933" y="2521"/>
                      <a:pt x="10934" y="2530"/>
                      <a:pt x="10937" y="2539"/>
                    </a:cubicBezTo>
                    <a:cubicBezTo>
                      <a:pt x="10943" y="2591"/>
                      <a:pt x="10948" y="2643"/>
                      <a:pt x="10954" y="2695"/>
                    </a:cubicBezTo>
                    <a:cubicBezTo>
                      <a:pt x="10781" y="2773"/>
                      <a:pt x="10575" y="2752"/>
                      <a:pt x="10387" y="2781"/>
                    </a:cubicBezTo>
                    <a:cubicBezTo>
                      <a:pt x="10370" y="2784"/>
                      <a:pt x="10353" y="2784"/>
                      <a:pt x="10336" y="2789"/>
                    </a:cubicBezTo>
                    <a:cubicBezTo>
                      <a:pt x="10302" y="2799"/>
                      <a:pt x="10267" y="2809"/>
                      <a:pt x="10233" y="2819"/>
                    </a:cubicBezTo>
                    <a:cubicBezTo>
                      <a:pt x="10292" y="2624"/>
                      <a:pt x="10352" y="2429"/>
                      <a:pt x="10416" y="2236"/>
                    </a:cubicBezTo>
                    <a:cubicBezTo>
                      <a:pt x="10439" y="2189"/>
                      <a:pt x="10472" y="2148"/>
                      <a:pt x="10531" y="2115"/>
                    </a:cubicBezTo>
                    <a:close/>
                    <a:moveTo>
                      <a:pt x="7894" y="1360"/>
                    </a:moveTo>
                    <a:cubicBezTo>
                      <a:pt x="7822" y="1354"/>
                      <a:pt x="7750" y="1351"/>
                      <a:pt x="7678" y="1349"/>
                    </a:cubicBezTo>
                    <a:cubicBezTo>
                      <a:pt x="7689" y="1328"/>
                      <a:pt x="7700" y="1306"/>
                      <a:pt x="7713" y="1284"/>
                    </a:cubicBezTo>
                    <a:cubicBezTo>
                      <a:pt x="8130" y="1210"/>
                      <a:pt x="8559" y="1134"/>
                      <a:pt x="8972" y="1134"/>
                    </a:cubicBezTo>
                    <a:cubicBezTo>
                      <a:pt x="8980" y="1134"/>
                      <a:pt x="8986" y="1134"/>
                      <a:pt x="8992" y="1134"/>
                    </a:cubicBezTo>
                    <a:cubicBezTo>
                      <a:pt x="9201" y="1135"/>
                      <a:pt x="9484" y="1138"/>
                      <a:pt x="9762" y="1141"/>
                    </a:cubicBezTo>
                    <a:cubicBezTo>
                      <a:pt x="9180" y="1201"/>
                      <a:pt x="8605" y="1288"/>
                      <a:pt x="8024" y="1433"/>
                    </a:cubicBezTo>
                    <a:cubicBezTo>
                      <a:pt x="7890" y="1466"/>
                      <a:pt x="7757" y="1501"/>
                      <a:pt x="7624" y="1537"/>
                    </a:cubicBezTo>
                    <a:cubicBezTo>
                      <a:pt x="7627" y="1513"/>
                      <a:pt x="7631" y="1490"/>
                      <a:pt x="7637" y="1466"/>
                    </a:cubicBezTo>
                    <a:cubicBezTo>
                      <a:pt x="7657" y="1466"/>
                      <a:pt x="7678" y="1477"/>
                      <a:pt x="7696" y="1469"/>
                    </a:cubicBezTo>
                    <a:cubicBezTo>
                      <a:pt x="7749" y="1447"/>
                      <a:pt x="7793" y="1407"/>
                      <a:pt x="7843" y="1380"/>
                    </a:cubicBezTo>
                    <a:cubicBezTo>
                      <a:pt x="7859" y="1371"/>
                      <a:pt x="7912" y="1362"/>
                      <a:pt x="7894" y="1360"/>
                    </a:cubicBezTo>
                    <a:close/>
                    <a:moveTo>
                      <a:pt x="7527" y="1664"/>
                    </a:moveTo>
                    <a:cubicBezTo>
                      <a:pt x="7537" y="1761"/>
                      <a:pt x="7567" y="1855"/>
                      <a:pt x="7615" y="1945"/>
                    </a:cubicBezTo>
                    <a:cubicBezTo>
                      <a:pt x="7102" y="2159"/>
                      <a:pt x="6602" y="2402"/>
                      <a:pt x="6117" y="2675"/>
                    </a:cubicBezTo>
                    <a:cubicBezTo>
                      <a:pt x="5654" y="2935"/>
                      <a:pt x="5196" y="3230"/>
                      <a:pt x="4751" y="3554"/>
                    </a:cubicBezTo>
                    <a:cubicBezTo>
                      <a:pt x="4691" y="3399"/>
                      <a:pt x="4657" y="3236"/>
                      <a:pt x="4658" y="3064"/>
                    </a:cubicBezTo>
                    <a:cubicBezTo>
                      <a:pt x="4658" y="3000"/>
                      <a:pt x="4663" y="2934"/>
                      <a:pt x="4673" y="2867"/>
                    </a:cubicBezTo>
                    <a:cubicBezTo>
                      <a:pt x="4679" y="2825"/>
                      <a:pt x="4687" y="2784"/>
                      <a:pt x="4697" y="2743"/>
                    </a:cubicBezTo>
                    <a:cubicBezTo>
                      <a:pt x="5556" y="2300"/>
                      <a:pt x="6511" y="1946"/>
                      <a:pt x="7527" y="1664"/>
                    </a:cubicBezTo>
                    <a:close/>
                    <a:moveTo>
                      <a:pt x="7426" y="1335"/>
                    </a:moveTo>
                    <a:cubicBezTo>
                      <a:pt x="7473" y="1327"/>
                      <a:pt x="7520" y="1318"/>
                      <a:pt x="7568" y="1310"/>
                    </a:cubicBezTo>
                    <a:cubicBezTo>
                      <a:pt x="7576" y="1309"/>
                      <a:pt x="7584" y="1307"/>
                      <a:pt x="7593" y="1306"/>
                    </a:cubicBezTo>
                    <a:cubicBezTo>
                      <a:pt x="7586" y="1319"/>
                      <a:pt x="7581" y="1333"/>
                      <a:pt x="7576" y="1347"/>
                    </a:cubicBezTo>
                    <a:cubicBezTo>
                      <a:pt x="7528" y="1346"/>
                      <a:pt x="7480" y="1344"/>
                      <a:pt x="7432" y="1341"/>
                    </a:cubicBezTo>
                    <a:cubicBezTo>
                      <a:pt x="7430" y="1341"/>
                      <a:pt x="7428" y="1338"/>
                      <a:pt x="7426" y="1335"/>
                    </a:cubicBezTo>
                    <a:close/>
                    <a:moveTo>
                      <a:pt x="7357" y="1348"/>
                    </a:moveTo>
                    <a:cubicBezTo>
                      <a:pt x="7373" y="1345"/>
                      <a:pt x="7389" y="1342"/>
                      <a:pt x="7405" y="1339"/>
                    </a:cubicBezTo>
                    <a:cubicBezTo>
                      <a:pt x="7381" y="1358"/>
                      <a:pt x="7353" y="1393"/>
                      <a:pt x="7351" y="1372"/>
                    </a:cubicBezTo>
                    <a:cubicBezTo>
                      <a:pt x="7350" y="1364"/>
                      <a:pt x="7353" y="1356"/>
                      <a:pt x="7357" y="1348"/>
                    </a:cubicBezTo>
                    <a:close/>
                    <a:moveTo>
                      <a:pt x="5382" y="1723"/>
                    </a:moveTo>
                    <a:cubicBezTo>
                      <a:pt x="5386" y="1720"/>
                      <a:pt x="5390" y="1717"/>
                      <a:pt x="5394" y="1714"/>
                    </a:cubicBezTo>
                    <a:cubicBezTo>
                      <a:pt x="5408" y="1707"/>
                      <a:pt x="5422" y="1700"/>
                      <a:pt x="5436" y="1693"/>
                    </a:cubicBezTo>
                    <a:cubicBezTo>
                      <a:pt x="5419" y="1704"/>
                      <a:pt x="5401" y="1714"/>
                      <a:pt x="5382" y="1723"/>
                    </a:cubicBezTo>
                    <a:close/>
                    <a:moveTo>
                      <a:pt x="7356" y="1348"/>
                    </a:moveTo>
                    <a:cubicBezTo>
                      <a:pt x="7353" y="1358"/>
                      <a:pt x="7304" y="1369"/>
                      <a:pt x="7287" y="1383"/>
                    </a:cubicBezTo>
                    <a:cubicBezTo>
                      <a:pt x="7239" y="1422"/>
                      <a:pt x="7194" y="1466"/>
                      <a:pt x="7147" y="1508"/>
                    </a:cubicBezTo>
                    <a:cubicBezTo>
                      <a:pt x="7147" y="1508"/>
                      <a:pt x="7256" y="1564"/>
                      <a:pt x="7314" y="1559"/>
                    </a:cubicBezTo>
                    <a:cubicBezTo>
                      <a:pt x="7390" y="1553"/>
                      <a:pt x="7461" y="1523"/>
                      <a:pt x="7534" y="1496"/>
                    </a:cubicBezTo>
                    <a:cubicBezTo>
                      <a:pt x="7530" y="1519"/>
                      <a:pt x="7528" y="1541"/>
                      <a:pt x="7526" y="1564"/>
                    </a:cubicBezTo>
                    <a:cubicBezTo>
                      <a:pt x="6527" y="1840"/>
                      <a:pt x="5585" y="2185"/>
                      <a:pt x="4731" y="2617"/>
                    </a:cubicBezTo>
                    <a:cubicBezTo>
                      <a:pt x="4814" y="2366"/>
                      <a:pt x="4962" y="2142"/>
                      <a:pt x="5149" y="1943"/>
                    </a:cubicBezTo>
                    <a:cubicBezTo>
                      <a:pt x="5782" y="1664"/>
                      <a:pt x="6459" y="1510"/>
                      <a:pt x="7356" y="1348"/>
                    </a:cubicBezTo>
                    <a:close/>
                    <a:moveTo>
                      <a:pt x="4672" y="3612"/>
                    </a:moveTo>
                    <a:cubicBezTo>
                      <a:pt x="3847" y="4223"/>
                      <a:pt x="3073" y="4937"/>
                      <a:pt x="2403" y="5733"/>
                    </a:cubicBezTo>
                    <a:cubicBezTo>
                      <a:pt x="2341" y="5490"/>
                      <a:pt x="2358" y="5365"/>
                      <a:pt x="2347" y="4961"/>
                    </a:cubicBezTo>
                    <a:cubicBezTo>
                      <a:pt x="2347" y="4955"/>
                      <a:pt x="2347" y="4949"/>
                      <a:pt x="2347" y="4943"/>
                    </a:cubicBezTo>
                    <a:cubicBezTo>
                      <a:pt x="2346" y="4736"/>
                      <a:pt x="2443" y="4483"/>
                      <a:pt x="2528" y="4287"/>
                    </a:cubicBezTo>
                    <a:cubicBezTo>
                      <a:pt x="2532" y="4279"/>
                      <a:pt x="2536" y="4271"/>
                      <a:pt x="2539" y="4263"/>
                    </a:cubicBezTo>
                    <a:cubicBezTo>
                      <a:pt x="3125" y="3691"/>
                      <a:pt x="3816" y="3208"/>
                      <a:pt x="4587" y="2800"/>
                    </a:cubicBezTo>
                    <a:cubicBezTo>
                      <a:pt x="4583" y="2818"/>
                      <a:pt x="4580" y="2835"/>
                      <a:pt x="4577" y="2853"/>
                    </a:cubicBezTo>
                    <a:cubicBezTo>
                      <a:pt x="4567" y="2925"/>
                      <a:pt x="4562" y="2995"/>
                      <a:pt x="4562" y="3064"/>
                    </a:cubicBezTo>
                    <a:cubicBezTo>
                      <a:pt x="4563" y="3259"/>
                      <a:pt x="4603" y="3441"/>
                      <a:pt x="4672" y="3612"/>
                    </a:cubicBezTo>
                    <a:close/>
                    <a:moveTo>
                      <a:pt x="2562" y="14856"/>
                    </a:moveTo>
                    <a:cubicBezTo>
                      <a:pt x="2562" y="14705"/>
                      <a:pt x="2565" y="14554"/>
                      <a:pt x="2574" y="14405"/>
                    </a:cubicBezTo>
                    <a:cubicBezTo>
                      <a:pt x="3316" y="14947"/>
                      <a:pt x="4156" y="15381"/>
                      <a:pt x="5011" y="15714"/>
                    </a:cubicBezTo>
                    <a:cubicBezTo>
                      <a:pt x="5006" y="16222"/>
                      <a:pt x="5002" y="16730"/>
                      <a:pt x="5001" y="17238"/>
                    </a:cubicBezTo>
                    <a:cubicBezTo>
                      <a:pt x="5001" y="17240"/>
                      <a:pt x="5001" y="17243"/>
                      <a:pt x="5001" y="17245"/>
                    </a:cubicBezTo>
                    <a:cubicBezTo>
                      <a:pt x="5001" y="17540"/>
                      <a:pt x="5061" y="17828"/>
                      <a:pt x="5094" y="18113"/>
                    </a:cubicBezTo>
                    <a:cubicBezTo>
                      <a:pt x="5095" y="18117"/>
                      <a:pt x="5095" y="18121"/>
                      <a:pt x="5096" y="18125"/>
                    </a:cubicBezTo>
                    <a:cubicBezTo>
                      <a:pt x="4255" y="17769"/>
                      <a:pt x="3449" y="17321"/>
                      <a:pt x="2743" y="16769"/>
                    </a:cubicBezTo>
                    <a:cubicBezTo>
                      <a:pt x="2700" y="16597"/>
                      <a:pt x="2663" y="16421"/>
                      <a:pt x="2645" y="16249"/>
                    </a:cubicBezTo>
                    <a:cubicBezTo>
                      <a:pt x="2617" y="15987"/>
                      <a:pt x="2592" y="15724"/>
                      <a:pt x="2568" y="15462"/>
                    </a:cubicBezTo>
                    <a:cubicBezTo>
                      <a:pt x="2565" y="15427"/>
                      <a:pt x="2563" y="15392"/>
                      <a:pt x="2563" y="15358"/>
                    </a:cubicBezTo>
                    <a:cubicBezTo>
                      <a:pt x="2563" y="15354"/>
                      <a:pt x="2563" y="15351"/>
                      <a:pt x="2563" y="15349"/>
                    </a:cubicBezTo>
                    <a:cubicBezTo>
                      <a:pt x="2563" y="15305"/>
                      <a:pt x="2564" y="15262"/>
                      <a:pt x="2564" y="15219"/>
                    </a:cubicBezTo>
                    <a:cubicBezTo>
                      <a:pt x="2564" y="15098"/>
                      <a:pt x="2562" y="14977"/>
                      <a:pt x="2562" y="14856"/>
                    </a:cubicBezTo>
                    <a:close/>
                    <a:moveTo>
                      <a:pt x="10471" y="20810"/>
                    </a:moveTo>
                    <a:cubicBezTo>
                      <a:pt x="9852" y="20785"/>
                      <a:pt x="9356" y="20755"/>
                      <a:pt x="8730" y="20668"/>
                    </a:cubicBezTo>
                    <a:cubicBezTo>
                      <a:pt x="8677" y="20660"/>
                      <a:pt x="8623" y="20652"/>
                      <a:pt x="8570" y="20644"/>
                    </a:cubicBezTo>
                    <a:cubicBezTo>
                      <a:pt x="8501" y="20422"/>
                      <a:pt x="8456" y="20184"/>
                      <a:pt x="8427" y="19957"/>
                    </a:cubicBezTo>
                    <a:cubicBezTo>
                      <a:pt x="8392" y="19685"/>
                      <a:pt x="8339" y="19418"/>
                      <a:pt x="8332" y="19152"/>
                    </a:cubicBezTo>
                    <a:cubicBezTo>
                      <a:pt x="8687" y="19212"/>
                      <a:pt x="9058" y="19263"/>
                      <a:pt x="9396" y="19290"/>
                    </a:cubicBezTo>
                    <a:cubicBezTo>
                      <a:pt x="9468" y="19364"/>
                      <a:pt x="9529" y="19389"/>
                      <a:pt x="9581" y="19455"/>
                    </a:cubicBezTo>
                    <a:cubicBezTo>
                      <a:pt x="9647" y="19539"/>
                      <a:pt x="9586" y="19599"/>
                      <a:pt x="9625" y="19707"/>
                    </a:cubicBezTo>
                    <a:cubicBezTo>
                      <a:pt x="9660" y="19805"/>
                      <a:pt x="9712" y="19896"/>
                      <a:pt x="9758" y="19989"/>
                    </a:cubicBezTo>
                    <a:cubicBezTo>
                      <a:pt x="9840" y="20155"/>
                      <a:pt x="9937" y="20178"/>
                      <a:pt x="10089" y="20263"/>
                    </a:cubicBezTo>
                    <a:cubicBezTo>
                      <a:pt x="10183" y="20315"/>
                      <a:pt x="10178" y="20370"/>
                      <a:pt x="10260" y="20456"/>
                    </a:cubicBezTo>
                    <a:cubicBezTo>
                      <a:pt x="10299" y="20496"/>
                      <a:pt x="10345" y="20526"/>
                      <a:pt x="10389" y="20560"/>
                    </a:cubicBezTo>
                    <a:cubicBezTo>
                      <a:pt x="10412" y="20579"/>
                      <a:pt x="10445" y="20588"/>
                      <a:pt x="10461" y="20613"/>
                    </a:cubicBezTo>
                    <a:cubicBezTo>
                      <a:pt x="10573" y="20791"/>
                      <a:pt x="10158" y="20575"/>
                      <a:pt x="10471" y="20810"/>
                    </a:cubicBezTo>
                    <a:close/>
                    <a:moveTo>
                      <a:pt x="20658" y="9933"/>
                    </a:moveTo>
                    <a:cubicBezTo>
                      <a:pt x="20673" y="9970"/>
                      <a:pt x="20706" y="9998"/>
                      <a:pt x="20718" y="10036"/>
                    </a:cubicBezTo>
                    <a:cubicBezTo>
                      <a:pt x="20963" y="10820"/>
                      <a:pt x="20693" y="10065"/>
                      <a:pt x="20851" y="10523"/>
                    </a:cubicBezTo>
                    <a:cubicBezTo>
                      <a:pt x="20887" y="10628"/>
                      <a:pt x="20929" y="10732"/>
                      <a:pt x="20963" y="10838"/>
                    </a:cubicBezTo>
                    <a:cubicBezTo>
                      <a:pt x="20969" y="10856"/>
                      <a:pt x="20965" y="10875"/>
                      <a:pt x="20969" y="10893"/>
                    </a:cubicBezTo>
                    <a:cubicBezTo>
                      <a:pt x="20991" y="10989"/>
                      <a:pt x="20988" y="11096"/>
                      <a:pt x="21040" y="11179"/>
                    </a:cubicBezTo>
                    <a:cubicBezTo>
                      <a:pt x="21050" y="11195"/>
                      <a:pt x="21070" y="11180"/>
                      <a:pt x="21086" y="11158"/>
                    </a:cubicBezTo>
                    <a:cubicBezTo>
                      <a:pt x="21111" y="11316"/>
                      <a:pt x="21134" y="11475"/>
                      <a:pt x="21149" y="11634"/>
                    </a:cubicBezTo>
                    <a:cubicBezTo>
                      <a:pt x="20911" y="12265"/>
                      <a:pt x="20539" y="12829"/>
                      <a:pt x="20082" y="13328"/>
                    </a:cubicBezTo>
                    <a:cubicBezTo>
                      <a:pt x="20018" y="12643"/>
                      <a:pt x="19884" y="11966"/>
                      <a:pt x="19713" y="11333"/>
                    </a:cubicBezTo>
                    <a:cubicBezTo>
                      <a:pt x="19644" y="11074"/>
                      <a:pt x="19565" y="10818"/>
                      <a:pt x="19479" y="10564"/>
                    </a:cubicBezTo>
                    <a:cubicBezTo>
                      <a:pt x="19868" y="10196"/>
                      <a:pt x="20202" y="9782"/>
                      <a:pt x="20448" y="9319"/>
                    </a:cubicBezTo>
                    <a:cubicBezTo>
                      <a:pt x="20514" y="9530"/>
                      <a:pt x="20576" y="9729"/>
                      <a:pt x="20658" y="9933"/>
                    </a:cubicBezTo>
                    <a:close/>
                    <a:moveTo>
                      <a:pt x="21016" y="7618"/>
                    </a:moveTo>
                    <a:cubicBezTo>
                      <a:pt x="21113" y="7928"/>
                      <a:pt x="21197" y="8241"/>
                      <a:pt x="21265" y="8559"/>
                    </a:cubicBezTo>
                    <a:cubicBezTo>
                      <a:pt x="21212" y="8385"/>
                      <a:pt x="21152" y="8209"/>
                      <a:pt x="21082" y="8025"/>
                    </a:cubicBezTo>
                    <a:cubicBezTo>
                      <a:pt x="21068" y="7988"/>
                      <a:pt x="21052" y="7951"/>
                      <a:pt x="21037" y="7914"/>
                    </a:cubicBezTo>
                    <a:cubicBezTo>
                      <a:pt x="21035" y="7896"/>
                      <a:pt x="21033" y="7879"/>
                      <a:pt x="21032" y="7861"/>
                    </a:cubicBezTo>
                    <a:cubicBezTo>
                      <a:pt x="21027" y="7812"/>
                      <a:pt x="21038" y="7760"/>
                      <a:pt x="21028" y="7711"/>
                    </a:cubicBezTo>
                    <a:cubicBezTo>
                      <a:pt x="21016" y="7654"/>
                      <a:pt x="20996" y="7599"/>
                      <a:pt x="20971" y="7547"/>
                    </a:cubicBezTo>
                    <a:cubicBezTo>
                      <a:pt x="20989" y="7571"/>
                      <a:pt x="21003" y="7594"/>
                      <a:pt x="21016" y="7618"/>
                    </a:cubicBezTo>
                    <a:close/>
                    <a:moveTo>
                      <a:pt x="98" y="10938"/>
                    </a:moveTo>
                    <a:cubicBezTo>
                      <a:pt x="97" y="10888"/>
                      <a:pt x="96" y="10838"/>
                      <a:pt x="96" y="10787"/>
                    </a:cubicBezTo>
                    <a:cubicBezTo>
                      <a:pt x="96" y="10698"/>
                      <a:pt x="98" y="10608"/>
                      <a:pt x="100" y="10519"/>
                    </a:cubicBezTo>
                    <a:cubicBezTo>
                      <a:pt x="105" y="10586"/>
                      <a:pt x="111" y="10653"/>
                      <a:pt x="119" y="10719"/>
                    </a:cubicBezTo>
                    <a:cubicBezTo>
                      <a:pt x="111" y="10792"/>
                      <a:pt x="104" y="10865"/>
                      <a:pt x="98" y="10938"/>
                    </a:cubicBezTo>
                    <a:close/>
                    <a:moveTo>
                      <a:pt x="20604" y="6275"/>
                    </a:moveTo>
                    <a:cubicBezTo>
                      <a:pt x="20603" y="6273"/>
                      <a:pt x="20602" y="6269"/>
                      <a:pt x="20601" y="6269"/>
                    </a:cubicBezTo>
                    <a:lnTo>
                      <a:pt x="20601" y="6269"/>
                    </a:lnTo>
                    <a:cubicBezTo>
                      <a:pt x="20080" y="5124"/>
                      <a:pt x="19366" y="4102"/>
                      <a:pt x="18479" y="3205"/>
                    </a:cubicBezTo>
                    <a:cubicBezTo>
                      <a:pt x="18463" y="3188"/>
                      <a:pt x="18447" y="3169"/>
                      <a:pt x="18430" y="3153"/>
                    </a:cubicBezTo>
                    <a:lnTo>
                      <a:pt x="18429" y="3154"/>
                    </a:lnTo>
                    <a:cubicBezTo>
                      <a:pt x="18348" y="3073"/>
                      <a:pt x="18265" y="2993"/>
                      <a:pt x="18182" y="2915"/>
                    </a:cubicBezTo>
                    <a:lnTo>
                      <a:pt x="18182" y="2914"/>
                    </a:lnTo>
                    <a:lnTo>
                      <a:pt x="18182" y="2914"/>
                    </a:lnTo>
                    <a:cubicBezTo>
                      <a:pt x="18176" y="2909"/>
                      <a:pt x="18170" y="2904"/>
                      <a:pt x="18164" y="2899"/>
                    </a:cubicBezTo>
                    <a:cubicBezTo>
                      <a:pt x="17506" y="2286"/>
                      <a:pt x="16763" y="1748"/>
                      <a:pt x="15942" y="1305"/>
                    </a:cubicBezTo>
                    <a:lnTo>
                      <a:pt x="15943" y="1303"/>
                    </a:lnTo>
                    <a:cubicBezTo>
                      <a:pt x="15930" y="1296"/>
                      <a:pt x="15916" y="1290"/>
                      <a:pt x="15902" y="1283"/>
                    </a:cubicBezTo>
                    <a:cubicBezTo>
                      <a:pt x="15731" y="1192"/>
                      <a:pt x="15557" y="1104"/>
                      <a:pt x="15379" y="1021"/>
                    </a:cubicBezTo>
                    <a:cubicBezTo>
                      <a:pt x="15342" y="1003"/>
                      <a:pt x="15306" y="986"/>
                      <a:pt x="15270" y="969"/>
                    </a:cubicBezTo>
                    <a:lnTo>
                      <a:pt x="15269" y="971"/>
                    </a:lnTo>
                    <a:cubicBezTo>
                      <a:pt x="15179" y="930"/>
                      <a:pt x="15088" y="890"/>
                      <a:pt x="14996" y="851"/>
                    </a:cubicBezTo>
                    <a:cubicBezTo>
                      <a:pt x="14764" y="753"/>
                      <a:pt x="14530" y="665"/>
                      <a:pt x="14296" y="584"/>
                    </a:cubicBezTo>
                    <a:lnTo>
                      <a:pt x="14296" y="583"/>
                    </a:lnTo>
                    <a:cubicBezTo>
                      <a:pt x="14290" y="581"/>
                      <a:pt x="14283" y="580"/>
                      <a:pt x="14276" y="578"/>
                    </a:cubicBezTo>
                    <a:cubicBezTo>
                      <a:pt x="13132" y="187"/>
                      <a:pt x="11960" y="0"/>
                      <a:pt x="10805" y="0"/>
                    </a:cubicBezTo>
                    <a:cubicBezTo>
                      <a:pt x="6593" y="0"/>
                      <a:pt x="2591" y="2478"/>
                      <a:pt x="851" y="6599"/>
                    </a:cubicBezTo>
                    <a:cubicBezTo>
                      <a:pt x="274" y="7968"/>
                      <a:pt x="0" y="9389"/>
                      <a:pt x="0" y="10787"/>
                    </a:cubicBezTo>
                    <a:cubicBezTo>
                      <a:pt x="0" y="11360"/>
                      <a:pt x="46" y="11928"/>
                      <a:pt x="136" y="12487"/>
                    </a:cubicBezTo>
                    <a:cubicBezTo>
                      <a:pt x="137" y="12498"/>
                      <a:pt x="138" y="12510"/>
                      <a:pt x="140" y="12521"/>
                    </a:cubicBezTo>
                    <a:lnTo>
                      <a:pt x="141" y="12514"/>
                    </a:lnTo>
                    <a:cubicBezTo>
                      <a:pt x="200" y="12877"/>
                      <a:pt x="278" y="13267"/>
                      <a:pt x="374" y="13585"/>
                    </a:cubicBezTo>
                    <a:lnTo>
                      <a:pt x="374" y="13585"/>
                    </a:lnTo>
                    <a:cubicBezTo>
                      <a:pt x="374" y="13585"/>
                      <a:pt x="375" y="13595"/>
                      <a:pt x="376" y="13597"/>
                    </a:cubicBezTo>
                    <a:cubicBezTo>
                      <a:pt x="1199" y="16637"/>
                      <a:pt x="3341" y="19292"/>
                      <a:pt x="6436" y="20657"/>
                    </a:cubicBezTo>
                    <a:cubicBezTo>
                      <a:pt x="6441" y="20660"/>
                      <a:pt x="6446" y="20665"/>
                      <a:pt x="6451" y="20667"/>
                    </a:cubicBezTo>
                    <a:lnTo>
                      <a:pt x="6452" y="20666"/>
                    </a:lnTo>
                    <a:cubicBezTo>
                      <a:pt x="6502" y="20688"/>
                      <a:pt x="6553" y="20719"/>
                      <a:pt x="6604" y="20741"/>
                    </a:cubicBezTo>
                    <a:cubicBezTo>
                      <a:pt x="7974" y="21318"/>
                      <a:pt x="9396" y="21600"/>
                      <a:pt x="10795" y="21600"/>
                    </a:cubicBezTo>
                    <a:lnTo>
                      <a:pt x="10796" y="21600"/>
                    </a:lnTo>
                    <a:cubicBezTo>
                      <a:pt x="11868" y="21600"/>
                      <a:pt x="12934" y="21431"/>
                      <a:pt x="13946" y="21123"/>
                    </a:cubicBezTo>
                    <a:lnTo>
                      <a:pt x="13955" y="21120"/>
                    </a:lnTo>
                    <a:lnTo>
                      <a:pt x="13955" y="21120"/>
                    </a:lnTo>
                    <a:cubicBezTo>
                      <a:pt x="13955" y="21114"/>
                      <a:pt x="13973" y="21109"/>
                      <a:pt x="13985" y="21103"/>
                    </a:cubicBezTo>
                    <a:cubicBezTo>
                      <a:pt x="14865" y="20832"/>
                      <a:pt x="15705" y="20449"/>
                      <a:pt x="16490" y="19964"/>
                    </a:cubicBezTo>
                    <a:lnTo>
                      <a:pt x="16490" y="19964"/>
                    </a:lnTo>
                    <a:lnTo>
                      <a:pt x="16490" y="19964"/>
                    </a:lnTo>
                    <a:cubicBezTo>
                      <a:pt x="16491" y="19963"/>
                      <a:pt x="16492" y="19963"/>
                      <a:pt x="16493" y="19962"/>
                    </a:cubicBezTo>
                    <a:lnTo>
                      <a:pt x="16492" y="19964"/>
                    </a:lnTo>
                    <a:cubicBezTo>
                      <a:pt x="16498" y="19960"/>
                      <a:pt x="16502" y="19956"/>
                      <a:pt x="16508" y="19952"/>
                    </a:cubicBezTo>
                    <a:cubicBezTo>
                      <a:pt x="18339" y="18815"/>
                      <a:pt x="19847" y="17120"/>
                      <a:pt x="20749" y="14985"/>
                    </a:cubicBezTo>
                    <a:cubicBezTo>
                      <a:pt x="21327" y="13616"/>
                      <a:pt x="21600" y="12195"/>
                      <a:pt x="21600" y="10797"/>
                    </a:cubicBezTo>
                    <a:cubicBezTo>
                      <a:pt x="21600" y="9225"/>
                      <a:pt x="21253" y="7682"/>
                      <a:pt x="20604" y="6275"/>
                    </a:cubicBezTo>
                    <a:close/>
                  </a:path>
                </a:pathLst>
              </a:custGeom>
              <a:solidFill>
                <a:schemeClr val="tx2">
                  <a:lumMod val="40000"/>
                  <a:lumOff val="60000"/>
                </a:schemeClr>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15" name="iS1ide-Freeform: Shape 13"/>
            <p:cNvSpPr/>
            <p:nvPr/>
          </p:nvSpPr>
          <p:spPr>
            <a:xfrm flipH="1">
              <a:off x="6027624" y="3722773"/>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6" name="iS1ide-Freeform: Shape 14"/>
            <p:cNvSpPr/>
            <p:nvPr/>
          </p:nvSpPr>
          <p:spPr>
            <a:xfrm flipH="1">
              <a:off x="5349167" y="3035022"/>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7" name="iS1ide-Freeform: Shape 15"/>
            <p:cNvSpPr/>
            <p:nvPr/>
          </p:nvSpPr>
          <p:spPr>
            <a:xfrm flipH="1">
              <a:off x="6687493" y="2124215"/>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8" name="iS1ide-Freeform: Shape 16"/>
            <p:cNvSpPr/>
            <p:nvPr/>
          </p:nvSpPr>
          <p:spPr>
            <a:xfrm flipH="1">
              <a:off x="6882667" y="431758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19" name="iS1ide-Freeform: Shape 17"/>
            <p:cNvSpPr/>
            <p:nvPr/>
          </p:nvSpPr>
          <p:spPr>
            <a:xfrm flipH="1">
              <a:off x="4995998" y="3448284"/>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0" name="iS1ide-Freeform: Shape 18"/>
            <p:cNvSpPr/>
            <p:nvPr/>
          </p:nvSpPr>
          <p:spPr>
            <a:xfrm flipH="1">
              <a:off x="6269267" y="491672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1" name="iS1ide-Freeform: Shape 19"/>
            <p:cNvSpPr/>
            <p:nvPr/>
          </p:nvSpPr>
          <p:spPr>
            <a:xfrm flipH="1">
              <a:off x="7068544" y="2476160"/>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2" name="iS1ide-Freeform: Shape 20"/>
            <p:cNvSpPr/>
            <p:nvPr/>
          </p:nvSpPr>
          <p:spPr>
            <a:xfrm flipH="1">
              <a:off x="6789726" y="3879544"/>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3" name="iS1ide-Freeform: Shape 21"/>
            <p:cNvSpPr/>
            <p:nvPr/>
          </p:nvSpPr>
          <p:spPr>
            <a:xfrm flipH="1">
              <a:off x="5265521" y="3722772"/>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4" name="iS1ide-Freeform: Shape 22"/>
            <p:cNvSpPr/>
            <p:nvPr/>
          </p:nvSpPr>
          <p:spPr>
            <a:xfrm flipH="1">
              <a:off x="6176327" y="4318953"/>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5" name="iS1ide-Freeform: Shape 23"/>
            <p:cNvSpPr/>
            <p:nvPr/>
          </p:nvSpPr>
          <p:spPr>
            <a:xfrm flipH="1">
              <a:off x="6984900" y="281333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6" name="iS1ide-Freeform: Shape 24"/>
            <p:cNvSpPr/>
            <p:nvPr/>
          </p:nvSpPr>
          <p:spPr>
            <a:xfrm flipH="1">
              <a:off x="5739512" y="3448284"/>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7" name="iS1ide-Freeform: Shape 25"/>
            <p:cNvSpPr/>
            <p:nvPr/>
          </p:nvSpPr>
          <p:spPr>
            <a:xfrm flipH="1">
              <a:off x="5934685" y="4637908"/>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8" name="iS1ide-Freeform: Shape 26"/>
            <p:cNvSpPr/>
            <p:nvPr/>
          </p:nvSpPr>
          <p:spPr>
            <a:xfrm flipH="1">
              <a:off x="6789726" y="4755625"/>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29" name="iS1ide-Freeform: Shape 27"/>
            <p:cNvSpPr/>
            <p:nvPr/>
          </p:nvSpPr>
          <p:spPr>
            <a:xfrm flipH="1">
              <a:off x="7300892" y="2813334"/>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0" name="iS1ide-Freeform: Shape 28"/>
            <p:cNvSpPr/>
            <p:nvPr/>
          </p:nvSpPr>
          <p:spPr>
            <a:xfrm flipH="1">
              <a:off x="5646572" y="3722772"/>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1" name="iS1ide-Freeform: Shape 29"/>
            <p:cNvSpPr/>
            <p:nvPr/>
          </p:nvSpPr>
          <p:spPr>
            <a:xfrm flipH="1">
              <a:off x="6464439" y="4637908"/>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2" name="iS1ide-Freeform: Shape 30"/>
            <p:cNvSpPr/>
            <p:nvPr/>
          </p:nvSpPr>
          <p:spPr>
            <a:xfrm flipH="1">
              <a:off x="7067189" y="4173211"/>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3" name="iS1ide-Freeform: Shape 31"/>
            <p:cNvSpPr/>
            <p:nvPr/>
          </p:nvSpPr>
          <p:spPr>
            <a:xfrm flipH="1">
              <a:off x="7215891" y="3243816"/>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4" name="iS1ide-Freeform: Shape 32"/>
            <p:cNvSpPr/>
            <p:nvPr/>
          </p:nvSpPr>
          <p:spPr>
            <a:xfrm flipH="1">
              <a:off x="4838678" y="3143777"/>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5" name="iS1ide-Freeform: Shape 33"/>
            <p:cNvSpPr/>
            <p:nvPr/>
          </p:nvSpPr>
          <p:spPr>
            <a:xfrm flipH="1">
              <a:off x="6348527" y="4006547"/>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6" name="iS1ide-Freeform: Shape 34"/>
            <p:cNvSpPr/>
            <p:nvPr/>
          </p:nvSpPr>
          <p:spPr>
            <a:xfrm flipH="1">
              <a:off x="6984900" y="1828800"/>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7" name="iS1ide-Freeform: Shape 35"/>
            <p:cNvSpPr/>
            <p:nvPr/>
          </p:nvSpPr>
          <p:spPr>
            <a:xfrm flipH="1">
              <a:off x="4651338" y="3834354"/>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8" name="iS1ide-Freeform: Shape 36"/>
            <p:cNvSpPr/>
            <p:nvPr/>
          </p:nvSpPr>
          <p:spPr>
            <a:xfrm flipH="1">
              <a:off x="5739512" y="431758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39" name="iS1ide-Freeform: Shape 38"/>
            <p:cNvSpPr/>
            <p:nvPr/>
          </p:nvSpPr>
          <p:spPr>
            <a:xfrm flipH="1">
              <a:off x="6984900" y="3123518"/>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0" name="iS1ide-Freeform: Shape 39"/>
            <p:cNvSpPr/>
            <p:nvPr/>
          </p:nvSpPr>
          <p:spPr>
            <a:xfrm flipH="1">
              <a:off x="7568539" y="2584288"/>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1" name="iS1ide-Freeform: Shape 40"/>
            <p:cNvSpPr/>
            <p:nvPr/>
          </p:nvSpPr>
          <p:spPr>
            <a:xfrm flipH="1">
              <a:off x="5739512" y="3117311"/>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2" name="iS1ide-Freeform: Shape 41"/>
            <p:cNvSpPr/>
            <p:nvPr/>
          </p:nvSpPr>
          <p:spPr>
            <a:xfrm flipH="1">
              <a:off x="5834671" y="5115640"/>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3" name="iS1ide-Freeform: Shape 42"/>
            <p:cNvSpPr/>
            <p:nvPr/>
          </p:nvSpPr>
          <p:spPr>
            <a:xfrm flipH="1">
              <a:off x="6464439" y="1828800"/>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4" name="iS1ide-Freeform: Shape 43"/>
            <p:cNvSpPr/>
            <p:nvPr/>
          </p:nvSpPr>
          <p:spPr>
            <a:xfrm flipH="1">
              <a:off x="5739512" y="2124216"/>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5" name="iS1ide-Freeform: Shape 44"/>
            <p:cNvSpPr/>
            <p:nvPr/>
          </p:nvSpPr>
          <p:spPr>
            <a:xfrm flipH="1">
              <a:off x="6477702" y="323335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6" name="iS1ide-Freeform: Shape 46"/>
            <p:cNvSpPr/>
            <p:nvPr/>
          </p:nvSpPr>
          <p:spPr>
            <a:xfrm flipH="1">
              <a:off x="7426991" y="2215668"/>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7" name="iS1ide-Freeform: Shape 47"/>
            <p:cNvSpPr/>
            <p:nvPr/>
          </p:nvSpPr>
          <p:spPr>
            <a:xfrm flipH="1">
              <a:off x="6687493" y="1587621"/>
              <a:ext cx="136754" cy="1367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8" name="iS1ide-Freeform: Shape 48"/>
            <p:cNvSpPr/>
            <p:nvPr/>
          </p:nvSpPr>
          <p:spPr>
            <a:xfrm flipH="1">
              <a:off x="6120146" y="3143777"/>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49" name="iS1ide-Freeform: Shape 49"/>
            <p:cNvSpPr/>
            <p:nvPr/>
          </p:nvSpPr>
          <p:spPr>
            <a:xfrm flipH="1">
              <a:off x="7972567" y="2813335"/>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0" name="iS1ide-Freeform: Shape 50"/>
            <p:cNvSpPr/>
            <p:nvPr/>
          </p:nvSpPr>
          <p:spPr>
            <a:xfrm flipH="1">
              <a:off x="6027624" y="2126331"/>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1" name="iS1ide-Freeform: Shape 51"/>
            <p:cNvSpPr/>
            <p:nvPr/>
          </p:nvSpPr>
          <p:spPr>
            <a:xfrm flipH="1">
              <a:off x="4995998" y="3924077"/>
              <a:ext cx="136754" cy="1367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a:solidFill>
                <a:schemeClr val="bg1">
                  <a:alpha val="45000"/>
                </a:schemeClr>
              </a:solidFill>
              <a:miter lim="400000"/>
            </a:ln>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52" name="iS1ide-Rectangle 52"/>
            <p:cNvSpPr/>
            <p:nvPr/>
          </p:nvSpPr>
          <p:spPr>
            <a:xfrm>
              <a:off x="1508938" y="1389454"/>
              <a:ext cx="1295327" cy="280077"/>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216000" tIns="0" rIns="0" bIns="0">
              <a:noAutofit/>
            </a:bodyPr>
            <a:lstStyle/>
            <a:p>
              <a:pPr lvl="0">
                <a:defRPr sz="1800"/>
              </a:pPr>
              <a:r>
                <a:rPr lang="zh-CN" altLang="en-US" sz="2000" b="1">
                  <a:solidFill>
                    <a:schemeClr val="accent1"/>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53" name="iS1ide-Rectangle 54"/>
            <p:cNvSpPr/>
            <p:nvPr/>
          </p:nvSpPr>
          <p:spPr>
            <a:xfrm>
              <a:off x="1508937" y="1933691"/>
              <a:ext cx="2344629" cy="498390"/>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square" lIns="216000" tIns="0" rIns="0" bIns="0" anchor="ctr" anchorCtr="0">
              <a:noAutofit/>
            </a:bodyPr>
            <a:lstStyle/>
            <a:p>
              <a:pPr lvl="0">
                <a:lnSpc>
                  <a:spcPct val="120000"/>
                </a:lnSpc>
                <a:defRPr sz="1800"/>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grpSp>
          <p:nvGrpSpPr>
            <p:cNvPr id="54" name="Group 56"/>
            <p:cNvGrpSpPr/>
            <p:nvPr/>
          </p:nvGrpSpPr>
          <p:grpSpPr>
            <a:xfrm>
              <a:off x="2884175" y="3160520"/>
              <a:ext cx="1087845" cy="87551"/>
              <a:chOff x="0" y="0"/>
              <a:chExt cx="2175688" cy="175098"/>
            </a:xfrm>
          </p:grpSpPr>
          <p:sp>
            <p:nvSpPr>
              <p:cNvPr id="89" name="iS1ide-Freeform: Shape 57"/>
              <p:cNvSpPr/>
              <p:nvPr/>
            </p:nvSpPr>
            <p:spPr>
              <a:xfrm>
                <a:off x="0" y="0"/>
                <a:ext cx="173674"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0" name="iS1ide-Straight Connector 58"/>
              <p:cNvSpPr/>
              <p:nvPr/>
            </p:nvSpPr>
            <p:spPr>
              <a:xfrm flipV="1">
                <a:off x="150616" y="175096"/>
                <a:ext cx="1896978" cy="2"/>
              </a:xfrm>
              <a:prstGeom prst="line">
                <a:avLst/>
              </a:prstGeom>
              <a:noFill/>
              <a:ln w="6350" cap="rnd">
                <a:solidFill>
                  <a:schemeClr val="accent3"/>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91" name="iS1ide-Freeform: Shape 59"/>
              <p:cNvSpPr/>
              <p:nvPr/>
            </p:nvSpPr>
            <p:spPr>
              <a:xfrm>
                <a:off x="2002013" y="0"/>
                <a:ext cx="173675"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55" name="Group 60"/>
            <p:cNvGrpSpPr/>
            <p:nvPr/>
          </p:nvGrpSpPr>
          <p:grpSpPr>
            <a:xfrm>
              <a:off x="2890273" y="1732031"/>
              <a:ext cx="1603214" cy="325047"/>
              <a:chOff x="0" y="0"/>
              <a:chExt cx="3575244" cy="650092"/>
            </a:xfrm>
          </p:grpSpPr>
          <p:sp>
            <p:nvSpPr>
              <p:cNvPr id="86" name="iS1ide-Freeform: Shape 61"/>
              <p:cNvSpPr/>
              <p:nvPr/>
            </p:nvSpPr>
            <p:spPr>
              <a:xfrm>
                <a:off x="0" y="0"/>
                <a:ext cx="173674"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7" name="iS1ide-Freeform: Shape 62"/>
              <p:cNvSpPr/>
              <p:nvPr/>
            </p:nvSpPr>
            <p:spPr>
              <a:xfrm>
                <a:off x="150615" y="162398"/>
                <a:ext cx="3326694" cy="475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72" y="0"/>
                    </a:lnTo>
                    <a:lnTo>
                      <a:pt x="21600" y="21600"/>
                    </a:lnTo>
                  </a:path>
                </a:pathLst>
              </a:custGeom>
              <a:noFill/>
              <a:ln w="6350" cap="rnd">
                <a:solidFill>
                  <a:schemeClr val="accent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8" name="iS1ide-Freeform: Shape 63"/>
              <p:cNvSpPr/>
              <p:nvPr/>
            </p:nvSpPr>
            <p:spPr>
              <a:xfrm>
                <a:off x="3401569" y="476417"/>
                <a:ext cx="173675" cy="173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56" name="Group 64"/>
            <p:cNvGrpSpPr/>
            <p:nvPr/>
          </p:nvGrpSpPr>
          <p:grpSpPr>
            <a:xfrm>
              <a:off x="8170401" y="3160520"/>
              <a:ext cx="1087850" cy="87551"/>
              <a:chOff x="0" y="0"/>
              <a:chExt cx="2175689" cy="175098"/>
            </a:xfrm>
          </p:grpSpPr>
          <p:sp>
            <p:nvSpPr>
              <p:cNvPr id="83" name="iS1ide-Freeform: Shape 65"/>
              <p:cNvSpPr/>
              <p:nvPr/>
            </p:nvSpPr>
            <p:spPr>
              <a:xfrm flipH="1">
                <a:off x="2002014" y="0"/>
                <a:ext cx="173675"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4" name="iS1ide-Straight Connector 66"/>
              <p:cNvSpPr/>
              <p:nvPr/>
            </p:nvSpPr>
            <p:spPr>
              <a:xfrm flipH="1" flipV="1">
                <a:off x="128093" y="175096"/>
                <a:ext cx="1896978" cy="2"/>
              </a:xfrm>
              <a:prstGeom prst="line">
                <a:avLst/>
              </a:prstGeom>
              <a:noFill/>
              <a:ln w="6350" cap="rnd">
                <a:solidFill>
                  <a:schemeClr val="accent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5" name="iS1ide-Freeform: Shape 67"/>
              <p:cNvSpPr/>
              <p:nvPr/>
            </p:nvSpPr>
            <p:spPr>
              <a:xfrm flipH="1">
                <a:off x="0" y="0"/>
                <a:ext cx="173674"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57" name="Group 68"/>
            <p:cNvGrpSpPr/>
            <p:nvPr/>
          </p:nvGrpSpPr>
          <p:grpSpPr>
            <a:xfrm>
              <a:off x="7470622" y="1732031"/>
              <a:ext cx="1787633" cy="325047"/>
              <a:chOff x="0" y="0"/>
              <a:chExt cx="3575244" cy="650092"/>
            </a:xfrm>
          </p:grpSpPr>
          <p:sp>
            <p:nvSpPr>
              <p:cNvPr id="80" name="iS1ide-Freeform: Shape 69"/>
              <p:cNvSpPr/>
              <p:nvPr/>
            </p:nvSpPr>
            <p:spPr>
              <a:xfrm flipH="1">
                <a:off x="3401569" y="0"/>
                <a:ext cx="173675" cy="1736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1" name="iS1ide-Freeform: Shape 70"/>
              <p:cNvSpPr/>
              <p:nvPr/>
            </p:nvSpPr>
            <p:spPr>
              <a:xfrm flipH="1">
                <a:off x="97935" y="162398"/>
                <a:ext cx="3326694" cy="475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72" y="0"/>
                    </a:lnTo>
                    <a:lnTo>
                      <a:pt x="21600" y="21600"/>
                    </a:lnTo>
                  </a:path>
                </a:pathLst>
              </a:custGeom>
              <a:noFill/>
              <a:ln w="6350" cap="rnd">
                <a:solidFill>
                  <a:schemeClr val="accent2"/>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82" name="iS1ide-Freeform: Shape 71"/>
              <p:cNvSpPr/>
              <p:nvPr/>
            </p:nvSpPr>
            <p:spPr>
              <a:xfrm flipH="1">
                <a:off x="0" y="476417"/>
                <a:ext cx="173674" cy="1736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6350" cap="flat">
                <a:solidFill>
                  <a:schemeClr val="tx1"/>
                </a:solidFill>
                <a:prstDash val="solid"/>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58" name="Group 72"/>
            <p:cNvGrpSpPr/>
            <p:nvPr/>
          </p:nvGrpSpPr>
          <p:grpSpPr>
            <a:xfrm>
              <a:off x="10647060" y="1685249"/>
              <a:ext cx="669521" cy="669521"/>
              <a:chOff x="0" y="0"/>
              <a:chExt cx="1339040" cy="1339040"/>
            </a:xfrm>
          </p:grpSpPr>
          <p:sp>
            <p:nvSpPr>
              <p:cNvPr id="78" name="iS1ide-Freeform: Shape 73"/>
              <p:cNvSpPr/>
              <p:nvPr/>
            </p:nvSpPr>
            <p:spPr>
              <a:xfrm>
                <a:off x="0" y="0"/>
                <a:ext cx="1339040" cy="13390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9" name="iS1ide-Freeform: Shape 74"/>
              <p:cNvSpPr/>
              <p:nvPr/>
            </p:nvSpPr>
            <p:spPr>
              <a:xfrm>
                <a:off x="299085" y="312576"/>
                <a:ext cx="693592" cy="713887"/>
              </a:xfrm>
              <a:custGeom>
                <a:avLst/>
                <a:gdLst/>
                <a:ahLst/>
                <a:cxnLst>
                  <a:cxn ang="0">
                    <a:pos x="wd2" y="hd2"/>
                  </a:cxn>
                  <a:cxn ang="5400000">
                    <a:pos x="wd2" y="hd2"/>
                  </a:cxn>
                  <a:cxn ang="10800000">
                    <a:pos x="wd2" y="hd2"/>
                  </a:cxn>
                  <a:cxn ang="16200000">
                    <a:pos x="wd2" y="hd2"/>
                  </a:cxn>
                </a:cxnLst>
                <a:rect l="0" t="0" r="r" b="b"/>
                <a:pathLst>
                  <a:path w="21123" h="21600" extrusionOk="0">
                    <a:moveTo>
                      <a:pt x="15531" y="19736"/>
                    </a:moveTo>
                    <a:lnTo>
                      <a:pt x="9004" y="19933"/>
                    </a:lnTo>
                    <a:cubicBezTo>
                      <a:pt x="11587" y="17441"/>
                      <a:pt x="12926" y="12749"/>
                      <a:pt x="12140" y="8224"/>
                    </a:cubicBezTo>
                    <a:cubicBezTo>
                      <a:pt x="11654" y="5430"/>
                      <a:pt x="10565" y="3084"/>
                      <a:pt x="9049" y="1499"/>
                    </a:cubicBezTo>
                    <a:lnTo>
                      <a:pt x="15458" y="1499"/>
                    </a:lnTo>
                    <a:cubicBezTo>
                      <a:pt x="16473" y="2127"/>
                      <a:pt x="17356" y="3152"/>
                      <a:pt x="18047" y="4445"/>
                    </a:cubicBezTo>
                    <a:lnTo>
                      <a:pt x="13780" y="4445"/>
                    </a:lnTo>
                    <a:cubicBezTo>
                      <a:pt x="13368" y="4445"/>
                      <a:pt x="13022" y="4781"/>
                      <a:pt x="13022" y="5189"/>
                    </a:cubicBezTo>
                    <a:cubicBezTo>
                      <a:pt x="13022" y="5607"/>
                      <a:pt x="13368" y="5936"/>
                      <a:pt x="13780" y="5936"/>
                    </a:cubicBezTo>
                    <a:lnTo>
                      <a:pt x="18717" y="5936"/>
                    </a:lnTo>
                    <a:cubicBezTo>
                      <a:pt x="19011" y="6725"/>
                      <a:pt x="19246" y="7573"/>
                      <a:pt x="19401" y="8471"/>
                    </a:cubicBezTo>
                    <a:cubicBezTo>
                      <a:pt x="19496" y="8999"/>
                      <a:pt x="19541" y="9524"/>
                      <a:pt x="19569" y="10058"/>
                    </a:cubicBezTo>
                    <a:lnTo>
                      <a:pt x="15097" y="10058"/>
                    </a:lnTo>
                    <a:cubicBezTo>
                      <a:pt x="14686" y="10058"/>
                      <a:pt x="14339" y="10395"/>
                      <a:pt x="14339" y="10803"/>
                    </a:cubicBezTo>
                    <a:cubicBezTo>
                      <a:pt x="14339" y="11221"/>
                      <a:pt x="14686" y="11549"/>
                      <a:pt x="15097" y="11549"/>
                    </a:cubicBezTo>
                    <a:lnTo>
                      <a:pt x="19563" y="11549"/>
                    </a:lnTo>
                    <a:cubicBezTo>
                      <a:pt x="19482" y="13019"/>
                      <a:pt x="19187" y="14422"/>
                      <a:pt x="18702" y="15672"/>
                    </a:cubicBezTo>
                    <a:lnTo>
                      <a:pt x="13771" y="15672"/>
                    </a:lnTo>
                    <a:cubicBezTo>
                      <a:pt x="13361" y="15672"/>
                      <a:pt x="13022" y="16008"/>
                      <a:pt x="13022" y="16415"/>
                    </a:cubicBezTo>
                    <a:cubicBezTo>
                      <a:pt x="13022" y="16827"/>
                      <a:pt x="13361" y="17163"/>
                      <a:pt x="13771" y="17163"/>
                    </a:cubicBezTo>
                    <a:lnTo>
                      <a:pt x="17980" y="17163"/>
                    </a:lnTo>
                    <a:cubicBezTo>
                      <a:pt x="17319" y="18296"/>
                      <a:pt x="16503" y="19210"/>
                      <a:pt x="15531" y="19736"/>
                    </a:cubicBezTo>
                    <a:cubicBezTo>
                      <a:pt x="15531" y="19736"/>
                      <a:pt x="15531" y="19736"/>
                      <a:pt x="15531" y="19736"/>
                    </a:cubicBezTo>
                    <a:close/>
                    <a:moveTo>
                      <a:pt x="6636" y="19809"/>
                    </a:moveTo>
                    <a:cubicBezTo>
                      <a:pt x="6453" y="19904"/>
                      <a:pt x="6269" y="19970"/>
                      <a:pt x="6085" y="20021"/>
                    </a:cubicBezTo>
                    <a:lnTo>
                      <a:pt x="5475" y="20043"/>
                    </a:lnTo>
                    <a:cubicBezTo>
                      <a:pt x="5372" y="20043"/>
                      <a:pt x="5276" y="20065"/>
                      <a:pt x="5195" y="20102"/>
                    </a:cubicBezTo>
                    <a:cubicBezTo>
                      <a:pt x="4878" y="20072"/>
                      <a:pt x="4577" y="19985"/>
                      <a:pt x="4268" y="19831"/>
                    </a:cubicBezTo>
                    <a:cubicBezTo>
                      <a:pt x="2988" y="19188"/>
                      <a:pt x="2000" y="17536"/>
                      <a:pt x="1634" y="15416"/>
                    </a:cubicBezTo>
                    <a:cubicBezTo>
                      <a:pt x="1133" y="12543"/>
                      <a:pt x="2245" y="9349"/>
                      <a:pt x="4061" y="8451"/>
                    </a:cubicBezTo>
                    <a:cubicBezTo>
                      <a:pt x="4488" y="8237"/>
                      <a:pt x="4922" y="8237"/>
                      <a:pt x="5327" y="8443"/>
                    </a:cubicBezTo>
                    <a:cubicBezTo>
                      <a:pt x="6070" y="8815"/>
                      <a:pt x="6651" y="9801"/>
                      <a:pt x="6871" y="11075"/>
                    </a:cubicBezTo>
                    <a:cubicBezTo>
                      <a:pt x="7203" y="12983"/>
                      <a:pt x="6408" y="14773"/>
                      <a:pt x="5467" y="15241"/>
                    </a:cubicBezTo>
                    <a:cubicBezTo>
                      <a:pt x="5260" y="15335"/>
                      <a:pt x="5084" y="15343"/>
                      <a:pt x="4893" y="15246"/>
                    </a:cubicBezTo>
                    <a:cubicBezTo>
                      <a:pt x="4583" y="15093"/>
                      <a:pt x="4201" y="14619"/>
                      <a:pt x="4053" y="13757"/>
                    </a:cubicBezTo>
                    <a:cubicBezTo>
                      <a:pt x="3870" y="12704"/>
                      <a:pt x="4297" y="11637"/>
                      <a:pt x="4804" y="11381"/>
                    </a:cubicBezTo>
                    <a:cubicBezTo>
                      <a:pt x="5179" y="11197"/>
                      <a:pt x="5334" y="10752"/>
                      <a:pt x="5143" y="10380"/>
                    </a:cubicBezTo>
                    <a:cubicBezTo>
                      <a:pt x="4959" y="10008"/>
                      <a:pt x="4510" y="9862"/>
                      <a:pt x="4135" y="10043"/>
                    </a:cubicBezTo>
                    <a:cubicBezTo>
                      <a:pt x="2972" y="10613"/>
                      <a:pt x="2280" y="12360"/>
                      <a:pt x="2568" y="14012"/>
                    </a:cubicBezTo>
                    <a:cubicBezTo>
                      <a:pt x="2782" y="15226"/>
                      <a:pt x="3384" y="16169"/>
                      <a:pt x="4217" y="16586"/>
                    </a:cubicBezTo>
                    <a:cubicBezTo>
                      <a:pt x="4827" y="16893"/>
                      <a:pt x="5511" y="16893"/>
                      <a:pt x="6136" y="16579"/>
                    </a:cubicBezTo>
                    <a:cubicBezTo>
                      <a:pt x="7798" y="15760"/>
                      <a:pt x="8777" y="13222"/>
                      <a:pt x="8357" y="10818"/>
                    </a:cubicBezTo>
                    <a:cubicBezTo>
                      <a:pt x="8167" y="9751"/>
                      <a:pt x="7769" y="8866"/>
                      <a:pt x="7225" y="8172"/>
                    </a:cubicBezTo>
                    <a:lnTo>
                      <a:pt x="10587" y="8172"/>
                    </a:lnTo>
                    <a:cubicBezTo>
                      <a:pt x="10602" y="8274"/>
                      <a:pt x="10632" y="8378"/>
                      <a:pt x="10653" y="8479"/>
                    </a:cubicBezTo>
                    <a:cubicBezTo>
                      <a:pt x="11478" y="13216"/>
                      <a:pt x="9675" y="18303"/>
                      <a:pt x="6636" y="19809"/>
                    </a:cubicBezTo>
                    <a:cubicBezTo>
                      <a:pt x="6636" y="19809"/>
                      <a:pt x="6636" y="19809"/>
                      <a:pt x="6636" y="19809"/>
                    </a:cubicBezTo>
                    <a:close/>
                    <a:moveTo>
                      <a:pt x="21123" y="10803"/>
                    </a:moveTo>
                    <a:cubicBezTo>
                      <a:pt x="21123" y="10767"/>
                      <a:pt x="21107" y="10737"/>
                      <a:pt x="21107" y="10701"/>
                    </a:cubicBezTo>
                    <a:cubicBezTo>
                      <a:pt x="21100" y="9875"/>
                      <a:pt x="21033" y="9050"/>
                      <a:pt x="20887" y="8224"/>
                    </a:cubicBezTo>
                    <a:cubicBezTo>
                      <a:pt x="20232" y="4437"/>
                      <a:pt x="18466" y="1477"/>
                      <a:pt x="16038" y="103"/>
                    </a:cubicBezTo>
                    <a:cubicBezTo>
                      <a:pt x="15928" y="38"/>
                      <a:pt x="15796" y="0"/>
                      <a:pt x="15664" y="0"/>
                    </a:cubicBezTo>
                    <a:lnTo>
                      <a:pt x="6908" y="0"/>
                    </a:lnTo>
                    <a:cubicBezTo>
                      <a:pt x="6570" y="0"/>
                      <a:pt x="6269" y="227"/>
                      <a:pt x="6180" y="556"/>
                    </a:cubicBezTo>
                    <a:cubicBezTo>
                      <a:pt x="6093" y="885"/>
                      <a:pt x="6239" y="1228"/>
                      <a:pt x="6533" y="1397"/>
                    </a:cubicBezTo>
                    <a:cubicBezTo>
                      <a:pt x="8158" y="2317"/>
                      <a:pt x="9461" y="4241"/>
                      <a:pt x="10212" y="6673"/>
                    </a:cubicBezTo>
                    <a:lnTo>
                      <a:pt x="5208" y="6673"/>
                    </a:lnTo>
                    <a:cubicBezTo>
                      <a:pt x="5062" y="6673"/>
                      <a:pt x="4930" y="6725"/>
                      <a:pt x="4812" y="6798"/>
                    </a:cubicBezTo>
                    <a:cubicBezTo>
                      <a:pt x="4333" y="6783"/>
                      <a:pt x="3848" y="6878"/>
                      <a:pt x="3384" y="7105"/>
                    </a:cubicBezTo>
                    <a:cubicBezTo>
                      <a:pt x="942" y="8317"/>
                      <a:pt x="-477" y="12076"/>
                      <a:pt x="147" y="15665"/>
                    </a:cubicBezTo>
                    <a:cubicBezTo>
                      <a:pt x="604" y="18287"/>
                      <a:pt x="1854" y="20291"/>
                      <a:pt x="3583" y="21161"/>
                    </a:cubicBezTo>
                    <a:cubicBezTo>
                      <a:pt x="4172" y="21454"/>
                      <a:pt x="4790" y="21600"/>
                      <a:pt x="5415" y="21600"/>
                    </a:cubicBezTo>
                    <a:cubicBezTo>
                      <a:pt x="5702" y="21600"/>
                      <a:pt x="5990" y="21571"/>
                      <a:pt x="6276" y="21512"/>
                    </a:cubicBezTo>
                    <a:lnTo>
                      <a:pt x="15744" y="21227"/>
                    </a:lnTo>
                    <a:cubicBezTo>
                      <a:pt x="15855" y="21220"/>
                      <a:pt x="15966" y="21198"/>
                      <a:pt x="16061" y="21147"/>
                    </a:cubicBezTo>
                    <a:cubicBezTo>
                      <a:pt x="19106" y="19634"/>
                      <a:pt x="21085" y="15416"/>
                      <a:pt x="21100" y="10906"/>
                    </a:cubicBezTo>
                    <a:cubicBezTo>
                      <a:pt x="21107" y="10870"/>
                      <a:pt x="21123" y="10840"/>
                      <a:pt x="21123" y="10803"/>
                    </a:cubicBezTo>
                    <a:cubicBezTo>
                      <a:pt x="21123" y="10803"/>
                      <a:pt x="21123" y="10803"/>
                      <a:pt x="21123" y="10803"/>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59" name="Group 75"/>
            <p:cNvGrpSpPr/>
            <p:nvPr/>
          </p:nvGrpSpPr>
          <p:grpSpPr>
            <a:xfrm>
              <a:off x="839416" y="3119712"/>
              <a:ext cx="669522" cy="669521"/>
              <a:chOff x="0" y="0"/>
              <a:chExt cx="1339040" cy="1339040"/>
            </a:xfrm>
          </p:grpSpPr>
          <p:sp>
            <p:nvSpPr>
              <p:cNvPr id="76" name="iS1ide-Freeform: Shape 76"/>
              <p:cNvSpPr/>
              <p:nvPr/>
            </p:nvSpPr>
            <p:spPr>
              <a:xfrm>
                <a:off x="0" y="0"/>
                <a:ext cx="1339040" cy="13390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7" name="iS1ide-Freeform: Shape 77"/>
              <p:cNvSpPr/>
              <p:nvPr/>
            </p:nvSpPr>
            <p:spPr>
              <a:xfrm>
                <a:off x="333217" y="367887"/>
                <a:ext cx="672604" cy="772233"/>
              </a:xfrm>
              <a:custGeom>
                <a:avLst/>
                <a:gdLst/>
                <a:ahLst/>
                <a:cxnLst>
                  <a:cxn ang="0">
                    <a:pos x="wd2" y="hd2"/>
                  </a:cxn>
                  <a:cxn ang="5400000">
                    <a:pos x="wd2" y="hd2"/>
                  </a:cxn>
                  <a:cxn ang="10800000">
                    <a:pos x="wd2" y="hd2"/>
                  </a:cxn>
                  <a:cxn ang="16200000">
                    <a:pos x="wd2" y="hd2"/>
                  </a:cxn>
                </a:cxnLst>
                <a:rect l="0" t="0" r="r" b="b"/>
                <a:pathLst>
                  <a:path w="21600" h="21600" extrusionOk="0">
                    <a:moveTo>
                      <a:pt x="1377" y="0"/>
                    </a:moveTo>
                    <a:cubicBezTo>
                      <a:pt x="616" y="0"/>
                      <a:pt x="0" y="550"/>
                      <a:pt x="0" y="1211"/>
                    </a:cubicBezTo>
                    <a:cubicBezTo>
                      <a:pt x="0" y="1875"/>
                      <a:pt x="616" y="2422"/>
                      <a:pt x="1377" y="2422"/>
                    </a:cubicBezTo>
                    <a:lnTo>
                      <a:pt x="8127" y="2422"/>
                    </a:lnTo>
                    <a:lnTo>
                      <a:pt x="8120" y="3251"/>
                    </a:lnTo>
                    <a:cubicBezTo>
                      <a:pt x="6188" y="4106"/>
                      <a:pt x="4852" y="5851"/>
                      <a:pt x="4833" y="7860"/>
                    </a:cubicBezTo>
                    <a:cubicBezTo>
                      <a:pt x="4822" y="9166"/>
                      <a:pt x="5372" y="11461"/>
                      <a:pt x="6149" y="13316"/>
                    </a:cubicBezTo>
                    <a:cubicBezTo>
                      <a:pt x="7352" y="16194"/>
                      <a:pt x="8889" y="17659"/>
                      <a:pt x="10712" y="17673"/>
                    </a:cubicBezTo>
                    <a:cubicBezTo>
                      <a:pt x="12554" y="17673"/>
                      <a:pt x="14110" y="16225"/>
                      <a:pt x="15363" y="13375"/>
                    </a:cubicBezTo>
                    <a:cubicBezTo>
                      <a:pt x="16171" y="11532"/>
                      <a:pt x="16770" y="9247"/>
                      <a:pt x="16781" y="7943"/>
                    </a:cubicBezTo>
                    <a:cubicBezTo>
                      <a:pt x="16794" y="6553"/>
                      <a:pt x="16187" y="5237"/>
                      <a:pt x="15066" y="4245"/>
                    </a:cubicBezTo>
                    <a:cubicBezTo>
                      <a:pt x="14617" y="3846"/>
                      <a:pt x="14102" y="3523"/>
                      <a:pt x="13547" y="3275"/>
                    </a:cubicBezTo>
                    <a:lnTo>
                      <a:pt x="13554" y="2422"/>
                    </a:lnTo>
                    <a:lnTo>
                      <a:pt x="20223" y="2422"/>
                    </a:lnTo>
                    <a:cubicBezTo>
                      <a:pt x="20984" y="2422"/>
                      <a:pt x="21600" y="1875"/>
                      <a:pt x="21600" y="1211"/>
                    </a:cubicBezTo>
                    <a:cubicBezTo>
                      <a:pt x="21600" y="550"/>
                      <a:pt x="20981" y="0"/>
                      <a:pt x="20223" y="0"/>
                    </a:cubicBezTo>
                    <a:lnTo>
                      <a:pt x="1377" y="0"/>
                    </a:lnTo>
                    <a:close/>
                    <a:moveTo>
                      <a:pt x="10800" y="4127"/>
                    </a:moveTo>
                    <a:lnTo>
                      <a:pt x="10841" y="4127"/>
                    </a:lnTo>
                    <a:cubicBezTo>
                      <a:pt x="13227" y="4127"/>
                      <a:pt x="15145" y="5839"/>
                      <a:pt x="15127" y="7919"/>
                    </a:cubicBezTo>
                    <a:cubicBezTo>
                      <a:pt x="15109" y="9998"/>
                      <a:pt x="13123" y="16215"/>
                      <a:pt x="10739" y="16215"/>
                    </a:cubicBezTo>
                    <a:lnTo>
                      <a:pt x="10726" y="16215"/>
                    </a:lnTo>
                    <a:cubicBezTo>
                      <a:pt x="8336" y="16215"/>
                      <a:pt x="6461" y="9941"/>
                      <a:pt x="6480" y="7860"/>
                    </a:cubicBezTo>
                    <a:cubicBezTo>
                      <a:pt x="6501" y="5788"/>
                      <a:pt x="8429" y="4127"/>
                      <a:pt x="10800" y="4127"/>
                    </a:cubicBezTo>
                    <a:close/>
                    <a:moveTo>
                      <a:pt x="9450" y="5091"/>
                    </a:moveTo>
                    <a:cubicBezTo>
                      <a:pt x="9313" y="5060"/>
                      <a:pt x="9162" y="5077"/>
                      <a:pt x="9031" y="5144"/>
                    </a:cubicBezTo>
                    <a:cubicBezTo>
                      <a:pt x="8944" y="5188"/>
                      <a:pt x="6862" y="6276"/>
                      <a:pt x="7452" y="8878"/>
                    </a:cubicBezTo>
                    <a:cubicBezTo>
                      <a:pt x="7505" y="9108"/>
                      <a:pt x="7735" y="9266"/>
                      <a:pt x="7992" y="9266"/>
                    </a:cubicBezTo>
                    <a:cubicBezTo>
                      <a:pt x="8029" y="9266"/>
                      <a:pt x="8063" y="9260"/>
                      <a:pt x="8100" y="9254"/>
                    </a:cubicBezTo>
                    <a:cubicBezTo>
                      <a:pt x="8399" y="9203"/>
                      <a:pt x="8590" y="8949"/>
                      <a:pt x="8532" y="8689"/>
                    </a:cubicBezTo>
                    <a:cubicBezTo>
                      <a:pt x="8101" y="6786"/>
                      <a:pt x="9520" y="6010"/>
                      <a:pt x="9592" y="5973"/>
                    </a:cubicBezTo>
                    <a:cubicBezTo>
                      <a:pt x="9851" y="5838"/>
                      <a:pt x="9941" y="5546"/>
                      <a:pt x="9787" y="5315"/>
                    </a:cubicBezTo>
                    <a:cubicBezTo>
                      <a:pt x="9711" y="5200"/>
                      <a:pt x="9587" y="5122"/>
                      <a:pt x="9450" y="5091"/>
                    </a:cubicBezTo>
                    <a:close/>
                    <a:moveTo>
                      <a:pt x="1262" y="8090"/>
                    </a:moveTo>
                    <a:cubicBezTo>
                      <a:pt x="805" y="8090"/>
                      <a:pt x="432" y="8414"/>
                      <a:pt x="432" y="8813"/>
                    </a:cubicBezTo>
                    <a:cubicBezTo>
                      <a:pt x="432" y="9212"/>
                      <a:pt x="805" y="9536"/>
                      <a:pt x="1262" y="9536"/>
                    </a:cubicBezTo>
                    <a:lnTo>
                      <a:pt x="2983" y="9536"/>
                    </a:lnTo>
                    <a:cubicBezTo>
                      <a:pt x="3441" y="9536"/>
                      <a:pt x="3814" y="9212"/>
                      <a:pt x="3814" y="8813"/>
                    </a:cubicBezTo>
                    <a:cubicBezTo>
                      <a:pt x="3814" y="8414"/>
                      <a:pt x="3439" y="8090"/>
                      <a:pt x="2983" y="8090"/>
                    </a:cubicBezTo>
                    <a:lnTo>
                      <a:pt x="1262" y="8090"/>
                    </a:lnTo>
                    <a:close/>
                    <a:moveTo>
                      <a:pt x="18752" y="8090"/>
                    </a:moveTo>
                    <a:cubicBezTo>
                      <a:pt x="18294" y="8090"/>
                      <a:pt x="17928" y="8414"/>
                      <a:pt x="17928" y="8813"/>
                    </a:cubicBezTo>
                    <a:cubicBezTo>
                      <a:pt x="17928" y="9209"/>
                      <a:pt x="18294" y="9536"/>
                      <a:pt x="18752" y="9536"/>
                    </a:cubicBezTo>
                    <a:lnTo>
                      <a:pt x="20480" y="9536"/>
                    </a:lnTo>
                    <a:cubicBezTo>
                      <a:pt x="20938" y="9536"/>
                      <a:pt x="21310" y="9209"/>
                      <a:pt x="21310" y="8813"/>
                    </a:cubicBezTo>
                    <a:cubicBezTo>
                      <a:pt x="21310" y="8414"/>
                      <a:pt x="20938" y="8090"/>
                      <a:pt x="20480" y="8090"/>
                    </a:cubicBezTo>
                    <a:lnTo>
                      <a:pt x="18752" y="8090"/>
                    </a:lnTo>
                    <a:close/>
                    <a:moveTo>
                      <a:pt x="8390" y="9971"/>
                    </a:moveTo>
                    <a:cubicBezTo>
                      <a:pt x="8049" y="9971"/>
                      <a:pt x="7776" y="10211"/>
                      <a:pt x="7776" y="10506"/>
                    </a:cubicBezTo>
                    <a:cubicBezTo>
                      <a:pt x="7776" y="10803"/>
                      <a:pt x="8049" y="11041"/>
                      <a:pt x="8390" y="11041"/>
                    </a:cubicBezTo>
                    <a:cubicBezTo>
                      <a:pt x="8729" y="11041"/>
                      <a:pt x="9004" y="10803"/>
                      <a:pt x="9004" y="10506"/>
                    </a:cubicBezTo>
                    <a:cubicBezTo>
                      <a:pt x="9004" y="10211"/>
                      <a:pt x="8729" y="9971"/>
                      <a:pt x="8390" y="9971"/>
                    </a:cubicBezTo>
                    <a:close/>
                    <a:moveTo>
                      <a:pt x="4853" y="14862"/>
                    </a:moveTo>
                    <a:cubicBezTo>
                      <a:pt x="4641" y="14863"/>
                      <a:pt x="4434" y="14932"/>
                      <a:pt x="4273" y="15074"/>
                    </a:cubicBezTo>
                    <a:lnTo>
                      <a:pt x="3051" y="16138"/>
                    </a:lnTo>
                    <a:cubicBezTo>
                      <a:pt x="2728" y="16420"/>
                      <a:pt x="2728" y="16874"/>
                      <a:pt x="3051" y="17155"/>
                    </a:cubicBezTo>
                    <a:cubicBezTo>
                      <a:pt x="3213" y="17296"/>
                      <a:pt x="3424" y="17361"/>
                      <a:pt x="3638" y="17361"/>
                    </a:cubicBezTo>
                    <a:cubicBezTo>
                      <a:pt x="3847" y="17361"/>
                      <a:pt x="4062" y="17296"/>
                      <a:pt x="4225" y="17155"/>
                    </a:cubicBezTo>
                    <a:lnTo>
                      <a:pt x="5440" y="16091"/>
                    </a:lnTo>
                    <a:cubicBezTo>
                      <a:pt x="5763" y="15810"/>
                      <a:pt x="5763" y="15350"/>
                      <a:pt x="5440" y="15068"/>
                    </a:cubicBezTo>
                    <a:cubicBezTo>
                      <a:pt x="5278" y="14928"/>
                      <a:pt x="5065" y="14862"/>
                      <a:pt x="4853" y="14862"/>
                    </a:cubicBezTo>
                    <a:close/>
                    <a:moveTo>
                      <a:pt x="16814" y="14862"/>
                    </a:moveTo>
                    <a:cubicBezTo>
                      <a:pt x="16603" y="14862"/>
                      <a:pt x="16388" y="14932"/>
                      <a:pt x="16227" y="15074"/>
                    </a:cubicBezTo>
                    <a:cubicBezTo>
                      <a:pt x="15904" y="15355"/>
                      <a:pt x="15904" y="15808"/>
                      <a:pt x="16227" y="16091"/>
                    </a:cubicBezTo>
                    <a:lnTo>
                      <a:pt x="17449" y="17155"/>
                    </a:lnTo>
                    <a:cubicBezTo>
                      <a:pt x="17610" y="17296"/>
                      <a:pt x="17820" y="17367"/>
                      <a:pt x="18029" y="17367"/>
                    </a:cubicBezTo>
                    <a:cubicBezTo>
                      <a:pt x="18240" y="17367"/>
                      <a:pt x="18452" y="17296"/>
                      <a:pt x="18617" y="17155"/>
                    </a:cubicBezTo>
                    <a:cubicBezTo>
                      <a:pt x="18939" y="16874"/>
                      <a:pt x="18939" y="16414"/>
                      <a:pt x="18617" y="16132"/>
                    </a:cubicBezTo>
                    <a:cubicBezTo>
                      <a:pt x="18617" y="16132"/>
                      <a:pt x="17395" y="15074"/>
                      <a:pt x="17395" y="15074"/>
                    </a:cubicBezTo>
                    <a:cubicBezTo>
                      <a:pt x="17234" y="14932"/>
                      <a:pt x="17026" y="14862"/>
                      <a:pt x="16814" y="14862"/>
                    </a:cubicBezTo>
                    <a:close/>
                    <a:moveTo>
                      <a:pt x="10962" y="18625"/>
                    </a:moveTo>
                    <a:cubicBezTo>
                      <a:pt x="10772" y="18625"/>
                      <a:pt x="10603" y="18687"/>
                      <a:pt x="10462" y="18784"/>
                    </a:cubicBezTo>
                    <a:cubicBezTo>
                      <a:pt x="10272" y="18915"/>
                      <a:pt x="10152" y="19129"/>
                      <a:pt x="10152" y="19360"/>
                    </a:cubicBezTo>
                    <a:lnTo>
                      <a:pt x="10152" y="20865"/>
                    </a:lnTo>
                    <a:cubicBezTo>
                      <a:pt x="10152" y="21095"/>
                      <a:pt x="10272" y="21310"/>
                      <a:pt x="10462" y="21441"/>
                    </a:cubicBezTo>
                    <a:cubicBezTo>
                      <a:pt x="10603" y="21538"/>
                      <a:pt x="10772" y="21600"/>
                      <a:pt x="10962" y="21600"/>
                    </a:cubicBezTo>
                    <a:cubicBezTo>
                      <a:pt x="11155" y="21600"/>
                      <a:pt x="11321" y="21536"/>
                      <a:pt x="11462" y="21441"/>
                    </a:cubicBezTo>
                    <a:cubicBezTo>
                      <a:pt x="11652" y="21310"/>
                      <a:pt x="11765" y="21095"/>
                      <a:pt x="11765" y="20865"/>
                    </a:cubicBezTo>
                    <a:lnTo>
                      <a:pt x="11765" y="19360"/>
                    </a:lnTo>
                    <a:cubicBezTo>
                      <a:pt x="11765" y="19129"/>
                      <a:pt x="11652" y="18915"/>
                      <a:pt x="11462" y="18784"/>
                    </a:cubicBezTo>
                    <a:cubicBezTo>
                      <a:pt x="11321" y="18687"/>
                      <a:pt x="11155" y="18625"/>
                      <a:pt x="10962" y="18625"/>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60" name="Group 78"/>
            <p:cNvGrpSpPr/>
            <p:nvPr/>
          </p:nvGrpSpPr>
          <p:grpSpPr>
            <a:xfrm>
              <a:off x="839416" y="1685249"/>
              <a:ext cx="669522" cy="669521"/>
              <a:chOff x="0" y="0"/>
              <a:chExt cx="1339040" cy="1339040"/>
            </a:xfrm>
          </p:grpSpPr>
          <p:sp>
            <p:nvSpPr>
              <p:cNvPr id="74" name="iS1ide-Freeform: Shape 79"/>
              <p:cNvSpPr/>
              <p:nvPr/>
            </p:nvSpPr>
            <p:spPr>
              <a:xfrm>
                <a:off x="0" y="0"/>
                <a:ext cx="1339040" cy="13390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5" name="iS1ide-Freeform: Shape 80"/>
              <p:cNvSpPr/>
              <p:nvPr/>
            </p:nvSpPr>
            <p:spPr>
              <a:xfrm>
                <a:off x="370610" y="256255"/>
                <a:ext cx="572420" cy="758516"/>
              </a:xfrm>
              <a:custGeom>
                <a:avLst/>
                <a:gdLst/>
                <a:ahLst/>
                <a:cxnLst>
                  <a:cxn ang="0">
                    <a:pos x="wd2" y="hd2"/>
                  </a:cxn>
                  <a:cxn ang="5400000">
                    <a:pos x="wd2" y="hd2"/>
                  </a:cxn>
                  <a:cxn ang="10800000">
                    <a:pos x="wd2" y="hd2"/>
                  </a:cxn>
                  <a:cxn ang="16200000">
                    <a:pos x="wd2" y="hd2"/>
                  </a:cxn>
                </a:cxnLst>
                <a:rect l="0" t="0" r="r" b="b"/>
                <a:pathLst>
                  <a:path w="21600" h="21600" extrusionOk="0">
                    <a:moveTo>
                      <a:pt x="8622" y="0"/>
                    </a:moveTo>
                    <a:cubicBezTo>
                      <a:pt x="5568" y="0"/>
                      <a:pt x="3082" y="1876"/>
                      <a:pt x="3082" y="4181"/>
                    </a:cubicBezTo>
                    <a:lnTo>
                      <a:pt x="3082" y="7366"/>
                    </a:lnTo>
                    <a:lnTo>
                      <a:pt x="1039" y="7366"/>
                    </a:lnTo>
                    <a:cubicBezTo>
                      <a:pt x="465" y="7366"/>
                      <a:pt x="0" y="7717"/>
                      <a:pt x="0" y="8150"/>
                    </a:cubicBezTo>
                    <a:lnTo>
                      <a:pt x="0" y="15803"/>
                    </a:lnTo>
                    <a:cubicBezTo>
                      <a:pt x="0" y="18998"/>
                      <a:pt x="3448" y="21600"/>
                      <a:pt x="7682" y="21600"/>
                    </a:cubicBezTo>
                    <a:lnTo>
                      <a:pt x="13918" y="21600"/>
                    </a:lnTo>
                    <a:cubicBezTo>
                      <a:pt x="18152" y="21600"/>
                      <a:pt x="21600" y="18998"/>
                      <a:pt x="21600" y="15803"/>
                    </a:cubicBezTo>
                    <a:lnTo>
                      <a:pt x="21600" y="8150"/>
                    </a:lnTo>
                    <a:cubicBezTo>
                      <a:pt x="21600" y="7717"/>
                      <a:pt x="21134" y="7366"/>
                      <a:pt x="20561" y="7366"/>
                    </a:cubicBezTo>
                    <a:lnTo>
                      <a:pt x="18518" y="7366"/>
                    </a:lnTo>
                    <a:lnTo>
                      <a:pt x="18518" y="4181"/>
                    </a:lnTo>
                    <a:cubicBezTo>
                      <a:pt x="18518" y="1876"/>
                      <a:pt x="16041" y="0"/>
                      <a:pt x="12987" y="0"/>
                    </a:cubicBezTo>
                    <a:lnTo>
                      <a:pt x="8622" y="0"/>
                    </a:lnTo>
                    <a:close/>
                    <a:moveTo>
                      <a:pt x="8622" y="1562"/>
                    </a:moveTo>
                    <a:lnTo>
                      <a:pt x="12987" y="1562"/>
                    </a:lnTo>
                    <a:cubicBezTo>
                      <a:pt x="14896" y="1562"/>
                      <a:pt x="16440" y="2740"/>
                      <a:pt x="16440" y="4181"/>
                    </a:cubicBezTo>
                    <a:lnTo>
                      <a:pt x="16440" y="7366"/>
                    </a:lnTo>
                    <a:lnTo>
                      <a:pt x="5161" y="7366"/>
                    </a:lnTo>
                    <a:cubicBezTo>
                      <a:pt x="5161" y="7366"/>
                      <a:pt x="5161" y="4181"/>
                      <a:pt x="5161" y="4181"/>
                    </a:cubicBezTo>
                    <a:cubicBezTo>
                      <a:pt x="5161" y="2740"/>
                      <a:pt x="6713" y="1562"/>
                      <a:pt x="8622" y="1562"/>
                    </a:cubicBezTo>
                    <a:close/>
                    <a:moveTo>
                      <a:pt x="2079" y="8935"/>
                    </a:moveTo>
                    <a:lnTo>
                      <a:pt x="19521" y="8935"/>
                    </a:lnTo>
                    <a:cubicBezTo>
                      <a:pt x="19521" y="8935"/>
                      <a:pt x="19521" y="15803"/>
                      <a:pt x="19521" y="15803"/>
                    </a:cubicBezTo>
                    <a:cubicBezTo>
                      <a:pt x="19521" y="18134"/>
                      <a:pt x="17007" y="20031"/>
                      <a:pt x="13918" y="20031"/>
                    </a:cubicBezTo>
                    <a:lnTo>
                      <a:pt x="7682" y="20031"/>
                    </a:lnTo>
                    <a:cubicBezTo>
                      <a:pt x="4594" y="20031"/>
                      <a:pt x="2079" y="18134"/>
                      <a:pt x="2079" y="15803"/>
                    </a:cubicBezTo>
                    <a:lnTo>
                      <a:pt x="2079" y="8935"/>
                    </a:lnTo>
                    <a:close/>
                    <a:moveTo>
                      <a:pt x="10583" y="13968"/>
                    </a:moveTo>
                    <a:cubicBezTo>
                      <a:pt x="10009" y="13968"/>
                      <a:pt x="9544" y="14320"/>
                      <a:pt x="9544" y="14752"/>
                    </a:cubicBezTo>
                    <a:cubicBezTo>
                      <a:pt x="9544" y="14924"/>
                      <a:pt x="9619" y="15081"/>
                      <a:pt x="9743" y="15209"/>
                    </a:cubicBezTo>
                    <a:cubicBezTo>
                      <a:pt x="9743" y="15209"/>
                      <a:pt x="9743" y="17446"/>
                      <a:pt x="9743" y="17446"/>
                    </a:cubicBezTo>
                    <a:cubicBezTo>
                      <a:pt x="9743" y="17880"/>
                      <a:pt x="10208" y="18231"/>
                      <a:pt x="10782" y="18231"/>
                    </a:cubicBezTo>
                    <a:cubicBezTo>
                      <a:pt x="11355" y="18231"/>
                      <a:pt x="11821" y="17880"/>
                      <a:pt x="11821" y="17446"/>
                    </a:cubicBezTo>
                    <a:lnTo>
                      <a:pt x="11821" y="15209"/>
                    </a:lnTo>
                    <a:cubicBezTo>
                      <a:pt x="11945" y="15081"/>
                      <a:pt x="12020" y="14924"/>
                      <a:pt x="12020" y="14752"/>
                    </a:cubicBezTo>
                    <a:cubicBezTo>
                      <a:pt x="12020" y="14320"/>
                      <a:pt x="11554" y="13968"/>
                      <a:pt x="10981" y="13968"/>
                    </a:cubicBezTo>
                    <a:lnTo>
                      <a:pt x="10583" y="13968"/>
                    </a:ln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grpSp>
          <p:nvGrpSpPr>
            <p:cNvPr id="61" name="Group 81"/>
            <p:cNvGrpSpPr/>
            <p:nvPr/>
          </p:nvGrpSpPr>
          <p:grpSpPr>
            <a:xfrm>
              <a:off x="10647060" y="3119712"/>
              <a:ext cx="669521" cy="669521"/>
              <a:chOff x="0" y="0"/>
              <a:chExt cx="1339040" cy="1339040"/>
            </a:xfrm>
          </p:grpSpPr>
          <p:sp>
            <p:nvSpPr>
              <p:cNvPr id="72" name="iS1ide-Freeform: Shape 82"/>
              <p:cNvSpPr/>
              <p:nvPr/>
            </p:nvSpPr>
            <p:spPr>
              <a:xfrm>
                <a:off x="0" y="0"/>
                <a:ext cx="1339040" cy="13390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sp>
            <p:nvSpPr>
              <p:cNvPr id="73" name="iS1ide-Freeform: Shape 83"/>
              <p:cNvSpPr/>
              <p:nvPr/>
            </p:nvSpPr>
            <p:spPr>
              <a:xfrm>
                <a:off x="349949" y="243387"/>
                <a:ext cx="639140" cy="85226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6330" y="0"/>
                      <a:pt x="2703" y="2720"/>
                      <a:pt x="2703" y="6075"/>
                    </a:cubicBezTo>
                    <a:lnTo>
                      <a:pt x="2703" y="8770"/>
                    </a:lnTo>
                    <a:cubicBezTo>
                      <a:pt x="1213" y="8770"/>
                      <a:pt x="0" y="9676"/>
                      <a:pt x="0" y="10797"/>
                    </a:cubicBezTo>
                    <a:lnTo>
                      <a:pt x="0" y="15525"/>
                    </a:lnTo>
                    <a:cubicBezTo>
                      <a:pt x="0" y="18880"/>
                      <a:pt x="3627" y="21600"/>
                      <a:pt x="8101" y="21600"/>
                    </a:cubicBezTo>
                    <a:lnTo>
                      <a:pt x="13507" y="21600"/>
                    </a:lnTo>
                    <a:cubicBezTo>
                      <a:pt x="17981" y="21600"/>
                      <a:pt x="21600" y="18880"/>
                      <a:pt x="21600" y="15525"/>
                    </a:cubicBezTo>
                    <a:lnTo>
                      <a:pt x="21600" y="10797"/>
                    </a:lnTo>
                    <a:cubicBezTo>
                      <a:pt x="21600" y="9676"/>
                      <a:pt x="20395" y="8770"/>
                      <a:pt x="18905" y="8770"/>
                    </a:cubicBezTo>
                    <a:lnTo>
                      <a:pt x="18905" y="6075"/>
                    </a:lnTo>
                    <a:cubicBezTo>
                      <a:pt x="18905" y="2720"/>
                      <a:pt x="15278" y="0"/>
                      <a:pt x="10804" y="0"/>
                    </a:cubicBezTo>
                    <a:close/>
                    <a:moveTo>
                      <a:pt x="10804" y="1347"/>
                    </a:moveTo>
                    <a:cubicBezTo>
                      <a:pt x="14281" y="1347"/>
                      <a:pt x="17100" y="3464"/>
                      <a:pt x="17100" y="6075"/>
                    </a:cubicBezTo>
                    <a:lnTo>
                      <a:pt x="17100" y="8770"/>
                    </a:lnTo>
                    <a:lnTo>
                      <a:pt x="15304" y="8770"/>
                    </a:lnTo>
                    <a:lnTo>
                      <a:pt x="15304" y="6075"/>
                    </a:lnTo>
                    <a:cubicBezTo>
                      <a:pt x="15304" y="4210"/>
                      <a:pt x="13287" y="2701"/>
                      <a:pt x="10804" y="2701"/>
                    </a:cubicBezTo>
                    <a:cubicBezTo>
                      <a:pt x="8316" y="2701"/>
                      <a:pt x="6304" y="4210"/>
                      <a:pt x="6304" y="6075"/>
                    </a:cubicBezTo>
                    <a:lnTo>
                      <a:pt x="6304" y="8770"/>
                    </a:lnTo>
                    <a:lnTo>
                      <a:pt x="4500" y="8770"/>
                    </a:lnTo>
                    <a:cubicBezTo>
                      <a:pt x="4500" y="8770"/>
                      <a:pt x="4500" y="6075"/>
                      <a:pt x="4500" y="6075"/>
                    </a:cubicBezTo>
                    <a:cubicBezTo>
                      <a:pt x="4500" y="3464"/>
                      <a:pt x="7323" y="1347"/>
                      <a:pt x="10804" y="1347"/>
                    </a:cubicBezTo>
                    <a:close/>
                    <a:moveTo>
                      <a:pt x="10804" y="3374"/>
                    </a:moveTo>
                    <a:cubicBezTo>
                      <a:pt x="12790" y="3374"/>
                      <a:pt x="14405" y="4586"/>
                      <a:pt x="14405" y="6075"/>
                    </a:cubicBezTo>
                    <a:lnTo>
                      <a:pt x="14405" y="8770"/>
                    </a:lnTo>
                    <a:lnTo>
                      <a:pt x="7203" y="8770"/>
                    </a:lnTo>
                    <a:lnTo>
                      <a:pt x="7203" y="6075"/>
                    </a:lnTo>
                    <a:cubicBezTo>
                      <a:pt x="7203" y="4586"/>
                      <a:pt x="8813" y="3374"/>
                      <a:pt x="10804" y="3374"/>
                    </a:cubicBezTo>
                    <a:close/>
                    <a:moveTo>
                      <a:pt x="2703" y="10123"/>
                    </a:moveTo>
                    <a:lnTo>
                      <a:pt x="18905" y="10123"/>
                    </a:lnTo>
                    <a:cubicBezTo>
                      <a:pt x="19401" y="10123"/>
                      <a:pt x="19803" y="10424"/>
                      <a:pt x="19803" y="10797"/>
                    </a:cubicBezTo>
                    <a:cubicBezTo>
                      <a:pt x="19803" y="10797"/>
                      <a:pt x="19803" y="12824"/>
                      <a:pt x="19803" y="12824"/>
                    </a:cubicBezTo>
                    <a:lnTo>
                      <a:pt x="19803" y="15525"/>
                    </a:lnTo>
                    <a:cubicBezTo>
                      <a:pt x="19803" y="18132"/>
                      <a:pt x="16979" y="20247"/>
                      <a:pt x="13507" y="20247"/>
                    </a:cubicBezTo>
                    <a:lnTo>
                      <a:pt x="8101" y="20247"/>
                    </a:lnTo>
                    <a:cubicBezTo>
                      <a:pt x="4629" y="20247"/>
                      <a:pt x="1805" y="18132"/>
                      <a:pt x="1805" y="15525"/>
                    </a:cubicBezTo>
                    <a:lnTo>
                      <a:pt x="1805" y="10797"/>
                    </a:lnTo>
                    <a:cubicBezTo>
                      <a:pt x="1805" y="10424"/>
                      <a:pt x="2207" y="10123"/>
                      <a:pt x="2703" y="10123"/>
                    </a:cubicBezTo>
                    <a:close/>
                    <a:moveTo>
                      <a:pt x="10963" y="12782"/>
                    </a:moveTo>
                    <a:cubicBezTo>
                      <a:pt x="9969" y="12782"/>
                      <a:pt x="9158" y="13382"/>
                      <a:pt x="9158" y="14130"/>
                    </a:cubicBezTo>
                    <a:cubicBezTo>
                      <a:pt x="9158" y="14538"/>
                      <a:pt x="9459" y="15320"/>
                      <a:pt x="9763" y="15936"/>
                    </a:cubicBezTo>
                    <a:cubicBezTo>
                      <a:pt x="10004" y="16437"/>
                      <a:pt x="10312" y="16830"/>
                      <a:pt x="10963" y="16830"/>
                    </a:cubicBezTo>
                    <a:cubicBezTo>
                      <a:pt x="11666" y="16830"/>
                      <a:pt x="11917" y="16440"/>
                      <a:pt x="12163" y="15942"/>
                    </a:cubicBezTo>
                    <a:cubicBezTo>
                      <a:pt x="12467" y="15326"/>
                      <a:pt x="12760" y="14541"/>
                      <a:pt x="12760" y="14130"/>
                    </a:cubicBezTo>
                    <a:cubicBezTo>
                      <a:pt x="12760" y="13382"/>
                      <a:pt x="11956" y="12782"/>
                      <a:pt x="10963" y="12782"/>
                    </a:cubicBezTo>
                    <a:close/>
                  </a:path>
                </a:pathLst>
              </a:custGeom>
              <a:solidFill>
                <a:srgbClr val="FFFFFF"/>
              </a:solidFill>
              <a:ln w="12700" cap="flat">
                <a:noFill/>
                <a:miter lim="400000"/>
              </a:ln>
              <a:effectLst/>
            </p:spPr>
            <p:txBody>
              <a:bodyPr anchor="ctr"/>
              <a:lstStyle/>
              <a:p>
                <a:pPr algn="ctr"/>
                <a:endParaRPr>
                  <a:latin typeface="Tw Cen MT" panose="020B0602020104020603" pitchFamily="34" charset="0"/>
                  <a:ea typeface="Microsoft YaHei" panose="020B0503020204020204" pitchFamily="34" charset="-122"/>
                  <a:cs typeface="+mn-ea"/>
                  <a:sym typeface="Tw Cen MT" panose="020B0602020104020603" pitchFamily="34" charset="0"/>
                </a:endParaRPr>
              </a:p>
            </p:txBody>
          </p:sp>
        </p:grpSp>
        <p:sp>
          <p:nvSpPr>
            <p:cNvPr id="62" name="iS1ide-Rectangle 84"/>
            <p:cNvSpPr/>
            <p:nvPr/>
          </p:nvSpPr>
          <p:spPr>
            <a:xfrm>
              <a:off x="2513964" y="4405714"/>
              <a:ext cx="1059845" cy="800042"/>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0" tIns="0" rIns="0" bIns="0" anchor="ctr" anchorCtr="1">
              <a:normAutofit/>
            </a:bodyPr>
            <a:lstStyle/>
            <a:p>
              <a:pPr lvl="0" algn="ctr">
                <a:defRPr sz="1800" b="0">
                  <a:solidFill>
                    <a:srgbClr val="000000"/>
                  </a:solidFill>
                </a:defRPr>
              </a:pPr>
              <a:r>
                <a:rPr lang="en-US" altLang="zh-CN" sz="4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35%</a:t>
              </a:r>
            </a:p>
          </p:txBody>
        </p:sp>
        <p:sp>
          <p:nvSpPr>
            <p:cNvPr id="63" name="iS1ide-Rectangle 86"/>
            <p:cNvSpPr/>
            <p:nvPr/>
          </p:nvSpPr>
          <p:spPr>
            <a:xfrm>
              <a:off x="485946" y="4405714"/>
              <a:ext cx="1059845" cy="800042"/>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0" tIns="0" rIns="0" bIns="0" anchor="ctr" anchorCtr="1">
              <a:normAutofit/>
            </a:bodyPr>
            <a:lstStyle/>
            <a:p>
              <a:pPr lvl="0" algn="ctr">
                <a:defRPr sz="1800" b="0">
                  <a:solidFill>
                    <a:srgbClr val="000000"/>
                  </a:solidFill>
                </a:defRPr>
              </a:pPr>
              <a:r>
                <a:rPr lang="en-US" altLang="zh-CN" sz="400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20%</a:t>
              </a:r>
            </a:p>
          </p:txBody>
        </p:sp>
        <p:sp>
          <p:nvSpPr>
            <p:cNvPr id="64" name="iS1ide-Rectangle 88"/>
            <p:cNvSpPr/>
            <p:nvPr/>
          </p:nvSpPr>
          <p:spPr>
            <a:xfrm>
              <a:off x="8613132" y="4405714"/>
              <a:ext cx="1059845" cy="800042"/>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0" tIns="0" rIns="0" bIns="0" anchor="ctr" anchorCtr="1">
              <a:normAutofit/>
            </a:bodyPr>
            <a:lstStyle/>
            <a:p>
              <a:pPr lvl="0" algn="ctr">
                <a:defRPr sz="1800" b="0">
                  <a:solidFill>
                    <a:srgbClr val="000000"/>
                  </a:solidFill>
                </a:defRPr>
              </a:pPr>
              <a:r>
                <a:rPr lang="en-US" altLang="zh-CN" sz="4000"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80%</a:t>
              </a:r>
            </a:p>
          </p:txBody>
        </p:sp>
        <p:sp>
          <p:nvSpPr>
            <p:cNvPr id="65" name="iS1ide-Rectangle 90"/>
            <p:cNvSpPr/>
            <p:nvPr/>
          </p:nvSpPr>
          <p:spPr>
            <a:xfrm>
              <a:off x="10664212" y="4405714"/>
              <a:ext cx="1059845" cy="800042"/>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0" tIns="0" rIns="0" bIns="0" anchor="ctr" anchorCtr="1">
              <a:normAutofit/>
            </a:bodyPr>
            <a:lstStyle/>
            <a:p>
              <a:pPr lvl="0" algn="ctr">
                <a:defRPr sz="1800" b="0">
                  <a:solidFill>
                    <a:srgbClr val="000000"/>
                  </a:solidFill>
                </a:defRPr>
              </a:pPr>
              <a:r>
                <a:rPr lang="en-US" altLang="zh-CN" sz="400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65%</a:t>
              </a:r>
            </a:p>
          </p:txBody>
        </p:sp>
        <p:sp>
          <p:nvSpPr>
            <p:cNvPr id="66" name="iS1ide-Rectangle 94"/>
            <p:cNvSpPr/>
            <p:nvPr/>
          </p:nvSpPr>
          <p:spPr>
            <a:xfrm>
              <a:off x="1508938" y="2831558"/>
              <a:ext cx="1295327" cy="280077"/>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216000" tIns="0" rIns="0" bIns="0">
              <a:noAutofit/>
            </a:bodyPr>
            <a:lstStyle/>
            <a:p>
              <a:pPr lvl="0">
                <a:defRPr sz="1800"/>
              </a:pPr>
              <a:r>
                <a:rPr lang="zh-CN" altLang="en-US" sz="2000" b="1" dirty="0">
                  <a:solidFill>
                    <a:schemeClr val="accent3">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67" name="iS1ide-Rectangle 95"/>
            <p:cNvSpPr/>
            <p:nvPr/>
          </p:nvSpPr>
          <p:spPr>
            <a:xfrm>
              <a:off x="1508937" y="3375795"/>
              <a:ext cx="2344629" cy="498390"/>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square" lIns="216000" tIns="0" rIns="0" bIns="0" anchor="ctr" anchorCtr="0">
              <a:noAutofit/>
            </a:bodyPr>
            <a:lstStyle/>
            <a:p>
              <a:pPr lvl="0">
                <a:lnSpc>
                  <a:spcPct val="120000"/>
                </a:lnSpc>
                <a:defRPr sz="1800"/>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68" name="iS1ide-Rectangle 97"/>
            <p:cNvSpPr/>
            <p:nvPr/>
          </p:nvSpPr>
          <p:spPr>
            <a:xfrm>
              <a:off x="9133623" y="1389454"/>
              <a:ext cx="1513437" cy="280077"/>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216000" tIns="0" rIns="216000" bIns="0" anchor="ctr" anchorCtr="0">
              <a:noAutofit/>
            </a:bodyPr>
            <a:lstStyle/>
            <a:p>
              <a:pPr lvl="0" algn="r">
                <a:defRPr sz="1800"/>
              </a:pPr>
              <a:r>
                <a:rPr lang="zh-CN" altLang="en-US" sz="2000" b="1">
                  <a:solidFill>
                    <a:schemeClr val="accent2">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69" name="iS1ide-Rectangle 98"/>
            <p:cNvSpPr/>
            <p:nvPr/>
          </p:nvSpPr>
          <p:spPr>
            <a:xfrm>
              <a:off x="8302431" y="1933691"/>
              <a:ext cx="2344629" cy="498390"/>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square" lIns="216000" tIns="0" rIns="216000" bIns="0" anchor="ctr" anchorCtr="0">
              <a:noAutofit/>
            </a:bodyPr>
            <a:lstStyle/>
            <a:p>
              <a:pPr lvl="0" algn="r">
                <a:lnSpc>
                  <a:spcPct val="120000"/>
                </a:lnSpc>
                <a:defRPr sz="1800"/>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sp>
          <p:nvSpPr>
            <p:cNvPr id="70" name="iS1ide-Rectangle 100"/>
            <p:cNvSpPr/>
            <p:nvPr/>
          </p:nvSpPr>
          <p:spPr>
            <a:xfrm>
              <a:off x="9133623" y="2831558"/>
              <a:ext cx="1513437" cy="280077"/>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none" lIns="216000" tIns="0" rIns="216000" bIns="0" anchor="ctr" anchorCtr="0">
              <a:noAutofit/>
            </a:bodyPr>
            <a:lstStyle/>
            <a:p>
              <a:pPr lvl="0" algn="r">
                <a:defRPr sz="1800"/>
              </a:pPr>
              <a:r>
                <a:rPr lang="zh-CN" altLang="en-US" sz="2000" b="1">
                  <a:solidFill>
                    <a:schemeClr val="accent1">
                      <a:lumMod val="100000"/>
                    </a:schemeClr>
                  </a:solidFill>
                  <a:latin typeface="Tw Cen MT" panose="020B0602020104020603" pitchFamily="34" charset="0"/>
                  <a:ea typeface="Microsoft YaHei" panose="020B0503020204020204" pitchFamily="34" charset="-122"/>
                  <a:cs typeface="+mn-ea"/>
                  <a:sym typeface="Tw Cen MT" panose="020B0602020104020603" pitchFamily="34" charset="0"/>
                </a:rPr>
                <a:t>Title text presets</a:t>
              </a:r>
            </a:p>
          </p:txBody>
        </p:sp>
        <p:sp>
          <p:nvSpPr>
            <p:cNvPr id="71" name="iS1ide-Rectangle 101"/>
            <p:cNvSpPr/>
            <p:nvPr/>
          </p:nvSpPr>
          <p:spPr>
            <a:xfrm>
              <a:off x="8302431" y="3375795"/>
              <a:ext cx="2344629" cy="498390"/>
            </a:xfrm>
            <a:prstGeom prst="rect">
              <a:avLst/>
            </a:prstGeom>
            <a:ln w="12700">
              <a:miter lim="400000"/>
            </a:ln>
            <a:extLst>
              <a:ext uri="{C572A759-6A51-4108-AA02-DFA0A04FC94B}">
                <ma14:wrappingTextBoxFlag xmlns:lc="http://schemas.openxmlformats.org/drawingml/2006/lockedCanvas" xmlns:p14="http://schemas.microsoft.com/office/powerpoint/2010/main" xmlns:ma14="http://schemas.microsoft.com/office/mac/drawingml/2011/main" xmlns:mc="http://schemas.openxmlformats.org/markup-compatibility/2006" xmlns="" val="1"/>
              </a:ext>
            </a:extLst>
          </p:spPr>
          <p:txBody>
            <a:bodyPr wrap="square" lIns="216000" tIns="0" rIns="216000" bIns="0" anchor="ctr" anchorCtr="0">
              <a:noAutofit/>
            </a:bodyPr>
            <a:lstStyle/>
            <a:p>
              <a:pPr lvl="0" algn="r">
                <a:lnSpc>
                  <a:spcPct val="120000"/>
                </a:lnSpc>
                <a:defRPr sz="1800"/>
              </a:pPr>
              <a:r>
                <a:rPr lang="zh-CN" altLang="en-US" sz="1400" dirty="0">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a:t>
              </a:r>
            </a:p>
          </p:txBody>
        </p:sp>
      </p:grpSp>
    </p:spTree>
    <p:extLst>
      <p:ext uri="{BB962C8B-B14F-4D97-AF65-F5344CB8AC3E}">
        <p14:creationId xmlns:p14="http://schemas.microsoft.com/office/powerpoint/2010/main" val="161203328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lc="http://schemas.openxmlformats.org/drawingml/2006/lockedCanvas" xmlns:ma14="http://schemas.microsoft.com/office/mac/drawingml/2011/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04</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Product operations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38" name="组合 37"/>
          <p:cNvGrpSpPr/>
          <p:nvPr/>
        </p:nvGrpSpPr>
        <p:grpSpPr>
          <a:xfrm>
            <a:off x="0" y="1609293"/>
            <a:ext cx="12192001" cy="5005383"/>
            <a:chOff x="0" y="1609293"/>
            <a:chExt cx="12192001" cy="5005383"/>
          </a:xfrm>
        </p:grpSpPr>
        <p:sp>
          <p:nvSpPr>
            <p:cNvPr id="8" name="ï$ḻîďe">
              <a:extLst>
                <a:ext uri="{FF2B5EF4-FFF2-40B4-BE49-F238E27FC236}">
                  <a16:creationId xmlns:a16="http://schemas.microsoft.com/office/drawing/2014/main" id="{A384C7A7-E53E-4D47-8261-7075177DC622}"/>
                </a:ext>
              </a:extLst>
            </p:cNvPr>
            <p:cNvSpPr/>
            <p:nvPr/>
          </p:nvSpPr>
          <p:spPr>
            <a:xfrm>
              <a:off x="0" y="1609293"/>
              <a:ext cx="12192000" cy="2425758"/>
            </a:xfrm>
            <a:prstGeom prst="rect">
              <a:avLst/>
            </a:prstGeom>
            <a:blipFill dpi="0" rotWithShape="1">
              <a:blip r:embed="rId3"/>
              <a:srcRect/>
              <a:tile tx="0" ty="0" sx="100000" sy="100000" flip="none" algn="ctr"/>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altLang="zh-CN"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36" name="ï$ḻîďe">
              <a:extLst>
                <a:ext uri="{FF2B5EF4-FFF2-40B4-BE49-F238E27FC236}">
                  <a16:creationId xmlns:a16="http://schemas.microsoft.com/office/drawing/2014/main" id="{A384C7A7-E53E-4D47-8261-7075177DC622}"/>
                </a:ext>
              </a:extLst>
            </p:cNvPr>
            <p:cNvSpPr/>
            <p:nvPr/>
          </p:nvSpPr>
          <p:spPr>
            <a:xfrm>
              <a:off x="1" y="1609294"/>
              <a:ext cx="12192000" cy="2425758"/>
            </a:xfrm>
            <a:prstGeom prst="rect">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altLang="zh-CN"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37" name="组合 36"/>
            <p:cNvGrpSpPr/>
            <p:nvPr/>
          </p:nvGrpSpPr>
          <p:grpSpPr>
            <a:xfrm>
              <a:off x="669925" y="3567199"/>
              <a:ext cx="10850564" cy="3047477"/>
              <a:chOff x="669925" y="3567199"/>
              <a:chExt cx="10850564" cy="3047477"/>
            </a:xfrm>
          </p:grpSpPr>
          <p:grpSp>
            <p:nvGrpSpPr>
              <p:cNvPr id="9" name="íṧ1iďè">
                <a:extLst>
                  <a:ext uri="{FF2B5EF4-FFF2-40B4-BE49-F238E27FC236}">
                    <a16:creationId xmlns:a16="http://schemas.microsoft.com/office/drawing/2014/main" id="{78854422-8491-40A2-A317-DFB48371E383}"/>
                  </a:ext>
                </a:extLst>
              </p:cNvPr>
              <p:cNvGrpSpPr/>
              <p:nvPr/>
            </p:nvGrpSpPr>
            <p:grpSpPr>
              <a:xfrm>
                <a:off x="4340206" y="3567199"/>
                <a:ext cx="3510001" cy="2239090"/>
                <a:chOff x="4341000" y="3096148"/>
                <a:chExt cx="3510001" cy="2239090"/>
              </a:xfrm>
            </p:grpSpPr>
            <p:grpSp>
              <p:nvGrpSpPr>
                <p:cNvPr id="28" name="ïṣḻîḍe">
                  <a:extLst>
                    <a:ext uri="{FF2B5EF4-FFF2-40B4-BE49-F238E27FC236}">
                      <a16:creationId xmlns:a16="http://schemas.microsoft.com/office/drawing/2014/main" id="{EA726A49-9E2F-46AA-B3A6-35AA786E01A9}"/>
                    </a:ext>
                  </a:extLst>
                </p:cNvPr>
                <p:cNvGrpSpPr/>
                <p:nvPr/>
              </p:nvGrpSpPr>
              <p:grpSpPr>
                <a:xfrm>
                  <a:off x="5615253" y="3096148"/>
                  <a:ext cx="961496" cy="961502"/>
                  <a:chOff x="7209746" y="4153276"/>
                  <a:chExt cx="675000" cy="675005"/>
                </a:xfrm>
              </p:grpSpPr>
              <p:sp>
                <p:nvSpPr>
                  <p:cNvPr id="34" name="ïSļïḑé">
                    <a:extLst>
                      <a:ext uri="{FF2B5EF4-FFF2-40B4-BE49-F238E27FC236}">
                        <a16:creationId xmlns:a16="http://schemas.microsoft.com/office/drawing/2014/main" id="{20941F9B-4D36-446A-9CD4-4A3EA7E72454}"/>
                      </a:ext>
                    </a:extLst>
                  </p:cNvPr>
                  <p:cNvSpPr/>
                  <p:nvPr/>
                </p:nvSpPr>
                <p:spPr>
                  <a:xfrm>
                    <a:off x="7209746" y="4153276"/>
                    <a:ext cx="675000" cy="6750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35" name="ïSlïďè">
                    <a:extLst>
                      <a:ext uri="{FF2B5EF4-FFF2-40B4-BE49-F238E27FC236}">
                        <a16:creationId xmlns:a16="http://schemas.microsoft.com/office/drawing/2014/main" id="{11B1CFB2-1D9F-4B94-8613-2029A2297030}"/>
                      </a:ext>
                    </a:extLst>
                  </p:cNvPr>
                  <p:cNvSpPr/>
                  <p:nvPr/>
                </p:nvSpPr>
                <p:spPr bwMode="auto">
                  <a:xfrm>
                    <a:off x="7375153" y="4330303"/>
                    <a:ext cx="344184" cy="320940"/>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29" name="íŝļïḓê">
                  <a:extLst>
                    <a:ext uri="{FF2B5EF4-FFF2-40B4-BE49-F238E27FC236}">
                      <a16:creationId xmlns:a16="http://schemas.microsoft.com/office/drawing/2014/main" id="{8EB82400-C661-44EA-84E1-56999FAC82DD}"/>
                    </a:ext>
                  </a:extLst>
                </p:cNvPr>
                <p:cNvGrpSpPr/>
                <p:nvPr/>
              </p:nvGrpSpPr>
              <p:grpSpPr>
                <a:xfrm>
                  <a:off x="4341000" y="4910506"/>
                  <a:ext cx="3510001" cy="424732"/>
                  <a:chOff x="1638039" y="5131298"/>
                  <a:chExt cx="5503186" cy="424732"/>
                </a:xfrm>
              </p:grpSpPr>
              <p:sp>
                <p:nvSpPr>
                  <p:cNvPr id="31" name="ïślîdé">
                    <a:extLst>
                      <a:ext uri="{FF2B5EF4-FFF2-40B4-BE49-F238E27FC236}">
                        <a16:creationId xmlns:a16="http://schemas.microsoft.com/office/drawing/2014/main" id="{E31CD705-FA69-4A5C-B0A9-6DFEE1839E26}"/>
                      </a:ext>
                    </a:extLst>
                  </p:cNvPr>
                  <p:cNvSpPr/>
                  <p:nvPr/>
                </p:nvSpPr>
                <p:spPr>
                  <a:xfrm>
                    <a:off x="1638039"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32" name="îśḷîḑê">
                    <a:extLst>
                      <a:ext uri="{FF2B5EF4-FFF2-40B4-BE49-F238E27FC236}">
                        <a16:creationId xmlns:a16="http://schemas.microsoft.com/office/drawing/2014/main" id="{F12035BC-3A9E-441D-B774-E8EFCF17EE89}"/>
                      </a:ext>
                    </a:extLst>
                  </p:cNvPr>
                  <p:cNvSpPr/>
                  <p:nvPr/>
                </p:nvSpPr>
                <p:spPr>
                  <a:xfrm>
                    <a:off x="3483183"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33" name="îslïḋê">
                    <a:extLst>
                      <a:ext uri="{FF2B5EF4-FFF2-40B4-BE49-F238E27FC236}">
                        <a16:creationId xmlns:a16="http://schemas.microsoft.com/office/drawing/2014/main" id="{8CA3FDBD-9042-432B-92C3-3E80280C4C3D}"/>
                      </a:ext>
                    </a:extLst>
                  </p:cNvPr>
                  <p:cNvSpPr/>
                  <p:nvPr/>
                </p:nvSpPr>
                <p:spPr>
                  <a:xfrm>
                    <a:off x="5328327"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rPr>
                      <a:t>Text</a:t>
                    </a:r>
                  </a:p>
                </p:txBody>
              </p:sp>
            </p:grpSp>
            <p:sp>
              <p:nvSpPr>
                <p:cNvPr id="30" name="iSḻíḑè">
                  <a:extLst>
                    <a:ext uri="{FF2B5EF4-FFF2-40B4-BE49-F238E27FC236}">
                      <a16:creationId xmlns:a16="http://schemas.microsoft.com/office/drawing/2014/main" id="{376FD0C5-BC42-4F75-A499-40D85771E9F0}"/>
                    </a:ext>
                  </a:extLst>
                </p:cNvPr>
                <p:cNvSpPr/>
                <p:nvPr/>
              </p:nvSpPr>
              <p:spPr>
                <a:xfrm>
                  <a:off x="5153775" y="4178701"/>
                  <a:ext cx="1884452" cy="461665"/>
                </a:xfrm>
                <a:prstGeom prst="rect">
                  <a:avLst/>
                </a:prstGeom>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zh-CN" altLang="en-US" sz="2000" b="1" kern="0" dirty="0">
                      <a:solidFill>
                        <a:schemeClr val="accent1">
                          <a:lumMod val="7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title</a:t>
                  </a:r>
                  <a:endParaRPr kumimoji="0" lang="en-US" altLang="zh-CN" sz="2000" b="1" i="0" u="none" strike="noStrike" kern="0" cap="none" spc="0" normalizeH="0" baseline="0" noProof="0" dirty="0">
                    <a:ln>
                      <a:noFill/>
                    </a:ln>
                    <a:solidFill>
                      <a:schemeClr val="accent1">
                        <a:lumMod val="7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0" name="iṡľîḑê">
                <a:extLst>
                  <a:ext uri="{FF2B5EF4-FFF2-40B4-BE49-F238E27FC236}">
                    <a16:creationId xmlns:a16="http://schemas.microsoft.com/office/drawing/2014/main" id="{F05B76B9-221D-4D37-A2A2-F2D5E2FDFCEC}"/>
                  </a:ext>
                </a:extLst>
              </p:cNvPr>
              <p:cNvGrpSpPr/>
              <p:nvPr/>
            </p:nvGrpSpPr>
            <p:grpSpPr>
              <a:xfrm>
                <a:off x="669925" y="3567199"/>
                <a:ext cx="2333145" cy="2239090"/>
                <a:chOff x="1272152" y="3096148"/>
                <a:chExt cx="2333145" cy="2239090"/>
              </a:xfrm>
            </p:grpSpPr>
            <p:grpSp>
              <p:nvGrpSpPr>
                <p:cNvPr id="21" name="ïśļíďè">
                  <a:extLst>
                    <a:ext uri="{FF2B5EF4-FFF2-40B4-BE49-F238E27FC236}">
                      <a16:creationId xmlns:a16="http://schemas.microsoft.com/office/drawing/2014/main" id="{4F74F0B1-0D1B-45F1-8F89-23AE97C815C0}"/>
                    </a:ext>
                  </a:extLst>
                </p:cNvPr>
                <p:cNvGrpSpPr/>
                <p:nvPr/>
              </p:nvGrpSpPr>
              <p:grpSpPr>
                <a:xfrm>
                  <a:off x="1957976" y="3096148"/>
                  <a:ext cx="961496" cy="961502"/>
                  <a:chOff x="7209746" y="4153276"/>
                  <a:chExt cx="675000" cy="675005"/>
                </a:xfrm>
              </p:grpSpPr>
              <p:sp>
                <p:nvSpPr>
                  <p:cNvPr id="26" name="îś1îde">
                    <a:extLst>
                      <a:ext uri="{FF2B5EF4-FFF2-40B4-BE49-F238E27FC236}">
                        <a16:creationId xmlns:a16="http://schemas.microsoft.com/office/drawing/2014/main" id="{02342697-6D57-4700-8A72-8E9957483A0A}"/>
                      </a:ext>
                    </a:extLst>
                  </p:cNvPr>
                  <p:cNvSpPr/>
                  <p:nvPr/>
                </p:nvSpPr>
                <p:spPr>
                  <a:xfrm>
                    <a:off x="7209746" y="4153276"/>
                    <a:ext cx="675000" cy="6750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7" name="iş1íḓé">
                    <a:extLst>
                      <a:ext uri="{FF2B5EF4-FFF2-40B4-BE49-F238E27FC236}">
                        <a16:creationId xmlns:a16="http://schemas.microsoft.com/office/drawing/2014/main" id="{CB896561-BCE4-4CB8-8358-97249B206A7E}"/>
                      </a:ext>
                    </a:extLst>
                  </p:cNvPr>
                  <p:cNvSpPr/>
                  <p:nvPr/>
                </p:nvSpPr>
                <p:spPr bwMode="auto">
                  <a:xfrm>
                    <a:off x="7375153" y="4330303"/>
                    <a:ext cx="344184" cy="320940"/>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22" name="îsľiḍê">
                  <a:extLst>
                    <a:ext uri="{FF2B5EF4-FFF2-40B4-BE49-F238E27FC236}">
                      <a16:creationId xmlns:a16="http://schemas.microsoft.com/office/drawing/2014/main" id="{AB9F5E23-335D-4A60-BBF5-6726896137E1}"/>
                    </a:ext>
                  </a:extLst>
                </p:cNvPr>
                <p:cNvGrpSpPr/>
                <p:nvPr/>
              </p:nvGrpSpPr>
              <p:grpSpPr>
                <a:xfrm>
                  <a:off x="1272152" y="4910506"/>
                  <a:ext cx="2333145" cy="424732"/>
                  <a:chOff x="1638039" y="5131298"/>
                  <a:chExt cx="3658042" cy="424732"/>
                </a:xfrm>
              </p:grpSpPr>
              <p:sp>
                <p:nvSpPr>
                  <p:cNvPr id="24" name="íslidé">
                    <a:extLst>
                      <a:ext uri="{FF2B5EF4-FFF2-40B4-BE49-F238E27FC236}">
                        <a16:creationId xmlns:a16="http://schemas.microsoft.com/office/drawing/2014/main" id="{9888293D-F5E8-48E6-9C84-EFD1A95808F0}"/>
                      </a:ext>
                    </a:extLst>
                  </p:cNvPr>
                  <p:cNvSpPr/>
                  <p:nvPr/>
                </p:nvSpPr>
                <p:spPr>
                  <a:xfrm>
                    <a:off x="1638039"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25" name="í$ľîdé">
                    <a:extLst>
                      <a:ext uri="{FF2B5EF4-FFF2-40B4-BE49-F238E27FC236}">
                        <a16:creationId xmlns:a16="http://schemas.microsoft.com/office/drawing/2014/main" id="{6BF39019-68E2-497F-B864-343FDD1C3AE6}"/>
                      </a:ext>
                    </a:extLst>
                  </p:cNvPr>
                  <p:cNvSpPr/>
                  <p:nvPr/>
                </p:nvSpPr>
                <p:spPr>
                  <a:xfrm>
                    <a:off x="3483183"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23" name="iṧḷíďê">
                  <a:extLst>
                    <a:ext uri="{FF2B5EF4-FFF2-40B4-BE49-F238E27FC236}">
                      <a16:creationId xmlns:a16="http://schemas.microsoft.com/office/drawing/2014/main" id="{BB04F06C-35D3-4C95-B987-9CB589A44CBC}"/>
                    </a:ext>
                  </a:extLst>
                </p:cNvPr>
                <p:cNvSpPr/>
                <p:nvPr/>
              </p:nvSpPr>
              <p:spPr>
                <a:xfrm>
                  <a:off x="1496498" y="4178701"/>
                  <a:ext cx="1884452" cy="461665"/>
                </a:xfrm>
                <a:prstGeom prst="rect">
                  <a:avLst/>
                </a:prstGeom>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zh-CN" altLang="en-US" sz="2000" b="1" kern="0" dirty="0">
                      <a:solidFill>
                        <a:schemeClr val="accent1">
                          <a:lumMod val="7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title</a:t>
                  </a:r>
                  <a:endParaRPr kumimoji="0" lang="en-US" altLang="zh-CN" sz="2000" b="1" i="0" u="none" strike="noStrike" kern="0" cap="none" spc="0" normalizeH="0" baseline="0" noProof="0" dirty="0">
                    <a:ln>
                      <a:noFill/>
                    </a:ln>
                    <a:solidFill>
                      <a:schemeClr val="accent1">
                        <a:lumMod val="7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1" name="îŝľidê">
                <a:extLst>
                  <a:ext uri="{FF2B5EF4-FFF2-40B4-BE49-F238E27FC236}">
                    <a16:creationId xmlns:a16="http://schemas.microsoft.com/office/drawing/2014/main" id="{352F270D-6F7F-4D95-8B69-1D6AF8F212A1}"/>
                  </a:ext>
                </a:extLst>
              </p:cNvPr>
              <p:cNvGrpSpPr/>
              <p:nvPr/>
            </p:nvGrpSpPr>
            <p:grpSpPr>
              <a:xfrm>
                <a:off x="9187344" y="3567199"/>
                <a:ext cx="2333145" cy="2239090"/>
                <a:chOff x="1272152" y="3096148"/>
                <a:chExt cx="2333145" cy="2239090"/>
              </a:xfrm>
            </p:grpSpPr>
            <p:grpSp>
              <p:nvGrpSpPr>
                <p:cNvPr id="14" name="i$ļîḓè">
                  <a:extLst>
                    <a:ext uri="{FF2B5EF4-FFF2-40B4-BE49-F238E27FC236}">
                      <a16:creationId xmlns:a16="http://schemas.microsoft.com/office/drawing/2014/main" id="{2C894FB5-EC30-4FBF-B7DE-BF285DE0B656}"/>
                    </a:ext>
                  </a:extLst>
                </p:cNvPr>
                <p:cNvGrpSpPr/>
                <p:nvPr/>
              </p:nvGrpSpPr>
              <p:grpSpPr>
                <a:xfrm>
                  <a:off x="1957976" y="3096148"/>
                  <a:ext cx="961496" cy="961502"/>
                  <a:chOff x="7209746" y="4153276"/>
                  <a:chExt cx="675000" cy="675005"/>
                </a:xfrm>
              </p:grpSpPr>
              <p:sp>
                <p:nvSpPr>
                  <p:cNvPr id="19" name="îṥḷïḋé">
                    <a:extLst>
                      <a:ext uri="{FF2B5EF4-FFF2-40B4-BE49-F238E27FC236}">
                        <a16:creationId xmlns:a16="http://schemas.microsoft.com/office/drawing/2014/main" id="{E5D7330A-1BBD-4FDD-9CCB-A9A54BA15B43}"/>
                      </a:ext>
                    </a:extLst>
                  </p:cNvPr>
                  <p:cNvSpPr/>
                  <p:nvPr/>
                </p:nvSpPr>
                <p:spPr>
                  <a:xfrm>
                    <a:off x="7209746" y="4153276"/>
                    <a:ext cx="675000" cy="67500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0" name="îšlîḑé">
                    <a:extLst>
                      <a:ext uri="{FF2B5EF4-FFF2-40B4-BE49-F238E27FC236}">
                        <a16:creationId xmlns:a16="http://schemas.microsoft.com/office/drawing/2014/main" id="{BCCD880D-EAC4-4F67-8675-D6D5600C0063}"/>
                      </a:ext>
                    </a:extLst>
                  </p:cNvPr>
                  <p:cNvSpPr/>
                  <p:nvPr/>
                </p:nvSpPr>
                <p:spPr bwMode="auto">
                  <a:xfrm>
                    <a:off x="7375153" y="4330303"/>
                    <a:ext cx="344184" cy="320940"/>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Tw Cen MT" panose="020B0602020104020603" pitchFamily="34" charset="0"/>
                      <a:ea typeface="Microsoft YaHei" panose="020B0503020204020204" pitchFamily="34" charset="-122"/>
                      <a:sym typeface="Tw Cen MT" panose="020B0602020104020603" pitchFamily="34" charset="0"/>
                    </a:endParaRPr>
                  </a:p>
                </p:txBody>
              </p:sp>
            </p:grpSp>
            <p:grpSp>
              <p:nvGrpSpPr>
                <p:cNvPr id="15" name="îslíḋe">
                  <a:extLst>
                    <a:ext uri="{FF2B5EF4-FFF2-40B4-BE49-F238E27FC236}">
                      <a16:creationId xmlns:a16="http://schemas.microsoft.com/office/drawing/2014/main" id="{0C1FC1D1-8877-4199-A6A6-E3E7BB3D5199}"/>
                    </a:ext>
                  </a:extLst>
                </p:cNvPr>
                <p:cNvGrpSpPr/>
                <p:nvPr/>
              </p:nvGrpSpPr>
              <p:grpSpPr>
                <a:xfrm>
                  <a:off x="1272152" y="4910506"/>
                  <a:ext cx="2333145" cy="424732"/>
                  <a:chOff x="1638039" y="5131298"/>
                  <a:chExt cx="3658042" cy="424732"/>
                </a:xfrm>
              </p:grpSpPr>
              <p:sp>
                <p:nvSpPr>
                  <p:cNvPr id="17" name="ïślïḍe">
                    <a:extLst>
                      <a:ext uri="{FF2B5EF4-FFF2-40B4-BE49-F238E27FC236}">
                        <a16:creationId xmlns:a16="http://schemas.microsoft.com/office/drawing/2014/main" id="{4BC624C2-9CBA-4665-964F-1DDBB4865B4E}"/>
                      </a:ext>
                    </a:extLst>
                  </p:cNvPr>
                  <p:cNvSpPr/>
                  <p:nvPr/>
                </p:nvSpPr>
                <p:spPr>
                  <a:xfrm>
                    <a:off x="1638039"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18" name="îşḻiďè">
                    <a:extLst>
                      <a:ext uri="{FF2B5EF4-FFF2-40B4-BE49-F238E27FC236}">
                        <a16:creationId xmlns:a16="http://schemas.microsoft.com/office/drawing/2014/main" id="{8116F325-6E40-4DE2-92E9-0035F28799BB}"/>
                      </a:ext>
                    </a:extLst>
                  </p:cNvPr>
                  <p:cNvSpPr/>
                  <p:nvPr/>
                </p:nvSpPr>
                <p:spPr>
                  <a:xfrm>
                    <a:off x="3483183" y="5131298"/>
                    <a:ext cx="1812898" cy="424732"/>
                  </a:xfrm>
                  <a:prstGeom prst="rect">
                    <a:avLst/>
                  </a:prstGeom>
                  <a:solidFill>
                    <a:schemeClr val="tx2">
                      <a:lumMod val="20000"/>
                      <a:lumOff val="80000"/>
                    </a:schemeClr>
                  </a:solidFill>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en-US" altLang="zh-CN" sz="1600" kern="0" dirty="0">
                        <a:solidFill>
                          <a:srgbClr val="000000"/>
                        </a:solidFill>
                        <a:latin typeface="Tw Cen MT" panose="020B0602020104020603" pitchFamily="34" charset="0"/>
                        <a:ea typeface="Microsoft YaHei" panose="020B0503020204020204" pitchFamily="34" charset="-122"/>
                        <a:sym typeface="Tw Cen MT" panose="020B0602020104020603" pitchFamily="34" charset="0"/>
                      </a:rPr>
                      <a:t>Text</a:t>
                    </a:r>
                    <a:endParaRPr kumimoji="0" lang="en-US" altLang="zh-CN" sz="1600" b="0" i="0" u="none" strike="noStrike" kern="0" cap="none" spc="0" normalizeH="0" baseline="0" noProof="0" dirty="0">
                      <a:ln>
                        <a:noFill/>
                      </a:ln>
                      <a:solidFill>
                        <a:srgbClr val="000000"/>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16" name="ïşlîḍè">
                  <a:extLst>
                    <a:ext uri="{FF2B5EF4-FFF2-40B4-BE49-F238E27FC236}">
                      <a16:creationId xmlns:a16="http://schemas.microsoft.com/office/drawing/2014/main" id="{CAA2F9DF-127C-4881-B8B9-AE297A79AAEE}"/>
                    </a:ext>
                  </a:extLst>
                </p:cNvPr>
                <p:cNvSpPr/>
                <p:nvPr/>
              </p:nvSpPr>
              <p:spPr>
                <a:xfrm>
                  <a:off x="1496498" y="4178701"/>
                  <a:ext cx="1884452" cy="461665"/>
                </a:xfrm>
                <a:prstGeom prst="rect">
                  <a:avLst/>
                </a:prstGeom>
              </p:spPr>
              <p:txBody>
                <a:bodyPr wrap="none">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20000"/>
                    </a:lnSpc>
                    <a:spcBef>
                      <a:spcPts val="0"/>
                    </a:spcBef>
                    <a:spcAft>
                      <a:spcPts val="0"/>
                    </a:spcAft>
                    <a:buClrTx/>
                    <a:buSzTx/>
                    <a:buFontTx/>
                    <a:buNone/>
                    <a:tabLst/>
                    <a:defRPr/>
                  </a:pPr>
                  <a:r>
                    <a:rPr lang="zh-CN" altLang="en-US" sz="2000" b="1" kern="0" dirty="0">
                      <a:solidFill>
                        <a:schemeClr val="accent1">
                          <a:lumMod val="7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title</a:t>
                  </a:r>
                  <a:endParaRPr kumimoji="0" lang="en-US" altLang="zh-CN" sz="2000" b="1" i="0" u="none" strike="noStrike" kern="0" cap="none" spc="0" normalizeH="0" baseline="0" noProof="0" dirty="0">
                    <a:ln>
                      <a:noFill/>
                    </a:ln>
                    <a:solidFill>
                      <a:schemeClr val="accent1">
                        <a:lumMod val="7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grpSp>
          <p:cxnSp>
            <p:nvCxnSpPr>
              <p:cNvPr id="12" name="直接连接符 11">
                <a:extLst>
                  <a:ext uri="{FF2B5EF4-FFF2-40B4-BE49-F238E27FC236}">
                    <a16:creationId xmlns:a16="http://schemas.microsoft.com/office/drawing/2014/main" id="{56C08447-0B4E-4AC0-943C-266F6F22363D}"/>
                  </a:ext>
                </a:extLst>
              </p:cNvPr>
              <p:cNvCxnSpPr/>
              <p:nvPr/>
            </p:nvCxnSpPr>
            <p:spPr>
              <a:xfrm>
                <a:off x="3801000" y="4276522"/>
                <a:ext cx="0" cy="2338154"/>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4418C70-6A8B-4726-AC08-23A34D2F0C96}"/>
                  </a:ext>
                </a:extLst>
              </p:cNvPr>
              <p:cNvCxnSpPr/>
              <p:nvPr/>
            </p:nvCxnSpPr>
            <p:spPr>
              <a:xfrm>
                <a:off x="8481000" y="4276522"/>
                <a:ext cx="0" cy="2338154"/>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8281048"/>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750"/>
                                        <p:tgtEl>
                                          <p:spTgt spid="38"/>
                                        </p:tgtEl>
                                      </p:cBhvr>
                                    </p:animEffect>
                                    <p:anim calcmode="lin" valueType="num">
                                      <p:cBhvr>
                                        <p:cTn id="8" dur="1750" fill="hold"/>
                                        <p:tgtEl>
                                          <p:spTgt spid="38"/>
                                        </p:tgtEl>
                                        <p:attrNameLst>
                                          <p:attrName>ppt_x</p:attrName>
                                        </p:attrNameLst>
                                      </p:cBhvr>
                                      <p:tavLst>
                                        <p:tav tm="0">
                                          <p:val>
                                            <p:strVal val="#ppt_x"/>
                                          </p:val>
                                        </p:tav>
                                        <p:tav tm="100000">
                                          <p:val>
                                            <p:strVal val="#ppt_x"/>
                                          </p:val>
                                        </p:tav>
                                      </p:tavLst>
                                    </p:anim>
                                    <p:anim calcmode="lin" valueType="num">
                                      <p:cBhvr>
                                        <p:cTn id="9" dur="17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60000"/>
                </a:schemeClr>
              </a:gs>
              <a:gs pos="78000">
                <a:schemeClr val="accent5">
                  <a:alpha val="80000"/>
                </a:schemeClr>
              </a:gs>
              <a:gs pos="38000">
                <a:schemeClr val="accent3">
                  <a:alpha val="6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22" name="组合 21"/>
          <p:cNvGrpSpPr/>
          <p:nvPr/>
        </p:nvGrpSpPr>
        <p:grpSpPr>
          <a:xfrm>
            <a:off x="43480" y="88663"/>
            <a:ext cx="11918728" cy="6934982"/>
            <a:chOff x="43480" y="88663"/>
            <a:chExt cx="11918728" cy="6934982"/>
          </a:xfrm>
        </p:grpSpPr>
        <p:sp>
          <p:nvSpPr>
            <p:cNvPr id="6" name="矩形 5"/>
            <p:cNvSpPr/>
            <p:nvPr/>
          </p:nvSpPr>
          <p:spPr>
            <a:xfrm>
              <a:off x="975360" y="838200"/>
              <a:ext cx="10241280" cy="5181600"/>
            </a:xfrm>
            <a:prstGeom prst="rect">
              <a:avLst/>
            </a:prstGeom>
            <a:noFill/>
            <a:ln w="152400">
              <a:solidFill>
                <a:schemeClr val="bg1"/>
              </a:solidFill>
            </a:ln>
            <a:effectLst>
              <a:outerShdw blurRad="4699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040" y="4148786"/>
              <a:ext cx="1863168" cy="1863168"/>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35391" y="911934"/>
              <a:ext cx="1679937" cy="186375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59299" y="88663"/>
              <a:ext cx="1826861" cy="1826861"/>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8479" y="5225325"/>
              <a:ext cx="1798320" cy="1798320"/>
            </a:xfrm>
            <a:prstGeom prst="rect">
              <a:avLst/>
            </a:prstGeom>
          </p:spPr>
        </p:pic>
      </p:grpSp>
      <p:grpSp>
        <p:nvGrpSpPr>
          <p:cNvPr id="21" name="组合 20"/>
          <p:cNvGrpSpPr/>
          <p:nvPr/>
        </p:nvGrpSpPr>
        <p:grpSpPr>
          <a:xfrm>
            <a:off x="1846279" y="1994391"/>
            <a:ext cx="8509000" cy="2869218"/>
            <a:chOff x="1849120" y="2166519"/>
            <a:chExt cx="8509000" cy="2869218"/>
          </a:xfrm>
        </p:grpSpPr>
        <p:sp>
          <p:nvSpPr>
            <p:cNvPr id="18" name="文本框 17"/>
            <p:cNvSpPr txBox="1"/>
            <p:nvPr/>
          </p:nvSpPr>
          <p:spPr>
            <a:xfrm>
              <a:off x="1849120" y="2166519"/>
              <a:ext cx="8509000" cy="1107996"/>
            </a:xfrm>
            <a:prstGeom prst="rect">
              <a:avLst/>
            </a:prstGeom>
            <a:noFill/>
          </p:spPr>
          <p:txBody>
            <a:bodyPr wrap="square" rtlCol="0">
              <a:spAutoFit/>
            </a:bodyPr>
            <a:lstStyle/>
            <a:p>
              <a:pPr algn="ctr"/>
              <a:r>
                <a:rPr lang="en-US" altLang="zh-CN" sz="6600" b="1" spc="600" dirty="0">
                  <a:solidFill>
                    <a:schemeClr val="bg1"/>
                  </a:solidFill>
                  <a:effectLst>
                    <a:outerShdw blurRad="152400" sx="102000" sy="102000" algn="ctr" rotWithShape="0">
                      <a:prstClr val="black">
                        <a:alpha val="25000"/>
                      </a:prstClr>
                    </a:outerShdw>
                  </a:effectLst>
                  <a:latin typeface="Tw Cen MT" panose="020B0602020104020603" pitchFamily="34" charset="0"/>
                  <a:ea typeface="Microsoft YaHei" panose="020B0503020204020204" pitchFamily="34" charset="-122"/>
                  <a:sym typeface="Tw Cen MT" panose="020B0602020104020603" pitchFamily="34" charset="0"/>
                </a:rPr>
                <a:t>THANKS FOR YOU</a:t>
              </a:r>
              <a:endParaRPr lang="zh-CN" altLang="en-US" sz="6600" b="1" spc="600" dirty="0">
                <a:solidFill>
                  <a:schemeClr val="bg1"/>
                </a:solidFill>
                <a:effectLst>
                  <a:outerShdw blurRad="152400" sx="102000" sy="102000" algn="ctr" rotWithShape="0">
                    <a:prstClr val="black">
                      <a:alpha val="25000"/>
                    </a:prstClr>
                  </a:outerShdw>
                </a:effectLst>
                <a:latin typeface="Tw Cen MT" panose="020B0602020104020603" pitchFamily="34" charset="0"/>
                <a:ea typeface="Microsoft YaHei" panose="020B0503020204020204" pitchFamily="34" charset="-122"/>
                <a:sym typeface="Tw Cen MT" panose="020B0602020104020603" pitchFamily="34" charset="0"/>
              </a:endParaRPr>
            </a:p>
          </p:txBody>
        </p:sp>
        <p:sp>
          <p:nvSpPr>
            <p:cNvPr id="19" name="文本框 18"/>
            <p:cNvSpPr txBox="1"/>
            <p:nvPr/>
          </p:nvSpPr>
          <p:spPr>
            <a:xfrm>
              <a:off x="2430480" y="3385482"/>
              <a:ext cx="7267562" cy="830997"/>
            </a:xfrm>
            <a:prstGeom prst="rect">
              <a:avLst/>
            </a:prstGeom>
            <a:noFill/>
          </p:spPr>
          <p:txBody>
            <a:bodyPr wrap="square" rtlCol="0">
              <a:spAutoFit/>
            </a:bodyPr>
            <a:lstStyle/>
            <a:p>
              <a:pPr algn="ctr"/>
              <a:r>
                <a:rPr lang="zh-CN" altLang="en-US" sz="4800" b="1"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Thank you for your hearing</a:t>
              </a:r>
            </a:p>
          </p:txBody>
        </p:sp>
        <p:sp>
          <p:nvSpPr>
            <p:cNvPr id="20" name="MH_Title"/>
            <p:cNvSpPr txBox="1">
              <a:spLocks noChangeArrowheads="1"/>
            </p:cNvSpPr>
            <p:nvPr>
              <p:custDataLst>
                <p:tags r:id="rId2"/>
              </p:custDataLst>
            </p:nvPr>
          </p:nvSpPr>
          <p:spPr bwMode="auto">
            <a:xfrm>
              <a:off x="3042363" y="4315548"/>
              <a:ext cx="6122514" cy="72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gn="ctr">
                <a:lnSpc>
                  <a:spcPct val="150000"/>
                </a:lnSpc>
              </a:pPr>
              <a:r>
                <a:rPr lang="zh-CN" altLang="en-US" sz="14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the text, click here to replace the text Click here To replace the text, click here to replace the text.</a:t>
              </a:r>
            </a:p>
          </p:txBody>
        </p:sp>
      </p:grpSp>
    </p:spTree>
    <p:extLst>
      <p:ext uri="{BB962C8B-B14F-4D97-AF65-F5344CB8AC3E}">
        <p14:creationId xmlns:p14="http://schemas.microsoft.com/office/powerpoint/2010/main" val="312765831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250"/>
                                        <p:tgtEl>
                                          <p:spTgt spid="22"/>
                                        </p:tgtEl>
                                      </p:cBhvr>
                                    </p:animEffect>
                                  </p:childTnLst>
                                </p:cTn>
                              </p:par>
                            </p:childTnLst>
                          </p:cTn>
                        </p:par>
                        <p:par>
                          <p:cTn id="8" fill="hold">
                            <p:stCondLst>
                              <p:cond delay="125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hape 2525">
            <a:extLst>
              <a:ext uri="{FF2B5EF4-FFF2-40B4-BE49-F238E27FC236}">
                <a16:creationId xmlns:a16="http://schemas.microsoft.com/office/drawing/2014/main" id="{14E5FBB1-E8E7-4A89-B425-20788E251840}"/>
              </a:ext>
            </a:extLst>
          </p:cNvPr>
          <p:cNvSpPr/>
          <p:nvPr/>
        </p:nvSpPr>
        <p:spPr>
          <a:xfrm>
            <a:off x="880859" y="17731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 name="Shape 2526">
            <a:extLst>
              <a:ext uri="{FF2B5EF4-FFF2-40B4-BE49-F238E27FC236}">
                <a16:creationId xmlns:a16="http://schemas.microsoft.com/office/drawing/2014/main" id="{5310DFAB-B04A-46FE-9960-E7C74EC91E58}"/>
              </a:ext>
            </a:extLst>
          </p:cNvPr>
          <p:cNvSpPr/>
          <p:nvPr/>
        </p:nvSpPr>
        <p:spPr>
          <a:xfrm>
            <a:off x="1414120" y="17731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Shape 2527">
            <a:extLst>
              <a:ext uri="{FF2B5EF4-FFF2-40B4-BE49-F238E27FC236}">
                <a16:creationId xmlns:a16="http://schemas.microsoft.com/office/drawing/2014/main" id="{BE9EDDFC-700A-4E84-91EF-F906DDDB3438}"/>
              </a:ext>
            </a:extLst>
          </p:cNvPr>
          <p:cNvSpPr/>
          <p:nvPr/>
        </p:nvSpPr>
        <p:spPr>
          <a:xfrm>
            <a:off x="1947381" y="177311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 name="Shape 2528">
            <a:extLst>
              <a:ext uri="{FF2B5EF4-FFF2-40B4-BE49-F238E27FC236}">
                <a16:creationId xmlns:a16="http://schemas.microsoft.com/office/drawing/2014/main" id="{99E99BE0-8DEA-404E-A6EF-63ACB182B68B}"/>
              </a:ext>
            </a:extLst>
          </p:cNvPr>
          <p:cNvSpPr/>
          <p:nvPr/>
        </p:nvSpPr>
        <p:spPr>
          <a:xfrm>
            <a:off x="2518732" y="177311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 name="Shape 2529">
            <a:extLst>
              <a:ext uri="{FF2B5EF4-FFF2-40B4-BE49-F238E27FC236}">
                <a16:creationId xmlns:a16="http://schemas.microsoft.com/office/drawing/2014/main" id="{5BCBD90F-1319-450C-95B6-0F2173FB94B7}"/>
              </a:ext>
            </a:extLst>
          </p:cNvPr>
          <p:cNvSpPr/>
          <p:nvPr/>
        </p:nvSpPr>
        <p:spPr>
          <a:xfrm>
            <a:off x="3051993" y="177311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 name="Shape 2530">
            <a:extLst>
              <a:ext uri="{FF2B5EF4-FFF2-40B4-BE49-F238E27FC236}">
                <a16:creationId xmlns:a16="http://schemas.microsoft.com/office/drawing/2014/main" id="{3C58548B-D667-4F94-8B53-7B566AFBA6F4}"/>
              </a:ext>
            </a:extLst>
          </p:cNvPr>
          <p:cNvSpPr/>
          <p:nvPr/>
        </p:nvSpPr>
        <p:spPr>
          <a:xfrm>
            <a:off x="3572557" y="1773112"/>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2531">
            <a:extLst>
              <a:ext uri="{FF2B5EF4-FFF2-40B4-BE49-F238E27FC236}">
                <a16:creationId xmlns:a16="http://schemas.microsoft.com/office/drawing/2014/main" id="{3596C4C0-B9E7-4526-A583-96EBE3D693C6}"/>
              </a:ext>
            </a:extLst>
          </p:cNvPr>
          <p:cNvSpPr/>
          <p:nvPr/>
        </p:nvSpPr>
        <p:spPr>
          <a:xfrm>
            <a:off x="4105818" y="177311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 name="Shape 2532">
            <a:extLst>
              <a:ext uri="{FF2B5EF4-FFF2-40B4-BE49-F238E27FC236}">
                <a16:creationId xmlns:a16="http://schemas.microsoft.com/office/drawing/2014/main" id="{F69C04FC-1B59-4F13-9665-3EC1A017275C}"/>
              </a:ext>
            </a:extLst>
          </p:cNvPr>
          <p:cNvSpPr/>
          <p:nvPr/>
        </p:nvSpPr>
        <p:spPr>
          <a:xfrm>
            <a:off x="4639079" y="177311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 name="Shape 2533">
            <a:extLst>
              <a:ext uri="{FF2B5EF4-FFF2-40B4-BE49-F238E27FC236}">
                <a16:creationId xmlns:a16="http://schemas.microsoft.com/office/drawing/2014/main" id="{8203ED6B-DF5E-4819-BE31-E9B145577BC5}"/>
              </a:ext>
            </a:extLst>
          </p:cNvPr>
          <p:cNvSpPr/>
          <p:nvPr/>
        </p:nvSpPr>
        <p:spPr>
          <a:xfrm>
            <a:off x="5172341" y="177311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 name="Shape 2534">
            <a:extLst>
              <a:ext uri="{FF2B5EF4-FFF2-40B4-BE49-F238E27FC236}">
                <a16:creationId xmlns:a16="http://schemas.microsoft.com/office/drawing/2014/main" id="{08E21E3C-C0FB-4132-876F-590CF6B09CEE}"/>
              </a:ext>
            </a:extLst>
          </p:cNvPr>
          <p:cNvSpPr/>
          <p:nvPr/>
        </p:nvSpPr>
        <p:spPr>
          <a:xfrm>
            <a:off x="5705602" y="1773112"/>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2535">
            <a:extLst>
              <a:ext uri="{FF2B5EF4-FFF2-40B4-BE49-F238E27FC236}">
                <a16:creationId xmlns:a16="http://schemas.microsoft.com/office/drawing/2014/main" id="{656FFAD3-5C3F-43C7-B378-D67E94DC2C89}"/>
              </a:ext>
            </a:extLst>
          </p:cNvPr>
          <p:cNvSpPr/>
          <p:nvPr/>
        </p:nvSpPr>
        <p:spPr>
          <a:xfrm>
            <a:off x="906252" y="2306373"/>
            <a:ext cx="228541" cy="279337"/>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Shape 2536">
            <a:extLst>
              <a:ext uri="{FF2B5EF4-FFF2-40B4-BE49-F238E27FC236}">
                <a16:creationId xmlns:a16="http://schemas.microsoft.com/office/drawing/2014/main" id="{6E8927ED-2BD8-4A55-A232-FE3B44E855BD}"/>
              </a:ext>
            </a:extLst>
          </p:cNvPr>
          <p:cNvSpPr/>
          <p:nvPr/>
        </p:nvSpPr>
        <p:spPr>
          <a:xfrm>
            <a:off x="1414120" y="23063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2537">
            <a:extLst>
              <a:ext uri="{FF2B5EF4-FFF2-40B4-BE49-F238E27FC236}">
                <a16:creationId xmlns:a16="http://schemas.microsoft.com/office/drawing/2014/main" id="{627FC5E5-430D-4998-BBD9-AFEA6193F5ED}"/>
              </a:ext>
            </a:extLst>
          </p:cNvPr>
          <p:cNvSpPr/>
          <p:nvPr/>
        </p:nvSpPr>
        <p:spPr>
          <a:xfrm>
            <a:off x="1972774" y="2306373"/>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2538">
            <a:extLst>
              <a:ext uri="{FF2B5EF4-FFF2-40B4-BE49-F238E27FC236}">
                <a16:creationId xmlns:a16="http://schemas.microsoft.com/office/drawing/2014/main" id="{9CA97A38-1088-45C0-AD87-F39ECC8AEF40}"/>
              </a:ext>
            </a:extLst>
          </p:cNvPr>
          <p:cNvSpPr/>
          <p:nvPr/>
        </p:nvSpPr>
        <p:spPr>
          <a:xfrm>
            <a:off x="2506035" y="2306373"/>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 name="Shape 2539">
            <a:extLst>
              <a:ext uri="{FF2B5EF4-FFF2-40B4-BE49-F238E27FC236}">
                <a16:creationId xmlns:a16="http://schemas.microsoft.com/office/drawing/2014/main" id="{15ADBC64-81BB-4AA4-BDA1-F29FF5EAE679}"/>
              </a:ext>
            </a:extLst>
          </p:cNvPr>
          <p:cNvSpPr/>
          <p:nvPr/>
        </p:nvSpPr>
        <p:spPr>
          <a:xfrm>
            <a:off x="3013903" y="2350812"/>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2540">
            <a:extLst>
              <a:ext uri="{FF2B5EF4-FFF2-40B4-BE49-F238E27FC236}">
                <a16:creationId xmlns:a16="http://schemas.microsoft.com/office/drawing/2014/main" id="{09587E1B-689A-4D23-8727-8AE400669183}"/>
              </a:ext>
            </a:extLst>
          </p:cNvPr>
          <p:cNvSpPr/>
          <p:nvPr/>
        </p:nvSpPr>
        <p:spPr>
          <a:xfrm>
            <a:off x="3547164" y="23063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2541">
            <a:extLst>
              <a:ext uri="{FF2B5EF4-FFF2-40B4-BE49-F238E27FC236}">
                <a16:creationId xmlns:a16="http://schemas.microsoft.com/office/drawing/2014/main" id="{2909504F-077D-4606-820D-77A13D96A5FB}"/>
              </a:ext>
            </a:extLst>
          </p:cNvPr>
          <p:cNvSpPr/>
          <p:nvPr/>
        </p:nvSpPr>
        <p:spPr>
          <a:xfrm>
            <a:off x="4105818" y="2331767"/>
            <a:ext cx="228541" cy="228541"/>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9" name="Shape 2542">
            <a:extLst>
              <a:ext uri="{FF2B5EF4-FFF2-40B4-BE49-F238E27FC236}">
                <a16:creationId xmlns:a16="http://schemas.microsoft.com/office/drawing/2014/main" id="{7D3D851C-8200-4DC8-A772-503B94F8BF70}"/>
              </a:ext>
            </a:extLst>
          </p:cNvPr>
          <p:cNvSpPr/>
          <p:nvPr/>
        </p:nvSpPr>
        <p:spPr>
          <a:xfrm>
            <a:off x="4613686" y="23063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Shape 2543">
            <a:extLst>
              <a:ext uri="{FF2B5EF4-FFF2-40B4-BE49-F238E27FC236}">
                <a16:creationId xmlns:a16="http://schemas.microsoft.com/office/drawing/2014/main" id="{2AF6779C-EBFA-4F9E-A9FA-BD6187481AF6}"/>
              </a:ext>
            </a:extLst>
          </p:cNvPr>
          <p:cNvSpPr/>
          <p:nvPr/>
        </p:nvSpPr>
        <p:spPr>
          <a:xfrm>
            <a:off x="5146947" y="23063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1" name="Shape 2544">
            <a:extLst>
              <a:ext uri="{FF2B5EF4-FFF2-40B4-BE49-F238E27FC236}">
                <a16:creationId xmlns:a16="http://schemas.microsoft.com/office/drawing/2014/main" id="{F6FEEE4C-BBEA-4038-A52B-4608C9821BDC}"/>
              </a:ext>
            </a:extLst>
          </p:cNvPr>
          <p:cNvSpPr/>
          <p:nvPr/>
        </p:nvSpPr>
        <p:spPr>
          <a:xfrm>
            <a:off x="5680208" y="230637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2" name="Shape 2545">
            <a:extLst>
              <a:ext uri="{FF2B5EF4-FFF2-40B4-BE49-F238E27FC236}">
                <a16:creationId xmlns:a16="http://schemas.microsoft.com/office/drawing/2014/main" id="{66AA5661-5398-4D33-9F8D-9796F2AB12E0}"/>
              </a:ext>
            </a:extLst>
          </p:cNvPr>
          <p:cNvSpPr/>
          <p:nvPr/>
        </p:nvSpPr>
        <p:spPr>
          <a:xfrm>
            <a:off x="880859" y="28396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 name="Shape 2546">
            <a:extLst>
              <a:ext uri="{FF2B5EF4-FFF2-40B4-BE49-F238E27FC236}">
                <a16:creationId xmlns:a16="http://schemas.microsoft.com/office/drawing/2014/main" id="{84FB768A-722B-4188-B44D-99B2AC25375E}"/>
              </a:ext>
            </a:extLst>
          </p:cNvPr>
          <p:cNvSpPr/>
          <p:nvPr/>
        </p:nvSpPr>
        <p:spPr>
          <a:xfrm>
            <a:off x="1414120" y="286502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4" name="Shape 2547">
            <a:extLst>
              <a:ext uri="{FF2B5EF4-FFF2-40B4-BE49-F238E27FC236}">
                <a16:creationId xmlns:a16="http://schemas.microsoft.com/office/drawing/2014/main" id="{DFCE2E81-7BD9-4F49-8495-48B44F8D5830}"/>
              </a:ext>
            </a:extLst>
          </p:cNvPr>
          <p:cNvSpPr/>
          <p:nvPr/>
        </p:nvSpPr>
        <p:spPr>
          <a:xfrm>
            <a:off x="1947381" y="28396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5" name="Shape 2548">
            <a:extLst>
              <a:ext uri="{FF2B5EF4-FFF2-40B4-BE49-F238E27FC236}">
                <a16:creationId xmlns:a16="http://schemas.microsoft.com/office/drawing/2014/main" id="{88A2297D-B879-490E-8AB4-1A2EC547D69B}"/>
              </a:ext>
            </a:extLst>
          </p:cNvPr>
          <p:cNvSpPr/>
          <p:nvPr/>
        </p:nvSpPr>
        <p:spPr>
          <a:xfrm>
            <a:off x="2480642" y="2947556"/>
            <a:ext cx="279328" cy="63484"/>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6" name="Shape 2549">
            <a:extLst>
              <a:ext uri="{FF2B5EF4-FFF2-40B4-BE49-F238E27FC236}">
                <a16:creationId xmlns:a16="http://schemas.microsoft.com/office/drawing/2014/main" id="{B2E976CC-1F44-440D-A951-B1292514BB2B}"/>
              </a:ext>
            </a:extLst>
          </p:cNvPr>
          <p:cNvSpPr/>
          <p:nvPr/>
        </p:nvSpPr>
        <p:spPr>
          <a:xfrm>
            <a:off x="3013903" y="28396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 name="Shape 2550">
            <a:extLst>
              <a:ext uri="{FF2B5EF4-FFF2-40B4-BE49-F238E27FC236}">
                <a16:creationId xmlns:a16="http://schemas.microsoft.com/office/drawing/2014/main" id="{1B79B191-833A-4629-BF2E-AA966060FC3B}"/>
              </a:ext>
            </a:extLst>
          </p:cNvPr>
          <p:cNvSpPr/>
          <p:nvPr/>
        </p:nvSpPr>
        <p:spPr>
          <a:xfrm>
            <a:off x="3547164" y="28396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 name="Shape 2551">
            <a:extLst>
              <a:ext uri="{FF2B5EF4-FFF2-40B4-BE49-F238E27FC236}">
                <a16:creationId xmlns:a16="http://schemas.microsoft.com/office/drawing/2014/main" id="{60EB6875-4DD9-4F36-8BE3-47F1CAFFDADB}"/>
              </a:ext>
            </a:extLst>
          </p:cNvPr>
          <p:cNvSpPr/>
          <p:nvPr/>
        </p:nvSpPr>
        <p:spPr>
          <a:xfrm>
            <a:off x="4080425" y="28396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2552">
            <a:extLst>
              <a:ext uri="{FF2B5EF4-FFF2-40B4-BE49-F238E27FC236}">
                <a16:creationId xmlns:a16="http://schemas.microsoft.com/office/drawing/2014/main" id="{D7825678-BE42-4ED2-80FF-3DD8425C5042}"/>
              </a:ext>
            </a:extLst>
          </p:cNvPr>
          <p:cNvSpPr/>
          <p:nvPr/>
        </p:nvSpPr>
        <p:spPr>
          <a:xfrm>
            <a:off x="4613686" y="285233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0" name="Shape 2553">
            <a:extLst>
              <a:ext uri="{FF2B5EF4-FFF2-40B4-BE49-F238E27FC236}">
                <a16:creationId xmlns:a16="http://schemas.microsoft.com/office/drawing/2014/main" id="{0D1B197F-0E41-46E1-9570-1CBDB3B0E01B}"/>
              </a:ext>
            </a:extLst>
          </p:cNvPr>
          <p:cNvSpPr/>
          <p:nvPr/>
        </p:nvSpPr>
        <p:spPr>
          <a:xfrm>
            <a:off x="5146947" y="285233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2554">
            <a:extLst>
              <a:ext uri="{FF2B5EF4-FFF2-40B4-BE49-F238E27FC236}">
                <a16:creationId xmlns:a16="http://schemas.microsoft.com/office/drawing/2014/main" id="{66BD5042-7BE4-48FF-B40E-B87EF24B982E}"/>
              </a:ext>
            </a:extLst>
          </p:cNvPr>
          <p:cNvSpPr/>
          <p:nvPr/>
        </p:nvSpPr>
        <p:spPr>
          <a:xfrm>
            <a:off x="5680208" y="285233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2555">
            <a:extLst>
              <a:ext uri="{FF2B5EF4-FFF2-40B4-BE49-F238E27FC236}">
                <a16:creationId xmlns:a16="http://schemas.microsoft.com/office/drawing/2014/main" id="{D09C0918-CCB8-4D41-896A-1C467E5C4744}"/>
              </a:ext>
            </a:extLst>
          </p:cNvPr>
          <p:cNvSpPr/>
          <p:nvPr/>
        </p:nvSpPr>
        <p:spPr>
          <a:xfrm>
            <a:off x="880859"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3" name="Shape 2556">
            <a:extLst>
              <a:ext uri="{FF2B5EF4-FFF2-40B4-BE49-F238E27FC236}">
                <a16:creationId xmlns:a16="http://schemas.microsoft.com/office/drawing/2014/main" id="{B39290B9-6066-4C9D-8B0A-4EC169EEE0A7}"/>
              </a:ext>
            </a:extLst>
          </p:cNvPr>
          <p:cNvSpPr/>
          <p:nvPr/>
        </p:nvSpPr>
        <p:spPr>
          <a:xfrm>
            <a:off x="1414120"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4" name="Shape 2557">
            <a:extLst>
              <a:ext uri="{FF2B5EF4-FFF2-40B4-BE49-F238E27FC236}">
                <a16:creationId xmlns:a16="http://schemas.microsoft.com/office/drawing/2014/main" id="{81D59478-67DD-44B9-A945-C62D72CC4E44}"/>
              </a:ext>
            </a:extLst>
          </p:cNvPr>
          <p:cNvSpPr/>
          <p:nvPr/>
        </p:nvSpPr>
        <p:spPr>
          <a:xfrm>
            <a:off x="1947381"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 name="Shape 2558">
            <a:extLst>
              <a:ext uri="{FF2B5EF4-FFF2-40B4-BE49-F238E27FC236}">
                <a16:creationId xmlns:a16="http://schemas.microsoft.com/office/drawing/2014/main" id="{13F7702C-9328-4059-A823-E8C9DE16C6E6}"/>
              </a:ext>
            </a:extLst>
          </p:cNvPr>
          <p:cNvSpPr/>
          <p:nvPr/>
        </p:nvSpPr>
        <p:spPr>
          <a:xfrm>
            <a:off x="2480642"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 name="Shape 2559">
            <a:extLst>
              <a:ext uri="{FF2B5EF4-FFF2-40B4-BE49-F238E27FC236}">
                <a16:creationId xmlns:a16="http://schemas.microsoft.com/office/drawing/2014/main" id="{E5C3AC16-E2AC-43ED-A384-64E1752C2AAC}"/>
              </a:ext>
            </a:extLst>
          </p:cNvPr>
          <p:cNvSpPr/>
          <p:nvPr/>
        </p:nvSpPr>
        <p:spPr>
          <a:xfrm>
            <a:off x="3013903" y="339828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 name="Shape 2560">
            <a:extLst>
              <a:ext uri="{FF2B5EF4-FFF2-40B4-BE49-F238E27FC236}">
                <a16:creationId xmlns:a16="http://schemas.microsoft.com/office/drawing/2014/main" id="{7161B07D-E4DA-490C-AD24-DE1E2E56B991}"/>
              </a:ext>
            </a:extLst>
          </p:cNvPr>
          <p:cNvSpPr/>
          <p:nvPr/>
        </p:nvSpPr>
        <p:spPr>
          <a:xfrm>
            <a:off x="3547164"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2561">
            <a:extLst>
              <a:ext uri="{FF2B5EF4-FFF2-40B4-BE49-F238E27FC236}">
                <a16:creationId xmlns:a16="http://schemas.microsoft.com/office/drawing/2014/main" id="{C07F993A-BE60-4118-9B8A-597040176DF1}"/>
              </a:ext>
            </a:extLst>
          </p:cNvPr>
          <p:cNvSpPr/>
          <p:nvPr/>
        </p:nvSpPr>
        <p:spPr>
          <a:xfrm>
            <a:off x="4080425" y="339828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 name="Shape 2562">
            <a:extLst>
              <a:ext uri="{FF2B5EF4-FFF2-40B4-BE49-F238E27FC236}">
                <a16:creationId xmlns:a16="http://schemas.microsoft.com/office/drawing/2014/main" id="{F3879C88-10DD-4C54-A282-6A4F5F6A00F8}"/>
              </a:ext>
            </a:extLst>
          </p:cNvPr>
          <p:cNvSpPr/>
          <p:nvPr/>
        </p:nvSpPr>
        <p:spPr>
          <a:xfrm>
            <a:off x="4613686"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 name="Shape 2563">
            <a:extLst>
              <a:ext uri="{FF2B5EF4-FFF2-40B4-BE49-F238E27FC236}">
                <a16:creationId xmlns:a16="http://schemas.microsoft.com/office/drawing/2014/main" id="{0EB4F4C6-4E0F-4C5B-9A8E-0DE4B2485EAD}"/>
              </a:ext>
            </a:extLst>
          </p:cNvPr>
          <p:cNvSpPr/>
          <p:nvPr/>
        </p:nvSpPr>
        <p:spPr>
          <a:xfrm>
            <a:off x="5146947"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 name="Shape 2564">
            <a:extLst>
              <a:ext uri="{FF2B5EF4-FFF2-40B4-BE49-F238E27FC236}">
                <a16:creationId xmlns:a16="http://schemas.microsoft.com/office/drawing/2014/main" id="{0057199B-3A33-4EFA-9198-19454A65C19F}"/>
              </a:ext>
            </a:extLst>
          </p:cNvPr>
          <p:cNvSpPr/>
          <p:nvPr/>
        </p:nvSpPr>
        <p:spPr>
          <a:xfrm>
            <a:off x="5680208" y="3372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2565">
            <a:extLst>
              <a:ext uri="{FF2B5EF4-FFF2-40B4-BE49-F238E27FC236}">
                <a16:creationId xmlns:a16="http://schemas.microsoft.com/office/drawing/2014/main" id="{36E00C90-B97B-4913-A842-BD339C8C411E}"/>
              </a:ext>
            </a:extLst>
          </p:cNvPr>
          <p:cNvSpPr/>
          <p:nvPr/>
        </p:nvSpPr>
        <p:spPr>
          <a:xfrm>
            <a:off x="880859" y="3931550"/>
            <a:ext cx="279328" cy="228548"/>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 name="Shape 2566">
            <a:extLst>
              <a:ext uri="{FF2B5EF4-FFF2-40B4-BE49-F238E27FC236}">
                <a16:creationId xmlns:a16="http://schemas.microsoft.com/office/drawing/2014/main" id="{16213438-2F0F-4F65-8D38-EEF6917B7814}"/>
              </a:ext>
            </a:extLst>
          </p:cNvPr>
          <p:cNvSpPr/>
          <p:nvPr/>
        </p:nvSpPr>
        <p:spPr>
          <a:xfrm>
            <a:off x="1414120" y="3931550"/>
            <a:ext cx="279328" cy="228551"/>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2567">
            <a:extLst>
              <a:ext uri="{FF2B5EF4-FFF2-40B4-BE49-F238E27FC236}">
                <a16:creationId xmlns:a16="http://schemas.microsoft.com/office/drawing/2014/main" id="{7BA7BB7E-C5F0-49D4-AFDF-D7276FF35581}"/>
              </a:ext>
            </a:extLst>
          </p:cNvPr>
          <p:cNvSpPr/>
          <p:nvPr/>
        </p:nvSpPr>
        <p:spPr>
          <a:xfrm>
            <a:off x="1947381" y="3906156"/>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2568">
            <a:extLst>
              <a:ext uri="{FF2B5EF4-FFF2-40B4-BE49-F238E27FC236}">
                <a16:creationId xmlns:a16="http://schemas.microsoft.com/office/drawing/2014/main" id="{AEBD0EBA-8971-46FB-A47D-1A4E0690A542}"/>
              </a:ext>
            </a:extLst>
          </p:cNvPr>
          <p:cNvSpPr/>
          <p:nvPr/>
        </p:nvSpPr>
        <p:spPr>
          <a:xfrm>
            <a:off x="2480642" y="3906156"/>
            <a:ext cx="279328" cy="27933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 name="Shape 2569">
            <a:extLst>
              <a:ext uri="{FF2B5EF4-FFF2-40B4-BE49-F238E27FC236}">
                <a16:creationId xmlns:a16="http://schemas.microsoft.com/office/drawing/2014/main" id="{FADA2763-2D03-4ED2-B4B8-46CF1CC5D67A}"/>
              </a:ext>
            </a:extLst>
          </p:cNvPr>
          <p:cNvSpPr/>
          <p:nvPr/>
        </p:nvSpPr>
        <p:spPr>
          <a:xfrm>
            <a:off x="3013903" y="3906156"/>
            <a:ext cx="279328" cy="279334"/>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 name="Shape 2570">
            <a:extLst>
              <a:ext uri="{FF2B5EF4-FFF2-40B4-BE49-F238E27FC236}">
                <a16:creationId xmlns:a16="http://schemas.microsoft.com/office/drawing/2014/main" id="{E3619E63-A48E-42DF-B221-A339BF0ABE57}"/>
              </a:ext>
            </a:extLst>
          </p:cNvPr>
          <p:cNvSpPr/>
          <p:nvPr/>
        </p:nvSpPr>
        <p:spPr>
          <a:xfrm>
            <a:off x="3547164" y="3912505"/>
            <a:ext cx="279328" cy="272981"/>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 name="Shape 2571">
            <a:extLst>
              <a:ext uri="{FF2B5EF4-FFF2-40B4-BE49-F238E27FC236}">
                <a16:creationId xmlns:a16="http://schemas.microsoft.com/office/drawing/2014/main" id="{AFE6C967-97AA-4147-9296-6316FA0833F8}"/>
              </a:ext>
            </a:extLst>
          </p:cNvPr>
          <p:cNvSpPr/>
          <p:nvPr/>
        </p:nvSpPr>
        <p:spPr>
          <a:xfrm>
            <a:off x="4080425" y="390615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9" name="Shape 2572">
            <a:extLst>
              <a:ext uri="{FF2B5EF4-FFF2-40B4-BE49-F238E27FC236}">
                <a16:creationId xmlns:a16="http://schemas.microsoft.com/office/drawing/2014/main" id="{9DC7CFB8-F2E0-4B2C-A7C5-15CA0E04DD7D}"/>
              </a:ext>
            </a:extLst>
          </p:cNvPr>
          <p:cNvSpPr/>
          <p:nvPr/>
        </p:nvSpPr>
        <p:spPr>
          <a:xfrm>
            <a:off x="4613686" y="390615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 name="Shape 2573">
            <a:extLst>
              <a:ext uri="{FF2B5EF4-FFF2-40B4-BE49-F238E27FC236}">
                <a16:creationId xmlns:a16="http://schemas.microsoft.com/office/drawing/2014/main" id="{F19FCDB7-9AAD-4877-8B0A-1B16A8ECCB2A}"/>
              </a:ext>
            </a:extLst>
          </p:cNvPr>
          <p:cNvSpPr/>
          <p:nvPr/>
        </p:nvSpPr>
        <p:spPr>
          <a:xfrm>
            <a:off x="5146947" y="390615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 name="Shape 2574">
            <a:extLst>
              <a:ext uri="{FF2B5EF4-FFF2-40B4-BE49-F238E27FC236}">
                <a16:creationId xmlns:a16="http://schemas.microsoft.com/office/drawing/2014/main" id="{63FA89BC-CD2D-4955-8930-1E28D9C24076}"/>
              </a:ext>
            </a:extLst>
          </p:cNvPr>
          <p:cNvSpPr/>
          <p:nvPr/>
        </p:nvSpPr>
        <p:spPr>
          <a:xfrm>
            <a:off x="5692905" y="3906157"/>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 name="Shape 2585">
            <a:extLst>
              <a:ext uri="{FF2B5EF4-FFF2-40B4-BE49-F238E27FC236}">
                <a16:creationId xmlns:a16="http://schemas.microsoft.com/office/drawing/2014/main" id="{435F80AC-0CD3-4C3A-866C-A6D53F8B2C56}"/>
              </a:ext>
            </a:extLst>
          </p:cNvPr>
          <p:cNvSpPr/>
          <p:nvPr/>
        </p:nvSpPr>
        <p:spPr>
          <a:xfrm>
            <a:off x="6276953" y="177312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 name="Shape 2586">
            <a:extLst>
              <a:ext uri="{FF2B5EF4-FFF2-40B4-BE49-F238E27FC236}">
                <a16:creationId xmlns:a16="http://schemas.microsoft.com/office/drawing/2014/main" id="{0208E990-5D99-45A8-A794-F7580173D102}"/>
              </a:ext>
            </a:extLst>
          </p:cNvPr>
          <p:cNvSpPr/>
          <p:nvPr/>
        </p:nvSpPr>
        <p:spPr>
          <a:xfrm>
            <a:off x="6810214" y="177312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 name="Shape 2587">
            <a:extLst>
              <a:ext uri="{FF2B5EF4-FFF2-40B4-BE49-F238E27FC236}">
                <a16:creationId xmlns:a16="http://schemas.microsoft.com/office/drawing/2014/main" id="{4C513882-F972-4258-B246-D01E51FAA54F}"/>
              </a:ext>
            </a:extLst>
          </p:cNvPr>
          <p:cNvSpPr/>
          <p:nvPr/>
        </p:nvSpPr>
        <p:spPr>
          <a:xfrm>
            <a:off x="7318082" y="17731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 name="Shape 2588">
            <a:extLst>
              <a:ext uri="{FF2B5EF4-FFF2-40B4-BE49-F238E27FC236}">
                <a16:creationId xmlns:a16="http://schemas.microsoft.com/office/drawing/2014/main" id="{DB9B763A-A5B1-49F6-A62B-5A32C66361FA}"/>
              </a:ext>
            </a:extLst>
          </p:cNvPr>
          <p:cNvSpPr/>
          <p:nvPr/>
        </p:nvSpPr>
        <p:spPr>
          <a:xfrm>
            <a:off x="7851343" y="1785818"/>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 name="Shape 2589">
            <a:extLst>
              <a:ext uri="{FF2B5EF4-FFF2-40B4-BE49-F238E27FC236}">
                <a16:creationId xmlns:a16="http://schemas.microsoft.com/office/drawing/2014/main" id="{A161E4B4-F5B8-4271-90B0-9CB6128C0C6B}"/>
              </a:ext>
            </a:extLst>
          </p:cNvPr>
          <p:cNvSpPr/>
          <p:nvPr/>
        </p:nvSpPr>
        <p:spPr>
          <a:xfrm>
            <a:off x="8384604" y="1785818"/>
            <a:ext cx="279328" cy="253944"/>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 name="Shape 2590">
            <a:extLst>
              <a:ext uri="{FF2B5EF4-FFF2-40B4-BE49-F238E27FC236}">
                <a16:creationId xmlns:a16="http://schemas.microsoft.com/office/drawing/2014/main" id="{D09DF1C2-39A7-4217-A1AB-8963E1B104F7}"/>
              </a:ext>
            </a:extLst>
          </p:cNvPr>
          <p:cNvSpPr/>
          <p:nvPr/>
        </p:nvSpPr>
        <p:spPr>
          <a:xfrm>
            <a:off x="8917865" y="17731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 name="Shape 2591">
            <a:extLst>
              <a:ext uri="{FF2B5EF4-FFF2-40B4-BE49-F238E27FC236}">
                <a16:creationId xmlns:a16="http://schemas.microsoft.com/office/drawing/2014/main" id="{8B31D0C5-46A4-4928-9095-C16B4850B007}"/>
              </a:ext>
            </a:extLst>
          </p:cNvPr>
          <p:cNvSpPr/>
          <p:nvPr/>
        </p:nvSpPr>
        <p:spPr>
          <a:xfrm>
            <a:off x="9451126" y="17731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 name="Shape 2592">
            <a:extLst>
              <a:ext uri="{FF2B5EF4-FFF2-40B4-BE49-F238E27FC236}">
                <a16:creationId xmlns:a16="http://schemas.microsoft.com/office/drawing/2014/main" id="{118B3958-A83C-45FD-B9DA-97987BFE493C}"/>
              </a:ext>
            </a:extLst>
          </p:cNvPr>
          <p:cNvSpPr/>
          <p:nvPr/>
        </p:nvSpPr>
        <p:spPr>
          <a:xfrm>
            <a:off x="9984387" y="17731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 name="Shape 2593">
            <a:extLst>
              <a:ext uri="{FF2B5EF4-FFF2-40B4-BE49-F238E27FC236}">
                <a16:creationId xmlns:a16="http://schemas.microsoft.com/office/drawing/2014/main" id="{7B825194-A86A-443F-BF6A-D875415D5B12}"/>
              </a:ext>
            </a:extLst>
          </p:cNvPr>
          <p:cNvSpPr/>
          <p:nvPr/>
        </p:nvSpPr>
        <p:spPr>
          <a:xfrm>
            <a:off x="10517648" y="17731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 name="Shape 2594">
            <a:extLst>
              <a:ext uri="{FF2B5EF4-FFF2-40B4-BE49-F238E27FC236}">
                <a16:creationId xmlns:a16="http://schemas.microsoft.com/office/drawing/2014/main" id="{10DE9B17-33ED-4B22-99A4-356EA757A9EF}"/>
              </a:ext>
            </a:extLst>
          </p:cNvPr>
          <p:cNvSpPr/>
          <p:nvPr/>
        </p:nvSpPr>
        <p:spPr>
          <a:xfrm>
            <a:off x="11050909" y="1798515"/>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 name="Shape 2595">
            <a:extLst>
              <a:ext uri="{FF2B5EF4-FFF2-40B4-BE49-F238E27FC236}">
                <a16:creationId xmlns:a16="http://schemas.microsoft.com/office/drawing/2014/main" id="{0FF7A5E3-70B2-4846-85C8-53CA653E047F}"/>
              </a:ext>
            </a:extLst>
          </p:cNvPr>
          <p:cNvSpPr/>
          <p:nvPr/>
        </p:nvSpPr>
        <p:spPr>
          <a:xfrm>
            <a:off x="6251560" y="231907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 name="Shape 2596">
            <a:extLst>
              <a:ext uri="{FF2B5EF4-FFF2-40B4-BE49-F238E27FC236}">
                <a16:creationId xmlns:a16="http://schemas.microsoft.com/office/drawing/2014/main" id="{36E1C9F8-2ABF-4C0B-9098-39D203BF4D95}"/>
              </a:ext>
            </a:extLst>
          </p:cNvPr>
          <p:cNvSpPr/>
          <p:nvPr/>
        </p:nvSpPr>
        <p:spPr>
          <a:xfrm>
            <a:off x="6784821" y="2344473"/>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 name="Shape 2597">
            <a:extLst>
              <a:ext uri="{FF2B5EF4-FFF2-40B4-BE49-F238E27FC236}">
                <a16:creationId xmlns:a16="http://schemas.microsoft.com/office/drawing/2014/main" id="{ACCAD420-89F2-41BE-93EA-B8316C119490}"/>
              </a:ext>
            </a:extLst>
          </p:cNvPr>
          <p:cNvSpPr/>
          <p:nvPr/>
        </p:nvSpPr>
        <p:spPr>
          <a:xfrm>
            <a:off x="7318082" y="233177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 name="Shape 2598">
            <a:extLst>
              <a:ext uri="{FF2B5EF4-FFF2-40B4-BE49-F238E27FC236}">
                <a16:creationId xmlns:a16="http://schemas.microsoft.com/office/drawing/2014/main" id="{851503BD-27DA-4388-A1EF-7073FC020A4F}"/>
              </a:ext>
            </a:extLst>
          </p:cNvPr>
          <p:cNvSpPr/>
          <p:nvPr/>
        </p:nvSpPr>
        <p:spPr>
          <a:xfrm>
            <a:off x="7851343" y="233177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 name="Shape 2599">
            <a:extLst>
              <a:ext uri="{FF2B5EF4-FFF2-40B4-BE49-F238E27FC236}">
                <a16:creationId xmlns:a16="http://schemas.microsoft.com/office/drawing/2014/main" id="{20CEF01E-28BC-46E7-AE87-49D58985BCB0}"/>
              </a:ext>
            </a:extLst>
          </p:cNvPr>
          <p:cNvSpPr/>
          <p:nvPr/>
        </p:nvSpPr>
        <p:spPr>
          <a:xfrm>
            <a:off x="8384604" y="230638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7" name="Shape 2600">
            <a:extLst>
              <a:ext uri="{FF2B5EF4-FFF2-40B4-BE49-F238E27FC236}">
                <a16:creationId xmlns:a16="http://schemas.microsoft.com/office/drawing/2014/main" id="{774951FB-D433-4C98-9CB9-D91FC2A2339D}"/>
              </a:ext>
            </a:extLst>
          </p:cNvPr>
          <p:cNvSpPr/>
          <p:nvPr/>
        </p:nvSpPr>
        <p:spPr>
          <a:xfrm>
            <a:off x="8917865" y="230638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8" name="Shape 2601">
            <a:extLst>
              <a:ext uri="{FF2B5EF4-FFF2-40B4-BE49-F238E27FC236}">
                <a16:creationId xmlns:a16="http://schemas.microsoft.com/office/drawing/2014/main" id="{5864614C-00E2-43DA-98F7-254777F1CFB2}"/>
              </a:ext>
            </a:extLst>
          </p:cNvPr>
          <p:cNvSpPr/>
          <p:nvPr/>
        </p:nvSpPr>
        <p:spPr>
          <a:xfrm>
            <a:off x="9451126" y="230638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9" name="Shape 2602">
            <a:extLst>
              <a:ext uri="{FF2B5EF4-FFF2-40B4-BE49-F238E27FC236}">
                <a16:creationId xmlns:a16="http://schemas.microsoft.com/office/drawing/2014/main" id="{6B12BA5A-8FAD-4815-AC29-E9D616DC0142}"/>
              </a:ext>
            </a:extLst>
          </p:cNvPr>
          <p:cNvSpPr/>
          <p:nvPr/>
        </p:nvSpPr>
        <p:spPr>
          <a:xfrm>
            <a:off x="9984387" y="233177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0" name="Shape 2603">
            <a:extLst>
              <a:ext uri="{FF2B5EF4-FFF2-40B4-BE49-F238E27FC236}">
                <a16:creationId xmlns:a16="http://schemas.microsoft.com/office/drawing/2014/main" id="{1BD3C4CA-AD5E-4F30-ACE4-0E9B6D779865}"/>
              </a:ext>
            </a:extLst>
          </p:cNvPr>
          <p:cNvSpPr/>
          <p:nvPr/>
        </p:nvSpPr>
        <p:spPr>
          <a:xfrm>
            <a:off x="10517648" y="231907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1" name="Shape 2604">
            <a:extLst>
              <a:ext uri="{FF2B5EF4-FFF2-40B4-BE49-F238E27FC236}">
                <a16:creationId xmlns:a16="http://schemas.microsoft.com/office/drawing/2014/main" id="{AE3E5618-9B51-4B61-8C2D-CD09FE7BE444}"/>
              </a:ext>
            </a:extLst>
          </p:cNvPr>
          <p:cNvSpPr/>
          <p:nvPr/>
        </p:nvSpPr>
        <p:spPr>
          <a:xfrm>
            <a:off x="11050909" y="2331776"/>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2" name="Shape 2605">
            <a:extLst>
              <a:ext uri="{FF2B5EF4-FFF2-40B4-BE49-F238E27FC236}">
                <a16:creationId xmlns:a16="http://schemas.microsoft.com/office/drawing/2014/main" id="{4B5E0243-1998-4EA7-BD00-98051F87D521}"/>
              </a:ext>
            </a:extLst>
          </p:cNvPr>
          <p:cNvSpPr/>
          <p:nvPr/>
        </p:nvSpPr>
        <p:spPr>
          <a:xfrm>
            <a:off x="6251559" y="2839644"/>
            <a:ext cx="279460" cy="279453"/>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3" name="Shape 2606">
            <a:extLst>
              <a:ext uri="{FF2B5EF4-FFF2-40B4-BE49-F238E27FC236}">
                <a16:creationId xmlns:a16="http://schemas.microsoft.com/office/drawing/2014/main" id="{47E310A6-8F71-451A-ACD2-FCE6BA8DE2BC}"/>
              </a:ext>
            </a:extLst>
          </p:cNvPr>
          <p:cNvSpPr/>
          <p:nvPr/>
        </p:nvSpPr>
        <p:spPr>
          <a:xfrm>
            <a:off x="6784821" y="28396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4" name="Shape 2607">
            <a:extLst>
              <a:ext uri="{FF2B5EF4-FFF2-40B4-BE49-F238E27FC236}">
                <a16:creationId xmlns:a16="http://schemas.microsoft.com/office/drawing/2014/main" id="{F1097591-4A9A-45B9-9FA6-3C6C57C22115}"/>
              </a:ext>
            </a:extLst>
          </p:cNvPr>
          <p:cNvSpPr/>
          <p:nvPr/>
        </p:nvSpPr>
        <p:spPr>
          <a:xfrm>
            <a:off x="7318082" y="2865037"/>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5" name="Shape 2608">
            <a:extLst>
              <a:ext uri="{FF2B5EF4-FFF2-40B4-BE49-F238E27FC236}">
                <a16:creationId xmlns:a16="http://schemas.microsoft.com/office/drawing/2014/main" id="{A7EC1336-B7FD-4E75-A882-D5D04097D963}"/>
              </a:ext>
            </a:extLst>
          </p:cNvPr>
          <p:cNvSpPr/>
          <p:nvPr/>
        </p:nvSpPr>
        <p:spPr>
          <a:xfrm>
            <a:off x="7851343" y="286503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6" name="Shape 2609">
            <a:extLst>
              <a:ext uri="{FF2B5EF4-FFF2-40B4-BE49-F238E27FC236}">
                <a16:creationId xmlns:a16="http://schemas.microsoft.com/office/drawing/2014/main" id="{425B60C9-2361-4F3B-8087-DFEB0BECC37A}"/>
              </a:ext>
            </a:extLst>
          </p:cNvPr>
          <p:cNvSpPr/>
          <p:nvPr/>
        </p:nvSpPr>
        <p:spPr>
          <a:xfrm>
            <a:off x="8384604" y="286503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7" name="Shape 2610">
            <a:extLst>
              <a:ext uri="{FF2B5EF4-FFF2-40B4-BE49-F238E27FC236}">
                <a16:creationId xmlns:a16="http://schemas.microsoft.com/office/drawing/2014/main" id="{17ECF7D8-BE34-4209-AF98-10439B2C8ACC}"/>
              </a:ext>
            </a:extLst>
          </p:cNvPr>
          <p:cNvSpPr/>
          <p:nvPr/>
        </p:nvSpPr>
        <p:spPr>
          <a:xfrm>
            <a:off x="8917865" y="2865037"/>
            <a:ext cx="279328" cy="228535"/>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2611">
            <a:extLst>
              <a:ext uri="{FF2B5EF4-FFF2-40B4-BE49-F238E27FC236}">
                <a16:creationId xmlns:a16="http://schemas.microsoft.com/office/drawing/2014/main" id="{9ABBA022-0A6F-4C74-B81D-B52A77649C41}"/>
              </a:ext>
            </a:extLst>
          </p:cNvPr>
          <p:cNvSpPr/>
          <p:nvPr/>
        </p:nvSpPr>
        <p:spPr>
          <a:xfrm>
            <a:off x="9451126" y="2852340"/>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2612">
            <a:extLst>
              <a:ext uri="{FF2B5EF4-FFF2-40B4-BE49-F238E27FC236}">
                <a16:creationId xmlns:a16="http://schemas.microsoft.com/office/drawing/2014/main" id="{B767C390-F450-47CE-8368-8185876F8A97}"/>
              </a:ext>
            </a:extLst>
          </p:cNvPr>
          <p:cNvSpPr/>
          <p:nvPr/>
        </p:nvSpPr>
        <p:spPr>
          <a:xfrm>
            <a:off x="9984387" y="2865037"/>
            <a:ext cx="279328" cy="228532"/>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2613">
            <a:extLst>
              <a:ext uri="{FF2B5EF4-FFF2-40B4-BE49-F238E27FC236}">
                <a16:creationId xmlns:a16="http://schemas.microsoft.com/office/drawing/2014/main" id="{6C30902D-23AE-4AF8-A208-4FE4089DFC8E}"/>
              </a:ext>
            </a:extLst>
          </p:cNvPr>
          <p:cNvSpPr/>
          <p:nvPr/>
        </p:nvSpPr>
        <p:spPr>
          <a:xfrm>
            <a:off x="10517648" y="28396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1" name="Shape 2614">
            <a:extLst>
              <a:ext uri="{FF2B5EF4-FFF2-40B4-BE49-F238E27FC236}">
                <a16:creationId xmlns:a16="http://schemas.microsoft.com/office/drawing/2014/main" id="{0AFBDFB2-0637-4597-994D-769BAD9DA773}"/>
              </a:ext>
            </a:extLst>
          </p:cNvPr>
          <p:cNvSpPr/>
          <p:nvPr/>
        </p:nvSpPr>
        <p:spPr>
          <a:xfrm>
            <a:off x="11050909" y="283964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2615">
            <a:extLst>
              <a:ext uri="{FF2B5EF4-FFF2-40B4-BE49-F238E27FC236}">
                <a16:creationId xmlns:a16="http://schemas.microsoft.com/office/drawing/2014/main" id="{47BD5300-92CA-4646-B373-56E06CEF6121}"/>
              </a:ext>
            </a:extLst>
          </p:cNvPr>
          <p:cNvSpPr/>
          <p:nvPr/>
        </p:nvSpPr>
        <p:spPr>
          <a:xfrm>
            <a:off x="6251560" y="33729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2616">
            <a:extLst>
              <a:ext uri="{FF2B5EF4-FFF2-40B4-BE49-F238E27FC236}">
                <a16:creationId xmlns:a16="http://schemas.microsoft.com/office/drawing/2014/main" id="{78077045-3BD8-4E8F-9525-E7D5CEA3E938}"/>
              </a:ext>
            </a:extLst>
          </p:cNvPr>
          <p:cNvSpPr/>
          <p:nvPr/>
        </p:nvSpPr>
        <p:spPr>
          <a:xfrm>
            <a:off x="6784821" y="3385601"/>
            <a:ext cx="279328" cy="253997"/>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4" name="Shape 2617">
            <a:extLst>
              <a:ext uri="{FF2B5EF4-FFF2-40B4-BE49-F238E27FC236}">
                <a16:creationId xmlns:a16="http://schemas.microsoft.com/office/drawing/2014/main" id="{130652D0-B6BE-4F44-AF5A-39FFDC164067}"/>
              </a:ext>
            </a:extLst>
          </p:cNvPr>
          <p:cNvSpPr/>
          <p:nvPr/>
        </p:nvSpPr>
        <p:spPr>
          <a:xfrm>
            <a:off x="7318082" y="3398298"/>
            <a:ext cx="279328" cy="22856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5" name="Shape 2618">
            <a:extLst>
              <a:ext uri="{FF2B5EF4-FFF2-40B4-BE49-F238E27FC236}">
                <a16:creationId xmlns:a16="http://schemas.microsoft.com/office/drawing/2014/main" id="{49BE1894-5168-4927-B6F8-2B0FE53E8AB4}"/>
              </a:ext>
            </a:extLst>
          </p:cNvPr>
          <p:cNvSpPr/>
          <p:nvPr/>
        </p:nvSpPr>
        <p:spPr>
          <a:xfrm>
            <a:off x="7851343" y="3372905"/>
            <a:ext cx="279301" cy="279341"/>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6" name="Shape 2619">
            <a:extLst>
              <a:ext uri="{FF2B5EF4-FFF2-40B4-BE49-F238E27FC236}">
                <a16:creationId xmlns:a16="http://schemas.microsoft.com/office/drawing/2014/main" id="{3C7B2501-F74F-4E26-89A6-A7195F6F6DBB}"/>
              </a:ext>
            </a:extLst>
          </p:cNvPr>
          <p:cNvSpPr/>
          <p:nvPr/>
        </p:nvSpPr>
        <p:spPr>
          <a:xfrm>
            <a:off x="8384604" y="3372905"/>
            <a:ext cx="279328" cy="27932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7" name="Shape 2620">
            <a:extLst>
              <a:ext uri="{FF2B5EF4-FFF2-40B4-BE49-F238E27FC236}">
                <a16:creationId xmlns:a16="http://schemas.microsoft.com/office/drawing/2014/main" id="{CC5CA854-2D03-4BCB-95AA-AFE3DF8DB474}"/>
              </a:ext>
            </a:extLst>
          </p:cNvPr>
          <p:cNvSpPr/>
          <p:nvPr/>
        </p:nvSpPr>
        <p:spPr>
          <a:xfrm>
            <a:off x="8917865" y="3385601"/>
            <a:ext cx="279328" cy="254031"/>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Shape 2621">
            <a:extLst>
              <a:ext uri="{FF2B5EF4-FFF2-40B4-BE49-F238E27FC236}">
                <a16:creationId xmlns:a16="http://schemas.microsoft.com/office/drawing/2014/main" id="{8EF0699B-EA60-48DD-B62A-A8A09AD89546}"/>
              </a:ext>
            </a:extLst>
          </p:cNvPr>
          <p:cNvSpPr/>
          <p:nvPr/>
        </p:nvSpPr>
        <p:spPr>
          <a:xfrm>
            <a:off x="9451126" y="3423692"/>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9" name="Shape 2622">
            <a:extLst>
              <a:ext uri="{FF2B5EF4-FFF2-40B4-BE49-F238E27FC236}">
                <a16:creationId xmlns:a16="http://schemas.microsoft.com/office/drawing/2014/main" id="{78069231-43C0-43E0-ACCD-6EDCC0125374}"/>
              </a:ext>
            </a:extLst>
          </p:cNvPr>
          <p:cNvSpPr/>
          <p:nvPr/>
        </p:nvSpPr>
        <p:spPr>
          <a:xfrm>
            <a:off x="9984387" y="33729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0" name="Shape 2623">
            <a:extLst>
              <a:ext uri="{FF2B5EF4-FFF2-40B4-BE49-F238E27FC236}">
                <a16:creationId xmlns:a16="http://schemas.microsoft.com/office/drawing/2014/main" id="{869C806A-A89D-4BBE-80D1-E36BCB248717}"/>
              </a:ext>
            </a:extLst>
          </p:cNvPr>
          <p:cNvSpPr/>
          <p:nvPr/>
        </p:nvSpPr>
        <p:spPr>
          <a:xfrm>
            <a:off x="10517648" y="33729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1" name="Shape 2624">
            <a:extLst>
              <a:ext uri="{FF2B5EF4-FFF2-40B4-BE49-F238E27FC236}">
                <a16:creationId xmlns:a16="http://schemas.microsoft.com/office/drawing/2014/main" id="{2D44B398-D410-4226-97A0-B1D4AB1DF90A}"/>
              </a:ext>
            </a:extLst>
          </p:cNvPr>
          <p:cNvSpPr/>
          <p:nvPr/>
        </p:nvSpPr>
        <p:spPr>
          <a:xfrm>
            <a:off x="11050909" y="337290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2" name="Shape 2625">
            <a:extLst>
              <a:ext uri="{FF2B5EF4-FFF2-40B4-BE49-F238E27FC236}">
                <a16:creationId xmlns:a16="http://schemas.microsoft.com/office/drawing/2014/main" id="{2B3DD276-B870-4726-A8A3-D2B58C4E6A18}"/>
              </a:ext>
            </a:extLst>
          </p:cNvPr>
          <p:cNvSpPr/>
          <p:nvPr/>
        </p:nvSpPr>
        <p:spPr>
          <a:xfrm>
            <a:off x="6251560" y="393155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3" name="Shape 2626">
            <a:extLst>
              <a:ext uri="{FF2B5EF4-FFF2-40B4-BE49-F238E27FC236}">
                <a16:creationId xmlns:a16="http://schemas.microsoft.com/office/drawing/2014/main" id="{83A28AD2-2A06-4285-A504-63AD8BF562B0}"/>
              </a:ext>
            </a:extLst>
          </p:cNvPr>
          <p:cNvSpPr/>
          <p:nvPr/>
        </p:nvSpPr>
        <p:spPr>
          <a:xfrm>
            <a:off x="6810214" y="390616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2627">
            <a:extLst>
              <a:ext uri="{FF2B5EF4-FFF2-40B4-BE49-F238E27FC236}">
                <a16:creationId xmlns:a16="http://schemas.microsoft.com/office/drawing/2014/main" id="{EF96C4A0-714A-4B01-94FB-BE34984CDBB8}"/>
              </a:ext>
            </a:extLst>
          </p:cNvPr>
          <p:cNvSpPr/>
          <p:nvPr/>
        </p:nvSpPr>
        <p:spPr>
          <a:xfrm>
            <a:off x="7362520" y="3906166"/>
            <a:ext cx="190451" cy="279328"/>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2628">
            <a:extLst>
              <a:ext uri="{FF2B5EF4-FFF2-40B4-BE49-F238E27FC236}">
                <a16:creationId xmlns:a16="http://schemas.microsoft.com/office/drawing/2014/main" id="{59B933DC-6CAA-4709-94BE-678876C6E529}"/>
              </a:ext>
            </a:extLst>
          </p:cNvPr>
          <p:cNvSpPr/>
          <p:nvPr/>
        </p:nvSpPr>
        <p:spPr>
          <a:xfrm>
            <a:off x="7851343" y="39061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2629">
            <a:extLst>
              <a:ext uri="{FF2B5EF4-FFF2-40B4-BE49-F238E27FC236}">
                <a16:creationId xmlns:a16="http://schemas.microsoft.com/office/drawing/2014/main" id="{C31448CD-252F-4011-A130-08A643C622F0}"/>
              </a:ext>
            </a:extLst>
          </p:cNvPr>
          <p:cNvSpPr/>
          <p:nvPr/>
        </p:nvSpPr>
        <p:spPr>
          <a:xfrm>
            <a:off x="8384604" y="3906166"/>
            <a:ext cx="279405"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7" name="Shape 2630">
            <a:extLst>
              <a:ext uri="{FF2B5EF4-FFF2-40B4-BE49-F238E27FC236}">
                <a16:creationId xmlns:a16="http://schemas.microsoft.com/office/drawing/2014/main" id="{0DC92BEF-C602-4288-BC0E-B27B0DF5196C}"/>
              </a:ext>
            </a:extLst>
          </p:cNvPr>
          <p:cNvSpPr/>
          <p:nvPr/>
        </p:nvSpPr>
        <p:spPr>
          <a:xfrm>
            <a:off x="8981348" y="3906166"/>
            <a:ext cx="152368" cy="279328"/>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2631">
            <a:extLst>
              <a:ext uri="{FF2B5EF4-FFF2-40B4-BE49-F238E27FC236}">
                <a16:creationId xmlns:a16="http://schemas.microsoft.com/office/drawing/2014/main" id="{A4006FE9-517B-4C7C-A4A6-F9A5711B4313}"/>
              </a:ext>
            </a:extLst>
          </p:cNvPr>
          <p:cNvSpPr/>
          <p:nvPr/>
        </p:nvSpPr>
        <p:spPr>
          <a:xfrm>
            <a:off x="9451126" y="393155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2632">
            <a:extLst>
              <a:ext uri="{FF2B5EF4-FFF2-40B4-BE49-F238E27FC236}">
                <a16:creationId xmlns:a16="http://schemas.microsoft.com/office/drawing/2014/main" id="{5CE8DECF-954E-4D57-A1C0-CE5224ACF503}"/>
              </a:ext>
            </a:extLst>
          </p:cNvPr>
          <p:cNvSpPr/>
          <p:nvPr/>
        </p:nvSpPr>
        <p:spPr>
          <a:xfrm>
            <a:off x="10009781" y="390616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2633">
            <a:extLst>
              <a:ext uri="{FF2B5EF4-FFF2-40B4-BE49-F238E27FC236}">
                <a16:creationId xmlns:a16="http://schemas.microsoft.com/office/drawing/2014/main" id="{C1FC9505-EDFC-44CA-A7CF-98141A8C68EA}"/>
              </a:ext>
            </a:extLst>
          </p:cNvPr>
          <p:cNvSpPr/>
          <p:nvPr/>
        </p:nvSpPr>
        <p:spPr>
          <a:xfrm>
            <a:off x="10517648" y="39061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2634">
            <a:extLst>
              <a:ext uri="{FF2B5EF4-FFF2-40B4-BE49-F238E27FC236}">
                <a16:creationId xmlns:a16="http://schemas.microsoft.com/office/drawing/2014/main" id="{F995EBE6-28BD-492C-B6EB-0D7B3104F74E}"/>
              </a:ext>
            </a:extLst>
          </p:cNvPr>
          <p:cNvSpPr/>
          <p:nvPr/>
        </p:nvSpPr>
        <p:spPr>
          <a:xfrm>
            <a:off x="11050909" y="39061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2635">
            <a:extLst>
              <a:ext uri="{FF2B5EF4-FFF2-40B4-BE49-F238E27FC236}">
                <a16:creationId xmlns:a16="http://schemas.microsoft.com/office/drawing/2014/main" id="{7417D7C8-459C-48FF-A390-1657D110D4A2}"/>
              </a:ext>
            </a:extLst>
          </p:cNvPr>
          <p:cNvSpPr/>
          <p:nvPr/>
        </p:nvSpPr>
        <p:spPr>
          <a:xfrm>
            <a:off x="5692905" y="891573"/>
            <a:ext cx="674213" cy="269294"/>
          </a:xfrm>
          <a:prstGeom prst="rect">
            <a:avLst/>
          </a:prstGeom>
          <a:noFill/>
          <a:ln w="12700">
            <a:miter lim="400000"/>
          </a:ln>
          <a:extLst>
            <a:ext uri="{C572A759-6A51-4108-AA02-DFA0A04FC94B}">
              <ma14:wrappingTextBoxFlag xmlns:a16="http://schemas.microsoft.com/office/drawing/2014/main" xmlns:p14="http://schemas.microsoft.com/office/powerpoint/2010/main" xmlns:ma14="http://schemas.microsoft.com/office/mac/drawingml/2011/main" xmlns="" val="1"/>
            </a:ext>
          </a:extLst>
        </p:spPr>
        <p:txBody>
          <a:bodyPr wrap="none" lIns="19045" tIns="19045" rIns="19045" bIns="19045" anchor="ctr">
            <a:spAutoFit/>
          </a:bodyPr>
          <a:lstStyle>
            <a:lvl1pPr algn="l">
              <a:defRPr sz="3000" b="1" cap="none" spc="-90">
                <a:solidFill>
                  <a:srgbClr val="1C1D21"/>
                </a:solidFill>
                <a:latin typeface="+mj-lt"/>
                <a:ea typeface="+mj-ea"/>
                <a:cs typeface="+mj-cs"/>
                <a:sym typeface="Karla"/>
              </a:defRPr>
            </a:lvl1pPr>
          </a:lstStyle>
          <a:p>
            <a:r>
              <a:rPr sz="1500" dirty="0">
                <a:solidFill>
                  <a:schemeClr val="bg1"/>
                </a:solidFill>
                <a:latin typeface="Arial" charset="0"/>
                <a:ea typeface="思源黑体 CN Regular" panose="020B0500000000000000" pitchFamily="34" charset="-122"/>
              </a:rPr>
              <a:t>General</a:t>
            </a:r>
          </a:p>
        </p:txBody>
      </p:sp>
      <p:sp>
        <p:nvSpPr>
          <p:cNvPr id="103" name="Shape 2831">
            <a:extLst>
              <a:ext uri="{FF2B5EF4-FFF2-40B4-BE49-F238E27FC236}">
                <a16:creationId xmlns:a16="http://schemas.microsoft.com/office/drawing/2014/main" id="{C2E7EED8-F952-48EE-8520-5B4F6CFCDBA3}"/>
              </a:ext>
            </a:extLst>
          </p:cNvPr>
          <p:cNvSpPr/>
          <p:nvPr/>
        </p:nvSpPr>
        <p:spPr>
          <a:xfrm>
            <a:off x="918949" y="4423120"/>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2832">
            <a:extLst>
              <a:ext uri="{FF2B5EF4-FFF2-40B4-BE49-F238E27FC236}">
                <a16:creationId xmlns:a16="http://schemas.microsoft.com/office/drawing/2014/main" id="{2A5E6846-E4B8-4A3A-8FE9-9D85D74137D1}"/>
              </a:ext>
            </a:extLst>
          </p:cNvPr>
          <p:cNvSpPr/>
          <p:nvPr/>
        </p:nvSpPr>
        <p:spPr>
          <a:xfrm>
            <a:off x="1452210" y="4423120"/>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2833">
            <a:extLst>
              <a:ext uri="{FF2B5EF4-FFF2-40B4-BE49-F238E27FC236}">
                <a16:creationId xmlns:a16="http://schemas.microsoft.com/office/drawing/2014/main" id="{04CBACBC-C953-43E3-95B9-7CDACC8C4B1E}"/>
              </a:ext>
            </a:extLst>
          </p:cNvPr>
          <p:cNvSpPr/>
          <p:nvPr/>
        </p:nvSpPr>
        <p:spPr>
          <a:xfrm>
            <a:off x="1947381"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6" name="Shape 2834">
            <a:extLst>
              <a:ext uri="{FF2B5EF4-FFF2-40B4-BE49-F238E27FC236}">
                <a16:creationId xmlns:a16="http://schemas.microsoft.com/office/drawing/2014/main" id="{E6E0AC24-CD62-43B7-BAD1-3C6A978D52EA}"/>
              </a:ext>
            </a:extLst>
          </p:cNvPr>
          <p:cNvSpPr/>
          <p:nvPr/>
        </p:nvSpPr>
        <p:spPr>
          <a:xfrm>
            <a:off x="2480642"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7" name="Shape 2835">
            <a:extLst>
              <a:ext uri="{FF2B5EF4-FFF2-40B4-BE49-F238E27FC236}">
                <a16:creationId xmlns:a16="http://schemas.microsoft.com/office/drawing/2014/main" id="{79845098-D487-4579-B4AA-74050D44A015}"/>
              </a:ext>
            </a:extLst>
          </p:cNvPr>
          <p:cNvSpPr/>
          <p:nvPr/>
        </p:nvSpPr>
        <p:spPr>
          <a:xfrm>
            <a:off x="3013903"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8" name="Shape 2836">
            <a:extLst>
              <a:ext uri="{FF2B5EF4-FFF2-40B4-BE49-F238E27FC236}">
                <a16:creationId xmlns:a16="http://schemas.microsoft.com/office/drawing/2014/main" id="{0315759E-4BE8-47C0-80DD-492FD91F0231}"/>
              </a:ext>
            </a:extLst>
          </p:cNvPr>
          <p:cNvSpPr/>
          <p:nvPr/>
        </p:nvSpPr>
        <p:spPr>
          <a:xfrm>
            <a:off x="3547164" y="4461210"/>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2837">
            <a:extLst>
              <a:ext uri="{FF2B5EF4-FFF2-40B4-BE49-F238E27FC236}">
                <a16:creationId xmlns:a16="http://schemas.microsoft.com/office/drawing/2014/main" id="{30454603-00EE-4EC5-8EC8-EBCE687E29BE}"/>
              </a:ext>
            </a:extLst>
          </p:cNvPr>
          <p:cNvSpPr/>
          <p:nvPr/>
        </p:nvSpPr>
        <p:spPr>
          <a:xfrm>
            <a:off x="4080425" y="4454862"/>
            <a:ext cx="279328" cy="215845"/>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2838">
            <a:extLst>
              <a:ext uri="{FF2B5EF4-FFF2-40B4-BE49-F238E27FC236}">
                <a16:creationId xmlns:a16="http://schemas.microsoft.com/office/drawing/2014/main" id="{B31842E4-4F87-4591-86AB-DA8BED3BD45B}"/>
              </a:ext>
            </a:extLst>
          </p:cNvPr>
          <p:cNvSpPr/>
          <p:nvPr/>
        </p:nvSpPr>
        <p:spPr>
          <a:xfrm>
            <a:off x="4613686" y="4448513"/>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2839">
            <a:extLst>
              <a:ext uri="{FF2B5EF4-FFF2-40B4-BE49-F238E27FC236}">
                <a16:creationId xmlns:a16="http://schemas.microsoft.com/office/drawing/2014/main" id="{066F8E41-9EEC-451A-B204-9DB76E4B03A8}"/>
              </a:ext>
            </a:extLst>
          </p:cNvPr>
          <p:cNvSpPr/>
          <p:nvPr/>
        </p:nvSpPr>
        <p:spPr>
          <a:xfrm>
            <a:off x="5146947" y="443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2" name="Shape 2840">
            <a:extLst>
              <a:ext uri="{FF2B5EF4-FFF2-40B4-BE49-F238E27FC236}">
                <a16:creationId xmlns:a16="http://schemas.microsoft.com/office/drawing/2014/main" id="{D5BBA965-F418-4575-9A45-B21301221697}"/>
              </a:ext>
            </a:extLst>
          </p:cNvPr>
          <p:cNvSpPr/>
          <p:nvPr/>
        </p:nvSpPr>
        <p:spPr>
          <a:xfrm>
            <a:off x="5680208" y="4435817"/>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2841">
            <a:extLst>
              <a:ext uri="{FF2B5EF4-FFF2-40B4-BE49-F238E27FC236}">
                <a16:creationId xmlns:a16="http://schemas.microsoft.com/office/drawing/2014/main" id="{DD97567F-4B26-436B-9686-ABC3CC000ADD}"/>
              </a:ext>
            </a:extLst>
          </p:cNvPr>
          <p:cNvSpPr/>
          <p:nvPr/>
        </p:nvSpPr>
        <p:spPr>
          <a:xfrm>
            <a:off x="880859" y="4981774"/>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4" name="Shape 2842">
            <a:extLst>
              <a:ext uri="{FF2B5EF4-FFF2-40B4-BE49-F238E27FC236}">
                <a16:creationId xmlns:a16="http://schemas.microsoft.com/office/drawing/2014/main" id="{E289AC3E-A87E-43CD-801E-F8D4CFCB35CE}"/>
              </a:ext>
            </a:extLst>
          </p:cNvPr>
          <p:cNvSpPr/>
          <p:nvPr/>
        </p:nvSpPr>
        <p:spPr>
          <a:xfrm>
            <a:off x="1414120"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2843">
            <a:extLst>
              <a:ext uri="{FF2B5EF4-FFF2-40B4-BE49-F238E27FC236}">
                <a16:creationId xmlns:a16="http://schemas.microsoft.com/office/drawing/2014/main" id="{0BF4903F-563C-468C-A19E-23BF64FE8FAC}"/>
              </a:ext>
            </a:extLst>
          </p:cNvPr>
          <p:cNvSpPr/>
          <p:nvPr/>
        </p:nvSpPr>
        <p:spPr>
          <a:xfrm>
            <a:off x="1947381"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2844">
            <a:extLst>
              <a:ext uri="{FF2B5EF4-FFF2-40B4-BE49-F238E27FC236}">
                <a16:creationId xmlns:a16="http://schemas.microsoft.com/office/drawing/2014/main" id="{190990D2-12AA-4363-BFE2-FA8C5EE39FDA}"/>
              </a:ext>
            </a:extLst>
          </p:cNvPr>
          <p:cNvSpPr/>
          <p:nvPr/>
        </p:nvSpPr>
        <p:spPr>
          <a:xfrm>
            <a:off x="2480642"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2845">
            <a:extLst>
              <a:ext uri="{FF2B5EF4-FFF2-40B4-BE49-F238E27FC236}">
                <a16:creationId xmlns:a16="http://schemas.microsoft.com/office/drawing/2014/main" id="{46047471-CF2E-4026-B398-3CFB39C59904}"/>
              </a:ext>
            </a:extLst>
          </p:cNvPr>
          <p:cNvSpPr/>
          <p:nvPr/>
        </p:nvSpPr>
        <p:spPr>
          <a:xfrm>
            <a:off x="3039296" y="4956381"/>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2846">
            <a:extLst>
              <a:ext uri="{FF2B5EF4-FFF2-40B4-BE49-F238E27FC236}">
                <a16:creationId xmlns:a16="http://schemas.microsoft.com/office/drawing/2014/main" id="{FE18EDB2-B3D7-4B26-A163-59B20FBD5EC2}"/>
              </a:ext>
            </a:extLst>
          </p:cNvPr>
          <p:cNvSpPr/>
          <p:nvPr/>
        </p:nvSpPr>
        <p:spPr>
          <a:xfrm>
            <a:off x="3572557" y="4956381"/>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2847">
            <a:extLst>
              <a:ext uri="{FF2B5EF4-FFF2-40B4-BE49-F238E27FC236}">
                <a16:creationId xmlns:a16="http://schemas.microsoft.com/office/drawing/2014/main" id="{4AA06833-23CB-4D08-BB53-19814712153A}"/>
              </a:ext>
            </a:extLst>
          </p:cNvPr>
          <p:cNvSpPr/>
          <p:nvPr/>
        </p:nvSpPr>
        <p:spPr>
          <a:xfrm>
            <a:off x="4080425" y="4956381"/>
            <a:ext cx="279328" cy="279325"/>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2848">
            <a:extLst>
              <a:ext uri="{FF2B5EF4-FFF2-40B4-BE49-F238E27FC236}">
                <a16:creationId xmlns:a16="http://schemas.microsoft.com/office/drawing/2014/main" id="{174140D0-C3E2-422C-A01B-2A7860DAB77D}"/>
              </a:ext>
            </a:extLst>
          </p:cNvPr>
          <p:cNvSpPr/>
          <p:nvPr/>
        </p:nvSpPr>
        <p:spPr>
          <a:xfrm>
            <a:off x="4613686" y="4956381"/>
            <a:ext cx="279328" cy="279325"/>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2849">
            <a:extLst>
              <a:ext uri="{FF2B5EF4-FFF2-40B4-BE49-F238E27FC236}">
                <a16:creationId xmlns:a16="http://schemas.microsoft.com/office/drawing/2014/main" id="{053311CB-82D0-4945-896D-D6774F27759B}"/>
              </a:ext>
            </a:extLst>
          </p:cNvPr>
          <p:cNvSpPr/>
          <p:nvPr/>
        </p:nvSpPr>
        <p:spPr>
          <a:xfrm>
            <a:off x="5146947" y="4975426"/>
            <a:ext cx="279328" cy="241467"/>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2" name="Shape 2850">
            <a:extLst>
              <a:ext uri="{FF2B5EF4-FFF2-40B4-BE49-F238E27FC236}">
                <a16:creationId xmlns:a16="http://schemas.microsoft.com/office/drawing/2014/main" id="{D21750F4-AA0F-456F-84F3-24BEE4249CA3}"/>
              </a:ext>
            </a:extLst>
          </p:cNvPr>
          <p:cNvSpPr/>
          <p:nvPr/>
        </p:nvSpPr>
        <p:spPr>
          <a:xfrm>
            <a:off x="5680208"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3" name="Shape 2851">
            <a:extLst>
              <a:ext uri="{FF2B5EF4-FFF2-40B4-BE49-F238E27FC236}">
                <a16:creationId xmlns:a16="http://schemas.microsoft.com/office/drawing/2014/main" id="{1DF4BA98-99DB-42CE-B9F4-56684B9DC44B}"/>
              </a:ext>
            </a:extLst>
          </p:cNvPr>
          <p:cNvSpPr/>
          <p:nvPr/>
        </p:nvSpPr>
        <p:spPr>
          <a:xfrm>
            <a:off x="880859"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4" name="Shape 2852">
            <a:extLst>
              <a:ext uri="{FF2B5EF4-FFF2-40B4-BE49-F238E27FC236}">
                <a16:creationId xmlns:a16="http://schemas.microsoft.com/office/drawing/2014/main" id="{18404078-23A5-4608-A466-5DEA7D380898}"/>
              </a:ext>
            </a:extLst>
          </p:cNvPr>
          <p:cNvSpPr/>
          <p:nvPr/>
        </p:nvSpPr>
        <p:spPr>
          <a:xfrm>
            <a:off x="1426816" y="5489642"/>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5" name="Shape 2853">
            <a:extLst>
              <a:ext uri="{FF2B5EF4-FFF2-40B4-BE49-F238E27FC236}">
                <a16:creationId xmlns:a16="http://schemas.microsoft.com/office/drawing/2014/main" id="{0EBC6B8B-1471-4CB0-8F86-15553455548B}"/>
              </a:ext>
            </a:extLst>
          </p:cNvPr>
          <p:cNvSpPr/>
          <p:nvPr/>
        </p:nvSpPr>
        <p:spPr>
          <a:xfrm>
            <a:off x="1972774"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 name="Shape 2854">
            <a:extLst>
              <a:ext uri="{FF2B5EF4-FFF2-40B4-BE49-F238E27FC236}">
                <a16:creationId xmlns:a16="http://schemas.microsoft.com/office/drawing/2014/main" id="{21A98A85-B67F-42A2-8E56-C81E024F2D05}"/>
              </a:ext>
            </a:extLst>
          </p:cNvPr>
          <p:cNvSpPr/>
          <p:nvPr/>
        </p:nvSpPr>
        <p:spPr>
          <a:xfrm>
            <a:off x="2480641" y="5489642"/>
            <a:ext cx="279263" cy="279266"/>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7" name="Shape 2855">
            <a:extLst>
              <a:ext uri="{FF2B5EF4-FFF2-40B4-BE49-F238E27FC236}">
                <a16:creationId xmlns:a16="http://schemas.microsoft.com/office/drawing/2014/main" id="{1A1A4602-4972-4F76-8F78-A16F90B0CEA2}"/>
              </a:ext>
            </a:extLst>
          </p:cNvPr>
          <p:cNvSpPr/>
          <p:nvPr/>
        </p:nvSpPr>
        <p:spPr>
          <a:xfrm>
            <a:off x="3026599" y="5489642"/>
            <a:ext cx="253869" cy="279266"/>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8" name="Shape 2856">
            <a:extLst>
              <a:ext uri="{FF2B5EF4-FFF2-40B4-BE49-F238E27FC236}">
                <a16:creationId xmlns:a16="http://schemas.microsoft.com/office/drawing/2014/main" id="{B00B86BA-D49C-4C87-B2AE-63669E96E9DF}"/>
              </a:ext>
            </a:extLst>
          </p:cNvPr>
          <p:cNvSpPr/>
          <p:nvPr/>
        </p:nvSpPr>
        <p:spPr>
          <a:xfrm>
            <a:off x="3547164" y="5489642"/>
            <a:ext cx="279464" cy="279353"/>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9" name="Shape 2857">
            <a:extLst>
              <a:ext uri="{FF2B5EF4-FFF2-40B4-BE49-F238E27FC236}">
                <a16:creationId xmlns:a16="http://schemas.microsoft.com/office/drawing/2014/main" id="{ACDEE618-BE84-4862-822B-8CC326566083}"/>
              </a:ext>
            </a:extLst>
          </p:cNvPr>
          <p:cNvSpPr/>
          <p:nvPr/>
        </p:nvSpPr>
        <p:spPr>
          <a:xfrm>
            <a:off x="4080425"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0" name="Shape 2858">
            <a:extLst>
              <a:ext uri="{FF2B5EF4-FFF2-40B4-BE49-F238E27FC236}">
                <a16:creationId xmlns:a16="http://schemas.microsoft.com/office/drawing/2014/main" id="{8DD6FBEB-51A8-4D13-90DA-76871C27231E}"/>
              </a:ext>
            </a:extLst>
          </p:cNvPr>
          <p:cNvSpPr/>
          <p:nvPr/>
        </p:nvSpPr>
        <p:spPr>
          <a:xfrm>
            <a:off x="4639079"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2859">
            <a:extLst>
              <a:ext uri="{FF2B5EF4-FFF2-40B4-BE49-F238E27FC236}">
                <a16:creationId xmlns:a16="http://schemas.microsoft.com/office/drawing/2014/main" id="{68117830-E4CA-44D6-924B-48AFFB154F68}"/>
              </a:ext>
            </a:extLst>
          </p:cNvPr>
          <p:cNvSpPr/>
          <p:nvPr/>
        </p:nvSpPr>
        <p:spPr>
          <a:xfrm>
            <a:off x="5146947"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2860">
            <a:extLst>
              <a:ext uri="{FF2B5EF4-FFF2-40B4-BE49-F238E27FC236}">
                <a16:creationId xmlns:a16="http://schemas.microsoft.com/office/drawing/2014/main" id="{73701A60-08AF-4288-A807-EF2BA481420F}"/>
              </a:ext>
            </a:extLst>
          </p:cNvPr>
          <p:cNvSpPr/>
          <p:nvPr/>
        </p:nvSpPr>
        <p:spPr>
          <a:xfrm>
            <a:off x="5680208"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 name="Shape 2861">
            <a:extLst>
              <a:ext uri="{FF2B5EF4-FFF2-40B4-BE49-F238E27FC236}">
                <a16:creationId xmlns:a16="http://schemas.microsoft.com/office/drawing/2014/main" id="{FA5864E2-BB26-4CEB-ACDE-EFD1E2238338}"/>
              </a:ext>
            </a:extLst>
          </p:cNvPr>
          <p:cNvSpPr/>
          <p:nvPr/>
        </p:nvSpPr>
        <p:spPr>
          <a:xfrm>
            <a:off x="6251560"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 name="Shape 2862">
            <a:extLst>
              <a:ext uri="{FF2B5EF4-FFF2-40B4-BE49-F238E27FC236}">
                <a16:creationId xmlns:a16="http://schemas.microsoft.com/office/drawing/2014/main" id="{37639267-58E2-4A28-9B99-C712FFA66260}"/>
              </a:ext>
            </a:extLst>
          </p:cNvPr>
          <p:cNvSpPr/>
          <p:nvPr/>
        </p:nvSpPr>
        <p:spPr>
          <a:xfrm>
            <a:off x="6784821"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2863">
            <a:extLst>
              <a:ext uri="{FF2B5EF4-FFF2-40B4-BE49-F238E27FC236}">
                <a16:creationId xmlns:a16="http://schemas.microsoft.com/office/drawing/2014/main" id="{4C0AA001-C938-4A19-BBC3-D7D6DCF9B12A}"/>
              </a:ext>
            </a:extLst>
          </p:cNvPr>
          <p:cNvSpPr/>
          <p:nvPr/>
        </p:nvSpPr>
        <p:spPr>
          <a:xfrm>
            <a:off x="7318082"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2864">
            <a:extLst>
              <a:ext uri="{FF2B5EF4-FFF2-40B4-BE49-F238E27FC236}">
                <a16:creationId xmlns:a16="http://schemas.microsoft.com/office/drawing/2014/main" id="{739E0017-865A-45CE-BC6A-986E50AC9142}"/>
              </a:ext>
            </a:extLst>
          </p:cNvPr>
          <p:cNvSpPr/>
          <p:nvPr/>
        </p:nvSpPr>
        <p:spPr>
          <a:xfrm>
            <a:off x="7851343"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7" name="Shape 2865">
            <a:extLst>
              <a:ext uri="{FF2B5EF4-FFF2-40B4-BE49-F238E27FC236}">
                <a16:creationId xmlns:a16="http://schemas.microsoft.com/office/drawing/2014/main" id="{47716002-8CEF-4D71-8D7F-50E39B918A6F}"/>
              </a:ext>
            </a:extLst>
          </p:cNvPr>
          <p:cNvSpPr/>
          <p:nvPr/>
        </p:nvSpPr>
        <p:spPr>
          <a:xfrm>
            <a:off x="8384604"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8" name="Shape 2866">
            <a:extLst>
              <a:ext uri="{FF2B5EF4-FFF2-40B4-BE49-F238E27FC236}">
                <a16:creationId xmlns:a16="http://schemas.microsoft.com/office/drawing/2014/main" id="{7F4F0C47-E3C3-432C-A5FE-FA743E1E61D4}"/>
              </a:ext>
            </a:extLst>
          </p:cNvPr>
          <p:cNvSpPr/>
          <p:nvPr/>
        </p:nvSpPr>
        <p:spPr>
          <a:xfrm>
            <a:off x="8917865"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9" name="Shape 2867">
            <a:extLst>
              <a:ext uri="{FF2B5EF4-FFF2-40B4-BE49-F238E27FC236}">
                <a16:creationId xmlns:a16="http://schemas.microsoft.com/office/drawing/2014/main" id="{734E3383-2A7B-4E17-911A-D56367D676EE}"/>
              </a:ext>
            </a:extLst>
          </p:cNvPr>
          <p:cNvSpPr/>
          <p:nvPr/>
        </p:nvSpPr>
        <p:spPr>
          <a:xfrm>
            <a:off x="9451126"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0" name="Shape 2868">
            <a:extLst>
              <a:ext uri="{FF2B5EF4-FFF2-40B4-BE49-F238E27FC236}">
                <a16:creationId xmlns:a16="http://schemas.microsoft.com/office/drawing/2014/main" id="{468F757A-AE0F-47F3-B1F9-572D6DB79013}"/>
              </a:ext>
            </a:extLst>
          </p:cNvPr>
          <p:cNvSpPr/>
          <p:nvPr/>
        </p:nvSpPr>
        <p:spPr>
          <a:xfrm>
            <a:off x="9984387"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1" name="Shape 2869">
            <a:extLst>
              <a:ext uri="{FF2B5EF4-FFF2-40B4-BE49-F238E27FC236}">
                <a16:creationId xmlns:a16="http://schemas.microsoft.com/office/drawing/2014/main" id="{C22D4685-EAE1-4E04-B43C-1B31CEC3AA15}"/>
              </a:ext>
            </a:extLst>
          </p:cNvPr>
          <p:cNvSpPr/>
          <p:nvPr/>
        </p:nvSpPr>
        <p:spPr>
          <a:xfrm>
            <a:off x="10517648"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2" name="Shape 2870">
            <a:extLst>
              <a:ext uri="{FF2B5EF4-FFF2-40B4-BE49-F238E27FC236}">
                <a16:creationId xmlns:a16="http://schemas.microsoft.com/office/drawing/2014/main" id="{7B58FBD4-0D9A-4BE8-8C3B-24C9527AC1EB}"/>
              </a:ext>
            </a:extLst>
          </p:cNvPr>
          <p:cNvSpPr/>
          <p:nvPr/>
        </p:nvSpPr>
        <p:spPr>
          <a:xfrm>
            <a:off x="11050909" y="442312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3" name="Shape 2871">
            <a:extLst>
              <a:ext uri="{FF2B5EF4-FFF2-40B4-BE49-F238E27FC236}">
                <a16:creationId xmlns:a16="http://schemas.microsoft.com/office/drawing/2014/main" id="{2D35EC51-2A8F-476C-9EA5-1E81DE404B36}"/>
              </a:ext>
            </a:extLst>
          </p:cNvPr>
          <p:cNvSpPr/>
          <p:nvPr/>
        </p:nvSpPr>
        <p:spPr>
          <a:xfrm>
            <a:off x="6251560"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4" name="Shape 2872">
            <a:extLst>
              <a:ext uri="{FF2B5EF4-FFF2-40B4-BE49-F238E27FC236}">
                <a16:creationId xmlns:a16="http://schemas.microsoft.com/office/drawing/2014/main" id="{0CCB3D45-F948-45DE-BEAC-5D0F01EB72C3}"/>
              </a:ext>
            </a:extLst>
          </p:cNvPr>
          <p:cNvSpPr/>
          <p:nvPr/>
        </p:nvSpPr>
        <p:spPr>
          <a:xfrm>
            <a:off x="6784821"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5" name="Shape 2873">
            <a:extLst>
              <a:ext uri="{FF2B5EF4-FFF2-40B4-BE49-F238E27FC236}">
                <a16:creationId xmlns:a16="http://schemas.microsoft.com/office/drawing/2014/main" id="{44A50774-B315-4CCA-88E9-B9D9EB99A74B}"/>
              </a:ext>
            </a:extLst>
          </p:cNvPr>
          <p:cNvSpPr/>
          <p:nvPr/>
        </p:nvSpPr>
        <p:spPr>
          <a:xfrm>
            <a:off x="7318082"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6" name="Shape 2874">
            <a:extLst>
              <a:ext uri="{FF2B5EF4-FFF2-40B4-BE49-F238E27FC236}">
                <a16:creationId xmlns:a16="http://schemas.microsoft.com/office/drawing/2014/main" id="{11E09511-9032-4689-B7FA-C07F07C1B3C9}"/>
              </a:ext>
            </a:extLst>
          </p:cNvPr>
          <p:cNvSpPr/>
          <p:nvPr/>
        </p:nvSpPr>
        <p:spPr>
          <a:xfrm>
            <a:off x="7851343"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7" name="Shape 2875">
            <a:extLst>
              <a:ext uri="{FF2B5EF4-FFF2-40B4-BE49-F238E27FC236}">
                <a16:creationId xmlns:a16="http://schemas.microsoft.com/office/drawing/2014/main" id="{15EBDDF2-7E52-4FE7-8642-53383089ABA0}"/>
              </a:ext>
            </a:extLst>
          </p:cNvPr>
          <p:cNvSpPr/>
          <p:nvPr/>
        </p:nvSpPr>
        <p:spPr>
          <a:xfrm>
            <a:off x="8384604"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8" name="Shape 2876">
            <a:extLst>
              <a:ext uri="{FF2B5EF4-FFF2-40B4-BE49-F238E27FC236}">
                <a16:creationId xmlns:a16="http://schemas.microsoft.com/office/drawing/2014/main" id="{37B188B3-6FA9-4C2D-A387-2F9B12644816}"/>
              </a:ext>
            </a:extLst>
          </p:cNvPr>
          <p:cNvSpPr/>
          <p:nvPr/>
        </p:nvSpPr>
        <p:spPr>
          <a:xfrm>
            <a:off x="8917865"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2877">
            <a:extLst>
              <a:ext uri="{FF2B5EF4-FFF2-40B4-BE49-F238E27FC236}">
                <a16:creationId xmlns:a16="http://schemas.microsoft.com/office/drawing/2014/main" id="{AB1AE8D8-0E2F-4904-AF47-DB082D23D3A0}"/>
              </a:ext>
            </a:extLst>
          </p:cNvPr>
          <p:cNvSpPr/>
          <p:nvPr/>
        </p:nvSpPr>
        <p:spPr>
          <a:xfrm>
            <a:off x="9451126"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2878">
            <a:extLst>
              <a:ext uri="{FF2B5EF4-FFF2-40B4-BE49-F238E27FC236}">
                <a16:creationId xmlns:a16="http://schemas.microsoft.com/office/drawing/2014/main" id="{568D69C1-C683-498D-8B97-8B77FA89219B}"/>
              </a:ext>
            </a:extLst>
          </p:cNvPr>
          <p:cNvSpPr/>
          <p:nvPr/>
        </p:nvSpPr>
        <p:spPr>
          <a:xfrm>
            <a:off x="9984387"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1" name="Shape 2879">
            <a:extLst>
              <a:ext uri="{FF2B5EF4-FFF2-40B4-BE49-F238E27FC236}">
                <a16:creationId xmlns:a16="http://schemas.microsoft.com/office/drawing/2014/main" id="{8871445A-C2F9-40ED-A0F9-F90E9F3B8EC1}"/>
              </a:ext>
            </a:extLst>
          </p:cNvPr>
          <p:cNvSpPr/>
          <p:nvPr/>
        </p:nvSpPr>
        <p:spPr>
          <a:xfrm>
            <a:off x="10517648"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2" name="Shape 2880">
            <a:extLst>
              <a:ext uri="{FF2B5EF4-FFF2-40B4-BE49-F238E27FC236}">
                <a16:creationId xmlns:a16="http://schemas.microsoft.com/office/drawing/2014/main" id="{F5638F63-5593-47CC-A618-44D9A8076534}"/>
              </a:ext>
            </a:extLst>
          </p:cNvPr>
          <p:cNvSpPr/>
          <p:nvPr/>
        </p:nvSpPr>
        <p:spPr>
          <a:xfrm>
            <a:off x="11050909" y="495638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3" name="Shape 2881">
            <a:extLst>
              <a:ext uri="{FF2B5EF4-FFF2-40B4-BE49-F238E27FC236}">
                <a16:creationId xmlns:a16="http://schemas.microsoft.com/office/drawing/2014/main" id="{3F06F044-968D-49A6-ADEA-BCB2F5E95A86}"/>
              </a:ext>
            </a:extLst>
          </p:cNvPr>
          <p:cNvSpPr/>
          <p:nvPr/>
        </p:nvSpPr>
        <p:spPr>
          <a:xfrm>
            <a:off x="6251560"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4" name="Shape 2882">
            <a:extLst>
              <a:ext uri="{FF2B5EF4-FFF2-40B4-BE49-F238E27FC236}">
                <a16:creationId xmlns:a16="http://schemas.microsoft.com/office/drawing/2014/main" id="{BED8579F-4C13-4762-A4B3-C8D5D08F5630}"/>
              </a:ext>
            </a:extLst>
          </p:cNvPr>
          <p:cNvSpPr/>
          <p:nvPr/>
        </p:nvSpPr>
        <p:spPr>
          <a:xfrm>
            <a:off x="6784821"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2883">
            <a:extLst>
              <a:ext uri="{FF2B5EF4-FFF2-40B4-BE49-F238E27FC236}">
                <a16:creationId xmlns:a16="http://schemas.microsoft.com/office/drawing/2014/main" id="{B0634996-6B55-411C-94DC-686ED3188D95}"/>
              </a:ext>
            </a:extLst>
          </p:cNvPr>
          <p:cNvSpPr/>
          <p:nvPr/>
        </p:nvSpPr>
        <p:spPr>
          <a:xfrm>
            <a:off x="7318082"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2884">
            <a:extLst>
              <a:ext uri="{FF2B5EF4-FFF2-40B4-BE49-F238E27FC236}">
                <a16:creationId xmlns:a16="http://schemas.microsoft.com/office/drawing/2014/main" id="{611624F9-9D1D-4E4D-99BE-F53592E4721D}"/>
              </a:ext>
            </a:extLst>
          </p:cNvPr>
          <p:cNvSpPr/>
          <p:nvPr/>
        </p:nvSpPr>
        <p:spPr>
          <a:xfrm>
            <a:off x="7851343" y="54896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7" name="Shape 2885">
            <a:extLst>
              <a:ext uri="{FF2B5EF4-FFF2-40B4-BE49-F238E27FC236}">
                <a16:creationId xmlns:a16="http://schemas.microsoft.com/office/drawing/2014/main" id="{B2858A5D-3577-4BAC-95A1-B79177575E1B}"/>
              </a:ext>
            </a:extLst>
          </p:cNvPr>
          <p:cNvSpPr/>
          <p:nvPr/>
        </p:nvSpPr>
        <p:spPr>
          <a:xfrm>
            <a:off x="8409997"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8" name="Shape 2886">
            <a:extLst>
              <a:ext uri="{FF2B5EF4-FFF2-40B4-BE49-F238E27FC236}">
                <a16:creationId xmlns:a16="http://schemas.microsoft.com/office/drawing/2014/main" id="{96129CF7-7EAD-4878-9F28-D08CD1047A98}"/>
              </a:ext>
            </a:extLst>
          </p:cNvPr>
          <p:cNvSpPr/>
          <p:nvPr/>
        </p:nvSpPr>
        <p:spPr>
          <a:xfrm>
            <a:off x="8943258"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2887">
            <a:extLst>
              <a:ext uri="{FF2B5EF4-FFF2-40B4-BE49-F238E27FC236}">
                <a16:creationId xmlns:a16="http://schemas.microsoft.com/office/drawing/2014/main" id="{6E63FE2D-6C6C-432B-84AA-4A0836D40050}"/>
              </a:ext>
            </a:extLst>
          </p:cNvPr>
          <p:cNvSpPr/>
          <p:nvPr/>
        </p:nvSpPr>
        <p:spPr>
          <a:xfrm>
            <a:off x="9476519"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0" name="Shape 2888">
            <a:extLst>
              <a:ext uri="{FF2B5EF4-FFF2-40B4-BE49-F238E27FC236}">
                <a16:creationId xmlns:a16="http://schemas.microsoft.com/office/drawing/2014/main" id="{FC912868-3DA0-4AD0-B045-48ADD88AB52E}"/>
              </a:ext>
            </a:extLst>
          </p:cNvPr>
          <p:cNvSpPr/>
          <p:nvPr/>
        </p:nvSpPr>
        <p:spPr>
          <a:xfrm>
            <a:off x="10009781"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1" name="Shape 2889">
            <a:extLst>
              <a:ext uri="{FF2B5EF4-FFF2-40B4-BE49-F238E27FC236}">
                <a16:creationId xmlns:a16="http://schemas.microsoft.com/office/drawing/2014/main" id="{7B6ED985-A04F-421F-95F9-91AE98B0A59A}"/>
              </a:ext>
            </a:extLst>
          </p:cNvPr>
          <p:cNvSpPr/>
          <p:nvPr/>
        </p:nvSpPr>
        <p:spPr>
          <a:xfrm>
            <a:off x="10543042"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2" name="Shape 2890">
            <a:extLst>
              <a:ext uri="{FF2B5EF4-FFF2-40B4-BE49-F238E27FC236}">
                <a16:creationId xmlns:a16="http://schemas.microsoft.com/office/drawing/2014/main" id="{CF0699FD-00E8-413E-96EF-5BE4FBFB92AC}"/>
              </a:ext>
            </a:extLst>
          </p:cNvPr>
          <p:cNvSpPr/>
          <p:nvPr/>
        </p:nvSpPr>
        <p:spPr>
          <a:xfrm>
            <a:off x="11076303" y="5489642"/>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Tree>
    <p:extLst>
      <p:ext uri="{BB962C8B-B14F-4D97-AF65-F5344CB8AC3E}">
        <p14:creationId xmlns:p14="http://schemas.microsoft.com/office/powerpoint/2010/main" val="758569303"/>
      </p:ext>
    </p:extLst>
  </p:cSld>
  <p:clrMapOvr>
    <a:masterClrMapping/>
  </p:clrMapOvr>
  <p:transition spd="med" advClick="0" advTm="3000">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hape 2637">
            <a:extLst>
              <a:ext uri="{FF2B5EF4-FFF2-40B4-BE49-F238E27FC236}">
                <a16:creationId xmlns:a16="http://schemas.microsoft.com/office/drawing/2014/main" id="{3683FC60-25B0-43FF-B7FA-A4084DAD59E9}"/>
              </a:ext>
            </a:extLst>
          </p:cNvPr>
          <p:cNvSpPr/>
          <p:nvPr/>
        </p:nvSpPr>
        <p:spPr>
          <a:xfrm>
            <a:off x="944342" y="142654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 name="Shape 2638">
            <a:extLst>
              <a:ext uri="{FF2B5EF4-FFF2-40B4-BE49-F238E27FC236}">
                <a16:creationId xmlns:a16="http://schemas.microsoft.com/office/drawing/2014/main" id="{9CDE0A93-C1FE-4A29-9109-081E9AFA76B7}"/>
              </a:ext>
            </a:extLst>
          </p:cNvPr>
          <p:cNvSpPr/>
          <p:nvPr/>
        </p:nvSpPr>
        <p:spPr>
          <a:xfrm>
            <a:off x="1414119" y="1426542"/>
            <a:ext cx="279232" cy="279492"/>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Shape 2639">
            <a:extLst>
              <a:ext uri="{FF2B5EF4-FFF2-40B4-BE49-F238E27FC236}">
                <a16:creationId xmlns:a16="http://schemas.microsoft.com/office/drawing/2014/main" id="{7BBB4E62-EC94-4CF8-8E7C-34B6499BC8D8}"/>
              </a:ext>
            </a:extLst>
          </p:cNvPr>
          <p:cNvSpPr/>
          <p:nvPr/>
        </p:nvSpPr>
        <p:spPr>
          <a:xfrm>
            <a:off x="1947381" y="147732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 name="Shape 2640">
            <a:extLst>
              <a:ext uri="{FF2B5EF4-FFF2-40B4-BE49-F238E27FC236}">
                <a16:creationId xmlns:a16="http://schemas.microsoft.com/office/drawing/2014/main" id="{BCBCC6F1-D32D-4A23-A617-1C110F2963D5}"/>
              </a:ext>
            </a:extLst>
          </p:cNvPr>
          <p:cNvSpPr/>
          <p:nvPr/>
        </p:nvSpPr>
        <p:spPr>
          <a:xfrm>
            <a:off x="2480642" y="147732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 name="Shape 2641">
            <a:extLst>
              <a:ext uri="{FF2B5EF4-FFF2-40B4-BE49-F238E27FC236}">
                <a16:creationId xmlns:a16="http://schemas.microsoft.com/office/drawing/2014/main" id="{5F4734B8-04C8-4E7E-BE5F-EC65F7D2D75A}"/>
              </a:ext>
            </a:extLst>
          </p:cNvPr>
          <p:cNvSpPr/>
          <p:nvPr/>
        </p:nvSpPr>
        <p:spPr>
          <a:xfrm>
            <a:off x="3013903" y="1477329"/>
            <a:ext cx="279328" cy="17775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 name="Shape 2642">
            <a:extLst>
              <a:ext uri="{FF2B5EF4-FFF2-40B4-BE49-F238E27FC236}">
                <a16:creationId xmlns:a16="http://schemas.microsoft.com/office/drawing/2014/main" id="{ACF7FB14-500F-4CFB-9DB2-A07ACE927692}"/>
              </a:ext>
            </a:extLst>
          </p:cNvPr>
          <p:cNvSpPr/>
          <p:nvPr/>
        </p:nvSpPr>
        <p:spPr>
          <a:xfrm>
            <a:off x="3547164" y="1439239"/>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2643">
            <a:extLst>
              <a:ext uri="{FF2B5EF4-FFF2-40B4-BE49-F238E27FC236}">
                <a16:creationId xmlns:a16="http://schemas.microsoft.com/office/drawing/2014/main" id="{5D88194E-F7FB-4103-97E0-61F7BA803621}"/>
              </a:ext>
            </a:extLst>
          </p:cNvPr>
          <p:cNvSpPr/>
          <p:nvPr/>
        </p:nvSpPr>
        <p:spPr>
          <a:xfrm>
            <a:off x="4143908" y="142654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 name="Shape 2644">
            <a:extLst>
              <a:ext uri="{FF2B5EF4-FFF2-40B4-BE49-F238E27FC236}">
                <a16:creationId xmlns:a16="http://schemas.microsoft.com/office/drawing/2014/main" id="{E27B153C-B056-4DE9-B728-12223A19063E}"/>
              </a:ext>
            </a:extLst>
          </p:cNvPr>
          <p:cNvSpPr/>
          <p:nvPr/>
        </p:nvSpPr>
        <p:spPr>
          <a:xfrm>
            <a:off x="4651776" y="142654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 name="Shape 2645">
            <a:extLst>
              <a:ext uri="{FF2B5EF4-FFF2-40B4-BE49-F238E27FC236}">
                <a16:creationId xmlns:a16="http://schemas.microsoft.com/office/drawing/2014/main" id="{DFA8808C-5F61-40E0-AC1B-57C534E3D3A1}"/>
              </a:ext>
            </a:extLst>
          </p:cNvPr>
          <p:cNvSpPr/>
          <p:nvPr/>
        </p:nvSpPr>
        <p:spPr>
          <a:xfrm>
            <a:off x="5146947" y="1464632"/>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 name="Shape 2646">
            <a:extLst>
              <a:ext uri="{FF2B5EF4-FFF2-40B4-BE49-F238E27FC236}">
                <a16:creationId xmlns:a16="http://schemas.microsoft.com/office/drawing/2014/main" id="{950272D0-BD65-474B-9CB0-850A3306100D}"/>
              </a:ext>
            </a:extLst>
          </p:cNvPr>
          <p:cNvSpPr/>
          <p:nvPr/>
        </p:nvSpPr>
        <p:spPr>
          <a:xfrm>
            <a:off x="5680208"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2647">
            <a:extLst>
              <a:ext uri="{FF2B5EF4-FFF2-40B4-BE49-F238E27FC236}">
                <a16:creationId xmlns:a16="http://schemas.microsoft.com/office/drawing/2014/main" id="{33ABE414-98F4-4F0D-93A7-874798ACE60F}"/>
              </a:ext>
            </a:extLst>
          </p:cNvPr>
          <p:cNvSpPr/>
          <p:nvPr/>
        </p:nvSpPr>
        <p:spPr>
          <a:xfrm>
            <a:off x="880859"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Shape 2648">
            <a:extLst>
              <a:ext uri="{FF2B5EF4-FFF2-40B4-BE49-F238E27FC236}">
                <a16:creationId xmlns:a16="http://schemas.microsoft.com/office/drawing/2014/main" id="{449D237F-CC31-4AE6-BE75-22316DB10BF1}"/>
              </a:ext>
            </a:extLst>
          </p:cNvPr>
          <p:cNvSpPr/>
          <p:nvPr/>
        </p:nvSpPr>
        <p:spPr>
          <a:xfrm>
            <a:off x="1414120"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2649">
            <a:extLst>
              <a:ext uri="{FF2B5EF4-FFF2-40B4-BE49-F238E27FC236}">
                <a16:creationId xmlns:a16="http://schemas.microsoft.com/office/drawing/2014/main" id="{FACE9E58-75CE-448F-88EE-88A6C341CC52}"/>
              </a:ext>
            </a:extLst>
          </p:cNvPr>
          <p:cNvSpPr/>
          <p:nvPr/>
        </p:nvSpPr>
        <p:spPr>
          <a:xfrm>
            <a:off x="1947381"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Shape 2650">
            <a:extLst>
              <a:ext uri="{FF2B5EF4-FFF2-40B4-BE49-F238E27FC236}">
                <a16:creationId xmlns:a16="http://schemas.microsoft.com/office/drawing/2014/main" id="{6CC4AC9A-A0BE-49A8-8B49-0438A7B3DBC3}"/>
              </a:ext>
            </a:extLst>
          </p:cNvPr>
          <p:cNvSpPr/>
          <p:nvPr/>
        </p:nvSpPr>
        <p:spPr>
          <a:xfrm>
            <a:off x="2480642"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 name="Shape 2651">
            <a:extLst>
              <a:ext uri="{FF2B5EF4-FFF2-40B4-BE49-F238E27FC236}">
                <a16:creationId xmlns:a16="http://schemas.microsoft.com/office/drawing/2014/main" id="{FA8B000C-448E-481B-856F-EF8C75355F71}"/>
              </a:ext>
            </a:extLst>
          </p:cNvPr>
          <p:cNvSpPr/>
          <p:nvPr/>
        </p:nvSpPr>
        <p:spPr>
          <a:xfrm>
            <a:off x="3013903"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 name="Shape 2652">
            <a:extLst>
              <a:ext uri="{FF2B5EF4-FFF2-40B4-BE49-F238E27FC236}">
                <a16:creationId xmlns:a16="http://schemas.microsoft.com/office/drawing/2014/main" id="{DA39A4B7-9665-4B61-AC07-FB431B6C3E20}"/>
              </a:ext>
            </a:extLst>
          </p:cNvPr>
          <p:cNvSpPr/>
          <p:nvPr/>
        </p:nvSpPr>
        <p:spPr>
          <a:xfrm>
            <a:off x="3547164"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2653">
            <a:extLst>
              <a:ext uri="{FF2B5EF4-FFF2-40B4-BE49-F238E27FC236}">
                <a16:creationId xmlns:a16="http://schemas.microsoft.com/office/drawing/2014/main" id="{F29BD7DE-97D3-43F3-902B-C480AE8382BC}"/>
              </a:ext>
            </a:extLst>
          </p:cNvPr>
          <p:cNvSpPr/>
          <p:nvPr/>
        </p:nvSpPr>
        <p:spPr>
          <a:xfrm>
            <a:off x="4080425"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9" name="Shape 2654">
            <a:extLst>
              <a:ext uri="{FF2B5EF4-FFF2-40B4-BE49-F238E27FC236}">
                <a16:creationId xmlns:a16="http://schemas.microsoft.com/office/drawing/2014/main" id="{70DABEBC-9C7F-4665-8069-3B8D8AF736CB}"/>
              </a:ext>
            </a:extLst>
          </p:cNvPr>
          <p:cNvSpPr/>
          <p:nvPr/>
        </p:nvSpPr>
        <p:spPr>
          <a:xfrm>
            <a:off x="4613686"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Shape 2655">
            <a:extLst>
              <a:ext uri="{FF2B5EF4-FFF2-40B4-BE49-F238E27FC236}">
                <a16:creationId xmlns:a16="http://schemas.microsoft.com/office/drawing/2014/main" id="{29478875-8D32-4C07-B73E-C510C4416492}"/>
              </a:ext>
            </a:extLst>
          </p:cNvPr>
          <p:cNvSpPr/>
          <p:nvPr/>
        </p:nvSpPr>
        <p:spPr>
          <a:xfrm>
            <a:off x="5146947" y="198519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1" name="Shape 2656">
            <a:extLst>
              <a:ext uri="{FF2B5EF4-FFF2-40B4-BE49-F238E27FC236}">
                <a16:creationId xmlns:a16="http://schemas.microsoft.com/office/drawing/2014/main" id="{C6EC8202-C18B-4437-80D3-754DD89A1D8B}"/>
              </a:ext>
            </a:extLst>
          </p:cNvPr>
          <p:cNvSpPr/>
          <p:nvPr/>
        </p:nvSpPr>
        <p:spPr>
          <a:xfrm>
            <a:off x="5680208"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2" name="Shape 2657">
            <a:extLst>
              <a:ext uri="{FF2B5EF4-FFF2-40B4-BE49-F238E27FC236}">
                <a16:creationId xmlns:a16="http://schemas.microsoft.com/office/drawing/2014/main" id="{8C09DBEC-24B9-4950-BE79-FC1A04C1682B}"/>
              </a:ext>
            </a:extLst>
          </p:cNvPr>
          <p:cNvSpPr/>
          <p:nvPr/>
        </p:nvSpPr>
        <p:spPr>
          <a:xfrm>
            <a:off x="880859"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 name="Shape 2658">
            <a:extLst>
              <a:ext uri="{FF2B5EF4-FFF2-40B4-BE49-F238E27FC236}">
                <a16:creationId xmlns:a16="http://schemas.microsoft.com/office/drawing/2014/main" id="{823520D8-4195-4497-A9EB-D7863406E184}"/>
              </a:ext>
            </a:extLst>
          </p:cNvPr>
          <p:cNvSpPr/>
          <p:nvPr/>
        </p:nvSpPr>
        <p:spPr>
          <a:xfrm>
            <a:off x="1414120"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4" name="Shape 2659">
            <a:extLst>
              <a:ext uri="{FF2B5EF4-FFF2-40B4-BE49-F238E27FC236}">
                <a16:creationId xmlns:a16="http://schemas.microsoft.com/office/drawing/2014/main" id="{3644248D-C67B-4063-9935-8F5BB1E05FC5}"/>
              </a:ext>
            </a:extLst>
          </p:cNvPr>
          <p:cNvSpPr/>
          <p:nvPr/>
        </p:nvSpPr>
        <p:spPr>
          <a:xfrm>
            <a:off x="1947381"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5" name="Shape 2660">
            <a:extLst>
              <a:ext uri="{FF2B5EF4-FFF2-40B4-BE49-F238E27FC236}">
                <a16:creationId xmlns:a16="http://schemas.microsoft.com/office/drawing/2014/main" id="{75C38ED7-711B-4DF9-B6AF-B41DA4F6B4AD}"/>
              </a:ext>
            </a:extLst>
          </p:cNvPr>
          <p:cNvSpPr/>
          <p:nvPr/>
        </p:nvSpPr>
        <p:spPr>
          <a:xfrm>
            <a:off x="2480642"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6" name="Shape 2661">
            <a:extLst>
              <a:ext uri="{FF2B5EF4-FFF2-40B4-BE49-F238E27FC236}">
                <a16:creationId xmlns:a16="http://schemas.microsoft.com/office/drawing/2014/main" id="{C843A3FC-EAB3-42AA-B5E6-7D88CCA4FA80}"/>
              </a:ext>
            </a:extLst>
          </p:cNvPr>
          <p:cNvSpPr/>
          <p:nvPr/>
        </p:nvSpPr>
        <p:spPr>
          <a:xfrm>
            <a:off x="3013903"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 name="Shape 2662">
            <a:extLst>
              <a:ext uri="{FF2B5EF4-FFF2-40B4-BE49-F238E27FC236}">
                <a16:creationId xmlns:a16="http://schemas.microsoft.com/office/drawing/2014/main" id="{D42AABAA-4FC0-484E-A82E-ECC853EE1D5D}"/>
              </a:ext>
            </a:extLst>
          </p:cNvPr>
          <p:cNvSpPr/>
          <p:nvPr/>
        </p:nvSpPr>
        <p:spPr>
          <a:xfrm>
            <a:off x="3547164"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 name="Shape 2663">
            <a:extLst>
              <a:ext uri="{FF2B5EF4-FFF2-40B4-BE49-F238E27FC236}">
                <a16:creationId xmlns:a16="http://schemas.microsoft.com/office/drawing/2014/main" id="{83635E90-C394-47CD-B4F2-7F95AEBEB961}"/>
              </a:ext>
            </a:extLst>
          </p:cNvPr>
          <p:cNvSpPr/>
          <p:nvPr/>
        </p:nvSpPr>
        <p:spPr>
          <a:xfrm>
            <a:off x="4080425" y="255654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2664">
            <a:extLst>
              <a:ext uri="{FF2B5EF4-FFF2-40B4-BE49-F238E27FC236}">
                <a16:creationId xmlns:a16="http://schemas.microsoft.com/office/drawing/2014/main" id="{69E16B80-45BB-4A48-A3AB-826471BAAF81}"/>
              </a:ext>
            </a:extLst>
          </p:cNvPr>
          <p:cNvSpPr/>
          <p:nvPr/>
        </p:nvSpPr>
        <p:spPr>
          <a:xfrm>
            <a:off x="4613686" y="255654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0" name="Shape 2665">
            <a:extLst>
              <a:ext uri="{FF2B5EF4-FFF2-40B4-BE49-F238E27FC236}">
                <a16:creationId xmlns:a16="http://schemas.microsoft.com/office/drawing/2014/main" id="{D1CF1F90-8C15-4911-8205-2A0D776A3AF9}"/>
              </a:ext>
            </a:extLst>
          </p:cNvPr>
          <p:cNvSpPr/>
          <p:nvPr/>
        </p:nvSpPr>
        <p:spPr>
          <a:xfrm>
            <a:off x="5146947" y="255654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Shape 2666">
            <a:extLst>
              <a:ext uri="{FF2B5EF4-FFF2-40B4-BE49-F238E27FC236}">
                <a16:creationId xmlns:a16="http://schemas.microsoft.com/office/drawing/2014/main" id="{99DF2181-E7D6-47EB-80A9-059C2A354EA4}"/>
              </a:ext>
            </a:extLst>
          </p:cNvPr>
          <p:cNvSpPr/>
          <p:nvPr/>
        </p:nvSpPr>
        <p:spPr>
          <a:xfrm>
            <a:off x="5680208" y="2556548"/>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2" name="Shape 2667">
            <a:extLst>
              <a:ext uri="{FF2B5EF4-FFF2-40B4-BE49-F238E27FC236}">
                <a16:creationId xmlns:a16="http://schemas.microsoft.com/office/drawing/2014/main" id="{1DF2ED8E-7B5C-4DC9-B0A9-E7EC2FC9CA05}"/>
              </a:ext>
            </a:extLst>
          </p:cNvPr>
          <p:cNvSpPr/>
          <p:nvPr/>
        </p:nvSpPr>
        <p:spPr>
          <a:xfrm>
            <a:off x="880859" y="3089809"/>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3" name="Shape 2668">
            <a:extLst>
              <a:ext uri="{FF2B5EF4-FFF2-40B4-BE49-F238E27FC236}">
                <a16:creationId xmlns:a16="http://schemas.microsoft.com/office/drawing/2014/main" id="{9F432253-DBE7-4E95-91DF-766FB8B064AC}"/>
              </a:ext>
            </a:extLst>
          </p:cNvPr>
          <p:cNvSpPr/>
          <p:nvPr/>
        </p:nvSpPr>
        <p:spPr>
          <a:xfrm>
            <a:off x="1414120" y="3089809"/>
            <a:ext cx="279328" cy="15236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4" name="Shape 2669">
            <a:extLst>
              <a:ext uri="{FF2B5EF4-FFF2-40B4-BE49-F238E27FC236}">
                <a16:creationId xmlns:a16="http://schemas.microsoft.com/office/drawing/2014/main" id="{6DA46E46-AD0C-4A80-BFD9-F2B32E9D8C56}"/>
              </a:ext>
            </a:extLst>
          </p:cNvPr>
          <p:cNvSpPr/>
          <p:nvPr/>
        </p:nvSpPr>
        <p:spPr>
          <a:xfrm>
            <a:off x="1960077" y="3026325"/>
            <a:ext cx="253935" cy="279334"/>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 name="Shape 2670">
            <a:extLst>
              <a:ext uri="{FF2B5EF4-FFF2-40B4-BE49-F238E27FC236}">
                <a16:creationId xmlns:a16="http://schemas.microsoft.com/office/drawing/2014/main" id="{14B8AB83-D1DA-463F-86A7-AE0F73BD7345}"/>
              </a:ext>
            </a:extLst>
          </p:cNvPr>
          <p:cNvSpPr/>
          <p:nvPr/>
        </p:nvSpPr>
        <p:spPr>
          <a:xfrm>
            <a:off x="2480642" y="3064416"/>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 name="Shape 2671">
            <a:extLst>
              <a:ext uri="{FF2B5EF4-FFF2-40B4-BE49-F238E27FC236}">
                <a16:creationId xmlns:a16="http://schemas.microsoft.com/office/drawing/2014/main" id="{89C3407C-0558-4F77-B61E-767CB7B35C7F}"/>
              </a:ext>
            </a:extLst>
          </p:cNvPr>
          <p:cNvSpPr/>
          <p:nvPr/>
        </p:nvSpPr>
        <p:spPr>
          <a:xfrm>
            <a:off x="3013903" y="3026325"/>
            <a:ext cx="279328" cy="279334"/>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 name="Shape 2672">
            <a:extLst>
              <a:ext uri="{FF2B5EF4-FFF2-40B4-BE49-F238E27FC236}">
                <a16:creationId xmlns:a16="http://schemas.microsoft.com/office/drawing/2014/main" id="{3F93389E-308B-4646-8C0F-9ECA0BA4EF40}"/>
              </a:ext>
            </a:extLst>
          </p:cNvPr>
          <p:cNvSpPr/>
          <p:nvPr/>
        </p:nvSpPr>
        <p:spPr>
          <a:xfrm>
            <a:off x="3547164" y="3064416"/>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2673">
            <a:extLst>
              <a:ext uri="{FF2B5EF4-FFF2-40B4-BE49-F238E27FC236}">
                <a16:creationId xmlns:a16="http://schemas.microsoft.com/office/drawing/2014/main" id="{F0DD5116-76B8-42F3-A37A-C037E0976B2A}"/>
              </a:ext>
            </a:extLst>
          </p:cNvPr>
          <p:cNvSpPr/>
          <p:nvPr/>
        </p:nvSpPr>
        <p:spPr>
          <a:xfrm>
            <a:off x="4080425" y="302632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 name="Shape 2674">
            <a:extLst>
              <a:ext uri="{FF2B5EF4-FFF2-40B4-BE49-F238E27FC236}">
                <a16:creationId xmlns:a16="http://schemas.microsoft.com/office/drawing/2014/main" id="{A678811C-CB61-494E-BF29-8FABEF08864B}"/>
              </a:ext>
            </a:extLst>
          </p:cNvPr>
          <p:cNvSpPr/>
          <p:nvPr/>
        </p:nvSpPr>
        <p:spPr>
          <a:xfrm>
            <a:off x="4626383" y="3026326"/>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 name="Shape 2675">
            <a:extLst>
              <a:ext uri="{FF2B5EF4-FFF2-40B4-BE49-F238E27FC236}">
                <a16:creationId xmlns:a16="http://schemas.microsoft.com/office/drawing/2014/main" id="{FD04246F-8A9A-49B0-A7BE-DB9640C202BE}"/>
              </a:ext>
            </a:extLst>
          </p:cNvPr>
          <p:cNvSpPr/>
          <p:nvPr/>
        </p:nvSpPr>
        <p:spPr>
          <a:xfrm>
            <a:off x="5210430" y="3026326"/>
            <a:ext cx="152436" cy="279328"/>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1" name="Shape 2676">
            <a:extLst>
              <a:ext uri="{FF2B5EF4-FFF2-40B4-BE49-F238E27FC236}">
                <a16:creationId xmlns:a16="http://schemas.microsoft.com/office/drawing/2014/main" id="{80021CAC-B152-4CF2-AB5B-9A485AB6AA71}"/>
              </a:ext>
            </a:extLst>
          </p:cNvPr>
          <p:cNvSpPr/>
          <p:nvPr/>
        </p:nvSpPr>
        <p:spPr>
          <a:xfrm>
            <a:off x="5718298" y="3026326"/>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2" name="Shape 2677">
            <a:extLst>
              <a:ext uri="{FF2B5EF4-FFF2-40B4-BE49-F238E27FC236}">
                <a16:creationId xmlns:a16="http://schemas.microsoft.com/office/drawing/2014/main" id="{E6624338-81E8-4E87-84EE-0FC71D4534BD}"/>
              </a:ext>
            </a:extLst>
          </p:cNvPr>
          <p:cNvSpPr/>
          <p:nvPr/>
        </p:nvSpPr>
        <p:spPr>
          <a:xfrm>
            <a:off x="6289746" y="1426542"/>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3" name="Shape 2678">
            <a:extLst>
              <a:ext uri="{FF2B5EF4-FFF2-40B4-BE49-F238E27FC236}">
                <a16:creationId xmlns:a16="http://schemas.microsoft.com/office/drawing/2014/main" id="{5985E21B-52A0-4644-BFEC-C069396A161D}"/>
              </a:ext>
            </a:extLst>
          </p:cNvPr>
          <p:cNvSpPr/>
          <p:nvPr/>
        </p:nvSpPr>
        <p:spPr>
          <a:xfrm>
            <a:off x="6810311"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4" name="Shape 2679">
            <a:extLst>
              <a:ext uri="{FF2B5EF4-FFF2-40B4-BE49-F238E27FC236}">
                <a16:creationId xmlns:a16="http://schemas.microsoft.com/office/drawing/2014/main" id="{981A1AE7-8D0D-4D5F-9F6C-F79F6B6AEBA6}"/>
              </a:ext>
            </a:extLst>
          </p:cNvPr>
          <p:cNvSpPr/>
          <p:nvPr/>
        </p:nvSpPr>
        <p:spPr>
          <a:xfrm>
            <a:off x="7343572" y="1439239"/>
            <a:ext cx="279328" cy="253933"/>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2680">
            <a:extLst>
              <a:ext uri="{FF2B5EF4-FFF2-40B4-BE49-F238E27FC236}">
                <a16:creationId xmlns:a16="http://schemas.microsoft.com/office/drawing/2014/main" id="{09793470-76CD-405E-AAA3-9B49CE0F04E5}"/>
              </a:ext>
            </a:extLst>
          </p:cNvPr>
          <p:cNvSpPr/>
          <p:nvPr/>
        </p:nvSpPr>
        <p:spPr>
          <a:xfrm>
            <a:off x="7876833"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6" name="Shape 2681">
            <a:extLst>
              <a:ext uri="{FF2B5EF4-FFF2-40B4-BE49-F238E27FC236}">
                <a16:creationId xmlns:a16="http://schemas.microsoft.com/office/drawing/2014/main" id="{99ADECCC-A390-431C-80BA-7A47DC27A3DC}"/>
              </a:ext>
            </a:extLst>
          </p:cNvPr>
          <p:cNvSpPr/>
          <p:nvPr/>
        </p:nvSpPr>
        <p:spPr>
          <a:xfrm>
            <a:off x="8410094"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7" name="Shape 2682">
            <a:extLst>
              <a:ext uri="{FF2B5EF4-FFF2-40B4-BE49-F238E27FC236}">
                <a16:creationId xmlns:a16="http://schemas.microsoft.com/office/drawing/2014/main" id="{DE7BD6CF-D717-429A-B245-4607B4167101}"/>
              </a:ext>
            </a:extLst>
          </p:cNvPr>
          <p:cNvSpPr/>
          <p:nvPr/>
        </p:nvSpPr>
        <p:spPr>
          <a:xfrm>
            <a:off x="8943355"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 name="Shape 2683">
            <a:extLst>
              <a:ext uri="{FF2B5EF4-FFF2-40B4-BE49-F238E27FC236}">
                <a16:creationId xmlns:a16="http://schemas.microsoft.com/office/drawing/2014/main" id="{FBC418F3-1D0A-45CD-9AB0-E924026A6CA3}"/>
              </a:ext>
            </a:extLst>
          </p:cNvPr>
          <p:cNvSpPr/>
          <p:nvPr/>
        </p:nvSpPr>
        <p:spPr>
          <a:xfrm>
            <a:off x="9514706" y="1426542"/>
            <a:ext cx="203145" cy="279292"/>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9" name="Shape 2684">
            <a:extLst>
              <a:ext uri="{FF2B5EF4-FFF2-40B4-BE49-F238E27FC236}">
                <a16:creationId xmlns:a16="http://schemas.microsoft.com/office/drawing/2014/main" id="{7C1C4ED0-6CA3-4FAE-8F24-731A2705B640}"/>
              </a:ext>
            </a:extLst>
          </p:cNvPr>
          <p:cNvSpPr/>
          <p:nvPr/>
        </p:nvSpPr>
        <p:spPr>
          <a:xfrm>
            <a:off x="10009878" y="1426542"/>
            <a:ext cx="279328" cy="279606"/>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0" name="Shape 2685">
            <a:extLst>
              <a:ext uri="{FF2B5EF4-FFF2-40B4-BE49-F238E27FC236}">
                <a16:creationId xmlns:a16="http://schemas.microsoft.com/office/drawing/2014/main" id="{A2549F58-E26E-4EDB-A5DD-0E701510D111}"/>
              </a:ext>
            </a:extLst>
          </p:cNvPr>
          <p:cNvSpPr/>
          <p:nvPr/>
        </p:nvSpPr>
        <p:spPr>
          <a:xfrm>
            <a:off x="10543139"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 name="Shape 2686">
            <a:extLst>
              <a:ext uri="{FF2B5EF4-FFF2-40B4-BE49-F238E27FC236}">
                <a16:creationId xmlns:a16="http://schemas.microsoft.com/office/drawing/2014/main" id="{6D25D5A1-F6DE-4E3A-8AAE-6E3F11A59A1F}"/>
              </a:ext>
            </a:extLst>
          </p:cNvPr>
          <p:cNvSpPr/>
          <p:nvPr/>
        </p:nvSpPr>
        <p:spPr>
          <a:xfrm>
            <a:off x="11076400" y="14265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2" name="Shape 2687">
            <a:extLst>
              <a:ext uri="{FF2B5EF4-FFF2-40B4-BE49-F238E27FC236}">
                <a16:creationId xmlns:a16="http://schemas.microsoft.com/office/drawing/2014/main" id="{AE66D392-EFCC-481A-8B9E-3BE4A4E965BF}"/>
              </a:ext>
            </a:extLst>
          </p:cNvPr>
          <p:cNvSpPr/>
          <p:nvPr/>
        </p:nvSpPr>
        <p:spPr>
          <a:xfrm>
            <a:off x="6277049"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3" name="Shape 2688">
            <a:extLst>
              <a:ext uri="{FF2B5EF4-FFF2-40B4-BE49-F238E27FC236}">
                <a16:creationId xmlns:a16="http://schemas.microsoft.com/office/drawing/2014/main" id="{8C1DD08A-E901-4887-AE37-731158AAE4DE}"/>
              </a:ext>
            </a:extLst>
          </p:cNvPr>
          <p:cNvSpPr/>
          <p:nvPr/>
        </p:nvSpPr>
        <p:spPr>
          <a:xfrm>
            <a:off x="6810311"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4" name="Shape 2689">
            <a:extLst>
              <a:ext uri="{FF2B5EF4-FFF2-40B4-BE49-F238E27FC236}">
                <a16:creationId xmlns:a16="http://schemas.microsoft.com/office/drawing/2014/main" id="{B39C5A3E-B1C8-423D-9074-16AC4F5E4C33}"/>
              </a:ext>
            </a:extLst>
          </p:cNvPr>
          <p:cNvSpPr/>
          <p:nvPr/>
        </p:nvSpPr>
        <p:spPr>
          <a:xfrm>
            <a:off x="7343572"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5" name="Shape 2690">
            <a:extLst>
              <a:ext uri="{FF2B5EF4-FFF2-40B4-BE49-F238E27FC236}">
                <a16:creationId xmlns:a16="http://schemas.microsoft.com/office/drawing/2014/main" id="{81EE928F-225D-45B6-8AAD-80918FB22406}"/>
              </a:ext>
            </a:extLst>
          </p:cNvPr>
          <p:cNvSpPr/>
          <p:nvPr/>
        </p:nvSpPr>
        <p:spPr>
          <a:xfrm>
            <a:off x="7876833" y="1972500"/>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6" name="Shape 2691">
            <a:extLst>
              <a:ext uri="{FF2B5EF4-FFF2-40B4-BE49-F238E27FC236}">
                <a16:creationId xmlns:a16="http://schemas.microsoft.com/office/drawing/2014/main" id="{A597FF6E-DEA2-40B6-8B81-BE4BBBB993CE}"/>
              </a:ext>
            </a:extLst>
          </p:cNvPr>
          <p:cNvSpPr/>
          <p:nvPr/>
        </p:nvSpPr>
        <p:spPr>
          <a:xfrm>
            <a:off x="8473578" y="1959803"/>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7" name="Shape 2692">
            <a:extLst>
              <a:ext uri="{FF2B5EF4-FFF2-40B4-BE49-F238E27FC236}">
                <a16:creationId xmlns:a16="http://schemas.microsoft.com/office/drawing/2014/main" id="{BF9D706A-F827-47B9-917D-E3C20E2EF549}"/>
              </a:ext>
            </a:extLst>
          </p:cNvPr>
          <p:cNvSpPr/>
          <p:nvPr/>
        </p:nvSpPr>
        <p:spPr>
          <a:xfrm>
            <a:off x="8968749" y="1959803"/>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8" name="Shape 2693">
            <a:extLst>
              <a:ext uri="{FF2B5EF4-FFF2-40B4-BE49-F238E27FC236}">
                <a16:creationId xmlns:a16="http://schemas.microsoft.com/office/drawing/2014/main" id="{DAC4AEE5-900B-4680-9947-6A265127B4A2}"/>
              </a:ext>
            </a:extLst>
          </p:cNvPr>
          <p:cNvSpPr/>
          <p:nvPr/>
        </p:nvSpPr>
        <p:spPr>
          <a:xfrm>
            <a:off x="9476617"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9" name="Shape 2694">
            <a:extLst>
              <a:ext uri="{FF2B5EF4-FFF2-40B4-BE49-F238E27FC236}">
                <a16:creationId xmlns:a16="http://schemas.microsoft.com/office/drawing/2014/main" id="{53BC0F46-C9B8-49D7-B1F6-11B1D569ABD9}"/>
              </a:ext>
            </a:extLst>
          </p:cNvPr>
          <p:cNvSpPr/>
          <p:nvPr/>
        </p:nvSpPr>
        <p:spPr>
          <a:xfrm>
            <a:off x="10009878"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0" name="Shape 2695">
            <a:extLst>
              <a:ext uri="{FF2B5EF4-FFF2-40B4-BE49-F238E27FC236}">
                <a16:creationId xmlns:a16="http://schemas.microsoft.com/office/drawing/2014/main" id="{3DABD8EE-17AE-4406-B5AA-541A3BA1FCDD}"/>
              </a:ext>
            </a:extLst>
          </p:cNvPr>
          <p:cNvSpPr/>
          <p:nvPr/>
        </p:nvSpPr>
        <p:spPr>
          <a:xfrm>
            <a:off x="10543139"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1" name="Shape 2696">
            <a:extLst>
              <a:ext uri="{FF2B5EF4-FFF2-40B4-BE49-F238E27FC236}">
                <a16:creationId xmlns:a16="http://schemas.microsoft.com/office/drawing/2014/main" id="{737F7A4D-3B10-4D46-8B5A-1F8A40970018}"/>
              </a:ext>
            </a:extLst>
          </p:cNvPr>
          <p:cNvSpPr/>
          <p:nvPr/>
        </p:nvSpPr>
        <p:spPr>
          <a:xfrm>
            <a:off x="11076400" y="195980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2" name="Shape 2697">
            <a:extLst>
              <a:ext uri="{FF2B5EF4-FFF2-40B4-BE49-F238E27FC236}">
                <a16:creationId xmlns:a16="http://schemas.microsoft.com/office/drawing/2014/main" id="{D17EC587-82BB-4530-BEDD-68DEC0A128DF}"/>
              </a:ext>
            </a:extLst>
          </p:cNvPr>
          <p:cNvSpPr/>
          <p:nvPr/>
        </p:nvSpPr>
        <p:spPr>
          <a:xfrm>
            <a:off x="6289746" y="2493064"/>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3" name="Shape 2698">
            <a:extLst>
              <a:ext uri="{FF2B5EF4-FFF2-40B4-BE49-F238E27FC236}">
                <a16:creationId xmlns:a16="http://schemas.microsoft.com/office/drawing/2014/main" id="{24DDE9DF-7238-487F-B7A2-DF3A6B90D1B0}"/>
              </a:ext>
            </a:extLst>
          </p:cNvPr>
          <p:cNvSpPr/>
          <p:nvPr/>
        </p:nvSpPr>
        <p:spPr>
          <a:xfrm>
            <a:off x="6823008" y="2493064"/>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4" name="Shape 2699">
            <a:extLst>
              <a:ext uri="{FF2B5EF4-FFF2-40B4-BE49-F238E27FC236}">
                <a16:creationId xmlns:a16="http://schemas.microsoft.com/office/drawing/2014/main" id="{CFC54B36-D0E9-4C0B-9014-1ED1FE3A0882}"/>
              </a:ext>
            </a:extLst>
          </p:cNvPr>
          <p:cNvSpPr/>
          <p:nvPr/>
        </p:nvSpPr>
        <p:spPr>
          <a:xfrm>
            <a:off x="7343572" y="251845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5" name="Shape 2700">
            <a:extLst>
              <a:ext uri="{FF2B5EF4-FFF2-40B4-BE49-F238E27FC236}">
                <a16:creationId xmlns:a16="http://schemas.microsoft.com/office/drawing/2014/main" id="{0BFCD7BD-36D2-45F4-B3CF-3F01BB238FF8}"/>
              </a:ext>
            </a:extLst>
          </p:cNvPr>
          <p:cNvSpPr/>
          <p:nvPr/>
        </p:nvSpPr>
        <p:spPr>
          <a:xfrm>
            <a:off x="7876833" y="249306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6" name="Shape 2701">
            <a:extLst>
              <a:ext uri="{FF2B5EF4-FFF2-40B4-BE49-F238E27FC236}">
                <a16:creationId xmlns:a16="http://schemas.microsoft.com/office/drawing/2014/main" id="{0DEC3687-9B9F-4F5B-BD16-5237A15EE22E}"/>
              </a:ext>
            </a:extLst>
          </p:cNvPr>
          <p:cNvSpPr/>
          <p:nvPr/>
        </p:nvSpPr>
        <p:spPr>
          <a:xfrm>
            <a:off x="8410094" y="2562896"/>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7" name="Shape 2702">
            <a:extLst>
              <a:ext uri="{FF2B5EF4-FFF2-40B4-BE49-F238E27FC236}">
                <a16:creationId xmlns:a16="http://schemas.microsoft.com/office/drawing/2014/main" id="{17711AA4-B6CD-4B96-94E0-4341B7F6B336}"/>
              </a:ext>
            </a:extLst>
          </p:cNvPr>
          <p:cNvSpPr/>
          <p:nvPr/>
        </p:nvSpPr>
        <p:spPr>
          <a:xfrm>
            <a:off x="8943355" y="250576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8" name="Shape 2703">
            <a:extLst>
              <a:ext uri="{FF2B5EF4-FFF2-40B4-BE49-F238E27FC236}">
                <a16:creationId xmlns:a16="http://schemas.microsoft.com/office/drawing/2014/main" id="{3FBB3315-BF0F-4D1D-B3F8-F352AE4AA49B}"/>
              </a:ext>
            </a:extLst>
          </p:cNvPr>
          <p:cNvSpPr/>
          <p:nvPr/>
        </p:nvSpPr>
        <p:spPr>
          <a:xfrm>
            <a:off x="9489313" y="2493064"/>
            <a:ext cx="253935" cy="279616"/>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9" name="Shape 2704">
            <a:extLst>
              <a:ext uri="{FF2B5EF4-FFF2-40B4-BE49-F238E27FC236}">
                <a16:creationId xmlns:a16="http://schemas.microsoft.com/office/drawing/2014/main" id="{133BC0BC-8CA2-4B37-B429-270BA413BC0C}"/>
              </a:ext>
            </a:extLst>
          </p:cNvPr>
          <p:cNvSpPr/>
          <p:nvPr/>
        </p:nvSpPr>
        <p:spPr>
          <a:xfrm>
            <a:off x="10009878" y="2493064"/>
            <a:ext cx="279328" cy="27932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0" name="Shape 2705">
            <a:extLst>
              <a:ext uri="{FF2B5EF4-FFF2-40B4-BE49-F238E27FC236}">
                <a16:creationId xmlns:a16="http://schemas.microsoft.com/office/drawing/2014/main" id="{C5CE91C7-7F65-42CC-A334-B46F365DD701}"/>
              </a:ext>
            </a:extLst>
          </p:cNvPr>
          <p:cNvSpPr/>
          <p:nvPr/>
        </p:nvSpPr>
        <p:spPr>
          <a:xfrm>
            <a:off x="10543138" y="2493064"/>
            <a:ext cx="279260" cy="279532"/>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1" name="Shape 2706">
            <a:extLst>
              <a:ext uri="{FF2B5EF4-FFF2-40B4-BE49-F238E27FC236}">
                <a16:creationId xmlns:a16="http://schemas.microsoft.com/office/drawing/2014/main" id="{4C12EADD-8E75-46B9-8641-3367952F3837}"/>
              </a:ext>
            </a:extLst>
          </p:cNvPr>
          <p:cNvSpPr/>
          <p:nvPr/>
        </p:nvSpPr>
        <p:spPr>
          <a:xfrm>
            <a:off x="11114490" y="249306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2" name="Shape 2707">
            <a:extLst>
              <a:ext uri="{FF2B5EF4-FFF2-40B4-BE49-F238E27FC236}">
                <a16:creationId xmlns:a16="http://schemas.microsoft.com/office/drawing/2014/main" id="{D11515EB-E33B-481C-8029-9E4994F01AFC}"/>
              </a:ext>
            </a:extLst>
          </p:cNvPr>
          <p:cNvSpPr/>
          <p:nvPr/>
        </p:nvSpPr>
        <p:spPr>
          <a:xfrm>
            <a:off x="5532905" y="891573"/>
            <a:ext cx="948648" cy="269294"/>
          </a:xfrm>
          <a:prstGeom prst="rect">
            <a:avLst/>
          </a:prstGeom>
          <a:noFill/>
          <a:ln w="12700">
            <a:miter lim="400000"/>
          </a:ln>
          <a:extLst>
            <a:ext uri="{C572A759-6A51-4108-AA02-DFA0A04FC94B}">
              <ma14:wrappingTextBoxFlag xmlns:a16="http://schemas.microsoft.com/office/drawing/2014/main" xmlns:p14="http://schemas.microsoft.com/office/powerpoint/2010/main" xmlns:ma14="http://schemas.microsoft.com/office/mac/drawingml/2011/main" xmlns="" val="1"/>
            </a:ext>
          </a:extLst>
        </p:spPr>
        <p:txBody>
          <a:bodyPr wrap="none" lIns="19045" tIns="19045" rIns="19045" bIns="19045" anchor="ctr">
            <a:spAutoFit/>
          </a:bodyPr>
          <a:lstStyle>
            <a:lvl1pPr algn="l">
              <a:defRPr sz="3000" b="1" cap="none" spc="-90">
                <a:solidFill>
                  <a:srgbClr val="1C1D21"/>
                </a:solidFill>
                <a:latin typeface="+mj-lt"/>
                <a:ea typeface="+mj-ea"/>
                <a:cs typeface="+mj-cs"/>
                <a:sym typeface="Karla"/>
              </a:defRPr>
            </a:lvl1pPr>
          </a:lstStyle>
          <a:p>
            <a:r>
              <a:rPr sz="1500" dirty="0">
                <a:solidFill>
                  <a:schemeClr val="bg1"/>
                </a:solidFill>
                <a:latin typeface="Arial" charset="0"/>
                <a:ea typeface="思源黑体 CN Regular" panose="020B0500000000000000" pitchFamily="34" charset="-122"/>
              </a:rPr>
              <a:t>Electronics</a:t>
            </a:r>
          </a:p>
        </p:txBody>
      </p:sp>
      <p:sp>
        <p:nvSpPr>
          <p:cNvPr id="73" name="Shape 2708">
            <a:extLst>
              <a:ext uri="{FF2B5EF4-FFF2-40B4-BE49-F238E27FC236}">
                <a16:creationId xmlns:a16="http://schemas.microsoft.com/office/drawing/2014/main" id="{0F492BF6-783B-4804-B962-261558B69B0D}"/>
              </a:ext>
            </a:extLst>
          </p:cNvPr>
          <p:cNvSpPr/>
          <p:nvPr/>
        </p:nvSpPr>
        <p:spPr>
          <a:xfrm>
            <a:off x="880859"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4" name="Shape 2709">
            <a:extLst>
              <a:ext uri="{FF2B5EF4-FFF2-40B4-BE49-F238E27FC236}">
                <a16:creationId xmlns:a16="http://schemas.microsoft.com/office/drawing/2014/main" id="{3D43528F-256F-4034-938C-C44B9A004F69}"/>
              </a:ext>
            </a:extLst>
          </p:cNvPr>
          <p:cNvSpPr/>
          <p:nvPr/>
        </p:nvSpPr>
        <p:spPr>
          <a:xfrm>
            <a:off x="1414120"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5" name="Shape 2710">
            <a:extLst>
              <a:ext uri="{FF2B5EF4-FFF2-40B4-BE49-F238E27FC236}">
                <a16:creationId xmlns:a16="http://schemas.microsoft.com/office/drawing/2014/main" id="{5C2C13BE-CEE3-48CB-9800-7A10E3F3038D}"/>
              </a:ext>
            </a:extLst>
          </p:cNvPr>
          <p:cNvSpPr/>
          <p:nvPr/>
        </p:nvSpPr>
        <p:spPr>
          <a:xfrm>
            <a:off x="1947381"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6" name="Shape 2711">
            <a:extLst>
              <a:ext uri="{FF2B5EF4-FFF2-40B4-BE49-F238E27FC236}">
                <a16:creationId xmlns:a16="http://schemas.microsoft.com/office/drawing/2014/main" id="{9E78DCE9-77D5-4E1A-BA53-37D19ADD75F9}"/>
              </a:ext>
            </a:extLst>
          </p:cNvPr>
          <p:cNvSpPr/>
          <p:nvPr/>
        </p:nvSpPr>
        <p:spPr>
          <a:xfrm>
            <a:off x="2480642"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7" name="Shape 2712">
            <a:extLst>
              <a:ext uri="{FF2B5EF4-FFF2-40B4-BE49-F238E27FC236}">
                <a16:creationId xmlns:a16="http://schemas.microsoft.com/office/drawing/2014/main" id="{7B5AFC14-319A-48B3-A814-F8B02EF9C3AD}"/>
              </a:ext>
            </a:extLst>
          </p:cNvPr>
          <p:cNvSpPr/>
          <p:nvPr/>
        </p:nvSpPr>
        <p:spPr>
          <a:xfrm>
            <a:off x="3013903"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2713">
            <a:extLst>
              <a:ext uri="{FF2B5EF4-FFF2-40B4-BE49-F238E27FC236}">
                <a16:creationId xmlns:a16="http://schemas.microsoft.com/office/drawing/2014/main" id="{575D159D-7667-4632-B358-912467898304}"/>
              </a:ext>
            </a:extLst>
          </p:cNvPr>
          <p:cNvSpPr/>
          <p:nvPr/>
        </p:nvSpPr>
        <p:spPr>
          <a:xfrm>
            <a:off x="3547164"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2714">
            <a:extLst>
              <a:ext uri="{FF2B5EF4-FFF2-40B4-BE49-F238E27FC236}">
                <a16:creationId xmlns:a16="http://schemas.microsoft.com/office/drawing/2014/main" id="{69E9C6BD-2242-42D8-B282-7A8BADDABC0A}"/>
              </a:ext>
            </a:extLst>
          </p:cNvPr>
          <p:cNvSpPr/>
          <p:nvPr/>
        </p:nvSpPr>
        <p:spPr>
          <a:xfrm>
            <a:off x="4080425"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2715">
            <a:extLst>
              <a:ext uri="{FF2B5EF4-FFF2-40B4-BE49-F238E27FC236}">
                <a16:creationId xmlns:a16="http://schemas.microsoft.com/office/drawing/2014/main" id="{87B77EFC-FEAF-41F6-9005-241A818D887D}"/>
              </a:ext>
            </a:extLst>
          </p:cNvPr>
          <p:cNvSpPr/>
          <p:nvPr/>
        </p:nvSpPr>
        <p:spPr>
          <a:xfrm>
            <a:off x="4613686"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1" name="Shape 2716">
            <a:extLst>
              <a:ext uri="{FF2B5EF4-FFF2-40B4-BE49-F238E27FC236}">
                <a16:creationId xmlns:a16="http://schemas.microsoft.com/office/drawing/2014/main" id="{257D65A8-478F-4C55-85E8-69DB5CA98CDA}"/>
              </a:ext>
            </a:extLst>
          </p:cNvPr>
          <p:cNvSpPr/>
          <p:nvPr/>
        </p:nvSpPr>
        <p:spPr>
          <a:xfrm>
            <a:off x="5146947"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2717">
            <a:extLst>
              <a:ext uri="{FF2B5EF4-FFF2-40B4-BE49-F238E27FC236}">
                <a16:creationId xmlns:a16="http://schemas.microsoft.com/office/drawing/2014/main" id="{CCFFEA7D-BA5A-42BD-826E-081D5CED2E85}"/>
              </a:ext>
            </a:extLst>
          </p:cNvPr>
          <p:cNvSpPr/>
          <p:nvPr/>
        </p:nvSpPr>
        <p:spPr>
          <a:xfrm>
            <a:off x="5680208" y="4105963"/>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2718">
            <a:extLst>
              <a:ext uri="{FF2B5EF4-FFF2-40B4-BE49-F238E27FC236}">
                <a16:creationId xmlns:a16="http://schemas.microsoft.com/office/drawing/2014/main" id="{2B5D1C9C-4E01-4714-991B-05189855F86A}"/>
              </a:ext>
            </a:extLst>
          </p:cNvPr>
          <p:cNvSpPr/>
          <p:nvPr/>
        </p:nvSpPr>
        <p:spPr>
          <a:xfrm>
            <a:off x="880859"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4" name="Shape 2719">
            <a:extLst>
              <a:ext uri="{FF2B5EF4-FFF2-40B4-BE49-F238E27FC236}">
                <a16:creationId xmlns:a16="http://schemas.microsoft.com/office/drawing/2014/main" id="{A1A0950A-007D-468A-B961-42CCF99C27EE}"/>
              </a:ext>
            </a:extLst>
          </p:cNvPr>
          <p:cNvSpPr/>
          <p:nvPr/>
        </p:nvSpPr>
        <p:spPr>
          <a:xfrm>
            <a:off x="1414119" y="4639224"/>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5" name="Shape 2720">
            <a:extLst>
              <a:ext uri="{FF2B5EF4-FFF2-40B4-BE49-F238E27FC236}">
                <a16:creationId xmlns:a16="http://schemas.microsoft.com/office/drawing/2014/main" id="{1908C632-D24D-4F40-9590-7E50507D5696}"/>
              </a:ext>
            </a:extLst>
          </p:cNvPr>
          <p:cNvSpPr/>
          <p:nvPr/>
        </p:nvSpPr>
        <p:spPr>
          <a:xfrm>
            <a:off x="1947380" y="4639224"/>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6" name="Shape 2721">
            <a:extLst>
              <a:ext uri="{FF2B5EF4-FFF2-40B4-BE49-F238E27FC236}">
                <a16:creationId xmlns:a16="http://schemas.microsoft.com/office/drawing/2014/main" id="{E5DBD986-E924-426F-9C78-0FD0CEAF51DB}"/>
              </a:ext>
            </a:extLst>
          </p:cNvPr>
          <p:cNvSpPr/>
          <p:nvPr/>
        </p:nvSpPr>
        <p:spPr>
          <a:xfrm>
            <a:off x="2480642" y="4639224"/>
            <a:ext cx="278212" cy="278758"/>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7" name="Shape 2722">
            <a:extLst>
              <a:ext uri="{FF2B5EF4-FFF2-40B4-BE49-F238E27FC236}">
                <a16:creationId xmlns:a16="http://schemas.microsoft.com/office/drawing/2014/main" id="{1C9F78A6-B0F4-459D-B7A0-0FE819AE8846}"/>
              </a:ext>
            </a:extLst>
          </p:cNvPr>
          <p:cNvSpPr/>
          <p:nvPr/>
        </p:nvSpPr>
        <p:spPr>
          <a:xfrm>
            <a:off x="3013903" y="4639224"/>
            <a:ext cx="278206" cy="278758"/>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Shape 2723">
            <a:extLst>
              <a:ext uri="{FF2B5EF4-FFF2-40B4-BE49-F238E27FC236}">
                <a16:creationId xmlns:a16="http://schemas.microsoft.com/office/drawing/2014/main" id="{DCB53939-ED0B-4A10-93E8-925120C57FF1}"/>
              </a:ext>
            </a:extLst>
          </p:cNvPr>
          <p:cNvSpPr/>
          <p:nvPr/>
        </p:nvSpPr>
        <p:spPr>
          <a:xfrm>
            <a:off x="3547164"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9" name="Shape 2724">
            <a:extLst>
              <a:ext uri="{FF2B5EF4-FFF2-40B4-BE49-F238E27FC236}">
                <a16:creationId xmlns:a16="http://schemas.microsoft.com/office/drawing/2014/main" id="{3CFA795D-4A16-4A9A-8A2D-CFE7939B3E93}"/>
              </a:ext>
            </a:extLst>
          </p:cNvPr>
          <p:cNvSpPr/>
          <p:nvPr/>
        </p:nvSpPr>
        <p:spPr>
          <a:xfrm>
            <a:off x="4080425"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0" name="Shape 2725">
            <a:extLst>
              <a:ext uri="{FF2B5EF4-FFF2-40B4-BE49-F238E27FC236}">
                <a16:creationId xmlns:a16="http://schemas.microsoft.com/office/drawing/2014/main" id="{11904866-E345-4EC3-AAD1-47B30F414389}"/>
              </a:ext>
            </a:extLst>
          </p:cNvPr>
          <p:cNvSpPr/>
          <p:nvPr/>
        </p:nvSpPr>
        <p:spPr>
          <a:xfrm>
            <a:off x="4613686"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1" name="Shape 2726">
            <a:extLst>
              <a:ext uri="{FF2B5EF4-FFF2-40B4-BE49-F238E27FC236}">
                <a16:creationId xmlns:a16="http://schemas.microsoft.com/office/drawing/2014/main" id="{6B88A7B6-28B0-4F08-B352-35A91657E71D}"/>
              </a:ext>
            </a:extLst>
          </p:cNvPr>
          <p:cNvSpPr/>
          <p:nvPr/>
        </p:nvSpPr>
        <p:spPr>
          <a:xfrm>
            <a:off x="5172341" y="4639224"/>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2" name="Shape 2727">
            <a:extLst>
              <a:ext uri="{FF2B5EF4-FFF2-40B4-BE49-F238E27FC236}">
                <a16:creationId xmlns:a16="http://schemas.microsoft.com/office/drawing/2014/main" id="{F7865525-A947-44C3-9B5A-8F0179B21DB8}"/>
              </a:ext>
            </a:extLst>
          </p:cNvPr>
          <p:cNvSpPr/>
          <p:nvPr/>
        </p:nvSpPr>
        <p:spPr>
          <a:xfrm>
            <a:off x="5680208" y="46392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3" name="Shape 2728">
            <a:extLst>
              <a:ext uri="{FF2B5EF4-FFF2-40B4-BE49-F238E27FC236}">
                <a16:creationId xmlns:a16="http://schemas.microsoft.com/office/drawing/2014/main" id="{A4FCAB0E-E775-4E99-970E-054F5D9AAD27}"/>
              </a:ext>
            </a:extLst>
          </p:cNvPr>
          <p:cNvSpPr/>
          <p:nvPr/>
        </p:nvSpPr>
        <p:spPr>
          <a:xfrm>
            <a:off x="880859"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2729">
            <a:extLst>
              <a:ext uri="{FF2B5EF4-FFF2-40B4-BE49-F238E27FC236}">
                <a16:creationId xmlns:a16="http://schemas.microsoft.com/office/drawing/2014/main" id="{D3D77DFB-D280-43B0-9B3C-520BC9EF23C1}"/>
              </a:ext>
            </a:extLst>
          </p:cNvPr>
          <p:cNvSpPr/>
          <p:nvPr/>
        </p:nvSpPr>
        <p:spPr>
          <a:xfrm>
            <a:off x="1414120"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2730">
            <a:extLst>
              <a:ext uri="{FF2B5EF4-FFF2-40B4-BE49-F238E27FC236}">
                <a16:creationId xmlns:a16="http://schemas.microsoft.com/office/drawing/2014/main" id="{0FC1FE07-8569-4094-B583-200B121766DA}"/>
              </a:ext>
            </a:extLst>
          </p:cNvPr>
          <p:cNvSpPr/>
          <p:nvPr/>
        </p:nvSpPr>
        <p:spPr>
          <a:xfrm>
            <a:off x="1947381"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2731">
            <a:extLst>
              <a:ext uri="{FF2B5EF4-FFF2-40B4-BE49-F238E27FC236}">
                <a16:creationId xmlns:a16="http://schemas.microsoft.com/office/drawing/2014/main" id="{5C0235B1-6F0E-4175-A87A-777E6C871C4C}"/>
              </a:ext>
            </a:extLst>
          </p:cNvPr>
          <p:cNvSpPr/>
          <p:nvPr/>
        </p:nvSpPr>
        <p:spPr>
          <a:xfrm>
            <a:off x="2480642" y="5185181"/>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7" name="Shape 2732">
            <a:extLst>
              <a:ext uri="{FF2B5EF4-FFF2-40B4-BE49-F238E27FC236}">
                <a16:creationId xmlns:a16="http://schemas.microsoft.com/office/drawing/2014/main" id="{A784CE60-3AAD-417A-9597-AD889DFE79AB}"/>
              </a:ext>
            </a:extLst>
          </p:cNvPr>
          <p:cNvSpPr/>
          <p:nvPr/>
        </p:nvSpPr>
        <p:spPr>
          <a:xfrm>
            <a:off x="3013903" y="5248665"/>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2733">
            <a:extLst>
              <a:ext uri="{FF2B5EF4-FFF2-40B4-BE49-F238E27FC236}">
                <a16:creationId xmlns:a16="http://schemas.microsoft.com/office/drawing/2014/main" id="{25F3A4C9-497D-4FDF-85FB-4243F8ECC87E}"/>
              </a:ext>
            </a:extLst>
          </p:cNvPr>
          <p:cNvSpPr/>
          <p:nvPr/>
        </p:nvSpPr>
        <p:spPr>
          <a:xfrm>
            <a:off x="3636041" y="5172485"/>
            <a:ext cx="101574"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2734">
            <a:extLst>
              <a:ext uri="{FF2B5EF4-FFF2-40B4-BE49-F238E27FC236}">
                <a16:creationId xmlns:a16="http://schemas.microsoft.com/office/drawing/2014/main" id="{D7F78012-98AC-4F6F-A07B-C28F8A32F847}"/>
              </a:ext>
            </a:extLst>
          </p:cNvPr>
          <p:cNvSpPr/>
          <p:nvPr/>
        </p:nvSpPr>
        <p:spPr>
          <a:xfrm>
            <a:off x="4080425" y="5210575"/>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2735">
            <a:extLst>
              <a:ext uri="{FF2B5EF4-FFF2-40B4-BE49-F238E27FC236}">
                <a16:creationId xmlns:a16="http://schemas.microsoft.com/office/drawing/2014/main" id="{1B837FBE-3249-4E3A-A904-34B17B04E4E6}"/>
              </a:ext>
            </a:extLst>
          </p:cNvPr>
          <p:cNvSpPr/>
          <p:nvPr/>
        </p:nvSpPr>
        <p:spPr>
          <a:xfrm>
            <a:off x="4613686" y="519787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2736">
            <a:extLst>
              <a:ext uri="{FF2B5EF4-FFF2-40B4-BE49-F238E27FC236}">
                <a16:creationId xmlns:a16="http://schemas.microsoft.com/office/drawing/2014/main" id="{898DF879-13FF-4B72-A404-039892DE2DEC}"/>
              </a:ext>
            </a:extLst>
          </p:cNvPr>
          <p:cNvSpPr/>
          <p:nvPr/>
        </p:nvSpPr>
        <p:spPr>
          <a:xfrm>
            <a:off x="5146947"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2737">
            <a:extLst>
              <a:ext uri="{FF2B5EF4-FFF2-40B4-BE49-F238E27FC236}">
                <a16:creationId xmlns:a16="http://schemas.microsoft.com/office/drawing/2014/main" id="{3A38AE8F-1AF2-4B63-A51E-CD555C4CE4A4}"/>
              </a:ext>
            </a:extLst>
          </p:cNvPr>
          <p:cNvSpPr/>
          <p:nvPr/>
        </p:nvSpPr>
        <p:spPr>
          <a:xfrm>
            <a:off x="5680208" y="51724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2738">
            <a:extLst>
              <a:ext uri="{FF2B5EF4-FFF2-40B4-BE49-F238E27FC236}">
                <a16:creationId xmlns:a16="http://schemas.microsoft.com/office/drawing/2014/main" id="{A5CD50F7-6FE9-46B7-9C55-8C3EFAC8131C}"/>
              </a:ext>
            </a:extLst>
          </p:cNvPr>
          <p:cNvSpPr/>
          <p:nvPr/>
        </p:nvSpPr>
        <p:spPr>
          <a:xfrm>
            <a:off x="880859"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2739">
            <a:extLst>
              <a:ext uri="{FF2B5EF4-FFF2-40B4-BE49-F238E27FC236}">
                <a16:creationId xmlns:a16="http://schemas.microsoft.com/office/drawing/2014/main" id="{72F38CCA-AE32-490F-A289-F7DCFDDDB048}"/>
              </a:ext>
            </a:extLst>
          </p:cNvPr>
          <p:cNvSpPr/>
          <p:nvPr/>
        </p:nvSpPr>
        <p:spPr>
          <a:xfrm>
            <a:off x="1414120"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2740">
            <a:extLst>
              <a:ext uri="{FF2B5EF4-FFF2-40B4-BE49-F238E27FC236}">
                <a16:creationId xmlns:a16="http://schemas.microsoft.com/office/drawing/2014/main" id="{2CACB866-99D0-4F96-B9A8-D60D3F47DCBB}"/>
              </a:ext>
            </a:extLst>
          </p:cNvPr>
          <p:cNvSpPr/>
          <p:nvPr/>
        </p:nvSpPr>
        <p:spPr>
          <a:xfrm>
            <a:off x="1947381"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6" name="Shape 2741">
            <a:extLst>
              <a:ext uri="{FF2B5EF4-FFF2-40B4-BE49-F238E27FC236}">
                <a16:creationId xmlns:a16="http://schemas.microsoft.com/office/drawing/2014/main" id="{ECAE9C0F-068F-41C3-A40D-1F8C7FDA8DE6}"/>
              </a:ext>
            </a:extLst>
          </p:cNvPr>
          <p:cNvSpPr/>
          <p:nvPr/>
        </p:nvSpPr>
        <p:spPr>
          <a:xfrm>
            <a:off x="2480642"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7" name="Shape 2742">
            <a:extLst>
              <a:ext uri="{FF2B5EF4-FFF2-40B4-BE49-F238E27FC236}">
                <a16:creationId xmlns:a16="http://schemas.microsoft.com/office/drawing/2014/main" id="{2DEDA507-DF76-4925-B8B0-FE86F2FC4426}"/>
              </a:ext>
            </a:extLst>
          </p:cNvPr>
          <p:cNvSpPr/>
          <p:nvPr/>
        </p:nvSpPr>
        <p:spPr>
          <a:xfrm>
            <a:off x="3013903"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8" name="Shape 2743">
            <a:extLst>
              <a:ext uri="{FF2B5EF4-FFF2-40B4-BE49-F238E27FC236}">
                <a16:creationId xmlns:a16="http://schemas.microsoft.com/office/drawing/2014/main" id="{B06C26C1-AC2A-4FCF-9DDE-4833D4FDB557}"/>
              </a:ext>
            </a:extLst>
          </p:cNvPr>
          <p:cNvSpPr/>
          <p:nvPr/>
        </p:nvSpPr>
        <p:spPr>
          <a:xfrm>
            <a:off x="3547164"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2744">
            <a:extLst>
              <a:ext uri="{FF2B5EF4-FFF2-40B4-BE49-F238E27FC236}">
                <a16:creationId xmlns:a16="http://schemas.microsoft.com/office/drawing/2014/main" id="{949D3BF4-2D5B-4A20-AC50-F838CCD5A5EE}"/>
              </a:ext>
            </a:extLst>
          </p:cNvPr>
          <p:cNvSpPr/>
          <p:nvPr/>
        </p:nvSpPr>
        <p:spPr>
          <a:xfrm>
            <a:off x="4080425"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2745">
            <a:extLst>
              <a:ext uri="{FF2B5EF4-FFF2-40B4-BE49-F238E27FC236}">
                <a16:creationId xmlns:a16="http://schemas.microsoft.com/office/drawing/2014/main" id="{785FFBC2-D129-4BC5-BA80-4DC1D19F5A56}"/>
              </a:ext>
            </a:extLst>
          </p:cNvPr>
          <p:cNvSpPr/>
          <p:nvPr/>
        </p:nvSpPr>
        <p:spPr>
          <a:xfrm>
            <a:off x="4613686"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2746">
            <a:extLst>
              <a:ext uri="{FF2B5EF4-FFF2-40B4-BE49-F238E27FC236}">
                <a16:creationId xmlns:a16="http://schemas.microsoft.com/office/drawing/2014/main" id="{7E61FE9B-2735-406B-A321-0F14AFEFF11C}"/>
              </a:ext>
            </a:extLst>
          </p:cNvPr>
          <p:cNvSpPr/>
          <p:nvPr/>
        </p:nvSpPr>
        <p:spPr>
          <a:xfrm>
            <a:off x="5146947"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2" name="Shape 2747">
            <a:extLst>
              <a:ext uri="{FF2B5EF4-FFF2-40B4-BE49-F238E27FC236}">
                <a16:creationId xmlns:a16="http://schemas.microsoft.com/office/drawing/2014/main" id="{334E4C6C-BC8D-473D-B051-8693D0C88F58}"/>
              </a:ext>
            </a:extLst>
          </p:cNvPr>
          <p:cNvSpPr/>
          <p:nvPr/>
        </p:nvSpPr>
        <p:spPr>
          <a:xfrm>
            <a:off x="5680208" y="570574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2748">
            <a:extLst>
              <a:ext uri="{FF2B5EF4-FFF2-40B4-BE49-F238E27FC236}">
                <a16:creationId xmlns:a16="http://schemas.microsoft.com/office/drawing/2014/main" id="{CE0E2917-B57B-4993-89DF-3EFC91E08A05}"/>
              </a:ext>
            </a:extLst>
          </p:cNvPr>
          <p:cNvSpPr/>
          <p:nvPr/>
        </p:nvSpPr>
        <p:spPr>
          <a:xfrm>
            <a:off x="6238863" y="41059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4" name="Shape 2749">
            <a:extLst>
              <a:ext uri="{FF2B5EF4-FFF2-40B4-BE49-F238E27FC236}">
                <a16:creationId xmlns:a16="http://schemas.microsoft.com/office/drawing/2014/main" id="{A5471E20-F200-4A97-998A-91037F3B6626}"/>
              </a:ext>
            </a:extLst>
          </p:cNvPr>
          <p:cNvSpPr/>
          <p:nvPr/>
        </p:nvSpPr>
        <p:spPr>
          <a:xfrm>
            <a:off x="6822911" y="4105950"/>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2750">
            <a:extLst>
              <a:ext uri="{FF2B5EF4-FFF2-40B4-BE49-F238E27FC236}">
                <a16:creationId xmlns:a16="http://schemas.microsoft.com/office/drawing/2014/main" id="{A89ABDE2-1060-4564-A8A9-666964F71319}"/>
              </a:ext>
            </a:extLst>
          </p:cNvPr>
          <p:cNvSpPr/>
          <p:nvPr/>
        </p:nvSpPr>
        <p:spPr>
          <a:xfrm>
            <a:off x="7381565" y="4105950"/>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2751">
            <a:extLst>
              <a:ext uri="{FF2B5EF4-FFF2-40B4-BE49-F238E27FC236}">
                <a16:creationId xmlns:a16="http://schemas.microsoft.com/office/drawing/2014/main" id="{AA1BD4A7-B59E-4F39-9D07-F103E0845EBC}"/>
              </a:ext>
            </a:extLst>
          </p:cNvPr>
          <p:cNvSpPr/>
          <p:nvPr/>
        </p:nvSpPr>
        <p:spPr>
          <a:xfrm>
            <a:off x="7889433" y="4105950"/>
            <a:ext cx="177754" cy="279328"/>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2752">
            <a:extLst>
              <a:ext uri="{FF2B5EF4-FFF2-40B4-BE49-F238E27FC236}">
                <a16:creationId xmlns:a16="http://schemas.microsoft.com/office/drawing/2014/main" id="{350F2465-C123-40DE-BDDB-5F83CF8E5907}"/>
              </a:ext>
            </a:extLst>
          </p:cNvPr>
          <p:cNvSpPr/>
          <p:nvPr/>
        </p:nvSpPr>
        <p:spPr>
          <a:xfrm>
            <a:off x="8397301" y="410595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2753">
            <a:extLst>
              <a:ext uri="{FF2B5EF4-FFF2-40B4-BE49-F238E27FC236}">
                <a16:creationId xmlns:a16="http://schemas.microsoft.com/office/drawing/2014/main" id="{7A2299A7-F116-4CDC-AAFF-E9499C0D69AC}"/>
              </a:ext>
            </a:extLst>
          </p:cNvPr>
          <p:cNvSpPr/>
          <p:nvPr/>
        </p:nvSpPr>
        <p:spPr>
          <a:xfrm>
            <a:off x="8930562" y="410595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2754">
            <a:extLst>
              <a:ext uri="{FF2B5EF4-FFF2-40B4-BE49-F238E27FC236}">
                <a16:creationId xmlns:a16="http://schemas.microsoft.com/office/drawing/2014/main" id="{9C65F0CF-2B9D-48D1-9022-943B7FFD5B32}"/>
              </a:ext>
            </a:extLst>
          </p:cNvPr>
          <p:cNvSpPr/>
          <p:nvPr/>
        </p:nvSpPr>
        <p:spPr>
          <a:xfrm>
            <a:off x="9451126" y="4105950"/>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2755">
            <a:extLst>
              <a:ext uri="{FF2B5EF4-FFF2-40B4-BE49-F238E27FC236}">
                <a16:creationId xmlns:a16="http://schemas.microsoft.com/office/drawing/2014/main" id="{CB1FA741-B254-400E-9499-2FD450600DE0}"/>
              </a:ext>
            </a:extLst>
          </p:cNvPr>
          <p:cNvSpPr/>
          <p:nvPr/>
        </p:nvSpPr>
        <p:spPr>
          <a:xfrm>
            <a:off x="9997084" y="4105950"/>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2756">
            <a:extLst>
              <a:ext uri="{FF2B5EF4-FFF2-40B4-BE49-F238E27FC236}">
                <a16:creationId xmlns:a16="http://schemas.microsoft.com/office/drawing/2014/main" id="{D6F8AA10-9983-41BE-B814-160D151E0085}"/>
              </a:ext>
            </a:extLst>
          </p:cNvPr>
          <p:cNvSpPr/>
          <p:nvPr/>
        </p:nvSpPr>
        <p:spPr>
          <a:xfrm>
            <a:off x="10504952" y="4182130"/>
            <a:ext cx="279328" cy="126968"/>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2" name="Shape 2757">
            <a:extLst>
              <a:ext uri="{FF2B5EF4-FFF2-40B4-BE49-F238E27FC236}">
                <a16:creationId xmlns:a16="http://schemas.microsoft.com/office/drawing/2014/main" id="{8ABCE95B-B679-4029-A225-7BF7FBB5796C}"/>
              </a:ext>
            </a:extLst>
          </p:cNvPr>
          <p:cNvSpPr/>
          <p:nvPr/>
        </p:nvSpPr>
        <p:spPr>
          <a:xfrm>
            <a:off x="11038212" y="4105950"/>
            <a:ext cx="279399" cy="279401"/>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3" name="Shape 2758">
            <a:extLst>
              <a:ext uri="{FF2B5EF4-FFF2-40B4-BE49-F238E27FC236}">
                <a16:creationId xmlns:a16="http://schemas.microsoft.com/office/drawing/2014/main" id="{9EED2AAB-CB4F-46BA-BB93-FB7D3B96A6E4}"/>
              </a:ext>
            </a:extLst>
          </p:cNvPr>
          <p:cNvSpPr/>
          <p:nvPr/>
        </p:nvSpPr>
        <p:spPr>
          <a:xfrm>
            <a:off x="6238863"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4" name="Shape 2759">
            <a:extLst>
              <a:ext uri="{FF2B5EF4-FFF2-40B4-BE49-F238E27FC236}">
                <a16:creationId xmlns:a16="http://schemas.microsoft.com/office/drawing/2014/main" id="{90593A84-7AE0-44EC-8FDE-2267CECDA51C}"/>
              </a:ext>
            </a:extLst>
          </p:cNvPr>
          <p:cNvSpPr/>
          <p:nvPr/>
        </p:nvSpPr>
        <p:spPr>
          <a:xfrm>
            <a:off x="6772124"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5" name="Shape 2760">
            <a:extLst>
              <a:ext uri="{FF2B5EF4-FFF2-40B4-BE49-F238E27FC236}">
                <a16:creationId xmlns:a16="http://schemas.microsoft.com/office/drawing/2014/main" id="{39610A8F-BFBC-4296-9176-B4EF1659720E}"/>
              </a:ext>
            </a:extLst>
          </p:cNvPr>
          <p:cNvSpPr/>
          <p:nvPr/>
        </p:nvSpPr>
        <p:spPr>
          <a:xfrm>
            <a:off x="7305385"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 name="Shape 2761">
            <a:extLst>
              <a:ext uri="{FF2B5EF4-FFF2-40B4-BE49-F238E27FC236}">
                <a16:creationId xmlns:a16="http://schemas.microsoft.com/office/drawing/2014/main" id="{B3743448-6A4C-4F10-8336-8F6B1302E3AD}"/>
              </a:ext>
            </a:extLst>
          </p:cNvPr>
          <p:cNvSpPr/>
          <p:nvPr/>
        </p:nvSpPr>
        <p:spPr>
          <a:xfrm>
            <a:off x="7838646"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7" name="Shape 2762">
            <a:extLst>
              <a:ext uri="{FF2B5EF4-FFF2-40B4-BE49-F238E27FC236}">
                <a16:creationId xmlns:a16="http://schemas.microsoft.com/office/drawing/2014/main" id="{93451F72-46D6-4F55-BB9B-80EBBB9C63CE}"/>
              </a:ext>
            </a:extLst>
          </p:cNvPr>
          <p:cNvSpPr/>
          <p:nvPr/>
        </p:nvSpPr>
        <p:spPr>
          <a:xfrm>
            <a:off x="8371907"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8" name="Shape 2763">
            <a:extLst>
              <a:ext uri="{FF2B5EF4-FFF2-40B4-BE49-F238E27FC236}">
                <a16:creationId xmlns:a16="http://schemas.microsoft.com/office/drawing/2014/main" id="{27539E85-016B-4B2F-BE96-215CB2ACEE5A}"/>
              </a:ext>
            </a:extLst>
          </p:cNvPr>
          <p:cNvSpPr/>
          <p:nvPr/>
        </p:nvSpPr>
        <p:spPr>
          <a:xfrm>
            <a:off x="8905168"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9" name="Shape 2764">
            <a:extLst>
              <a:ext uri="{FF2B5EF4-FFF2-40B4-BE49-F238E27FC236}">
                <a16:creationId xmlns:a16="http://schemas.microsoft.com/office/drawing/2014/main" id="{A0D1C391-A475-4088-9E6E-85BDF315B52B}"/>
              </a:ext>
            </a:extLst>
          </p:cNvPr>
          <p:cNvSpPr/>
          <p:nvPr/>
        </p:nvSpPr>
        <p:spPr>
          <a:xfrm>
            <a:off x="9438429" y="4651908"/>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0" name="Shape 2765">
            <a:extLst>
              <a:ext uri="{FF2B5EF4-FFF2-40B4-BE49-F238E27FC236}">
                <a16:creationId xmlns:a16="http://schemas.microsoft.com/office/drawing/2014/main" id="{FCF39E1F-5596-4C0E-9F86-B088DA0853CF}"/>
              </a:ext>
            </a:extLst>
          </p:cNvPr>
          <p:cNvSpPr/>
          <p:nvPr/>
        </p:nvSpPr>
        <p:spPr>
          <a:xfrm>
            <a:off x="9971691"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2766">
            <a:extLst>
              <a:ext uri="{FF2B5EF4-FFF2-40B4-BE49-F238E27FC236}">
                <a16:creationId xmlns:a16="http://schemas.microsoft.com/office/drawing/2014/main" id="{0FFFDC88-3BD6-404B-A0D6-D8B35FAE09E3}"/>
              </a:ext>
            </a:extLst>
          </p:cNvPr>
          <p:cNvSpPr/>
          <p:nvPr/>
        </p:nvSpPr>
        <p:spPr>
          <a:xfrm>
            <a:off x="10504952"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2767">
            <a:extLst>
              <a:ext uri="{FF2B5EF4-FFF2-40B4-BE49-F238E27FC236}">
                <a16:creationId xmlns:a16="http://schemas.microsoft.com/office/drawing/2014/main" id="{692C7169-A0FD-420B-9D49-0A408849BCB7}"/>
              </a:ext>
            </a:extLst>
          </p:cNvPr>
          <p:cNvSpPr/>
          <p:nvPr/>
        </p:nvSpPr>
        <p:spPr>
          <a:xfrm>
            <a:off x="11038213" y="463921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 name="Shape 2768">
            <a:extLst>
              <a:ext uri="{FF2B5EF4-FFF2-40B4-BE49-F238E27FC236}">
                <a16:creationId xmlns:a16="http://schemas.microsoft.com/office/drawing/2014/main" id="{06A01F27-2122-42D1-9B4B-69760A9FE399}"/>
              </a:ext>
            </a:extLst>
          </p:cNvPr>
          <p:cNvSpPr/>
          <p:nvPr/>
        </p:nvSpPr>
        <p:spPr>
          <a:xfrm>
            <a:off x="6238863" y="5261349"/>
            <a:ext cx="279328" cy="101574"/>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 name="Shape 2769">
            <a:extLst>
              <a:ext uri="{FF2B5EF4-FFF2-40B4-BE49-F238E27FC236}">
                <a16:creationId xmlns:a16="http://schemas.microsoft.com/office/drawing/2014/main" id="{BBB25587-740A-44C6-8563-56136B0C0267}"/>
              </a:ext>
            </a:extLst>
          </p:cNvPr>
          <p:cNvSpPr/>
          <p:nvPr/>
        </p:nvSpPr>
        <p:spPr>
          <a:xfrm>
            <a:off x="6810214" y="517247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2770">
            <a:extLst>
              <a:ext uri="{FF2B5EF4-FFF2-40B4-BE49-F238E27FC236}">
                <a16:creationId xmlns:a16="http://schemas.microsoft.com/office/drawing/2014/main" id="{1265EDA5-D3A4-4FC4-80A1-D4CF3CF386B7}"/>
              </a:ext>
            </a:extLst>
          </p:cNvPr>
          <p:cNvSpPr/>
          <p:nvPr/>
        </p:nvSpPr>
        <p:spPr>
          <a:xfrm>
            <a:off x="7305385" y="51724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2771">
            <a:extLst>
              <a:ext uri="{FF2B5EF4-FFF2-40B4-BE49-F238E27FC236}">
                <a16:creationId xmlns:a16="http://schemas.microsoft.com/office/drawing/2014/main" id="{496C790E-2B09-4DB1-B59B-7C070A87E93B}"/>
              </a:ext>
            </a:extLst>
          </p:cNvPr>
          <p:cNvSpPr/>
          <p:nvPr/>
        </p:nvSpPr>
        <p:spPr>
          <a:xfrm>
            <a:off x="7838646" y="51724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7" name="Shape 2772">
            <a:extLst>
              <a:ext uri="{FF2B5EF4-FFF2-40B4-BE49-F238E27FC236}">
                <a16:creationId xmlns:a16="http://schemas.microsoft.com/office/drawing/2014/main" id="{830587EF-28A3-40BA-BC0E-244D5D8BA431}"/>
              </a:ext>
            </a:extLst>
          </p:cNvPr>
          <p:cNvSpPr/>
          <p:nvPr/>
        </p:nvSpPr>
        <p:spPr>
          <a:xfrm>
            <a:off x="8371907" y="51724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8" name="Shape 2773">
            <a:extLst>
              <a:ext uri="{FF2B5EF4-FFF2-40B4-BE49-F238E27FC236}">
                <a16:creationId xmlns:a16="http://schemas.microsoft.com/office/drawing/2014/main" id="{81C04959-054E-498F-B74C-8213B69DFD39}"/>
              </a:ext>
            </a:extLst>
          </p:cNvPr>
          <p:cNvSpPr/>
          <p:nvPr/>
        </p:nvSpPr>
        <p:spPr>
          <a:xfrm>
            <a:off x="8905168" y="51724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9" name="Shape 2774">
            <a:extLst>
              <a:ext uri="{FF2B5EF4-FFF2-40B4-BE49-F238E27FC236}">
                <a16:creationId xmlns:a16="http://schemas.microsoft.com/office/drawing/2014/main" id="{2581AA2D-C1DD-4BF7-87A1-6C4B33ADEF3C}"/>
              </a:ext>
            </a:extLst>
          </p:cNvPr>
          <p:cNvSpPr/>
          <p:nvPr/>
        </p:nvSpPr>
        <p:spPr>
          <a:xfrm>
            <a:off x="9438429" y="51724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0" name="Shape 2775">
            <a:extLst>
              <a:ext uri="{FF2B5EF4-FFF2-40B4-BE49-F238E27FC236}">
                <a16:creationId xmlns:a16="http://schemas.microsoft.com/office/drawing/2014/main" id="{75213919-7223-412F-9B5D-1C3F0959873D}"/>
              </a:ext>
            </a:extLst>
          </p:cNvPr>
          <p:cNvSpPr/>
          <p:nvPr/>
        </p:nvSpPr>
        <p:spPr>
          <a:xfrm>
            <a:off x="9971691" y="5216911"/>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1" name="Shape 2776">
            <a:extLst>
              <a:ext uri="{FF2B5EF4-FFF2-40B4-BE49-F238E27FC236}">
                <a16:creationId xmlns:a16="http://schemas.microsoft.com/office/drawing/2014/main" id="{F7800A53-1A26-4C0F-9B9C-304674402985}"/>
              </a:ext>
            </a:extLst>
          </p:cNvPr>
          <p:cNvSpPr/>
          <p:nvPr/>
        </p:nvSpPr>
        <p:spPr>
          <a:xfrm>
            <a:off x="10568435" y="517247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2" name="Shape 2777">
            <a:extLst>
              <a:ext uri="{FF2B5EF4-FFF2-40B4-BE49-F238E27FC236}">
                <a16:creationId xmlns:a16="http://schemas.microsoft.com/office/drawing/2014/main" id="{B8BAD2F5-D570-4C5A-8016-50E21B0D6137}"/>
              </a:ext>
            </a:extLst>
          </p:cNvPr>
          <p:cNvSpPr/>
          <p:nvPr/>
        </p:nvSpPr>
        <p:spPr>
          <a:xfrm>
            <a:off x="11076303" y="5172472"/>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3" name="Shape 2778">
            <a:extLst>
              <a:ext uri="{FF2B5EF4-FFF2-40B4-BE49-F238E27FC236}">
                <a16:creationId xmlns:a16="http://schemas.microsoft.com/office/drawing/2014/main" id="{D6B78A97-BAB0-4DB0-8CA1-90172BAF1DC7}"/>
              </a:ext>
            </a:extLst>
          </p:cNvPr>
          <p:cNvSpPr/>
          <p:nvPr/>
        </p:nvSpPr>
        <p:spPr>
          <a:xfrm>
            <a:off x="6238863" y="57057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4" name="Shape 2779">
            <a:extLst>
              <a:ext uri="{FF2B5EF4-FFF2-40B4-BE49-F238E27FC236}">
                <a16:creationId xmlns:a16="http://schemas.microsoft.com/office/drawing/2014/main" id="{EE7B5591-F5A6-49CC-86B1-DF134D729FAD}"/>
              </a:ext>
            </a:extLst>
          </p:cNvPr>
          <p:cNvSpPr/>
          <p:nvPr/>
        </p:nvSpPr>
        <p:spPr>
          <a:xfrm>
            <a:off x="6810214" y="5705734"/>
            <a:ext cx="203148" cy="279328"/>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5" name="Shape 2780">
            <a:extLst>
              <a:ext uri="{FF2B5EF4-FFF2-40B4-BE49-F238E27FC236}">
                <a16:creationId xmlns:a16="http://schemas.microsoft.com/office/drawing/2014/main" id="{AA786203-C1A8-4029-BE8E-1E215E810BD1}"/>
              </a:ext>
            </a:extLst>
          </p:cNvPr>
          <p:cNvSpPr/>
          <p:nvPr/>
        </p:nvSpPr>
        <p:spPr>
          <a:xfrm>
            <a:off x="7381565" y="5705734"/>
            <a:ext cx="126968" cy="279328"/>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6" name="Shape 2781">
            <a:extLst>
              <a:ext uri="{FF2B5EF4-FFF2-40B4-BE49-F238E27FC236}">
                <a16:creationId xmlns:a16="http://schemas.microsoft.com/office/drawing/2014/main" id="{DAEC75F0-006F-4C33-AEDB-DBB35BBFB9E7}"/>
              </a:ext>
            </a:extLst>
          </p:cNvPr>
          <p:cNvSpPr/>
          <p:nvPr/>
        </p:nvSpPr>
        <p:spPr>
          <a:xfrm>
            <a:off x="7838646" y="57057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7" name="Shape 2782">
            <a:extLst>
              <a:ext uri="{FF2B5EF4-FFF2-40B4-BE49-F238E27FC236}">
                <a16:creationId xmlns:a16="http://schemas.microsoft.com/office/drawing/2014/main" id="{911C6CBA-BA70-4DA7-BFAC-420C74ED9793}"/>
              </a:ext>
            </a:extLst>
          </p:cNvPr>
          <p:cNvSpPr/>
          <p:nvPr/>
        </p:nvSpPr>
        <p:spPr>
          <a:xfrm>
            <a:off x="8371907" y="5724779"/>
            <a:ext cx="279597" cy="241293"/>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8" name="Shape 2783">
            <a:extLst>
              <a:ext uri="{FF2B5EF4-FFF2-40B4-BE49-F238E27FC236}">
                <a16:creationId xmlns:a16="http://schemas.microsoft.com/office/drawing/2014/main" id="{BD443C5C-B19F-4468-AA37-4B091E98C098}"/>
              </a:ext>
            </a:extLst>
          </p:cNvPr>
          <p:cNvSpPr/>
          <p:nvPr/>
        </p:nvSpPr>
        <p:spPr>
          <a:xfrm>
            <a:off x="8905168" y="5724779"/>
            <a:ext cx="279328" cy="241238"/>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2784">
            <a:extLst>
              <a:ext uri="{FF2B5EF4-FFF2-40B4-BE49-F238E27FC236}">
                <a16:creationId xmlns:a16="http://schemas.microsoft.com/office/drawing/2014/main" id="{BDBF48C9-196B-4C32-B69C-576644F23E10}"/>
              </a:ext>
            </a:extLst>
          </p:cNvPr>
          <p:cNvSpPr/>
          <p:nvPr/>
        </p:nvSpPr>
        <p:spPr>
          <a:xfrm>
            <a:off x="9438429" y="570573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2785">
            <a:extLst>
              <a:ext uri="{FF2B5EF4-FFF2-40B4-BE49-F238E27FC236}">
                <a16:creationId xmlns:a16="http://schemas.microsoft.com/office/drawing/2014/main" id="{5EF2419B-AFB6-4557-93F5-E5D0EDDD3682}"/>
              </a:ext>
            </a:extLst>
          </p:cNvPr>
          <p:cNvSpPr/>
          <p:nvPr/>
        </p:nvSpPr>
        <p:spPr>
          <a:xfrm>
            <a:off x="9971691" y="573112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1" name="Shape 2786">
            <a:extLst>
              <a:ext uri="{FF2B5EF4-FFF2-40B4-BE49-F238E27FC236}">
                <a16:creationId xmlns:a16="http://schemas.microsoft.com/office/drawing/2014/main" id="{004C5C5F-8235-47C8-8BA1-467E47561F91}"/>
              </a:ext>
            </a:extLst>
          </p:cNvPr>
          <p:cNvSpPr/>
          <p:nvPr/>
        </p:nvSpPr>
        <p:spPr>
          <a:xfrm>
            <a:off x="10504951" y="5718430"/>
            <a:ext cx="279127" cy="253950"/>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2" name="Shape 2787">
            <a:extLst>
              <a:ext uri="{FF2B5EF4-FFF2-40B4-BE49-F238E27FC236}">
                <a16:creationId xmlns:a16="http://schemas.microsoft.com/office/drawing/2014/main" id="{9ED4EB06-BCC3-4432-BF59-618D75E180F2}"/>
              </a:ext>
            </a:extLst>
          </p:cNvPr>
          <p:cNvSpPr/>
          <p:nvPr/>
        </p:nvSpPr>
        <p:spPr>
          <a:xfrm>
            <a:off x="11038212" y="5705734"/>
            <a:ext cx="279155" cy="27934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3" name="Shape 2788">
            <a:extLst>
              <a:ext uri="{FF2B5EF4-FFF2-40B4-BE49-F238E27FC236}">
                <a16:creationId xmlns:a16="http://schemas.microsoft.com/office/drawing/2014/main" id="{03499814-086B-4871-8298-79A464ED559D}"/>
              </a:ext>
            </a:extLst>
          </p:cNvPr>
          <p:cNvSpPr/>
          <p:nvPr/>
        </p:nvSpPr>
        <p:spPr>
          <a:xfrm>
            <a:off x="5382678" y="3570995"/>
            <a:ext cx="1202883" cy="269294"/>
          </a:xfrm>
          <a:prstGeom prst="rect">
            <a:avLst/>
          </a:prstGeom>
          <a:noFill/>
          <a:ln w="12700">
            <a:miter lim="400000"/>
          </a:ln>
          <a:extLst>
            <a:ext uri="{C572A759-6A51-4108-AA02-DFA0A04FC94B}">
              <ma14:wrappingTextBoxFlag xmlns:a16="http://schemas.microsoft.com/office/drawing/2014/main" xmlns:p14="http://schemas.microsoft.com/office/powerpoint/2010/main" xmlns:ma14="http://schemas.microsoft.com/office/mac/drawingml/2011/main" xmlns="" val="1"/>
            </a:ext>
          </a:extLst>
        </p:spPr>
        <p:txBody>
          <a:bodyPr wrap="none" lIns="19045" tIns="19045" rIns="19045" bIns="19045" anchor="ctr">
            <a:spAutoFit/>
          </a:bodyPr>
          <a:lstStyle>
            <a:lvl1pPr algn="l">
              <a:defRPr sz="3000" b="1" cap="none" spc="-90">
                <a:solidFill>
                  <a:srgbClr val="1C1D21"/>
                </a:solidFill>
                <a:latin typeface="+mj-lt"/>
                <a:ea typeface="+mj-ea"/>
                <a:cs typeface="+mj-cs"/>
                <a:sym typeface="Karla"/>
              </a:defRPr>
            </a:lvl1pPr>
          </a:lstStyle>
          <a:p>
            <a:r>
              <a:rPr sz="1500" dirty="0">
                <a:solidFill>
                  <a:schemeClr val="bg1"/>
                </a:solidFill>
                <a:latin typeface="Arial" charset="0"/>
                <a:ea typeface="思源黑体 CN Regular" panose="020B0500000000000000" pitchFamily="34" charset="-122"/>
              </a:rPr>
              <a:t>-$</a:t>
            </a:r>
          </a:p>
        </p:txBody>
      </p:sp>
    </p:spTree>
    <p:extLst>
      <p:ext uri="{BB962C8B-B14F-4D97-AF65-F5344CB8AC3E}">
        <p14:creationId xmlns:p14="http://schemas.microsoft.com/office/powerpoint/2010/main" val="2487429107"/>
      </p:ext>
    </p:extLst>
  </p:cSld>
  <p:clrMapOvr>
    <a:masterClrMapping/>
  </p:clrMapOvr>
  <p:transition spd="slow" advClick="0" advTm="3000">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70000"/>
                </a:schemeClr>
              </a:gs>
              <a:gs pos="78000">
                <a:schemeClr val="accent5">
                  <a:alpha val="80000"/>
                </a:schemeClr>
              </a:gs>
              <a:gs pos="38000">
                <a:schemeClr val="accent3">
                  <a:alpha val="5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8" name="组合 7"/>
          <p:cNvGrpSpPr/>
          <p:nvPr/>
        </p:nvGrpSpPr>
        <p:grpSpPr>
          <a:xfrm>
            <a:off x="2047130" y="1397793"/>
            <a:ext cx="8351740" cy="4062413"/>
            <a:chOff x="2047130" y="1397793"/>
            <a:chExt cx="8351740" cy="4062413"/>
          </a:xfrm>
        </p:grpSpPr>
        <p:grpSp>
          <p:nvGrpSpPr>
            <p:cNvPr id="7" name="组合 6"/>
            <p:cNvGrpSpPr/>
            <p:nvPr/>
          </p:nvGrpSpPr>
          <p:grpSpPr>
            <a:xfrm>
              <a:off x="2047130" y="1397793"/>
              <a:ext cx="8351740" cy="4062413"/>
              <a:chOff x="2006490" y="1397793"/>
              <a:chExt cx="8351740" cy="4062413"/>
            </a:xfrm>
          </p:grpSpPr>
          <p:sp>
            <p:nvSpPr>
              <p:cNvPr id="14" name="椭圆 13"/>
              <p:cNvSpPr/>
              <p:nvPr/>
            </p:nvSpPr>
            <p:spPr>
              <a:xfrm>
                <a:off x="2006490" y="1397793"/>
                <a:ext cx="4089510" cy="4062413"/>
              </a:xfrm>
              <a:prstGeom prst="ellipse">
                <a:avLst/>
              </a:prstGeom>
              <a:gradFill flip="none" rotWithShape="1">
                <a:gsLst>
                  <a:gs pos="6000">
                    <a:schemeClr val="accent1"/>
                  </a:gs>
                  <a:gs pos="22000">
                    <a:schemeClr val="accent2"/>
                  </a:gs>
                  <a:gs pos="56840">
                    <a:schemeClr val="accent4"/>
                  </a:gs>
                  <a:gs pos="78000">
                    <a:schemeClr val="accent5"/>
                  </a:gs>
                  <a:gs pos="40000">
                    <a:schemeClr val="accent3"/>
                  </a:gs>
                  <a:gs pos="9100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 name="文本框 1"/>
              <p:cNvSpPr txBox="1"/>
              <p:nvPr/>
            </p:nvSpPr>
            <p:spPr>
              <a:xfrm>
                <a:off x="2275840" y="2105560"/>
                <a:ext cx="2692400" cy="2646878"/>
              </a:xfrm>
              <a:prstGeom prst="rect">
                <a:avLst/>
              </a:prstGeom>
              <a:noFill/>
            </p:spPr>
            <p:txBody>
              <a:bodyPr wrap="square" rtlCol="0">
                <a:spAutoFit/>
              </a:bodyPr>
              <a:lstStyle/>
              <a:p>
                <a:r>
                  <a:rPr lang="en-US" altLang="zh-CN"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01</a:t>
                </a:r>
                <a:endParaRPr lang="zh-CN" altLang="en-US"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4" name="直接连接符 3"/>
              <p:cNvCxnSpPr/>
              <p:nvPr/>
            </p:nvCxnSpPr>
            <p:spPr>
              <a:xfrm>
                <a:off x="4653825" y="1992720"/>
                <a:ext cx="0" cy="2872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034390" y="2053460"/>
                <a:ext cx="5323840" cy="2791499"/>
                <a:chOff x="1320800" y="1694845"/>
                <a:chExt cx="5323840" cy="2791499"/>
              </a:xfrm>
            </p:grpSpPr>
            <p:sp>
              <p:nvSpPr>
                <p:cNvPr id="23" name="文本框 22"/>
                <p:cNvSpPr txBox="1"/>
                <p:nvPr/>
              </p:nvSpPr>
              <p:spPr>
                <a:xfrm>
                  <a:off x="1320800" y="2204720"/>
                  <a:ext cx="5323840" cy="1107996"/>
                </a:xfrm>
                <a:prstGeom prst="rect">
                  <a:avLst/>
                </a:prstGeom>
                <a:noFill/>
              </p:spPr>
              <p:txBody>
                <a:bodyPr wrap="square" rtlCol="0">
                  <a:spAutoFit/>
                </a:bodyPr>
                <a:lstStyle/>
                <a:p>
                  <a:r>
                    <a:rPr lang="zh-CN" altLang="en-US" sz="66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About us</a:t>
                  </a:r>
                </a:p>
              </p:txBody>
            </p:sp>
            <p:sp>
              <p:nvSpPr>
                <p:cNvPr id="24" name="文本框 23"/>
                <p:cNvSpPr txBox="1"/>
                <p:nvPr/>
              </p:nvSpPr>
              <p:spPr>
                <a:xfrm>
                  <a:off x="1320800" y="1694845"/>
                  <a:ext cx="5140960" cy="523220"/>
                </a:xfrm>
                <a:prstGeom prst="rect">
                  <a:avLst/>
                </a:prstGeom>
                <a:noFill/>
              </p:spPr>
              <p:txBody>
                <a:bodyPr wrap="square" rtlCol="0">
                  <a:spAutoFit/>
                </a:bodyPr>
                <a:lstStyle/>
                <a:p>
                  <a:r>
                    <a:rPr lang="en-US" altLang="zh-CN"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ADD YOUR TITLE HERE</a:t>
                  </a:r>
                  <a:endParaRPr lang="zh-CN" altLang="en-US"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MH_Title"/>
                <p:cNvSpPr txBox="1">
                  <a:spLocks noChangeArrowheads="1"/>
                </p:cNvSpPr>
                <p:nvPr>
                  <p:custDataLst>
                    <p:tags r:id="rId2"/>
                  </p:custDataLst>
                </p:nvPr>
              </p:nvSpPr>
              <p:spPr bwMode="auto">
                <a:xfrm>
                  <a:off x="1414905" y="3536881"/>
                  <a:ext cx="4645349" cy="9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nSpc>
                      <a:spcPct val="150000"/>
                    </a:lnSpc>
                  </a:pPr>
                  <a:r>
                    <a:rPr lang="zh-CN" altLang="en-US" sz="12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text, click here to replace text Click here to replace text, click here to replace text Click here Click here to replace text Click here to replace text click here</a:t>
                  </a:r>
                </a:p>
              </p:txBody>
            </p:sp>
          </p:grpSp>
        </p:grpSp>
        <p:sp>
          <p:nvSpPr>
            <p:cNvPr id="27" name="文本框 26"/>
            <p:cNvSpPr txBox="1"/>
            <p:nvPr/>
          </p:nvSpPr>
          <p:spPr>
            <a:xfrm>
              <a:off x="2238948" y="1992719"/>
              <a:ext cx="2674921"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GRADUAL</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文本框 27"/>
            <p:cNvSpPr txBox="1"/>
            <p:nvPr/>
          </p:nvSpPr>
          <p:spPr>
            <a:xfrm>
              <a:off x="2545352" y="4370227"/>
              <a:ext cx="2042706"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Change</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794749536"/>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ccd81aa8-06be-4e1c-a946-7232729f29f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73100" y="0"/>
            <a:ext cx="10845800" cy="6146800"/>
            <a:chOff x="673100" y="0"/>
            <a:chExt cx="10845800" cy="6146800"/>
          </a:xfrm>
        </p:grpSpPr>
        <p:sp>
          <p:nvSpPr>
            <p:cNvPr id="8" name="iṥḷiḓè">
              <a:extLst>
                <a:ext uri="{FF2B5EF4-FFF2-40B4-BE49-F238E27FC236}">
                  <a16:creationId xmlns:a16="http://schemas.microsoft.com/office/drawing/2014/main" id="{D8C60A4A-1882-463B-8C3F-F82F9F08B332}"/>
                </a:ext>
              </a:extLst>
            </p:cNvPr>
            <p:cNvSpPr/>
            <p:nvPr/>
          </p:nvSpPr>
          <p:spPr>
            <a:xfrm rot="10800000">
              <a:off x="4547713" y="0"/>
              <a:ext cx="3096574" cy="3991142"/>
            </a:xfrm>
            <a:prstGeom prst="round2SameRect">
              <a:avLst>
                <a:gd name="adj1" fmla="val 50000"/>
                <a:gd name="adj2" fmla="val 0"/>
              </a:avLst>
            </a:prstGeom>
            <a:gradFill>
              <a:gsLst>
                <a:gs pos="0">
                  <a:schemeClr val="accent1"/>
                </a:gs>
                <a:gs pos="48072">
                  <a:schemeClr val="accent4"/>
                </a:gs>
                <a:gs pos="25000">
                  <a:schemeClr val="accent2"/>
                </a:gs>
                <a:gs pos="78000">
                  <a:schemeClr val="accent5"/>
                </a:gs>
                <a:gs pos="100000">
                  <a:schemeClr val="accent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îṩḷíḓé">
              <a:extLst>
                <a:ext uri="{FF2B5EF4-FFF2-40B4-BE49-F238E27FC236}">
                  <a16:creationId xmlns:a16="http://schemas.microsoft.com/office/drawing/2014/main" id="{2AA7295C-0794-4CA5-A31A-C932F3C70FE9}"/>
                </a:ext>
              </a:extLst>
            </p:cNvPr>
            <p:cNvSpPr/>
            <p:nvPr/>
          </p:nvSpPr>
          <p:spPr>
            <a:xfrm>
              <a:off x="4720084" y="1044842"/>
              <a:ext cx="2751829" cy="2751828"/>
            </a:xfrm>
            <a:prstGeom prst="ellipse">
              <a:avLst/>
            </a:prstGeom>
            <a:blipFill dpi="0" rotWithShape="1">
              <a:blip r:embed="rId4"/>
              <a:srcRect/>
              <a:stretch>
                <a:fillRect/>
              </a:stretch>
            </a:blip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iSḻïḍê">
              <a:extLst>
                <a:ext uri="{FF2B5EF4-FFF2-40B4-BE49-F238E27FC236}">
                  <a16:creationId xmlns:a16="http://schemas.microsoft.com/office/drawing/2014/main" id="{EACA052E-EC37-4EBC-BBA4-89BD8CA25429}"/>
                </a:ext>
              </a:extLst>
            </p:cNvPr>
            <p:cNvSpPr/>
            <p:nvPr/>
          </p:nvSpPr>
          <p:spPr>
            <a:xfrm>
              <a:off x="3672689" y="4069355"/>
              <a:ext cx="4846622" cy="543285"/>
            </a:xfrm>
            <a:prstGeom prst="rect">
              <a:avLst/>
            </a:prstGeom>
          </p:spPr>
          <p:txBody>
            <a:bodyPr wrap="square" lIns="91440" tIns="45720" rIns="91440" bIns="45720">
              <a:noAutofit/>
            </a:bodyPr>
            <a:lstStyle/>
            <a:p>
              <a:pPr algn="ctr"/>
              <a:r>
                <a:rPr lang="zh-CN" altLang="en-US" sz="2800" b="1" i="1" spc="600" dirty="0">
                  <a:solidFill>
                    <a:schemeClr val="accent3">
                      <a:lumMod val="50000"/>
                    </a:schemeClr>
                  </a:solidFill>
                  <a:latin typeface="Tw Cen MT" panose="020B0602020104020603" pitchFamily="34" charset="0"/>
                  <a:ea typeface="Microsoft YaHei" panose="020B0503020204020204" pitchFamily="34" charset="-122"/>
                  <a:sym typeface="Tw Cen MT" panose="020B0602020104020603" pitchFamily="34" charset="0"/>
                </a:rPr>
                <a:t>About us</a:t>
              </a:r>
            </a:p>
          </p:txBody>
        </p:sp>
        <p:grpSp>
          <p:nvGrpSpPr>
            <p:cNvPr id="11" name="îš1íḓè">
              <a:extLst>
                <a:ext uri="{FF2B5EF4-FFF2-40B4-BE49-F238E27FC236}">
                  <a16:creationId xmlns:a16="http://schemas.microsoft.com/office/drawing/2014/main" id="{F2FCA15F-9263-47BE-9DE0-8DDCA425E510}"/>
                </a:ext>
              </a:extLst>
            </p:cNvPr>
            <p:cNvGrpSpPr/>
            <p:nvPr/>
          </p:nvGrpSpPr>
          <p:grpSpPr>
            <a:xfrm>
              <a:off x="673100" y="5142367"/>
              <a:ext cx="2516504" cy="1004433"/>
              <a:chOff x="673100" y="5142367"/>
              <a:chExt cx="2377920" cy="1004433"/>
            </a:xfrm>
          </p:grpSpPr>
          <p:sp>
            <p:nvSpPr>
              <p:cNvPr id="27" name="ïŝḻíḍé">
                <a:extLst>
                  <a:ext uri="{FF2B5EF4-FFF2-40B4-BE49-F238E27FC236}">
                    <a16:creationId xmlns:a16="http://schemas.microsoft.com/office/drawing/2014/main" id="{E390DA61-91B8-4363-A4E4-923FB857C2A4}"/>
                  </a:ext>
                </a:extLst>
              </p:cNvPr>
              <p:cNvSpPr txBox="1"/>
              <p:nvPr/>
            </p:nvSpPr>
            <p:spPr>
              <a:xfrm>
                <a:off x="673100" y="5525865"/>
                <a:ext cx="2377918" cy="620935"/>
              </a:xfrm>
              <a:prstGeom prst="rect">
                <a:avLst/>
              </a:prstGeom>
              <a:noFill/>
            </p:spPr>
            <p:txBody>
              <a:bodyPr wrap="square" lIns="91440" tIns="45720" rIns="91440" bIns="45720" anchor="t" anchorCtr="0">
                <a:normAutofit/>
              </a:bodyPr>
              <a:lstStyle/>
              <a:p>
                <a:pPr algn="ctr" defTabSz="914378">
                  <a:lnSpc>
                    <a:spcPct val="130000"/>
                  </a:lnSpc>
                  <a:defRPr/>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íś1îḑé">
                <a:extLst>
                  <a:ext uri="{FF2B5EF4-FFF2-40B4-BE49-F238E27FC236}">
                    <a16:creationId xmlns:a16="http://schemas.microsoft.com/office/drawing/2014/main" id="{E1FFB4B7-6BAD-44EB-A877-9FE0A7E4A455}"/>
                  </a:ext>
                </a:extLst>
              </p:cNvPr>
              <p:cNvSpPr/>
              <p:nvPr/>
            </p:nvSpPr>
            <p:spPr>
              <a:xfrm>
                <a:off x="673100" y="5142367"/>
                <a:ext cx="2377920" cy="383497"/>
              </a:xfrm>
              <a:prstGeom prst="roundRect">
                <a:avLst/>
              </a:prstGeom>
              <a:ln>
                <a:solidFill>
                  <a:schemeClr val="bg1">
                    <a:lumMod val="75000"/>
                  </a:schemeClr>
                </a:solidFill>
              </a:ln>
            </p:spPr>
            <p:txBody>
              <a:bodyPr wrap="square" lIns="91440" tIns="45720" rIns="91440" bIns="45720" anchor="ctr" anchorCtr="0">
                <a:normAutofit/>
              </a:bodyPr>
              <a:lstStyle/>
              <a:p>
                <a:pPr lvl="0" algn="ctr" defTabSz="914378">
                  <a:defRPr/>
                </a:pPr>
                <a:r>
                  <a:rPr lang="zh-CN" altLang="en-US" sz="16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grpSp>
          <p:nvGrpSpPr>
            <p:cNvPr id="12" name="ïṣlíḍe">
              <a:extLst>
                <a:ext uri="{FF2B5EF4-FFF2-40B4-BE49-F238E27FC236}">
                  <a16:creationId xmlns:a16="http://schemas.microsoft.com/office/drawing/2014/main" id="{0E1A0EE1-06B2-4638-A7A0-112A5BA40B12}"/>
                </a:ext>
              </a:extLst>
            </p:cNvPr>
            <p:cNvGrpSpPr/>
            <p:nvPr/>
          </p:nvGrpSpPr>
          <p:grpSpPr>
            <a:xfrm>
              <a:off x="3449532" y="5142367"/>
              <a:ext cx="2516504" cy="1004433"/>
              <a:chOff x="673100" y="5142367"/>
              <a:chExt cx="2377920" cy="1004433"/>
            </a:xfrm>
          </p:grpSpPr>
          <p:sp>
            <p:nvSpPr>
              <p:cNvPr id="25" name="íṩļiďê">
                <a:extLst>
                  <a:ext uri="{FF2B5EF4-FFF2-40B4-BE49-F238E27FC236}">
                    <a16:creationId xmlns:a16="http://schemas.microsoft.com/office/drawing/2014/main" id="{079CED4F-17C4-49E4-86B6-F48CF4311DF8}"/>
                  </a:ext>
                </a:extLst>
              </p:cNvPr>
              <p:cNvSpPr txBox="1"/>
              <p:nvPr/>
            </p:nvSpPr>
            <p:spPr>
              <a:xfrm>
                <a:off x="673100" y="5525865"/>
                <a:ext cx="2377918" cy="620935"/>
              </a:xfrm>
              <a:prstGeom prst="rect">
                <a:avLst/>
              </a:prstGeom>
              <a:noFill/>
            </p:spPr>
            <p:txBody>
              <a:bodyPr wrap="square" lIns="91440" tIns="45720" rIns="91440" bIns="45720" anchor="t" anchorCtr="0">
                <a:normAutofit/>
              </a:bodyPr>
              <a:lstStyle/>
              <a:p>
                <a:pPr algn="ctr" defTabSz="914378">
                  <a:lnSpc>
                    <a:spcPct val="130000"/>
                  </a:lnSpc>
                  <a:defRPr/>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iṡḷíḑé">
                <a:extLst>
                  <a:ext uri="{FF2B5EF4-FFF2-40B4-BE49-F238E27FC236}">
                    <a16:creationId xmlns:a16="http://schemas.microsoft.com/office/drawing/2014/main" id="{A2CAA2B5-E8BD-4FB4-B9D8-F50F26769A3E}"/>
                  </a:ext>
                </a:extLst>
              </p:cNvPr>
              <p:cNvSpPr/>
              <p:nvPr/>
            </p:nvSpPr>
            <p:spPr>
              <a:xfrm>
                <a:off x="673100" y="5142367"/>
                <a:ext cx="2377920" cy="383497"/>
              </a:xfrm>
              <a:prstGeom prst="roundRect">
                <a:avLst/>
              </a:prstGeom>
              <a:ln>
                <a:solidFill>
                  <a:schemeClr val="bg1">
                    <a:lumMod val="75000"/>
                  </a:schemeClr>
                </a:solidFill>
              </a:ln>
            </p:spPr>
            <p:txBody>
              <a:bodyPr wrap="square" lIns="91440" tIns="45720" rIns="91440" bIns="45720" anchor="ctr" anchorCtr="0">
                <a:normAutofit/>
              </a:bodyPr>
              <a:lstStyle/>
              <a:p>
                <a:pPr lvl="0" algn="ctr" defTabSz="914378">
                  <a:defRPr/>
                </a:pPr>
                <a:r>
                  <a:rPr lang="zh-CN" altLang="en-US" sz="16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grpSp>
          <p:nvGrpSpPr>
            <p:cNvPr id="13" name="îsľíďé">
              <a:extLst>
                <a:ext uri="{FF2B5EF4-FFF2-40B4-BE49-F238E27FC236}">
                  <a16:creationId xmlns:a16="http://schemas.microsoft.com/office/drawing/2014/main" id="{00A82156-FEC2-4768-A1B7-10B4B1BE9EC3}"/>
                </a:ext>
              </a:extLst>
            </p:cNvPr>
            <p:cNvGrpSpPr/>
            <p:nvPr/>
          </p:nvGrpSpPr>
          <p:grpSpPr>
            <a:xfrm>
              <a:off x="6225965" y="5142367"/>
              <a:ext cx="2516504" cy="1004433"/>
              <a:chOff x="673100" y="5142367"/>
              <a:chExt cx="2377920" cy="1004433"/>
            </a:xfrm>
          </p:grpSpPr>
          <p:sp>
            <p:nvSpPr>
              <p:cNvPr id="23" name="îSlíḋé">
                <a:extLst>
                  <a:ext uri="{FF2B5EF4-FFF2-40B4-BE49-F238E27FC236}">
                    <a16:creationId xmlns:a16="http://schemas.microsoft.com/office/drawing/2014/main" id="{013755ED-2C8B-4228-B82B-843F5B1E066A}"/>
                  </a:ext>
                </a:extLst>
              </p:cNvPr>
              <p:cNvSpPr txBox="1"/>
              <p:nvPr/>
            </p:nvSpPr>
            <p:spPr>
              <a:xfrm>
                <a:off x="673100" y="5525865"/>
                <a:ext cx="2377918" cy="620935"/>
              </a:xfrm>
              <a:prstGeom prst="rect">
                <a:avLst/>
              </a:prstGeom>
              <a:noFill/>
            </p:spPr>
            <p:txBody>
              <a:bodyPr wrap="square" lIns="91440" tIns="45720" rIns="91440" bIns="45720" anchor="t" anchorCtr="0">
                <a:normAutofit/>
              </a:bodyPr>
              <a:lstStyle/>
              <a:p>
                <a:pPr algn="ctr" defTabSz="914378">
                  <a:lnSpc>
                    <a:spcPct val="130000"/>
                  </a:lnSpc>
                  <a:defRPr/>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4" name="ïsļïde">
                <a:extLst>
                  <a:ext uri="{FF2B5EF4-FFF2-40B4-BE49-F238E27FC236}">
                    <a16:creationId xmlns:a16="http://schemas.microsoft.com/office/drawing/2014/main" id="{CDE15DCA-CA17-4C4B-B347-38C2762E8D7A}"/>
                  </a:ext>
                </a:extLst>
              </p:cNvPr>
              <p:cNvSpPr/>
              <p:nvPr/>
            </p:nvSpPr>
            <p:spPr>
              <a:xfrm>
                <a:off x="673100" y="5142367"/>
                <a:ext cx="2377920" cy="383497"/>
              </a:xfrm>
              <a:prstGeom prst="roundRect">
                <a:avLst/>
              </a:prstGeom>
              <a:ln>
                <a:solidFill>
                  <a:schemeClr val="bg1">
                    <a:lumMod val="75000"/>
                  </a:schemeClr>
                </a:solidFill>
              </a:ln>
            </p:spPr>
            <p:txBody>
              <a:bodyPr wrap="square" lIns="91440" tIns="45720" rIns="91440" bIns="45720" anchor="ctr" anchorCtr="0">
                <a:normAutofit/>
              </a:bodyPr>
              <a:lstStyle/>
              <a:p>
                <a:pPr lvl="0" algn="ctr" defTabSz="914378">
                  <a:defRPr/>
                </a:pPr>
                <a:r>
                  <a:rPr lang="zh-CN" altLang="en-US" sz="16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grpSp>
          <p:nvGrpSpPr>
            <p:cNvPr id="14" name="îṡ1ïḋe">
              <a:extLst>
                <a:ext uri="{FF2B5EF4-FFF2-40B4-BE49-F238E27FC236}">
                  <a16:creationId xmlns:a16="http://schemas.microsoft.com/office/drawing/2014/main" id="{EFBE7480-61A1-42F4-B222-6E923321307B}"/>
                </a:ext>
              </a:extLst>
            </p:cNvPr>
            <p:cNvGrpSpPr/>
            <p:nvPr/>
          </p:nvGrpSpPr>
          <p:grpSpPr>
            <a:xfrm>
              <a:off x="9002396" y="5142367"/>
              <a:ext cx="2516504" cy="1004433"/>
              <a:chOff x="673100" y="5142367"/>
              <a:chExt cx="2377920" cy="1004433"/>
            </a:xfrm>
          </p:grpSpPr>
          <p:sp>
            <p:nvSpPr>
              <p:cNvPr id="21" name="îṧ1ïďé">
                <a:extLst>
                  <a:ext uri="{FF2B5EF4-FFF2-40B4-BE49-F238E27FC236}">
                    <a16:creationId xmlns:a16="http://schemas.microsoft.com/office/drawing/2014/main" id="{C0228157-18A5-4B96-842F-FBB63ECE8893}"/>
                  </a:ext>
                </a:extLst>
              </p:cNvPr>
              <p:cNvSpPr txBox="1"/>
              <p:nvPr/>
            </p:nvSpPr>
            <p:spPr>
              <a:xfrm>
                <a:off x="673100" y="5525865"/>
                <a:ext cx="2377918" cy="620935"/>
              </a:xfrm>
              <a:prstGeom prst="rect">
                <a:avLst/>
              </a:prstGeom>
              <a:noFill/>
            </p:spPr>
            <p:txBody>
              <a:bodyPr wrap="square" lIns="91440" tIns="45720" rIns="91440" bIns="45720" anchor="t" anchorCtr="0">
                <a:normAutofit/>
              </a:bodyPr>
              <a:lstStyle/>
              <a:p>
                <a:pPr algn="ctr" defTabSz="914378">
                  <a:lnSpc>
                    <a:spcPct val="130000"/>
                  </a:lnSpc>
                  <a:defRPr/>
                </a:pPr>
                <a:r>
                  <a:rPr lang="zh-CN" altLang="en-US" sz="1100" dirty="0">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100"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2" name="íšḻidè">
                <a:extLst>
                  <a:ext uri="{FF2B5EF4-FFF2-40B4-BE49-F238E27FC236}">
                    <a16:creationId xmlns:a16="http://schemas.microsoft.com/office/drawing/2014/main" id="{13700E39-7E2E-4A90-ADEA-A6A157E0887D}"/>
                  </a:ext>
                </a:extLst>
              </p:cNvPr>
              <p:cNvSpPr/>
              <p:nvPr/>
            </p:nvSpPr>
            <p:spPr>
              <a:xfrm>
                <a:off x="673100" y="5142367"/>
                <a:ext cx="2377920" cy="383497"/>
              </a:xfrm>
              <a:prstGeom prst="roundRect">
                <a:avLst/>
              </a:prstGeom>
              <a:ln>
                <a:solidFill>
                  <a:schemeClr val="bg1">
                    <a:lumMod val="75000"/>
                  </a:schemeClr>
                </a:solidFill>
              </a:ln>
            </p:spPr>
            <p:txBody>
              <a:bodyPr wrap="square" lIns="91440" tIns="45720" rIns="91440" bIns="45720" anchor="ctr" anchorCtr="0">
                <a:normAutofit/>
              </a:bodyPr>
              <a:lstStyle/>
              <a:p>
                <a:pPr lvl="0" algn="ctr" defTabSz="914378">
                  <a:defRPr/>
                </a:pPr>
                <a:r>
                  <a:rPr lang="zh-CN" altLang="en-US" sz="1600" b="1" dirty="0">
                    <a:latin typeface="Tw Cen MT" panose="020B0602020104020603" pitchFamily="34" charset="0"/>
                    <a:ea typeface="Microsoft YaHei" panose="020B0503020204020204" pitchFamily="34" charset="-122"/>
                    <a:sym typeface="Tw Cen MT" panose="020B0602020104020603" pitchFamily="34" charset="0"/>
                  </a:rPr>
                  <a:t>Click to enter your title</a:t>
                </a:r>
              </a:p>
            </p:txBody>
          </p:sp>
        </p:grpSp>
        <p:cxnSp>
          <p:nvCxnSpPr>
            <p:cNvPr id="15" name="肘形连接符 14">
              <a:extLst>
                <a:ext uri="{FF2B5EF4-FFF2-40B4-BE49-F238E27FC236}">
                  <a16:creationId xmlns:a16="http://schemas.microsoft.com/office/drawing/2014/main" id="{130EF9AA-E4CD-4709-80EF-5C73EA8BAD3B}"/>
                </a:ext>
              </a:extLst>
            </p:cNvPr>
            <p:cNvCxnSpPr>
              <a:stCxn id="10" idx="2"/>
              <a:endCxn id="28" idx="0"/>
            </p:cNvCxnSpPr>
            <p:nvPr/>
          </p:nvCxnSpPr>
          <p:spPr>
            <a:xfrm rot="5400000">
              <a:off x="3748813" y="2795179"/>
              <a:ext cx="529727" cy="4164648"/>
            </a:xfrm>
            <a:prstGeom prst="bentConnector3">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肘形连接符 15">
              <a:extLst>
                <a:ext uri="{FF2B5EF4-FFF2-40B4-BE49-F238E27FC236}">
                  <a16:creationId xmlns:a16="http://schemas.microsoft.com/office/drawing/2014/main" id="{5352273C-522B-442D-9BFC-C845E63EFD24}"/>
                </a:ext>
              </a:extLst>
            </p:cNvPr>
            <p:cNvCxnSpPr>
              <a:stCxn id="10" idx="2"/>
              <a:endCxn id="26" idx="0"/>
            </p:cNvCxnSpPr>
            <p:nvPr/>
          </p:nvCxnSpPr>
          <p:spPr>
            <a:xfrm rot="5400000">
              <a:off x="5137029" y="4183395"/>
              <a:ext cx="529727" cy="1388216"/>
            </a:xfrm>
            <a:prstGeom prst="bentConnector3">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肘形连接符 16">
              <a:extLst>
                <a:ext uri="{FF2B5EF4-FFF2-40B4-BE49-F238E27FC236}">
                  <a16:creationId xmlns:a16="http://schemas.microsoft.com/office/drawing/2014/main" id="{8DFF6D9E-4A6F-4E2C-9EF3-A1879C6603FF}"/>
                </a:ext>
              </a:extLst>
            </p:cNvPr>
            <p:cNvCxnSpPr>
              <a:stCxn id="10" idx="2"/>
              <a:endCxn id="24" idx="0"/>
            </p:cNvCxnSpPr>
            <p:nvPr/>
          </p:nvCxnSpPr>
          <p:spPr>
            <a:xfrm rot="16200000" flipH="1">
              <a:off x="6525245" y="4183394"/>
              <a:ext cx="529727" cy="1388217"/>
            </a:xfrm>
            <a:prstGeom prst="bentConnector3">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 name="肘形连接符 17">
              <a:extLst>
                <a:ext uri="{FF2B5EF4-FFF2-40B4-BE49-F238E27FC236}">
                  <a16:creationId xmlns:a16="http://schemas.microsoft.com/office/drawing/2014/main" id="{34C462DE-E67C-4C11-A61F-D70B26522174}"/>
                </a:ext>
              </a:extLst>
            </p:cNvPr>
            <p:cNvCxnSpPr>
              <a:stCxn id="10" idx="2"/>
              <a:endCxn id="22" idx="0"/>
            </p:cNvCxnSpPr>
            <p:nvPr/>
          </p:nvCxnSpPr>
          <p:spPr>
            <a:xfrm rot="16200000" flipH="1">
              <a:off x="7913461" y="2795179"/>
              <a:ext cx="529727" cy="4164648"/>
            </a:xfrm>
            <a:prstGeom prst="bentConnector3">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9" name="iş1iďe">
              <a:extLst>
                <a:ext uri="{FF2B5EF4-FFF2-40B4-BE49-F238E27FC236}">
                  <a16:creationId xmlns:a16="http://schemas.microsoft.com/office/drawing/2014/main" id="{5B8C3DF5-AAB7-4159-B169-9E93E7580A53}"/>
                </a:ext>
              </a:extLst>
            </p:cNvPr>
            <p:cNvSpPr/>
            <p:nvPr/>
          </p:nvSpPr>
          <p:spPr>
            <a:xfrm>
              <a:off x="5691608" y="2016366"/>
              <a:ext cx="808780" cy="808780"/>
            </a:xfrm>
            <a:prstGeom prst="ellipse">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Tw Cen MT" panose="020B0602020104020603" pitchFamily="34" charset="0"/>
                <a:ea typeface="Microsoft YaHei" panose="020B0503020204020204" pitchFamily="34" charset="-122"/>
                <a:sym typeface="Tw Cen MT" panose="020B0602020104020603" pitchFamily="34" charset="0"/>
              </a:endParaRPr>
            </a:p>
          </p:txBody>
        </p:sp>
        <p:sp>
          <p:nvSpPr>
            <p:cNvPr id="20" name="iṥ1íďè">
              <a:extLst>
                <a:ext uri="{FF2B5EF4-FFF2-40B4-BE49-F238E27FC236}">
                  <a16:creationId xmlns:a16="http://schemas.microsoft.com/office/drawing/2014/main" id="{EB554DAD-5DF9-4E46-8DF8-2C00993FE506}"/>
                </a:ext>
              </a:extLst>
            </p:cNvPr>
            <p:cNvSpPr/>
            <p:nvPr/>
          </p:nvSpPr>
          <p:spPr bwMode="auto">
            <a:xfrm>
              <a:off x="5891806" y="2233136"/>
              <a:ext cx="408384" cy="37524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chemeClr val="accent1"/>
            </a:solidFill>
            <a:ln>
              <a:noFill/>
            </a:ln>
          </p:spPr>
          <p:txBody>
            <a:bodyPr/>
            <a:lstStyle/>
            <a:p>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188737579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01</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us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7" name="40a2cb5b-bc90-43b7-baf9-6a28e96d340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31819" y="1945616"/>
            <a:ext cx="10341981" cy="4566943"/>
            <a:chOff x="1135019" y="1579856"/>
            <a:chExt cx="10341981" cy="4566943"/>
          </a:xfrm>
        </p:grpSpPr>
        <p:sp>
          <p:nvSpPr>
            <p:cNvPr id="8" name="ïṧḷîḋè">
              <a:extLst>
                <a:ext uri="{FF2B5EF4-FFF2-40B4-BE49-F238E27FC236}">
                  <a16:creationId xmlns:a16="http://schemas.microsoft.com/office/drawing/2014/main" id="{B8328910-481C-4D51-8D1B-DFED304384EE}"/>
                </a:ext>
              </a:extLst>
            </p:cNvPr>
            <p:cNvSpPr/>
            <p:nvPr/>
          </p:nvSpPr>
          <p:spPr>
            <a:xfrm rot="10800000" flipV="1">
              <a:off x="1135019" y="2411911"/>
              <a:ext cx="3801816" cy="2949991"/>
            </a:xfrm>
            <a:prstGeom prst="triangle">
              <a:avLst/>
            </a:prstGeom>
            <a:gradFill>
              <a:gsLst>
                <a:gs pos="0">
                  <a:schemeClr val="accent1"/>
                </a:gs>
                <a:gs pos="48072">
                  <a:schemeClr val="accent4"/>
                </a:gs>
                <a:gs pos="25000">
                  <a:schemeClr val="accent2"/>
                </a:gs>
                <a:gs pos="78000">
                  <a:schemeClr val="accent5"/>
                </a:gs>
                <a:gs pos="100000">
                  <a:schemeClr val="accent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9" name="í$1íḍe">
              <a:extLst>
                <a:ext uri="{FF2B5EF4-FFF2-40B4-BE49-F238E27FC236}">
                  <a16:creationId xmlns:a16="http://schemas.microsoft.com/office/drawing/2014/main" id="{50F90607-477B-40F9-ABAB-AA79A6BF53A5}"/>
                </a:ext>
              </a:extLst>
            </p:cNvPr>
            <p:cNvSpPr/>
            <p:nvPr/>
          </p:nvSpPr>
          <p:spPr>
            <a:xfrm rot="10800000" flipV="1">
              <a:off x="4773302" y="4221727"/>
              <a:ext cx="1469403" cy="11401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íṥļîḓê">
              <a:extLst>
                <a:ext uri="{FF2B5EF4-FFF2-40B4-BE49-F238E27FC236}">
                  <a16:creationId xmlns:a16="http://schemas.microsoft.com/office/drawing/2014/main" id="{F89F1CDB-7EAE-4F94-B30D-D9A0B4A0AFFC}"/>
                </a:ext>
              </a:extLst>
            </p:cNvPr>
            <p:cNvSpPr/>
            <p:nvPr/>
          </p:nvSpPr>
          <p:spPr>
            <a:xfrm rot="10800000" flipV="1">
              <a:off x="6079172" y="2973088"/>
              <a:ext cx="3078602" cy="238881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11" name="işľíḋê">
              <a:extLst>
                <a:ext uri="{FF2B5EF4-FFF2-40B4-BE49-F238E27FC236}">
                  <a16:creationId xmlns:a16="http://schemas.microsoft.com/office/drawing/2014/main" id="{147991F5-1E64-420B-8036-910D81E458EF}"/>
                </a:ext>
              </a:extLst>
            </p:cNvPr>
            <p:cNvSpPr/>
            <p:nvPr/>
          </p:nvSpPr>
          <p:spPr>
            <a:xfrm rot="10800000" flipV="1">
              <a:off x="8990246" y="3909006"/>
              <a:ext cx="1872424" cy="145289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12" name="直接连接符 11">
              <a:extLst>
                <a:ext uri="{FF2B5EF4-FFF2-40B4-BE49-F238E27FC236}">
                  <a16:creationId xmlns:a16="http://schemas.microsoft.com/office/drawing/2014/main" id="{AB6E12A7-4531-432B-AFEF-B0C3A8B676E4}"/>
                </a:ext>
              </a:extLst>
            </p:cNvPr>
            <p:cNvCxnSpPr/>
            <p:nvPr/>
          </p:nvCxnSpPr>
          <p:spPr>
            <a:xfrm>
              <a:off x="3034740" y="3079883"/>
              <a:ext cx="0" cy="2282018"/>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F55ECE1-3C0A-4231-B2AA-0EFD90BB66E4}"/>
                </a:ext>
              </a:extLst>
            </p:cNvPr>
            <p:cNvCxnSpPr/>
            <p:nvPr/>
          </p:nvCxnSpPr>
          <p:spPr>
            <a:xfrm>
              <a:off x="5501356" y="4793790"/>
              <a:ext cx="0" cy="568112"/>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25089BA-4133-45F9-B570-8D78FAA812B5}"/>
                </a:ext>
              </a:extLst>
            </p:cNvPr>
            <p:cNvCxnSpPr/>
            <p:nvPr/>
          </p:nvCxnSpPr>
          <p:spPr>
            <a:xfrm>
              <a:off x="7607132" y="3404353"/>
              <a:ext cx="0" cy="1957549"/>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DA92AEE-EDB5-4CC5-89A7-98071E6AC993}"/>
                </a:ext>
              </a:extLst>
            </p:cNvPr>
            <p:cNvCxnSpPr/>
            <p:nvPr/>
          </p:nvCxnSpPr>
          <p:spPr>
            <a:xfrm>
              <a:off x="9913050" y="4331539"/>
              <a:ext cx="0" cy="1030363"/>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16" name="iŝḷîḓe">
              <a:extLst>
                <a:ext uri="{FF2B5EF4-FFF2-40B4-BE49-F238E27FC236}">
                  <a16:creationId xmlns:a16="http://schemas.microsoft.com/office/drawing/2014/main" id="{1BD3D5DB-59D2-4602-A0F6-B3C79660E329}"/>
                </a:ext>
              </a:extLst>
            </p:cNvPr>
            <p:cNvSpPr txBox="1"/>
            <p:nvPr/>
          </p:nvSpPr>
          <p:spPr>
            <a:xfrm>
              <a:off x="2078919" y="5617337"/>
              <a:ext cx="1911642" cy="529462"/>
            </a:xfrm>
            <a:prstGeom prst="roundRect">
              <a:avLst>
                <a:gd name="adj" fmla="val 50000"/>
              </a:avLst>
            </a:prstGeom>
            <a:solidFill>
              <a:schemeClr val="bg1">
                <a:lumMod val="95000"/>
              </a:schemeClr>
            </a:solidFill>
            <a:ln>
              <a:noFill/>
            </a:ln>
          </p:spPr>
          <p:txBody>
            <a:bodyPr wrap="none" lIns="91440" tIns="45720" rIns="91440" bIns="45720" anchor="ctr" anchorCtr="0">
              <a:normAutofit/>
            </a:bodyPr>
            <a:lstStyle/>
            <a:p>
              <a:pPr algn="ctr">
                <a:buSzPct val="25000"/>
              </a:pPr>
              <a:r>
                <a:rPr lang="de-DE" sz="1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7" name="iṥḻíḓe">
              <a:extLst>
                <a:ext uri="{FF2B5EF4-FFF2-40B4-BE49-F238E27FC236}">
                  <a16:creationId xmlns:a16="http://schemas.microsoft.com/office/drawing/2014/main" id="{85119AEF-A19F-497B-9A0E-E9F6A1231886}"/>
                </a:ext>
              </a:extLst>
            </p:cNvPr>
            <p:cNvSpPr txBox="1"/>
            <p:nvPr/>
          </p:nvSpPr>
          <p:spPr>
            <a:xfrm>
              <a:off x="4545535" y="5617337"/>
              <a:ext cx="1911642" cy="529462"/>
            </a:xfrm>
            <a:prstGeom prst="roundRect">
              <a:avLst>
                <a:gd name="adj" fmla="val 50000"/>
              </a:avLst>
            </a:prstGeom>
            <a:solidFill>
              <a:schemeClr val="bg1">
                <a:lumMod val="95000"/>
              </a:schemeClr>
            </a:solidFill>
            <a:ln>
              <a:noFill/>
            </a:ln>
          </p:spPr>
          <p:txBody>
            <a:bodyPr wrap="none" lIns="91440" tIns="45720" rIns="91440" bIns="45720" anchor="ctr" anchorCtr="0">
              <a:normAutofit/>
            </a:bodyPr>
            <a:lstStyle/>
            <a:p>
              <a:pPr algn="ctr">
                <a:buSzPct val="25000"/>
              </a:pPr>
              <a:r>
                <a:rPr lang="de-DE" sz="1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8" name="ïšľíḑê">
              <a:extLst>
                <a:ext uri="{FF2B5EF4-FFF2-40B4-BE49-F238E27FC236}">
                  <a16:creationId xmlns:a16="http://schemas.microsoft.com/office/drawing/2014/main" id="{198F57AA-E177-479C-B3FD-221912FE1E76}"/>
                </a:ext>
              </a:extLst>
            </p:cNvPr>
            <p:cNvSpPr txBox="1"/>
            <p:nvPr/>
          </p:nvSpPr>
          <p:spPr>
            <a:xfrm>
              <a:off x="6651311" y="5617337"/>
              <a:ext cx="1911642" cy="529462"/>
            </a:xfrm>
            <a:prstGeom prst="roundRect">
              <a:avLst>
                <a:gd name="adj" fmla="val 50000"/>
              </a:avLst>
            </a:prstGeom>
            <a:solidFill>
              <a:schemeClr val="bg1">
                <a:lumMod val="95000"/>
              </a:schemeClr>
            </a:solidFill>
            <a:ln>
              <a:noFill/>
            </a:ln>
          </p:spPr>
          <p:txBody>
            <a:bodyPr wrap="none" lIns="91440" tIns="45720" rIns="91440" bIns="45720" anchor="ctr" anchorCtr="0">
              <a:normAutofit/>
            </a:bodyPr>
            <a:lstStyle/>
            <a:p>
              <a:pPr algn="ctr">
                <a:buSzPct val="25000"/>
              </a:pPr>
              <a:r>
                <a:rPr lang="de-DE" sz="1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9" name="îṥḷíḑe">
              <a:extLst>
                <a:ext uri="{FF2B5EF4-FFF2-40B4-BE49-F238E27FC236}">
                  <a16:creationId xmlns:a16="http://schemas.microsoft.com/office/drawing/2014/main" id="{1174CD5A-3360-4BFE-B7D1-419A8F67CC2E}"/>
                </a:ext>
              </a:extLst>
            </p:cNvPr>
            <p:cNvSpPr txBox="1"/>
            <p:nvPr/>
          </p:nvSpPr>
          <p:spPr>
            <a:xfrm>
              <a:off x="8795933" y="5617337"/>
              <a:ext cx="2261048" cy="529462"/>
            </a:xfrm>
            <a:prstGeom prst="roundRect">
              <a:avLst>
                <a:gd name="adj" fmla="val 50000"/>
              </a:avLst>
            </a:prstGeom>
            <a:solidFill>
              <a:schemeClr val="bg1">
                <a:lumMod val="95000"/>
              </a:schemeClr>
            </a:solidFill>
            <a:ln>
              <a:noFill/>
            </a:ln>
          </p:spPr>
          <p:txBody>
            <a:bodyPr wrap="none" lIns="91440" tIns="45720" rIns="91440" bIns="45720" anchor="ctr" anchorCtr="0">
              <a:normAutofit/>
            </a:bodyPr>
            <a:lstStyle/>
            <a:p>
              <a:pPr algn="ctr">
                <a:buSzPct val="25000"/>
              </a:pPr>
              <a:r>
                <a:rPr lang="de-DE" sz="1400" b="1" dirty="0">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20" name="ïşliḍè">
              <a:extLst>
                <a:ext uri="{FF2B5EF4-FFF2-40B4-BE49-F238E27FC236}">
                  <a16:creationId xmlns:a16="http://schemas.microsoft.com/office/drawing/2014/main" id="{1D651DA5-9BA2-4AAB-85ED-28142C5CBE89}"/>
                </a:ext>
              </a:extLst>
            </p:cNvPr>
            <p:cNvSpPr txBox="1"/>
            <p:nvPr/>
          </p:nvSpPr>
          <p:spPr>
            <a:xfrm>
              <a:off x="1470790" y="1579856"/>
              <a:ext cx="3127900" cy="624918"/>
            </a:xfrm>
            <a:prstGeom prst="rect">
              <a:avLst/>
            </a:prstGeom>
            <a:noFill/>
            <a:ln>
              <a:noFill/>
            </a:ln>
          </p:spPr>
          <p:txBody>
            <a:bodyPr lIns="91440" tIns="45720" rIns="91440" bIns="45720" anchor="t" anchorCtr="0">
              <a:normAutofit/>
            </a:bodyPr>
            <a:lstStyle/>
            <a:p>
              <a:pPr algn="ctr">
                <a:lnSpc>
                  <a:spcPct val="150000"/>
                </a:lnSpc>
                <a:buSzPct val="25000"/>
              </a:pPr>
              <a:r>
                <a:rPr lang="en-US" sz="1200" b="1"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r>
                <a:rPr lang="de-DE" sz="1200" b="1"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21" name="ïṣļïḍè">
              <a:extLst>
                <a:ext uri="{FF2B5EF4-FFF2-40B4-BE49-F238E27FC236}">
                  <a16:creationId xmlns:a16="http://schemas.microsoft.com/office/drawing/2014/main" id="{939CC625-9A06-4136-8FD5-AE281D43E9E6}"/>
                </a:ext>
              </a:extLst>
            </p:cNvPr>
            <p:cNvSpPr txBox="1"/>
            <p:nvPr/>
          </p:nvSpPr>
          <p:spPr>
            <a:xfrm>
              <a:off x="6054523" y="2230998"/>
              <a:ext cx="3127900" cy="624918"/>
            </a:xfrm>
            <a:prstGeom prst="rect">
              <a:avLst/>
            </a:prstGeom>
            <a:noFill/>
            <a:ln>
              <a:noFill/>
            </a:ln>
          </p:spPr>
          <p:txBody>
            <a:bodyPr lIns="91440" tIns="45720" rIns="91440" bIns="45720" anchor="t" anchorCtr="0">
              <a:normAutofit/>
            </a:bodyPr>
            <a:lstStyle/>
            <a:p>
              <a:pPr algn="ctr">
                <a:lnSpc>
                  <a:spcPct val="150000"/>
                </a:lnSpc>
                <a:buSzPct val="25000"/>
              </a:pPr>
              <a:r>
                <a:rPr lang="en-US" sz="1200" b="1"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r>
                <a:rPr lang="de-DE" sz="1200" b="1"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22" name="ïṧľïḋê">
              <a:extLst>
                <a:ext uri="{FF2B5EF4-FFF2-40B4-BE49-F238E27FC236}">
                  <a16:creationId xmlns:a16="http://schemas.microsoft.com/office/drawing/2014/main" id="{226B810C-0097-451B-A51B-A594A992651E}"/>
                </a:ext>
              </a:extLst>
            </p:cNvPr>
            <p:cNvSpPr txBox="1"/>
            <p:nvPr/>
          </p:nvSpPr>
          <p:spPr>
            <a:xfrm>
              <a:off x="8349100" y="3128588"/>
              <a:ext cx="3127900" cy="624918"/>
            </a:xfrm>
            <a:prstGeom prst="rect">
              <a:avLst/>
            </a:prstGeom>
            <a:noFill/>
            <a:ln>
              <a:noFill/>
            </a:ln>
          </p:spPr>
          <p:txBody>
            <a:bodyPr lIns="91440" tIns="45720" rIns="91440" bIns="45720" anchor="t" anchorCtr="0">
              <a:normAutofit/>
            </a:bodyPr>
            <a:lstStyle/>
            <a:p>
              <a:pPr algn="ctr">
                <a:lnSpc>
                  <a:spcPct val="150000"/>
                </a:lnSpc>
                <a:buSzPct val="25000"/>
              </a:pPr>
              <a:r>
                <a:rPr lang="en-US" sz="1200" b="1"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r>
                <a:rPr lang="de-DE" sz="1200" b="1" dirty="0">
                  <a:latin typeface="Tw Cen MT" panose="020B0602020104020603" pitchFamily="34" charset="0"/>
                  <a:ea typeface="Microsoft YaHei" panose="020B0503020204020204" pitchFamily="34" charset="-122"/>
                  <a:sym typeface="Tw Cen MT" panose="020B0602020104020603" pitchFamily="34" charset="0"/>
                </a:rPr>
                <a:t>.</a:t>
              </a:r>
            </a:p>
          </p:txBody>
        </p:sp>
        <p:sp>
          <p:nvSpPr>
            <p:cNvPr id="23" name="isḷîďê">
              <a:extLst>
                <a:ext uri="{FF2B5EF4-FFF2-40B4-BE49-F238E27FC236}">
                  <a16:creationId xmlns:a16="http://schemas.microsoft.com/office/drawing/2014/main" id="{CB4E375B-9103-45FD-8CD1-65BCB9C289C4}"/>
                </a:ext>
              </a:extLst>
            </p:cNvPr>
            <p:cNvSpPr txBox="1"/>
            <p:nvPr/>
          </p:nvSpPr>
          <p:spPr>
            <a:xfrm>
              <a:off x="3944053" y="3493241"/>
              <a:ext cx="3127900" cy="624918"/>
            </a:xfrm>
            <a:prstGeom prst="rect">
              <a:avLst/>
            </a:prstGeom>
            <a:noFill/>
            <a:ln>
              <a:noFill/>
            </a:ln>
          </p:spPr>
          <p:txBody>
            <a:bodyPr lIns="91440" tIns="45720" rIns="91440" bIns="45720" anchor="t" anchorCtr="0">
              <a:normAutofit/>
            </a:bodyPr>
            <a:lstStyle/>
            <a:p>
              <a:pPr algn="ctr">
                <a:lnSpc>
                  <a:spcPct val="150000"/>
                </a:lnSpc>
                <a:buSzPct val="25000"/>
              </a:pPr>
              <a:r>
                <a:rPr lang="en-US" sz="1200" b="1" dirty="0">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r>
                <a:rPr lang="de-DE" sz="1200" b="1" dirty="0">
                  <a:latin typeface="Tw Cen MT" panose="020B0602020104020603" pitchFamily="34" charset="0"/>
                  <a:ea typeface="Microsoft YaHei" panose="020B0503020204020204" pitchFamily="34" charset="-122"/>
                  <a:sym typeface="Tw Cen MT" panose="020B0602020104020603" pitchFamily="34" charset="0"/>
                </a:rPr>
                <a:t>.</a:t>
              </a:r>
            </a:p>
          </p:txBody>
        </p:sp>
      </p:grpSp>
    </p:spTree>
    <p:extLst>
      <p:ext uri="{BB962C8B-B14F-4D97-AF65-F5344CB8AC3E}">
        <p14:creationId xmlns:p14="http://schemas.microsoft.com/office/powerpoint/2010/main" val="4095555472"/>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0148" y="0"/>
            <a:ext cx="6294579" cy="966382"/>
            <a:chOff x="397166" y="110836"/>
            <a:chExt cx="6294579" cy="966382"/>
          </a:xfrm>
        </p:grpSpPr>
        <p:sp>
          <p:nvSpPr>
            <p:cNvPr id="2" name="文本框 1"/>
            <p:cNvSpPr txBox="1"/>
            <p:nvPr/>
          </p:nvSpPr>
          <p:spPr>
            <a:xfrm>
              <a:off x="397166" y="424750"/>
              <a:ext cx="600363" cy="523220"/>
            </a:xfrm>
            <a:prstGeom prst="rect">
              <a:avLst/>
            </a:prstGeom>
            <a:noFill/>
            <a:ln>
              <a:solidFill>
                <a:schemeClr val="accent3">
                  <a:lumMod val="60000"/>
                  <a:lumOff val="40000"/>
                </a:schemeClr>
              </a:solidFill>
            </a:ln>
          </p:spPr>
          <p:txBody>
            <a:bodyPr wrap="square" rtlCol="0">
              <a:spAutoFit/>
            </a:bodyPr>
            <a:lstStyle/>
            <a:p>
              <a:pPr algn="r"/>
              <a:r>
                <a:rPr lang="en-US" altLang="zh-CN"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rPr>
                <a:t>01</a:t>
              </a:r>
              <a:endParaRPr lang="zh-CN" altLang="en-US" sz="2800" dirty="0">
                <a:solidFill>
                  <a:schemeClr val="accent4"/>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5" name="组合 4"/>
            <p:cNvGrpSpPr/>
            <p:nvPr/>
          </p:nvGrpSpPr>
          <p:grpSpPr>
            <a:xfrm>
              <a:off x="1117599" y="110836"/>
              <a:ext cx="5574146" cy="966382"/>
              <a:chOff x="1117599" y="110836"/>
              <a:chExt cx="5574146" cy="966382"/>
            </a:xfrm>
          </p:grpSpPr>
          <p:sp>
            <p:nvSpPr>
              <p:cNvPr id="3" name="文本框 2"/>
              <p:cNvSpPr txBox="1"/>
              <p:nvPr/>
            </p:nvSpPr>
            <p:spPr>
              <a:xfrm>
                <a:off x="1117599" y="110836"/>
                <a:ext cx="2466109" cy="707886"/>
              </a:xfrm>
              <a:prstGeom prst="rect">
                <a:avLst/>
              </a:prstGeom>
              <a:noFill/>
            </p:spPr>
            <p:txBody>
              <a:bodyPr wrap="square" rtlCol="0">
                <a:spAutoFit/>
              </a:bodyPr>
              <a:lstStyle/>
              <a:p>
                <a:r>
                  <a:rPr lang="en-US" altLang="zh-CN"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rPr>
                  <a:t>PART</a:t>
                </a:r>
                <a:endParaRPr lang="zh-CN" altLang="en-US" sz="4000" b="1" spc="600" dirty="0">
                  <a:solidFill>
                    <a:schemeClr val="bg1">
                      <a:lumMod val="8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4" name="文本框 3"/>
              <p:cNvSpPr txBox="1"/>
              <p:nvPr/>
            </p:nvSpPr>
            <p:spPr>
              <a:xfrm>
                <a:off x="1117599" y="707886"/>
                <a:ext cx="5574146" cy="369332"/>
              </a:xfrm>
              <a:prstGeom prst="rect">
                <a:avLst/>
              </a:prstGeom>
              <a:noFill/>
            </p:spPr>
            <p:txBody>
              <a:bodyPr wrap="square" rtlCol="0">
                <a:spAutoFit/>
              </a:bodyPr>
              <a:lstStyle/>
              <a:p>
                <a:r>
                  <a:rPr lang="zh-CN" altLang="en-US"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us</a:t>
                </a:r>
                <a:r>
                  <a:rPr lang="en-US" altLang="zh-CN"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1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grpSp>
      <p:grpSp>
        <p:nvGrpSpPr>
          <p:cNvPr id="19" name="组合 18"/>
          <p:cNvGrpSpPr/>
          <p:nvPr/>
        </p:nvGrpSpPr>
        <p:grpSpPr>
          <a:xfrm>
            <a:off x="0" y="1563432"/>
            <a:ext cx="11526506" cy="4703168"/>
            <a:chOff x="0" y="1563432"/>
            <a:chExt cx="11526506" cy="4703168"/>
          </a:xfrm>
        </p:grpSpPr>
        <p:grpSp>
          <p:nvGrpSpPr>
            <p:cNvPr id="7" name="组合 6"/>
            <p:cNvGrpSpPr/>
            <p:nvPr/>
          </p:nvGrpSpPr>
          <p:grpSpPr>
            <a:xfrm>
              <a:off x="0" y="1563432"/>
              <a:ext cx="11526506" cy="4703168"/>
              <a:chOff x="0" y="1340768"/>
              <a:chExt cx="11526506" cy="4703168"/>
            </a:xfrm>
          </p:grpSpPr>
          <p:grpSp>
            <p:nvGrpSpPr>
              <p:cNvPr id="8" name="0bf993ed-4045-43f5-b6d7-6559592aae6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1340768"/>
                <a:ext cx="11526506" cy="4703168"/>
                <a:chOff x="0" y="1340768"/>
                <a:chExt cx="11526506" cy="4703168"/>
              </a:xfrm>
            </p:grpSpPr>
            <p:cxnSp>
              <p:nvCxnSpPr>
                <p:cNvPr id="10" name="直接连接符 9">
                  <a:extLst>
                    <a:ext uri="{FF2B5EF4-FFF2-40B4-BE49-F238E27FC236}">
                      <a16:creationId xmlns:a16="http://schemas.microsoft.com/office/drawing/2014/main" id="{90F3A687-CCC4-4076-80DC-499B6EC5D9D3}"/>
                    </a:ext>
                  </a:extLst>
                </p:cNvPr>
                <p:cNvCxnSpPr>
                  <a:cxnSpLocks/>
                </p:cNvCxnSpPr>
                <p:nvPr/>
              </p:nvCxnSpPr>
              <p:spPr>
                <a:xfrm>
                  <a:off x="7102772" y="3751521"/>
                  <a:ext cx="434448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ïšḻiḓê">
                  <a:extLst>
                    <a:ext uri="{FF2B5EF4-FFF2-40B4-BE49-F238E27FC236}">
                      <a16:creationId xmlns:a16="http://schemas.microsoft.com/office/drawing/2014/main" id="{44906C57-1CD1-4D23-9303-937285CE9789}"/>
                    </a:ext>
                  </a:extLst>
                </p:cNvPr>
                <p:cNvSpPr/>
                <p:nvPr/>
              </p:nvSpPr>
              <p:spPr bwMode="auto">
                <a:xfrm>
                  <a:off x="0" y="1340768"/>
                  <a:ext cx="2351584" cy="4703168"/>
                </a:xfrm>
                <a:custGeom>
                  <a:avLst/>
                  <a:gdLst>
                    <a:gd name="connsiteX0" fmla="*/ 0 w 2351584"/>
                    <a:gd name="connsiteY0" fmla="*/ 0 h 4703168"/>
                    <a:gd name="connsiteX1" fmla="*/ 2351584 w 2351584"/>
                    <a:gd name="connsiteY1" fmla="*/ 2351584 h 4703168"/>
                    <a:gd name="connsiteX2" fmla="*/ 0 w 2351584"/>
                    <a:gd name="connsiteY2" fmla="*/ 4703168 h 4703168"/>
                    <a:gd name="connsiteX3" fmla="*/ 0 w 2351584"/>
                    <a:gd name="connsiteY3" fmla="*/ 3773472 h 4703168"/>
                    <a:gd name="connsiteX4" fmla="*/ 1421888 w 2351584"/>
                    <a:gd name="connsiteY4" fmla="*/ 2351584 h 4703168"/>
                    <a:gd name="connsiteX5" fmla="*/ 0 w 2351584"/>
                    <a:gd name="connsiteY5" fmla="*/ 929696 h 47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84" h="4703168">
                      <a:moveTo>
                        <a:pt x="0" y="0"/>
                      </a:moveTo>
                      <a:cubicBezTo>
                        <a:pt x="1298744" y="0"/>
                        <a:pt x="2351584" y="1052840"/>
                        <a:pt x="2351584" y="2351584"/>
                      </a:cubicBezTo>
                      <a:cubicBezTo>
                        <a:pt x="2351584" y="3650328"/>
                        <a:pt x="1298744" y="4703168"/>
                        <a:pt x="0" y="4703168"/>
                      </a:cubicBezTo>
                      <a:lnTo>
                        <a:pt x="0" y="3773472"/>
                      </a:lnTo>
                      <a:cubicBezTo>
                        <a:pt x="785287" y="3773472"/>
                        <a:pt x="1421888" y="3136871"/>
                        <a:pt x="1421888" y="2351584"/>
                      </a:cubicBezTo>
                      <a:cubicBezTo>
                        <a:pt x="1421888" y="1566297"/>
                        <a:pt x="785287" y="929696"/>
                        <a:pt x="0" y="929696"/>
                      </a:cubicBezTo>
                      <a:close/>
                    </a:path>
                  </a:pathLst>
                </a:custGeom>
                <a:blipFill dpi="0" rotWithShape="1">
                  <a:blip r:embed="rId4"/>
                  <a:srcRect/>
                  <a:tile tx="0" ty="0" sx="100000" sy="100000" flip="none" algn="ctr"/>
                </a:blipFill>
                <a:ln w="9525">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b="1">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12" name="直接连接符 11">
                  <a:extLst>
                    <a:ext uri="{FF2B5EF4-FFF2-40B4-BE49-F238E27FC236}">
                      <a16:creationId xmlns:a16="http://schemas.microsoft.com/office/drawing/2014/main" id="{D389B038-65EC-4ACA-B096-E36085568B4C}"/>
                    </a:ext>
                  </a:extLst>
                </p:cNvPr>
                <p:cNvCxnSpPr>
                  <a:cxnSpLocks/>
                </p:cNvCxnSpPr>
                <p:nvPr/>
              </p:nvCxnSpPr>
              <p:spPr>
                <a:xfrm>
                  <a:off x="7102772" y="1484784"/>
                  <a:ext cx="0" cy="4437787"/>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3" name="islîḑé">
                  <a:extLst>
                    <a:ext uri="{FF2B5EF4-FFF2-40B4-BE49-F238E27FC236}">
                      <a16:creationId xmlns:a16="http://schemas.microsoft.com/office/drawing/2014/main" id="{1BC21D2C-A172-4A19-9BEB-BED55D6DE9AA}"/>
                    </a:ext>
                  </a:extLst>
                </p:cNvPr>
                <p:cNvSpPr txBox="1"/>
                <p:nvPr/>
              </p:nvSpPr>
              <p:spPr>
                <a:xfrm>
                  <a:off x="7331345" y="2576894"/>
                  <a:ext cx="4195161" cy="967977"/>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en-US" altLang="zh-CN" sz="1000" b="1" dirty="0">
                      <a:latin typeface="Tw Cen MT" panose="020B0602020104020603" pitchFamily="34" charset="0"/>
                      <a:ea typeface="Microsoft YaHei" panose="020B0503020204020204" pitchFamily="34" charset="-122"/>
                      <a:sym typeface="Tw Cen MT" panose="020B0602020104020603" pitchFamily="34" charset="0"/>
                    </a:rPr>
                    <a:t>Supporting text here.</a:t>
                  </a:r>
                </a:p>
                <a:p>
                  <a:pPr marL="171450" indent="-171450">
                    <a:lnSpc>
                      <a:spcPct val="160000"/>
                    </a:lnSpc>
                    <a:buFont typeface="Arial" panose="020B0604020202020204" pitchFamily="34" charset="0"/>
                    <a:buChar char="•"/>
                  </a:pPr>
                  <a:r>
                    <a:rPr lang="en-US" altLang="zh-CN" sz="1000" b="1" dirty="0">
                      <a:latin typeface="Tw Cen MT" panose="020B0602020104020603" pitchFamily="34" charset="0"/>
                      <a:ea typeface="Microsoft YaHei" panose="020B0503020204020204" pitchFamily="34" charset="-122"/>
                      <a:sym typeface="Tw Cen MT" panose="020B0602020104020603" pitchFamily="34" charset="0"/>
                    </a:rPr>
                    <a:t>You can use the icon library in iSlide (www.islide.cc) to filter and replace existing icon icon s with one click.</a:t>
                  </a:r>
                </a:p>
              </p:txBody>
            </p:sp>
            <p:sp>
              <p:nvSpPr>
                <p:cNvPr id="14" name="íSlïḋè">
                  <a:extLst>
                    <a:ext uri="{FF2B5EF4-FFF2-40B4-BE49-F238E27FC236}">
                      <a16:creationId xmlns:a16="http://schemas.microsoft.com/office/drawing/2014/main" id="{49D43924-C857-4D08-B5C4-3A686B2215B8}"/>
                    </a:ext>
                  </a:extLst>
                </p:cNvPr>
                <p:cNvSpPr txBox="1"/>
                <p:nvPr/>
              </p:nvSpPr>
              <p:spPr>
                <a:xfrm>
                  <a:off x="7331345" y="2125101"/>
                  <a:ext cx="4195161" cy="451793"/>
                </a:xfrm>
                <a:prstGeom prst="rect">
                  <a:avLst/>
                </a:prstGeom>
                <a:noFill/>
              </p:spPr>
              <p:txBody>
                <a:bodyPr wrap="none" rtlCol="0" anchor="b">
                  <a:normAutofit/>
                </a:bodyPr>
                <a:lstStyle/>
                <a:p>
                  <a:r>
                    <a:rPr lang="en-US" altLang="zh-CN" b="1" dirty="0">
                      <a:latin typeface="Tw Cen MT" panose="020B0602020104020603" pitchFamily="34" charset="0"/>
                      <a:ea typeface="Microsoft YaHei" panose="020B0503020204020204" pitchFamily="34" charset="-122"/>
                      <a:sym typeface="Tw Cen MT" panose="020B0602020104020603" pitchFamily="34" charset="0"/>
                    </a:rPr>
                    <a:t>Text here</a:t>
                  </a: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5" name="îšḷíḍe">
                  <a:extLst>
                    <a:ext uri="{FF2B5EF4-FFF2-40B4-BE49-F238E27FC236}">
                      <a16:creationId xmlns:a16="http://schemas.microsoft.com/office/drawing/2014/main" id="{1786AD5D-1316-40E9-8E28-69E8A1C378CB}"/>
                    </a:ext>
                  </a:extLst>
                </p:cNvPr>
                <p:cNvSpPr txBox="1"/>
                <p:nvPr/>
              </p:nvSpPr>
              <p:spPr>
                <a:xfrm>
                  <a:off x="7331345" y="4459727"/>
                  <a:ext cx="4195161" cy="967977"/>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en-US" altLang="zh-CN" sz="1000" b="1" dirty="0">
                      <a:latin typeface="Tw Cen MT" panose="020B0602020104020603" pitchFamily="34" charset="0"/>
                      <a:ea typeface="Microsoft YaHei" panose="020B0503020204020204" pitchFamily="34" charset="-122"/>
                      <a:sym typeface="Tw Cen MT" panose="020B0602020104020603" pitchFamily="34" charset="0"/>
                    </a:rPr>
                    <a:t>Supporting text here.</a:t>
                  </a:r>
                </a:p>
                <a:p>
                  <a:pPr marL="171450" indent="-171450">
                    <a:lnSpc>
                      <a:spcPct val="160000"/>
                    </a:lnSpc>
                    <a:buFont typeface="Arial" panose="020B0604020202020204" pitchFamily="34" charset="0"/>
                    <a:buChar char="•"/>
                  </a:pPr>
                  <a:r>
                    <a:rPr lang="en-US" altLang="zh-CN" sz="1000" b="1" dirty="0">
                      <a:latin typeface="Tw Cen MT" panose="020B0602020104020603" pitchFamily="34" charset="0"/>
                      <a:ea typeface="Microsoft YaHei" panose="020B0503020204020204" pitchFamily="34" charset="-122"/>
                      <a:sym typeface="Tw Cen MT" panose="020B0602020104020603" pitchFamily="34" charset="0"/>
                    </a:rPr>
                    <a:t>You can use the icon library in iSlide (www.islide.cc) to filter and replace existing icon icon s with one click.</a:t>
                  </a:r>
                </a:p>
              </p:txBody>
            </p:sp>
            <p:sp>
              <p:nvSpPr>
                <p:cNvPr id="16" name="íṡļiḑé">
                  <a:extLst>
                    <a:ext uri="{FF2B5EF4-FFF2-40B4-BE49-F238E27FC236}">
                      <a16:creationId xmlns:a16="http://schemas.microsoft.com/office/drawing/2014/main" id="{855F2342-B574-49CF-A1EF-3293C422BEA3}"/>
                    </a:ext>
                  </a:extLst>
                </p:cNvPr>
                <p:cNvSpPr txBox="1"/>
                <p:nvPr/>
              </p:nvSpPr>
              <p:spPr>
                <a:xfrm>
                  <a:off x="7331345" y="4007934"/>
                  <a:ext cx="4195161" cy="451793"/>
                </a:xfrm>
                <a:prstGeom prst="rect">
                  <a:avLst/>
                </a:prstGeom>
                <a:noFill/>
              </p:spPr>
              <p:txBody>
                <a:bodyPr wrap="none" rtlCol="0" anchor="b">
                  <a:normAutofit/>
                </a:bodyPr>
                <a:lstStyle/>
                <a:p>
                  <a:r>
                    <a:rPr lang="en-US" altLang="zh-CN" b="1" dirty="0">
                      <a:latin typeface="Tw Cen MT" panose="020B0602020104020603" pitchFamily="34" charset="0"/>
                      <a:ea typeface="Microsoft YaHei" panose="020B0503020204020204" pitchFamily="34" charset="-122"/>
                      <a:sym typeface="Tw Cen MT" panose="020B0602020104020603" pitchFamily="34" charset="0"/>
                    </a:rPr>
                    <a:t>Text here</a:t>
                  </a: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17" name="iṩḷiḑé">
                  <a:extLst>
                    <a:ext uri="{FF2B5EF4-FFF2-40B4-BE49-F238E27FC236}">
                      <a16:creationId xmlns:a16="http://schemas.microsoft.com/office/drawing/2014/main" id="{791BB12B-58F7-4D5C-9471-E4DF81654F7A}"/>
                    </a:ext>
                  </a:extLst>
                </p:cNvPr>
                <p:cNvSpPr txBox="1"/>
                <p:nvPr/>
              </p:nvSpPr>
              <p:spPr>
                <a:xfrm>
                  <a:off x="2603002" y="3445985"/>
                  <a:ext cx="4294044" cy="2190044"/>
                </a:xfrm>
                <a:prstGeom prst="rect">
                  <a:avLst/>
                </a:prstGeom>
                <a:noFill/>
              </p:spPr>
              <p:txBody>
                <a:bodyPr wrap="square" lIns="90000" tIns="46800" rIns="90000" bIns="46800" rtlCol="0">
                  <a:normAutofit fontScale="92500"/>
                </a:bodyPr>
                <a:lstStyle/>
                <a:p>
                  <a:pPr>
                    <a:lnSpc>
                      <a:spcPct val="200000"/>
                    </a:lnSpc>
                  </a:pPr>
                  <a:r>
                    <a:rPr lang="zh-CN" altLang="en-US" sz="1400" b="1" dirty="0">
                      <a:solidFill>
                        <a:schemeClr val="accent2">
                          <a:lumMod val="50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content, click to enter your text content, click to enter your text content Click to enter your text content, click to enter your text content, click to enter your text content, click to enter your text content, click to enter your text content, click to enter your text content</a:t>
                  </a:r>
                  <a:r>
                    <a:rPr lang="en-US" altLang="zh-CN" sz="1400" b="1" dirty="0">
                      <a:solidFill>
                        <a:schemeClr val="accent2">
                          <a:lumMod val="50000"/>
                        </a:schemeClr>
                      </a:solidFill>
                      <a:latin typeface="Tw Cen MT" panose="020B0602020104020603" pitchFamily="34" charset="0"/>
                      <a:ea typeface="Microsoft YaHei" panose="020B0503020204020204" pitchFamily="34" charset="-122"/>
                      <a:sym typeface="Tw Cen MT" panose="020B0602020104020603" pitchFamily="34" charset="0"/>
                    </a:rPr>
                    <a:t>.</a:t>
                  </a:r>
                  <a:endParaRPr lang="en-US" sz="1600" b="1" dirty="0">
                    <a:solidFill>
                      <a:schemeClr val="accent2">
                        <a:lumMod val="50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9" name="文本框 8"/>
              <p:cNvSpPr txBox="1"/>
              <p:nvPr/>
            </p:nvSpPr>
            <p:spPr>
              <a:xfrm>
                <a:off x="2603002" y="2430322"/>
                <a:ext cx="4156364" cy="707886"/>
              </a:xfrm>
              <a:prstGeom prst="rect">
                <a:avLst/>
              </a:prstGeom>
              <a:noFill/>
            </p:spPr>
            <p:txBody>
              <a:bodyPr wrap="square" rtlCol="0">
                <a:spAutoFit/>
              </a:bodyPr>
              <a:lstStyle/>
              <a:p>
                <a:r>
                  <a:rPr lang="zh-CN" altLang="en-US" sz="4000" b="1" dirty="0">
                    <a:solidFill>
                      <a:schemeClr val="accent2"/>
                    </a:solidFill>
                    <a:latin typeface="Tw Cen MT" panose="020B0602020104020603" pitchFamily="34" charset="0"/>
                    <a:ea typeface="Microsoft YaHei" panose="020B0503020204020204" pitchFamily="34" charset="-122"/>
                    <a:sym typeface="Tw Cen MT" panose="020B0602020104020603" pitchFamily="34" charset="0"/>
                  </a:rPr>
                  <a:t>Click on the input</a:t>
                </a:r>
              </a:p>
            </p:txBody>
          </p:sp>
        </p:grpSp>
        <p:sp>
          <p:nvSpPr>
            <p:cNvPr id="18" name="ïšḻiḓê">
              <a:extLst>
                <a:ext uri="{FF2B5EF4-FFF2-40B4-BE49-F238E27FC236}">
                  <a16:creationId xmlns:a16="http://schemas.microsoft.com/office/drawing/2014/main" id="{44906C57-1CD1-4D23-9303-937285CE9789}"/>
                </a:ext>
              </a:extLst>
            </p:cNvPr>
            <p:cNvSpPr/>
            <p:nvPr/>
          </p:nvSpPr>
          <p:spPr bwMode="auto">
            <a:xfrm>
              <a:off x="0" y="1563432"/>
              <a:ext cx="2351584" cy="4703168"/>
            </a:xfrm>
            <a:custGeom>
              <a:avLst/>
              <a:gdLst>
                <a:gd name="connsiteX0" fmla="*/ 0 w 2351584"/>
                <a:gd name="connsiteY0" fmla="*/ 0 h 4703168"/>
                <a:gd name="connsiteX1" fmla="*/ 2351584 w 2351584"/>
                <a:gd name="connsiteY1" fmla="*/ 2351584 h 4703168"/>
                <a:gd name="connsiteX2" fmla="*/ 0 w 2351584"/>
                <a:gd name="connsiteY2" fmla="*/ 4703168 h 4703168"/>
                <a:gd name="connsiteX3" fmla="*/ 0 w 2351584"/>
                <a:gd name="connsiteY3" fmla="*/ 3773472 h 4703168"/>
                <a:gd name="connsiteX4" fmla="*/ 1421888 w 2351584"/>
                <a:gd name="connsiteY4" fmla="*/ 2351584 h 4703168"/>
                <a:gd name="connsiteX5" fmla="*/ 0 w 2351584"/>
                <a:gd name="connsiteY5" fmla="*/ 929696 h 47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84" h="4703168">
                  <a:moveTo>
                    <a:pt x="0" y="0"/>
                  </a:moveTo>
                  <a:cubicBezTo>
                    <a:pt x="1298744" y="0"/>
                    <a:pt x="2351584" y="1052840"/>
                    <a:pt x="2351584" y="2351584"/>
                  </a:cubicBezTo>
                  <a:cubicBezTo>
                    <a:pt x="2351584" y="3650328"/>
                    <a:pt x="1298744" y="4703168"/>
                    <a:pt x="0" y="4703168"/>
                  </a:cubicBezTo>
                  <a:lnTo>
                    <a:pt x="0" y="3773472"/>
                  </a:lnTo>
                  <a:cubicBezTo>
                    <a:pt x="785287" y="3773472"/>
                    <a:pt x="1421888" y="3136871"/>
                    <a:pt x="1421888" y="2351584"/>
                  </a:cubicBezTo>
                  <a:cubicBezTo>
                    <a:pt x="1421888" y="1566297"/>
                    <a:pt x="785287" y="929696"/>
                    <a:pt x="0" y="929696"/>
                  </a:cubicBez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9525">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b="1">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6382565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72883" y="1171190"/>
            <a:ext cx="4719117" cy="584775"/>
          </a:xfrm>
          <a:prstGeom prst="rect">
            <a:avLst/>
          </a:prstGeom>
          <a:noFill/>
        </p:spPr>
        <p:txBody>
          <a:bodyPr wrap="square" rtlCol="0">
            <a:spAutoFit/>
          </a:bodyPr>
          <a:lstStyle/>
          <a:p>
            <a:r>
              <a:rPr lang="zh-CN" altLang="en-US" sz="3200"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About us</a:t>
            </a:r>
            <a:r>
              <a:rPr lang="en-US" altLang="zh-CN" sz="3200" b="1" spc="6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a:t>
            </a:r>
            <a:r>
              <a:rPr lang="en-US" altLang="zh-CN" sz="2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rPr>
              <a:t>TITLE HERE</a:t>
            </a:r>
            <a:endParaRPr lang="zh-CN" altLang="en-US" sz="2400" spc="300"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46" name="组合 45"/>
          <p:cNvGrpSpPr/>
          <p:nvPr/>
        </p:nvGrpSpPr>
        <p:grpSpPr>
          <a:xfrm>
            <a:off x="0" y="1171190"/>
            <a:ext cx="12192000" cy="4975695"/>
            <a:chOff x="0" y="1171190"/>
            <a:chExt cx="12192000" cy="4975695"/>
          </a:xfrm>
        </p:grpSpPr>
        <p:grpSp>
          <p:nvGrpSpPr>
            <p:cNvPr id="22" name="5c60312b-24d0-409a-bda0-c6678b3d04c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1171190"/>
              <a:ext cx="12192000" cy="4975695"/>
              <a:chOff x="0" y="1171190"/>
              <a:chExt cx="12192000" cy="4975695"/>
            </a:xfrm>
          </p:grpSpPr>
          <p:sp>
            <p:nvSpPr>
              <p:cNvPr id="23" name="ïṥ1iḓè">
                <a:extLst>
                  <a:ext uri="{FF2B5EF4-FFF2-40B4-BE49-F238E27FC236}">
                    <a16:creationId xmlns:a16="http://schemas.microsoft.com/office/drawing/2014/main" id="{EA802A26-63A1-4E70-BD5F-6B20B3FC546B}"/>
                  </a:ext>
                </a:extLst>
              </p:cNvPr>
              <p:cNvSpPr/>
              <p:nvPr/>
            </p:nvSpPr>
            <p:spPr bwMode="auto">
              <a:xfrm>
                <a:off x="0" y="2667862"/>
                <a:ext cx="12192000" cy="2048613"/>
              </a:xfrm>
              <a:prstGeom prst="rect">
                <a:avLst/>
              </a:prstGeom>
              <a:solidFill>
                <a:schemeClr val="bg2"/>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a:solidFill>
                    <a:schemeClr val="dk1"/>
                  </a:solidFill>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24" name="iṧḻidè">
                <a:extLst>
                  <a:ext uri="{FF2B5EF4-FFF2-40B4-BE49-F238E27FC236}">
                    <a16:creationId xmlns:a16="http://schemas.microsoft.com/office/drawing/2014/main" id="{D418EC6E-9915-4920-BA4B-C3F4F7ECE4A9}"/>
                  </a:ext>
                </a:extLst>
              </p:cNvPr>
              <p:cNvGrpSpPr/>
              <p:nvPr/>
            </p:nvGrpSpPr>
            <p:grpSpPr>
              <a:xfrm>
                <a:off x="7472883" y="2369912"/>
                <a:ext cx="4056742" cy="3647349"/>
                <a:chOff x="7472883" y="2489926"/>
                <a:chExt cx="4056742" cy="3647349"/>
              </a:xfrm>
            </p:grpSpPr>
            <p:grpSp>
              <p:nvGrpSpPr>
                <p:cNvPr id="37" name="ïśḻíḓé">
                  <a:extLst>
                    <a:ext uri="{FF2B5EF4-FFF2-40B4-BE49-F238E27FC236}">
                      <a16:creationId xmlns:a16="http://schemas.microsoft.com/office/drawing/2014/main" id="{776536BD-9D41-46AF-9B60-AE4E523AD296}"/>
                    </a:ext>
                  </a:extLst>
                </p:cNvPr>
                <p:cNvGrpSpPr/>
                <p:nvPr/>
              </p:nvGrpSpPr>
              <p:grpSpPr>
                <a:xfrm>
                  <a:off x="7472883" y="2489926"/>
                  <a:ext cx="4056742" cy="3407135"/>
                  <a:chOff x="1127448" y="1664803"/>
                  <a:chExt cx="4844146" cy="4068453"/>
                </a:xfrm>
              </p:grpSpPr>
              <p:sp>
                <p:nvSpPr>
                  <p:cNvPr id="39" name="i$ḷiḍê">
                    <a:extLst>
                      <a:ext uri="{FF2B5EF4-FFF2-40B4-BE49-F238E27FC236}">
                        <a16:creationId xmlns:a16="http://schemas.microsoft.com/office/drawing/2014/main" id="{83DAD358-9DD7-421A-9A25-2161721C55F1}"/>
                      </a:ext>
                    </a:extLst>
                  </p:cNvPr>
                  <p:cNvSpPr/>
                  <p:nvPr/>
                </p:nvSpPr>
                <p:spPr bwMode="auto">
                  <a:xfrm>
                    <a:off x="2672089" y="5707399"/>
                    <a:ext cx="1779597" cy="25857"/>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txBody>
                  <a:bodyPr wrap="none" anchor="ctr"/>
                  <a:lstStyle/>
                  <a:p>
                    <a:endParaRPr 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40" name="îşļîďé">
                    <a:extLst>
                      <a:ext uri="{FF2B5EF4-FFF2-40B4-BE49-F238E27FC236}">
                        <a16:creationId xmlns:a16="http://schemas.microsoft.com/office/drawing/2014/main" id="{2F99F76F-02D2-4411-9308-69B166369A46}"/>
                      </a:ext>
                    </a:extLst>
                  </p:cNvPr>
                  <p:cNvSpPr/>
                  <p:nvPr/>
                </p:nvSpPr>
                <p:spPr bwMode="auto">
                  <a:xfrm>
                    <a:off x="1127448" y="1664803"/>
                    <a:ext cx="4844146" cy="2931894"/>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chemeClr val="tx1"/>
                  </a:solidFill>
                  <a:ln>
                    <a:noFill/>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txBody>
                  <a:bodyPr wrap="none" anchor="ctr"/>
                  <a:lstStyle/>
                  <a:p>
                    <a:endParaRPr 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41" name="íṩľîḑè">
                    <a:extLst>
                      <a:ext uri="{FF2B5EF4-FFF2-40B4-BE49-F238E27FC236}">
                        <a16:creationId xmlns:a16="http://schemas.microsoft.com/office/drawing/2014/main" id="{37308A63-F24D-4593-A8B3-D56E22D5424F}"/>
                      </a:ext>
                    </a:extLst>
                  </p:cNvPr>
                  <p:cNvSpPr/>
                  <p:nvPr/>
                </p:nvSpPr>
                <p:spPr bwMode="auto">
                  <a:xfrm>
                    <a:off x="2672089" y="5131812"/>
                    <a:ext cx="1779597" cy="590202"/>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txBody>
                  <a:bodyPr wrap="none" anchor="ctr"/>
                  <a:lstStyle/>
                  <a:p>
                    <a:endParaRPr 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42" name="íşḷîďè">
                    <a:extLst>
                      <a:ext uri="{FF2B5EF4-FFF2-40B4-BE49-F238E27FC236}">
                        <a16:creationId xmlns:a16="http://schemas.microsoft.com/office/drawing/2014/main" id="{00629FFA-EA34-4FC0-87C2-A31E5067254C}"/>
                      </a:ext>
                    </a:extLst>
                  </p:cNvPr>
                  <p:cNvSpPr/>
                  <p:nvPr/>
                </p:nvSpPr>
                <p:spPr bwMode="auto">
                  <a:xfrm>
                    <a:off x="1127448" y="4596697"/>
                    <a:ext cx="4844146" cy="536240"/>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txBody>
                  <a:bodyPr wrap="none" anchor="ctr"/>
                  <a:lstStyle/>
                  <a:p>
                    <a:endParaRPr 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43" name="íş1îḑe">
                    <a:extLst>
                      <a:ext uri="{FF2B5EF4-FFF2-40B4-BE49-F238E27FC236}">
                        <a16:creationId xmlns:a16="http://schemas.microsoft.com/office/drawing/2014/main" id="{B264AEE2-25E2-47A7-9938-AA7FB26A2FB4}"/>
                      </a:ext>
                    </a:extLst>
                  </p:cNvPr>
                  <p:cNvSpPr/>
                  <p:nvPr/>
                </p:nvSpPr>
                <p:spPr bwMode="auto">
                  <a:xfrm>
                    <a:off x="2672089" y="5679295"/>
                    <a:ext cx="1779597" cy="42719"/>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txBody>
                  <a:bodyPr wrap="none" anchor="ctr"/>
                  <a:lstStyle/>
                  <a:p>
                    <a:endParaRPr lang="en-US" b="1">
                      <a:latin typeface="Tw Cen MT" panose="020B0602020104020603" pitchFamily="34" charset="0"/>
                      <a:ea typeface="Microsoft YaHei" panose="020B0503020204020204" pitchFamily="34" charset="-122"/>
                      <a:sym typeface="Tw Cen MT" panose="020B0602020104020603" pitchFamily="34" charset="0"/>
                    </a:endParaRPr>
                  </a:p>
                </p:txBody>
              </p:sp>
              <p:sp>
                <p:nvSpPr>
                  <p:cNvPr id="44" name="íSļîdé">
                    <a:extLst>
                      <a:ext uri="{FF2B5EF4-FFF2-40B4-BE49-F238E27FC236}">
                        <a16:creationId xmlns:a16="http://schemas.microsoft.com/office/drawing/2014/main" id="{FF3DA90D-100E-4045-90B9-57F1B20160F0}"/>
                      </a:ext>
                    </a:extLst>
                  </p:cNvPr>
                  <p:cNvSpPr/>
                  <p:nvPr/>
                </p:nvSpPr>
                <p:spPr bwMode="auto">
                  <a:xfrm>
                    <a:off x="1354534" y="1877276"/>
                    <a:ext cx="4387724" cy="2485589"/>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blipFill dpi="0" rotWithShape="1">
                    <a:blip r:embed="rId4"/>
                    <a:srcRect/>
                    <a:stretch>
                      <a:fillRect/>
                    </a:stretch>
                  </a:blipFill>
                  <a:ln w="6350" cap="flat" cmpd="sng" algn="ctr">
                    <a:solidFill>
                      <a:schemeClr val="tx1"/>
                    </a:solidFill>
                    <a:prstDash val="solid"/>
                    <a:miter lim="800000"/>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b="1">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38" name="í$ļîḋè">
                  <a:extLst>
                    <a:ext uri="{FF2B5EF4-FFF2-40B4-BE49-F238E27FC236}">
                      <a16:creationId xmlns:a16="http://schemas.microsoft.com/office/drawing/2014/main" id="{CA022B05-D46C-4627-AE62-FD8D8E1E4069}"/>
                    </a:ext>
                  </a:extLst>
                </p:cNvPr>
                <p:cNvSpPr/>
                <p:nvPr/>
              </p:nvSpPr>
              <p:spPr>
                <a:xfrm>
                  <a:off x="8392964" y="6080715"/>
                  <a:ext cx="2237295" cy="56560"/>
                </a:xfrm>
                <a:prstGeom prst="ellipse">
                  <a:avLst/>
                </a:prstGeom>
                <a:solidFill>
                  <a:schemeClr val="tx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25" name="i$ḻiďè">
                <a:extLst>
                  <a:ext uri="{FF2B5EF4-FFF2-40B4-BE49-F238E27FC236}">
                    <a16:creationId xmlns:a16="http://schemas.microsoft.com/office/drawing/2014/main" id="{961D43F6-41AB-4661-AA71-4B864C654A1B}"/>
                  </a:ext>
                </a:extLst>
              </p:cNvPr>
              <p:cNvSpPr/>
              <p:nvPr/>
            </p:nvSpPr>
            <p:spPr>
              <a:xfrm>
                <a:off x="749224" y="2815762"/>
                <a:ext cx="537820" cy="537824"/>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en-US" altLang="zh-CN" b="1" dirty="0">
                    <a:latin typeface="Tw Cen MT" panose="020B0602020104020603" pitchFamily="34" charset="0"/>
                    <a:ea typeface="Microsoft YaHei" panose="020B0503020204020204" pitchFamily="34" charset="-122"/>
                    <a:sym typeface="Tw Cen MT" panose="020B0602020104020603" pitchFamily="34" charset="0"/>
                  </a:rPr>
                  <a:t>Q3</a:t>
                </a: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isḻîḑé">
                <a:extLst>
                  <a:ext uri="{FF2B5EF4-FFF2-40B4-BE49-F238E27FC236}">
                    <a16:creationId xmlns:a16="http://schemas.microsoft.com/office/drawing/2014/main" id="{0815E360-77B4-4F84-9B5E-BF4CE7119C3A}"/>
                  </a:ext>
                </a:extLst>
              </p:cNvPr>
              <p:cNvSpPr/>
              <p:nvPr/>
            </p:nvSpPr>
            <p:spPr>
              <a:xfrm>
                <a:off x="4371011" y="2815762"/>
                <a:ext cx="537820" cy="537824"/>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en-US" altLang="zh-CN" b="1" dirty="0">
                    <a:latin typeface="Tw Cen MT" panose="020B0602020104020603" pitchFamily="34" charset="0"/>
                    <a:ea typeface="Microsoft YaHei" panose="020B0503020204020204" pitchFamily="34" charset="-122"/>
                    <a:sym typeface="Tw Cen MT" panose="020B0602020104020603" pitchFamily="34" charset="0"/>
                  </a:rPr>
                  <a:t>Q4</a:t>
                </a:r>
                <a:endParaRPr lang="zh-CN" altLang="en-US"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27" name="îṣľíḓè">
                <a:extLst>
                  <a:ext uri="{FF2B5EF4-FFF2-40B4-BE49-F238E27FC236}">
                    <a16:creationId xmlns:a16="http://schemas.microsoft.com/office/drawing/2014/main" id="{8CB44BA0-6B18-45B3-97FE-E6609CAEE1D7}"/>
                  </a:ext>
                </a:extLst>
              </p:cNvPr>
              <p:cNvSpPr txBox="1"/>
              <p:nvPr/>
            </p:nvSpPr>
            <p:spPr>
              <a:xfrm>
                <a:off x="699035" y="5887637"/>
                <a:ext cx="873376" cy="259248"/>
              </a:xfrm>
              <a:prstGeom prst="rect">
                <a:avLst/>
              </a:prstGeom>
              <a:noFill/>
            </p:spPr>
            <p:txBody>
              <a:bodyPr wrap="none" lIns="91422" tIns="45711" rIns="91422" bIns="45711">
                <a:prstTxWarp prst="textPlain">
                  <a:avLst/>
                </a:prstTxWarp>
                <a:normAutofit fontScale="25000" lnSpcReduction="20000"/>
              </a:bodyPr>
              <a:lstStyle/>
              <a:p>
                <a:r>
                  <a:rPr lang="en-US" altLang="zh-CN" sz="5400" b="1" dirty="0">
                    <a:solidFill>
                      <a:schemeClr val="accent1"/>
                    </a:solidFill>
                    <a:latin typeface="Tw Cen MT" panose="020B0602020104020603" pitchFamily="34" charset="0"/>
                    <a:ea typeface="Microsoft YaHei" panose="020B0503020204020204" pitchFamily="34" charset="-122"/>
                    <a:sym typeface="Tw Cen MT" panose="020B0602020104020603" pitchFamily="34" charset="0"/>
                  </a:rPr>
                  <a:t>1</a:t>
                </a:r>
                <a:r>
                  <a:rPr lang="en-US" sz="5400" b="1" dirty="0">
                    <a:solidFill>
                      <a:schemeClr val="accent1"/>
                    </a:solidFill>
                    <a:latin typeface="Tw Cen MT" panose="020B0602020104020603" pitchFamily="34" charset="0"/>
                    <a:ea typeface="Microsoft YaHei" panose="020B0503020204020204" pitchFamily="34" charset="-122"/>
                    <a:sym typeface="Tw Cen MT" panose="020B0602020104020603" pitchFamily="34" charset="0"/>
                  </a:rPr>
                  <a:t>86,456K</a:t>
                </a:r>
              </a:p>
            </p:txBody>
          </p:sp>
          <p:sp>
            <p:nvSpPr>
              <p:cNvPr id="28" name="ïšlíḋê">
                <a:extLst>
                  <a:ext uri="{FF2B5EF4-FFF2-40B4-BE49-F238E27FC236}">
                    <a16:creationId xmlns:a16="http://schemas.microsoft.com/office/drawing/2014/main" id="{D6C9D888-871B-4AD8-AB38-749CB314180C}"/>
                  </a:ext>
                </a:extLst>
              </p:cNvPr>
              <p:cNvSpPr txBox="1"/>
              <p:nvPr/>
            </p:nvSpPr>
            <p:spPr>
              <a:xfrm>
                <a:off x="4371010" y="5887637"/>
                <a:ext cx="873376" cy="259248"/>
              </a:xfrm>
              <a:prstGeom prst="rect">
                <a:avLst/>
              </a:prstGeom>
              <a:noFill/>
            </p:spPr>
            <p:txBody>
              <a:bodyPr wrap="none" lIns="91422" tIns="45711" rIns="91422" bIns="45711">
                <a:prstTxWarp prst="textPlain">
                  <a:avLst/>
                </a:prstTxWarp>
                <a:normAutofit fontScale="25000" lnSpcReduction="20000"/>
              </a:bodyPr>
              <a:lstStyle/>
              <a:p>
                <a:r>
                  <a:rPr lang="en-US" altLang="zh-CN" sz="5400" b="1" dirty="0">
                    <a:solidFill>
                      <a:schemeClr val="accent3"/>
                    </a:solidFill>
                    <a:latin typeface="Tw Cen MT" panose="020B0602020104020603" pitchFamily="34" charset="0"/>
                    <a:ea typeface="Microsoft YaHei" panose="020B0503020204020204" pitchFamily="34" charset="-122"/>
                    <a:sym typeface="Tw Cen MT" panose="020B0602020104020603" pitchFamily="34" charset="0"/>
                  </a:rPr>
                  <a:t>66</a:t>
                </a:r>
                <a:r>
                  <a:rPr lang="en-US" sz="5400" b="1" dirty="0">
                    <a:solidFill>
                      <a:schemeClr val="accent3"/>
                    </a:solidFill>
                    <a:latin typeface="Tw Cen MT" panose="020B0602020104020603" pitchFamily="34" charset="0"/>
                    <a:ea typeface="Microsoft YaHei" panose="020B0503020204020204" pitchFamily="34" charset="-122"/>
                    <a:sym typeface="Tw Cen MT" panose="020B0602020104020603" pitchFamily="34" charset="0"/>
                  </a:rPr>
                  <a:t>6,666K</a:t>
                </a:r>
              </a:p>
            </p:txBody>
          </p:sp>
          <p:grpSp>
            <p:nvGrpSpPr>
              <p:cNvPr id="29" name="ï$lîďè"/>
              <p:cNvGrpSpPr/>
              <p:nvPr/>
            </p:nvGrpSpPr>
            <p:grpSpPr>
              <a:xfrm>
                <a:off x="749224" y="3467247"/>
                <a:ext cx="2826776" cy="2121753"/>
                <a:chOff x="749225" y="3602247"/>
                <a:chExt cx="2826776" cy="2121753"/>
              </a:xfrm>
            </p:grpSpPr>
            <p:sp>
              <p:nvSpPr>
                <p:cNvPr id="35" name="ïṣľïḋè">
                  <a:extLst>
                    <a:ext uri="{FF2B5EF4-FFF2-40B4-BE49-F238E27FC236}">
                      <a16:creationId xmlns:a16="http://schemas.microsoft.com/office/drawing/2014/main" id="{3D24A952-2871-47A2-B237-0D6AE027BC4E}"/>
                    </a:ext>
                  </a:extLst>
                </p:cNvPr>
                <p:cNvSpPr txBox="1"/>
                <p:nvPr/>
              </p:nvSpPr>
              <p:spPr>
                <a:xfrm>
                  <a:off x="749225" y="3602247"/>
                  <a:ext cx="2826776" cy="443756"/>
                </a:xfrm>
                <a:prstGeom prst="rect">
                  <a:avLst/>
                </a:prstGeom>
                <a:noFill/>
              </p:spPr>
              <p:txBody>
                <a:bodyPr wrap="none" lIns="90000" tIns="46800" rIns="90000" bIns="46800" rtlCol="0" anchor="b" anchorCtr="0">
                  <a:normAutofit/>
                </a:bodyPr>
                <a:lstStyle/>
                <a:p>
                  <a:r>
                    <a:rPr lang="zh-CN" altLang="en-US" b="1" dirty="0">
                      <a:latin typeface="Tw Cen MT" panose="020B0602020104020603" pitchFamily="34" charset="0"/>
                      <a:ea typeface="Microsoft YaHei" panose="020B0503020204020204" pitchFamily="34" charset="-122"/>
                      <a:sym typeface="Tw Cen MT" panose="020B0602020104020603" pitchFamily="34" charset="0"/>
                    </a:rPr>
                    <a:t>Click on the input</a:t>
                  </a:r>
                  <a:endParaRPr lang="en-US" altLang="zh-CN"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36" name="ïšḷíḍé">
                  <a:extLst>
                    <a:ext uri="{FF2B5EF4-FFF2-40B4-BE49-F238E27FC236}">
                      <a16:creationId xmlns:a16="http://schemas.microsoft.com/office/drawing/2014/main" id="{493089EB-DB55-4BD6-B04C-65623E66B378}"/>
                    </a:ext>
                  </a:extLst>
                </p:cNvPr>
                <p:cNvSpPr txBox="1"/>
                <p:nvPr/>
              </p:nvSpPr>
              <p:spPr>
                <a:xfrm>
                  <a:off x="749225" y="4046004"/>
                  <a:ext cx="2826775" cy="1677996"/>
                </a:xfrm>
                <a:prstGeom prst="rect">
                  <a:avLst/>
                </a:prstGeom>
                <a:noFill/>
              </p:spPr>
              <p:txBody>
                <a:bodyPr wrap="square" lIns="90000" tIns="46800" rIns="90000" bIns="46800" rtlCol="0">
                  <a:normAutofit/>
                </a:bodyPr>
                <a:lstStyle/>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Unified fonts make reading more fluent.</a:t>
                  </a:r>
                </a:p>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pPr>
                  <a:endParaRPr lang="en-US" altLang="zh-CN" sz="1100" b="1" dirty="0">
                    <a:latin typeface="Tw Cen MT" panose="020B0602020104020603" pitchFamily="34" charset="0"/>
                    <a:ea typeface="Microsoft YaHei" panose="020B0503020204020204" pitchFamily="34" charset="-122"/>
                    <a:sym typeface="Tw Cen MT" panose="020B0602020104020603" pitchFamily="34" charset="0"/>
                  </a:endParaRPr>
                </a:p>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grpSp>
          <p:grpSp>
            <p:nvGrpSpPr>
              <p:cNvPr id="30" name="íşľîdé"/>
              <p:cNvGrpSpPr/>
              <p:nvPr/>
            </p:nvGrpSpPr>
            <p:grpSpPr>
              <a:xfrm>
                <a:off x="4371011" y="3467247"/>
                <a:ext cx="2826776" cy="2121753"/>
                <a:chOff x="4371011" y="3602247"/>
                <a:chExt cx="2826776" cy="2121753"/>
              </a:xfrm>
            </p:grpSpPr>
            <p:sp>
              <p:nvSpPr>
                <p:cNvPr id="33" name="íṡ1ïḑé">
                  <a:extLst>
                    <a:ext uri="{FF2B5EF4-FFF2-40B4-BE49-F238E27FC236}">
                      <a16:creationId xmlns:a16="http://schemas.microsoft.com/office/drawing/2014/main" id="{3D24A952-2871-47A2-B237-0D6AE027BC4E}"/>
                    </a:ext>
                  </a:extLst>
                </p:cNvPr>
                <p:cNvSpPr txBox="1"/>
                <p:nvPr/>
              </p:nvSpPr>
              <p:spPr>
                <a:xfrm>
                  <a:off x="4371011" y="3602247"/>
                  <a:ext cx="2826776" cy="443756"/>
                </a:xfrm>
                <a:prstGeom prst="rect">
                  <a:avLst/>
                </a:prstGeom>
                <a:noFill/>
              </p:spPr>
              <p:txBody>
                <a:bodyPr wrap="none" lIns="90000" tIns="46800" rIns="90000" bIns="46800" rtlCol="0" anchor="b" anchorCtr="0">
                  <a:normAutofit/>
                </a:bodyPr>
                <a:lstStyle/>
                <a:p>
                  <a:r>
                    <a:rPr lang="zh-CN" altLang="en-US" b="1" dirty="0">
                      <a:latin typeface="Tw Cen MT" panose="020B0602020104020603" pitchFamily="34" charset="0"/>
                      <a:ea typeface="Microsoft YaHei" panose="020B0503020204020204" pitchFamily="34" charset="-122"/>
                      <a:sym typeface="Tw Cen MT" panose="020B0602020104020603" pitchFamily="34" charset="0"/>
                    </a:rPr>
                    <a:t>Click on the input</a:t>
                  </a:r>
                  <a:endParaRPr lang="en-US" altLang="zh-CN" b="1" dirty="0">
                    <a:latin typeface="Tw Cen MT" panose="020B0602020104020603" pitchFamily="34" charset="0"/>
                    <a:ea typeface="Microsoft YaHei" panose="020B0503020204020204" pitchFamily="34" charset="-122"/>
                    <a:sym typeface="Tw Cen MT" panose="020B0602020104020603" pitchFamily="34" charset="0"/>
                  </a:endParaRPr>
                </a:p>
              </p:txBody>
            </p:sp>
            <p:sp>
              <p:nvSpPr>
                <p:cNvPr id="34" name="íŝľïdè">
                  <a:extLst>
                    <a:ext uri="{FF2B5EF4-FFF2-40B4-BE49-F238E27FC236}">
                      <a16:creationId xmlns:a16="http://schemas.microsoft.com/office/drawing/2014/main" id="{493089EB-DB55-4BD6-B04C-65623E66B378}"/>
                    </a:ext>
                  </a:extLst>
                </p:cNvPr>
                <p:cNvSpPr txBox="1"/>
                <p:nvPr/>
              </p:nvSpPr>
              <p:spPr>
                <a:xfrm>
                  <a:off x="4371011" y="4046004"/>
                  <a:ext cx="2826775" cy="1677996"/>
                </a:xfrm>
                <a:prstGeom prst="rect">
                  <a:avLst/>
                </a:prstGeom>
                <a:noFill/>
              </p:spPr>
              <p:txBody>
                <a:bodyPr wrap="square" lIns="90000" tIns="46800" rIns="90000" bIns="46800" rtlCol="0">
                  <a:normAutofit/>
                </a:bodyPr>
                <a:lstStyle/>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Unified fonts make reading more fluent.</a:t>
                  </a:r>
                </a:p>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pPr>
                  <a:endParaRPr lang="en-US" altLang="zh-CN" sz="1100" b="1" dirty="0">
                    <a:latin typeface="Tw Cen MT" panose="020B0602020104020603" pitchFamily="34" charset="0"/>
                    <a:ea typeface="Microsoft YaHei" panose="020B0503020204020204" pitchFamily="34" charset="-122"/>
                    <a:sym typeface="Tw Cen MT" panose="020B0602020104020603" pitchFamily="34" charset="0"/>
                  </a:endParaRPr>
                </a:p>
                <a:p>
                  <a:pPr>
                    <a:lnSpc>
                      <a:spcPct val="150000"/>
                    </a:lnSpc>
                  </a:pPr>
                  <a:r>
                    <a:rPr lang="en-US" altLang="zh-CN" sz="1100" b="1"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p>
              </p:txBody>
            </p:sp>
          </p:grpSp>
          <p:cxnSp>
            <p:nvCxnSpPr>
              <p:cNvPr id="31" name="直接连接符 30"/>
              <p:cNvCxnSpPr/>
              <p:nvPr/>
            </p:nvCxnSpPr>
            <p:spPr>
              <a:xfrm>
                <a:off x="3973506" y="2667862"/>
                <a:ext cx="0" cy="3479023"/>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2" name="iSľiḓè">
                <a:extLst>
                  <a:ext uri="{FF2B5EF4-FFF2-40B4-BE49-F238E27FC236}">
                    <a16:creationId xmlns:a16="http://schemas.microsoft.com/office/drawing/2014/main" id="{791BB12B-58F7-4D5C-9471-E4DF81654F7A}"/>
                  </a:ext>
                </a:extLst>
              </p:cNvPr>
              <p:cNvSpPr txBox="1"/>
              <p:nvPr/>
            </p:nvSpPr>
            <p:spPr>
              <a:xfrm>
                <a:off x="749224" y="1171190"/>
                <a:ext cx="5314438" cy="1468059"/>
              </a:xfrm>
              <a:prstGeom prst="rect">
                <a:avLst/>
              </a:prstGeom>
              <a:noFill/>
            </p:spPr>
            <p:txBody>
              <a:bodyPr wrap="square" lIns="90000" tIns="46800" rIns="90000" bIns="46800" rtlCol="0">
                <a:normAutofit/>
              </a:bodyPr>
              <a:lstStyle/>
              <a:p>
                <a:pPr>
                  <a:lnSpc>
                    <a:spcPct val="150000"/>
                  </a:lnSpc>
                </a:pPr>
                <a:r>
                  <a:rPr lang="en-US" altLang="zh-CN" sz="1400" b="1" dirty="0">
                    <a:latin typeface="Tw Cen MT" panose="020B0602020104020603" pitchFamily="34" charset="0"/>
                    <a:ea typeface="Microsoft YaHei" panose="020B0503020204020204" pitchFamily="34" charset="-122"/>
                    <a:sym typeface="Tw Cen MT" panose="020B0602020104020603" pitchFamily="34" charset="0"/>
                  </a:rPr>
                  <a:t>Unified fonts make reading more fluent.</a:t>
                </a:r>
              </a:p>
              <a:p>
                <a:pPr>
                  <a:lnSpc>
                    <a:spcPct val="150000"/>
                  </a:lnSpc>
                </a:pPr>
                <a:r>
                  <a:rPr lang="en-US" altLang="zh-CN" sz="1700" b="1" dirty="0">
                    <a:latin typeface="Tw Cen MT" panose="020B0602020104020603" pitchFamily="34" charset="0"/>
                    <a:ea typeface="Microsoft YaHei" panose="020B0503020204020204" pitchFamily="34" charset="-122"/>
                    <a:sym typeface="Tw Cen MT" panose="020B0602020104020603" pitchFamily="34" charset="0"/>
                  </a:rPr>
                  <a:t>Theme color make PPT more will to change.</a:t>
                </a:r>
              </a:p>
              <a:p>
                <a:pPr>
                  <a:lnSpc>
                    <a:spcPct val="150000"/>
                  </a:lnSpc>
                </a:pPr>
                <a:r>
                  <a:rPr lang="en-US" altLang="zh-CN" sz="1400" b="1" dirty="0">
                    <a:latin typeface="Tw Cen MT" panose="020B0602020104020603" pitchFamily="34" charset="0"/>
                    <a:ea typeface="Microsoft YaHei" panose="020B0503020204020204" pitchFamily="34" charset="-122"/>
                    <a:sym typeface="Tw Cen MT" panose="020B0602020104020603" pitchFamily="34" charset="0"/>
                  </a:rPr>
                  <a:t>Adjust the spacing to adapt to Chinese typesetting, use the reference line in PPT.</a:t>
                </a:r>
                <a:endParaRPr lang="en-US" sz="1600" b="1" dirty="0">
                  <a:solidFill>
                    <a:schemeClr val="tx1">
                      <a:lumMod val="75000"/>
                      <a:lumOff val="2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sp>
          <p:nvSpPr>
            <p:cNvPr id="45" name="íSļîdé">
              <a:extLst>
                <a:ext uri="{FF2B5EF4-FFF2-40B4-BE49-F238E27FC236}">
                  <a16:creationId xmlns:a16="http://schemas.microsoft.com/office/drawing/2014/main" id="{FF3DA90D-100E-4045-90B9-57F1B20160F0}"/>
                </a:ext>
              </a:extLst>
            </p:cNvPr>
            <p:cNvSpPr/>
            <p:nvPr/>
          </p:nvSpPr>
          <p:spPr bwMode="auto">
            <a:xfrm>
              <a:off x="7663057" y="2547848"/>
              <a:ext cx="3674510" cy="2081562"/>
            </a:xfrm>
            <a:custGeom>
              <a:avLst/>
              <a:gdLst>
                <a:gd name="T0" fmla="*/ 17212 w 17213"/>
                <a:gd name="T1" fmla="*/ 9749 h 9750"/>
                <a:gd name="T2" fmla="*/ 0 w 17213"/>
                <a:gd name="T3" fmla="*/ 9749 h 9750"/>
                <a:gd name="T4" fmla="*/ 0 w 17213"/>
                <a:gd name="T5" fmla="*/ 0 h 9750"/>
                <a:gd name="T6" fmla="*/ 17212 w 17213"/>
                <a:gd name="T7" fmla="*/ 0 h 9750"/>
                <a:gd name="T8" fmla="*/ 17212 w 17213"/>
                <a:gd name="T9" fmla="*/ 9749 h 9750"/>
              </a:gdLst>
              <a:ahLst/>
              <a:cxnLst>
                <a:cxn ang="0">
                  <a:pos x="T0" y="T1"/>
                </a:cxn>
                <a:cxn ang="0">
                  <a:pos x="T2" y="T3"/>
                </a:cxn>
                <a:cxn ang="0">
                  <a:pos x="T4" y="T5"/>
                </a:cxn>
                <a:cxn ang="0">
                  <a:pos x="T6" y="T7"/>
                </a:cxn>
                <a:cxn ang="0">
                  <a:pos x="T8" y="T9"/>
                </a:cxn>
              </a:cxnLst>
              <a:rect l="0" t="0" r="r" b="b"/>
              <a:pathLst>
                <a:path w="17213" h="9750">
                  <a:moveTo>
                    <a:pt x="17212" y="9749"/>
                  </a:moveTo>
                  <a:lnTo>
                    <a:pt x="0" y="9749"/>
                  </a:lnTo>
                  <a:lnTo>
                    <a:pt x="0" y="0"/>
                  </a:lnTo>
                  <a:lnTo>
                    <a:pt x="17212" y="0"/>
                  </a:lnTo>
                  <a:lnTo>
                    <a:pt x="17212" y="9749"/>
                  </a:lnTo>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6350" cap="flat" cmpd="sng" algn="ctr">
              <a:solidFill>
                <a:schemeClr val="tx1"/>
              </a:solidFill>
              <a:prstDash val="solid"/>
              <a:miter lim="800000"/>
            </a:ln>
            <a:effectLst/>
            <a:extLst>
              <a:ext uri="{91240B29-F687-4f45-9708-019B960494DF}">
                <a14:hiddenLine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w="9525" cap="flat">
                  <a:solidFill>
                    <a:srgbClr val="808080"/>
                  </a:solidFill>
                  <a:bevel/>
                  <a:headEnd/>
                  <a:tailEnd/>
                </a14:hiddenLine>
              </a:ext>
              <a:ext uri="{AF507438-7753-43e0-B8FC-AC1667EBCBE1}">
                <a14:hiddenEffects xmlns:a16="http://schemas.microsoft.com/office/drawing/2014/main" xmlns:p14="http://schemas.microsoft.com/office/powerpoint/2010/main" xmlns:a14="http://schemas.microsoft.com/office/drawing/2010/main" xmlns:lc="http://schemas.openxmlformats.org/drawingml/2006/lockedCanvas" xmlns:mc="http://schemas.openxmlformats.org/markup-compatibility/2006" xmlns="">
                  <a:effectLst>
                    <a:outerShdw blurRad="63500" dist="38099" dir="2700000" algn="ctr" rotWithShape="0">
                      <a:srgbClr val="000000">
                        <a:alpha val="74998"/>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b="1">
                <a:solidFill>
                  <a:schemeClr val="lt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233829649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lc="http://schemas.openxmlformats.org/drawingml/2006/lockedCanvas"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750"/>
                                        <p:tgtEl>
                                          <p:spTgt spid="46"/>
                                        </p:tgtEl>
                                      </p:cBhvr>
                                    </p:animEffect>
                                    <p:anim calcmode="lin" valueType="num">
                                      <p:cBhvr>
                                        <p:cTn id="8" dur="1750" fill="hold"/>
                                        <p:tgtEl>
                                          <p:spTgt spid="46"/>
                                        </p:tgtEl>
                                        <p:attrNameLst>
                                          <p:attrName>ppt_x</p:attrName>
                                        </p:attrNameLst>
                                      </p:cBhvr>
                                      <p:tavLst>
                                        <p:tav tm="0">
                                          <p:val>
                                            <p:strVal val="#ppt_x"/>
                                          </p:val>
                                        </p:tav>
                                        <p:tav tm="100000">
                                          <p:val>
                                            <p:strVal val="#ppt_x"/>
                                          </p:val>
                                        </p:tav>
                                      </p:tavLst>
                                    </p:anim>
                                    <p:anim calcmode="lin" valueType="num">
                                      <p:cBhvr>
                                        <p:cTn id="9" dur="175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1" name="组合 20"/>
          <p:cNvGrpSpPr/>
          <p:nvPr/>
        </p:nvGrpSpPr>
        <p:grpSpPr>
          <a:xfrm>
            <a:off x="0" y="0"/>
            <a:ext cx="12192000" cy="6872513"/>
            <a:chOff x="0" y="0"/>
            <a:chExt cx="12192000" cy="6872513"/>
          </a:xfrm>
        </p:grpSpPr>
        <p:sp>
          <p:nvSpPr>
            <p:cNvPr id="7" name="矩形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8" name="1ffd35e7-b6ac-42e5-aba0-72e42f356de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11520489" cy="6872513"/>
              <a:chOff x="0" y="0"/>
              <a:chExt cx="11520489" cy="6872513"/>
            </a:xfrm>
          </p:grpSpPr>
          <p:sp useBgFill="1">
            <p:nvSpPr>
              <p:cNvPr id="9" name="ïṣlíḑe">
                <a:extLst>
                  <a:ext uri="{FF2B5EF4-FFF2-40B4-BE49-F238E27FC236}">
                    <a16:creationId xmlns:a16="http://schemas.microsoft.com/office/drawing/2014/main" id="{1AC9304B-29AB-429C-9D56-44046E1DE117}"/>
                  </a:ext>
                </a:extLst>
              </p:cNvPr>
              <p:cNvSpPr/>
              <p:nvPr/>
            </p:nvSpPr>
            <p:spPr bwMode="auto">
              <a:xfrm>
                <a:off x="0" y="0"/>
                <a:ext cx="6051000" cy="6872513"/>
              </a:xfrm>
              <a:custGeom>
                <a:avLst/>
                <a:gdLst>
                  <a:gd name="connsiteX0" fmla="*/ 1976825 w 6051000"/>
                  <a:gd name="connsiteY0" fmla="*/ 1551425 h 6857998"/>
                  <a:gd name="connsiteX1" fmla="*/ 98600 w 6051000"/>
                  <a:gd name="connsiteY1" fmla="*/ 3428999 h 6857998"/>
                  <a:gd name="connsiteX2" fmla="*/ 1976825 w 6051000"/>
                  <a:gd name="connsiteY2" fmla="*/ 5306573 h 6857998"/>
                  <a:gd name="connsiteX3" fmla="*/ 3855050 w 6051000"/>
                  <a:gd name="connsiteY3" fmla="*/ 3428999 h 6857998"/>
                  <a:gd name="connsiteX4" fmla="*/ 1976825 w 6051000"/>
                  <a:gd name="connsiteY4" fmla="*/ 1551425 h 6857998"/>
                  <a:gd name="connsiteX5" fmla="*/ 0 w 6051000"/>
                  <a:gd name="connsiteY5" fmla="*/ 0 h 6857998"/>
                  <a:gd name="connsiteX6" fmla="*/ 4360520 w 6051000"/>
                  <a:gd name="connsiteY6" fmla="*/ 0 h 6857998"/>
                  <a:gd name="connsiteX7" fmla="*/ 4414469 w 6051000"/>
                  <a:gd name="connsiteY7" fmla="*/ 38351 h 6857998"/>
                  <a:gd name="connsiteX8" fmla="*/ 6051000 w 6051000"/>
                  <a:gd name="connsiteY8" fmla="*/ 3302000 h 6857998"/>
                  <a:gd name="connsiteX9" fmla="*/ 4089433 w 6051000"/>
                  <a:gd name="connsiteY9" fmla="*/ 6785136 h 6857998"/>
                  <a:gd name="connsiteX10" fmla="*/ 3962669 w 6051000"/>
                  <a:gd name="connsiteY10" fmla="*/ 6857998 h 6857998"/>
                  <a:gd name="connsiteX11" fmla="*/ 0 w 6051000"/>
                  <a:gd name="connsiteY1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000" h="6857998">
                    <a:moveTo>
                      <a:pt x="1976825" y="1551425"/>
                    </a:moveTo>
                    <a:cubicBezTo>
                      <a:pt x="939510" y="1551425"/>
                      <a:pt x="98600" y="2392044"/>
                      <a:pt x="98600" y="3428999"/>
                    </a:cubicBezTo>
                    <a:cubicBezTo>
                      <a:pt x="98600" y="4465954"/>
                      <a:pt x="939510" y="5306573"/>
                      <a:pt x="1976825" y="5306573"/>
                    </a:cubicBezTo>
                    <a:cubicBezTo>
                      <a:pt x="3014140" y="5306573"/>
                      <a:pt x="3855050" y="4465954"/>
                      <a:pt x="3855050" y="3428999"/>
                    </a:cubicBezTo>
                    <a:cubicBezTo>
                      <a:pt x="3855050" y="2392044"/>
                      <a:pt x="3014140" y="1551425"/>
                      <a:pt x="1976825" y="1551425"/>
                    </a:cubicBezTo>
                    <a:close/>
                    <a:moveTo>
                      <a:pt x="0" y="0"/>
                    </a:moveTo>
                    <a:lnTo>
                      <a:pt x="4360520" y="0"/>
                    </a:lnTo>
                    <a:lnTo>
                      <a:pt x="4414469" y="38351"/>
                    </a:lnTo>
                    <a:cubicBezTo>
                      <a:pt x="5407944" y="781069"/>
                      <a:pt x="6051000" y="1966463"/>
                      <a:pt x="6051000" y="3302000"/>
                    </a:cubicBezTo>
                    <a:cubicBezTo>
                      <a:pt x="6051000" y="4778120"/>
                      <a:pt x="5265439" y="6070825"/>
                      <a:pt x="4089433" y="6785136"/>
                    </a:cubicBezTo>
                    <a:lnTo>
                      <a:pt x="3962669" y="6857998"/>
                    </a:lnTo>
                    <a:lnTo>
                      <a:pt x="0" y="6857998"/>
                    </a:lnTo>
                    <a:close/>
                  </a:path>
                </a:pathLst>
              </a:cu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0" name="íṧ1ídê">
                <a:extLst>
                  <a:ext uri="{FF2B5EF4-FFF2-40B4-BE49-F238E27FC236}">
                    <a16:creationId xmlns:a16="http://schemas.microsoft.com/office/drawing/2014/main" id="{E4434AA7-5210-45FA-91A7-19C59E9EAB1E}"/>
                  </a:ext>
                </a:extLst>
              </p:cNvPr>
              <p:cNvSpPr/>
              <p:nvPr/>
            </p:nvSpPr>
            <p:spPr bwMode="auto">
              <a:xfrm>
                <a:off x="1561698" y="2632367"/>
                <a:ext cx="736666" cy="484244"/>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41754 w 607639"/>
                  <a:gd name="connsiteY14" fmla="*/ 232583 h 414642"/>
                  <a:gd name="connsiteX15" fmla="*/ 161961 w 607639"/>
                  <a:gd name="connsiteY15" fmla="*/ 232583 h 414642"/>
                  <a:gd name="connsiteX16" fmla="*/ 172110 w 607639"/>
                  <a:gd name="connsiteY16" fmla="*/ 242719 h 414642"/>
                  <a:gd name="connsiteX17" fmla="*/ 161961 w 607639"/>
                  <a:gd name="connsiteY17" fmla="*/ 252765 h 414642"/>
                  <a:gd name="connsiteX18" fmla="*/ 141754 w 607639"/>
                  <a:gd name="connsiteY18" fmla="*/ 252765 h 414642"/>
                  <a:gd name="connsiteX19" fmla="*/ 131605 w 607639"/>
                  <a:gd name="connsiteY19" fmla="*/ 242719 h 414642"/>
                  <a:gd name="connsiteX20" fmla="*/ 141754 w 607639"/>
                  <a:gd name="connsiteY20" fmla="*/ 232583 h 414642"/>
                  <a:gd name="connsiteX21" fmla="*/ 141758 w 607639"/>
                  <a:gd name="connsiteY21" fmla="*/ 192149 h 414642"/>
                  <a:gd name="connsiteX22" fmla="*/ 182279 w 607639"/>
                  <a:gd name="connsiteY22" fmla="*/ 192149 h 414642"/>
                  <a:gd name="connsiteX23" fmla="*/ 192432 w 607639"/>
                  <a:gd name="connsiteY23" fmla="*/ 202196 h 414642"/>
                  <a:gd name="connsiteX24" fmla="*/ 182279 w 607639"/>
                  <a:gd name="connsiteY24" fmla="*/ 212331 h 414642"/>
                  <a:gd name="connsiteX25" fmla="*/ 141758 w 607639"/>
                  <a:gd name="connsiteY25" fmla="*/ 212331 h 414642"/>
                  <a:gd name="connsiteX26" fmla="*/ 131605 w 607639"/>
                  <a:gd name="connsiteY26" fmla="*/ 202196 h 414642"/>
                  <a:gd name="connsiteX27" fmla="*/ 141758 w 607639"/>
                  <a:gd name="connsiteY27" fmla="*/ 192149 h 414642"/>
                  <a:gd name="connsiteX28" fmla="*/ 141754 w 607639"/>
                  <a:gd name="connsiteY28" fmla="*/ 151716 h 414642"/>
                  <a:gd name="connsiteX29" fmla="*/ 161961 w 607639"/>
                  <a:gd name="connsiteY29" fmla="*/ 151716 h 414642"/>
                  <a:gd name="connsiteX30" fmla="*/ 172110 w 607639"/>
                  <a:gd name="connsiteY30" fmla="*/ 161763 h 414642"/>
                  <a:gd name="connsiteX31" fmla="*/ 161961 w 607639"/>
                  <a:gd name="connsiteY31" fmla="*/ 171898 h 414642"/>
                  <a:gd name="connsiteX32" fmla="*/ 141754 w 607639"/>
                  <a:gd name="connsiteY32" fmla="*/ 171898 h 414642"/>
                  <a:gd name="connsiteX33" fmla="*/ 131605 w 607639"/>
                  <a:gd name="connsiteY33" fmla="*/ 161763 h 414642"/>
                  <a:gd name="connsiteX34" fmla="*/ 141754 w 607639"/>
                  <a:gd name="connsiteY34" fmla="*/ 151716 h 414642"/>
                  <a:gd name="connsiteX35" fmla="*/ 141758 w 607639"/>
                  <a:gd name="connsiteY35" fmla="*/ 111211 h 414642"/>
                  <a:gd name="connsiteX36" fmla="*/ 182279 w 607639"/>
                  <a:gd name="connsiteY36" fmla="*/ 111211 h 414642"/>
                  <a:gd name="connsiteX37" fmla="*/ 192432 w 607639"/>
                  <a:gd name="connsiteY37" fmla="*/ 121337 h 414642"/>
                  <a:gd name="connsiteX38" fmla="*/ 182279 w 607639"/>
                  <a:gd name="connsiteY38" fmla="*/ 131463 h 414642"/>
                  <a:gd name="connsiteX39" fmla="*/ 141758 w 607639"/>
                  <a:gd name="connsiteY39" fmla="*/ 131463 h 414642"/>
                  <a:gd name="connsiteX40" fmla="*/ 131605 w 607639"/>
                  <a:gd name="connsiteY40" fmla="*/ 121337 h 414642"/>
                  <a:gd name="connsiteX41" fmla="*/ 141758 w 607639"/>
                  <a:gd name="connsiteY41" fmla="*/ 111211 h 414642"/>
                  <a:gd name="connsiteX42" fmla="*/ 425367 w 607639"/>
                  <a:gd name="connsiteY42" fmla="*/ 101191 h 414642"/>
                  <a:gd name="connsiteX43" fmla="*/ 496228 w 607639"/>
                  <a:gd name="connsiteY43" fmla="*/ 101191 h 414642"/>
                  <a:gd name="connsiteX44" fmla="*/ 506377 w 607639"/>
                  <a:gd name="connsiteY44" fmla="*/ 111231 h 414642"/>
                  <a:gd name="connsiteX45" fmla="*/ 506377 w 607639"/>
                  <a:gd name="connsiteY45" fmla="*/ 182042 h 414642"/>
                  <a:gd name="connsiteX46" fmla="*/ 496228 w 607639"/>
                  <a:gd name="connsiteY46" fmla="*/ 192171 h 414642"/>
                  <a:gd name="connsiteX47" fmla="*/ 486080 w 607639"/>
                  <a:gd name="connsiteY47" fmla="*/ 182042 h 414642"/>
                  <a:gd name="connsiteX48" fmla="*/ 486080 w 607639"/>
                  <a:gd name="connsiteY48" fmla="*/ 135575 h 414642"/>
                  <a:gd name="connsiteX49" fmla="*/ 402043 w 607639"/>
                  <a:gd name="connsiteY49" fmla="*/ 219447 h 414642"/>
                  <a:gd name="connsiteX50" fmla="*/ 394921 w 607639"/>
                  <a:gd name="connsiteY50" fmla="*/ 222468 h 414642"/>
                  <a:gd name="connsiteX51" fmla="*/ 387889 w 607639"/>
                  <a:gd name="connsiteY51" fmla="*/ 219447 h 414642"/>
                  <a:gd name="connsiteX52" fmla="*/ 344268 w 607639"/>
                  <a:gd name="connsiteY52" fmla="*/ 176001 h 414642"/>
                  <a:gd name="connsiteX53" fmla="*/ 270380 w 607639"/>
                  <a:gd name="connsiteY53" fmla="*/ 249744 h 414642"/>
                  <a:gd name="connsiteX54" fmla="*/ 263258 w 607639"/>
                  <a:gd name="connsiteY54" fmla="*/ 252765 h 414642"/>
                  <a:gd name="connsiteX55" fmla="*/ 256225 w 607639"/>
                  <a:gd name="connsiteY55" fmla="*/ 249744 h 414642"/>
                  <a:gd name="connsiteX56" fmla="*/ 256225 w 607639"/>
                  <a:gd name="connsiteY56" fmla="*/ 235617 h 414642"/>
                  <a:gd name="connsiteX57" fmla="*/ 337235 w 607639"/>
                  <a:gd name="connsiteY57" fmla="*/ 154766 h 414642"/>
                  <a:gd name="connsiteX58" fmla="*/ 338837 w 607639"/>
                  <a:gd name="connsiteY58" fmla="*/ 153433 h 414642"/>
                  <a:gd name="connsiteX59" fmla="*/ 340618 w 607639"/>
                  <a:gd name="connsiteY59" fmla="*/ 152456 h 414642"/>
                  <a:gd name="connsiteX60" fmla="*/ 341508 w 607639"/>
                  <a:gd name="connsiteY60" fmla="*/ 152101 h 414642"/>
                  <a:gd name="connsiteX61" fmla="*/ 343378 w 607639"/>
                  <a:gd name="connsiteY61" fmla="*/ 151745 h 414642"/>
                  <a:gd name="connsiteX62" fmla="*/ 344268 w 607639"/>
                  <a:gd name="connsiteY62" fmla="*/ 151745 h 414642"/>
                  <a:gd name="connsiteX63" fmla="*/ 346226 w 607639"/>
                  <a:gd name="connsiteY63" fmla="*/ 151923 h 414642"/>
                  <a:gd name="connsiteX64" fmla="*/ 351390 w 607639"/>
                  <a:gd name="connsiteY64" fmla="*/ 154766 h 414642"/>
                  <a:gd name="connsiteX65" fmla="*/ 394921 w 607639"/>
                  <a:gd name="connsiteY65" fmla="*/ 198213 h 414642"/>
                  <a:gd name="connsiteX66" fmla="*/ 471925 w 607639"/>
                  <a:gd name="connsiteY66" fmla="*/ 121359 h 414642"/>
                  <a:gd name="connsiteX67" fmla="*/ 425367 w 607639"/>
                  <a:gd name="connsiteY67" fmla="*/ 121359 h 414642"/>
                  <a:gd name="connsiteX68" fmla="*/ 415218 w 607639"/>
                  <a:gd name="connsiteY68" fmla="*/ 111231 h 414642"/>
                  <a:gd name="connsiteX69" fmla="*/ 425367 w 607639"/>
                  <a:gd name="connsiteY69" fmla="*/ 101191 h 414642"/>
                  <a:gd name="connsiteX70" fmla="*/ 101297 w 607639"/>
                  <a:gd name="connsiteY70" fmla="*/ 91029 h 414642"/>
                  <a:gd name="connsiteX71" fmla="*/ 111423 w 607639"/>
                  <a:gd name="connsiteY71" fmla="*/ 101159 h 414642"/>
                  <a:gd name="connsiteX72" fmla="*/ 111423 w 607639"/>
                  <a:gd name="connsiteY72" fmla="*/ 262887 h 414642"/>
                  <a:gd name="connsiteX73" fmla="*/ 101297 w 607639"/>
                  <a:gd name="connsiteY73" fmla="*/ 273017 h 414642"/>
                  <a:gd name="connsiteX74" fmla="*/ 91171 w 607639"/>
                  <a:gd name="connsiteY74" fmla="*/ 262887 h 414642"/>
                  <a:gd name="connsiteX75" fmla="*/ 91171 w 607639"/>
                  <a:gd name="connsiteY75" fmla="*/ 101159 h 414642"/>
                  <a:gd name="connsiteX76" fmla="*/ 101297 w 607639"/>
                  <a:gd name="connsiteY76" fmla="*/ 91029 h 414642"/>
                  <a:gd name="connsiteX77" fmla="*/ 70848 w 607639"/>
                  <a:gd name="connsiteY77" fmla="*/ 20177 h 414642"/>
                  <a:gd name="connsiteX78" fmla="*/ 60791 w 607639"/>
                  <a:gd name="connsiteY78" fmla="*/ 30309 h 414642"/>
                  <a:gd name="connsiteX79" fmla="*/ 60791 w 607639"/>
                  <a:gd name="connsiteY79" fmla="*/ 343802 h 414642"/>
                  <a:gd name="connsiteX80" fmla="*/ 222780 w 607639"/>
                  <a:gd name="connsiteY80" fmla="*/ 343802 h 414642"/>
                  <a:gd name="connsiteX81" fmla="*/ 232927 w 607639"/>
                  <a:gd name="connsiteY81" fmla="*/ 353935 h 414642"/>
                  <a:gd name="connsiteX82" fmla="*/ 232927 w 607639"/>
                  <a:gd name="connsiteY82" fmla="*/ 364067 h 414642"/>
                  <a:gd name="connsiteX83" fmla="*/ 374712 w 607639"/>
                  <a:gd name="connsiteY83" fmla="*/ 364067 h 414642"/>
                  <a:gd name="connsiteX84" fmla="*/ 374712 w 607639"/>
                  <a:gd name="connsiteY84" fmla="*/ 353935 h 414642"/>
                  <a:gd name="connsiteX85" fmla="*/ 384859 w 607639"/>
                  <a:gd name="connsiteY85" fmla="*/ 343802 h 414642"/>
                  <a:gd name="connsiteX86" fmla="*/ 546848 w 607639"/>
                  <a:gd name="connsiteY86" fmla="*/ 343802 h 414642"/>
                  <a:gd name="connsiteX87" fmla="*/ 546848 w 607639"/>
                  <a:gd name="connsiteY87" fmla="*/ 30309 h 414642"/>
                  <a:gd name="connsiteX88" fmla="*/ 536702 w 607639"/>
                  <a:gd name="connsiteY88" fmla="*/ 20177 h 414642"/>
                  <a:gd name="connsiteX89" fmla="*/ 70848 w 607639"/>
                  <a:gd name="connsiteY89" fmla="*/ 0 h 414642"/>
                  <a:gd name="connsiteX90" fmla="*/ 536702 w 607639"/>
                  <a:gd name="connsiteY90" fmla="*/ 0 h 414642"/>
                  <a:gd name="connsiteX91" fmla="*/ 567142 w 607639"/>
                  <a:gd name="connsiteY91" fmla="*/ 30309 h 414642"/>
                  <a:gd name="connsiteX92" fmla="*/ 567142 w 607639"/>
                  <a:gd name="connsiteY92" fmla="*/ 343802 h 414642"/>
                  <a:gd name="connsiteX93" fmla="*/ 597492 w 607639"/>
                  <a:gd name="connsiteY93" fmla="*/ 343802 h 414642"/>
                  <a:gd name="connsiteX94" fmla="*/ 607639 w 607639"/>
                  <a:gd name="connsiteY94" fmla="*/ 353935 h 414642"/>
                  <a:gd name="connsiteX95" fmla="*/ 607639 w 607639"/>
                  <a:gd name="connsiteY95" fmla="*/ 384244 h 414642"/>
                  <a:gd name="connsiteX96" fmla="*/ 577199 w 607639"/>
                  <a:gd name="connsiteY96" fmla="*/ 414642 h 414642"/>
                  <a:gd name="connsiteX97" fmla="*/ 30351 w 607639"/>
                  <a:gd name="connsiteY97" fmla="*/ 414642 h 414642"/>
                  <a:gd name="connsiteX98" fmla="*/ 0 w 607639"/>
                  <a:gd name="connsiteY98" fmla="*/ 384244 h 414642"/>
                  <a:gd name="connsiteX99" fmla="*/ 0 w 607639"/>
                  <a:gd name="connsiteY99" fmla="*/ 353935 h 414642"/>
                  <a:gd name="connsiteX100" fmla="*/ 10147 w 607639"/>
                  <a:gd name="connsiteY100" fmla="*/ 343802 h 414642"/>
                  <a:gd name="connsiteX101" fmla="*/ 40497 w 607639"/>
                  <a:gd name="connsiteY101" fmla="*/ 343802 h 414642"/>
                  <a:gd name="connsiteX102" fmla="*/ 40497 w 607639"/>
                  <a:gd name="connsiteY102" fmla="*/ 30309 h 414642"/>
                  <a:gd name="connsiteX103" fmla="*/ 70848 w 607639"/>
                  <a:gd name="connsiteY103"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7639" h="414642">
                    <a:moveTo>
                      <a:pt x="20293" y="364067"/>
                    </a:moveTo>
                    <a:lnTo>
                      <a:pt x="20293" y="384244"/>
                    </a:lnTo>
                    <a:cubicBezTo>
                      <a:pt x="20293" y="390377"/>
                      <a:pt x="24298"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41754" y="232583"/>
                    </a:moveTo>
                    <a:lnTo>
                      <a:pt x="161961" y="232583"/>
                    </a:lnTo>
                    <a:cubicBezTo>
                      <a:pt x="168104" y="232583"/>
                      <a:pt x="172110" y="236584"/>
                      <a:pt x="172110" y="242719"/>
                    </a:cubicBezTo>
                    <a:cubicBezTo>
                      <a:pt x="172110" y="248764"/>
                      <a:pt x="168104" y="252765"/>
                      <a:pt x="161961" y="252765"/>
                    </a:cubicBezTo>
                    <a:lnTo>
                      <a:pt x="141754" y="252765"/>
                    </a:lnTo>
                    <a:cubicBezTo>
                      <a:pt x="135700" y="252765"/>
                      <a:pt x="131605" y="248764"/>
                      <a:pt x="131605" y="242719"/>
                    </a:cubicBezTo>
                    <a:cubicBezTo>
                      <a:pt x="131605" y="236584"/>
                      <a:pt x="135700" y="232583"/>
                      <a:pt x="141754" y="232583"/>
                    </a:cubicBezTo>
                    <a:close/>
                    <a:moveTo>
                      <a:pt x="141758" y="192149"/>
                    </a:moveTo>
                    <a:lnTo>
                      <a:pt x="182279" y="192149"/>
                    </a:lnTo>
                    <a:cubicBezTo>
                      <a:pt x="188335" y="192149"/>
                      <a:pt x="192432" y="196150"/>
                      <a:pt x="192432" y="202196"/>
                    </a:cubicBezTo>
                    <a:cubicBezTo>
                      <a:pt x="192432" y="208330"/>
                      <a:pt x="188335" y="212331"/>
                      <a:pt x="182279" y="212331"/>
                    </a:cubicBezTo>
                    <a:lnTo>
                      <a:pt x="141758" y="212331"/>
                    </a:lnTo>
                    <a:cubicBezTo>
                      <a:pt x="135702" y="212331"/>
                      <a:pt x="131605" y="208330"/>
                      <a:pt x="131605" y="202196"/>
                    </a:cubicBezTo>
                    <a:cubicBezTo>
                      <a:pt x="131605" y="196150"/>
                      <a:pt x="135702" y="192149"/>
                      <a:pt x="141758" y="192149"/>
                    </a:cubicBezTo>
                    <a:close/>
                    <a:moveTo>
                      <a:pt x="141754" y="151716"/>
                    </a:moveTo>
                    <a:lnTo>
                      <a:pt x="161961" y="151716"/>
                    </a:lnTo>
                    <a:cubicBezTo>
                      <a:pt x="168104" y="151716"/>
                      <a:pt x="172110" y="155717"/>
                      <a:pt x="172110" y="161763"/>
                    </a:cubicBezTo>
                    <a:cubicBezTo>
                      <a:pt x="172110" y="167897"/>
                      <a:pt x="168104" y="171898"/>
                      <a:pt x="161961" y="171898"/>
                    </a:cubicBezTo>
                    <a:lnTo>
                      <a:pt x="141754" y="171898"/>
                    </a:lnTo>
                    <a:cubicBezTo>
                      <a:pt x="135700" y="171898"/>
                      <a:pt x="131605" y="167897"/>
                      <a:pt x="131605" y="161763"/>
                    </a:cubicBezTo>
                    <a:cubicBezTo>
                      <a:pt x="131605" y="155717"/>
                      <a:pt x="135700" y="151716"/>
                      <a:pt x="141754" y="151716"/>
                    </a:cubicBezTo>
                    <a:close/>
                    <a:moveTo>
                      <a:pt x="141758" y="111211"/>
                    </a:moveTo>
                    <a:lnTo>
                      <a:pt x="182279" y="111211"/>
                    </a:lnTo>
                    <a:cubicBezTo>
                      <a:pt x="188335" y="111211"/>
                      <a:pt x="192432" y="115297"/>
                      <a:pt x="192432" y="121337"/>
                    </a:cubicBezTo>
                    <a:cubicBezTo>
                      <a:pt x="192432" y="127377"/>
                      <a:pt x="188335" y="131463"/>
                      <a:pt x="182279" y="131463"/>
                    </a:cubicBezTo>
                    <a:lnTo>
                      <a:pt x="141758" y="131463"/>
                    </a:lnTo>
                    <a:cubicBezTo>
                      <a:pt x="135702" y="131463"/>
                      <a:pt x="131605" y="127377"/>
                      <a:pt x="131605" y="121337"/>
                    </a:cubicBezTo>
                    <a:cubicBezTo>
                      <a:pt x="131605" y="115297"/>
                      <a:pt x="135702" y="111211"/>
                      <a:pt x="141758" y="111211"/>
                    </a:cubicBezTo>
                    <a:close/>
                    <a:moveTo>
                      <a:pt x="425367" y="101191"/>
                    </a:moveTo>
                    <a:lnTo>
                      <a:pt x="496228" y="101191"/>
                    </a:lnTo>
                    <a:cubicBezTo>
                      <a:pt x="502282" y="101191"/>
                      <a:pt x="506377" y="105189"/>
                      <a:pt x="506377" y="111231"/>
                    </a:cubicBezTo>
                    <a:lnTo>
                      <a:pt x="506377" y="182042"/>
                    </a:lnTo>
                    <a:cubicBezTo>
                      <a:pt x="506377" y="188084"/>
                      <a:pt x="502282" y="192171"/>
                      <a:pt x="496228" y="192171"/>
                    </a:cubicBezTo>
                    <a:cubicBezTo>
                      <a:pt x="490175" y="192171"/>
                      <a:pt x="486080" y="188084"/>
                      <a:pt x="486080" y="182042"/>
                    </a:cubicBezTo>
                    <a:lnTo>
                      <a:pt x="486080" y="135575"/>
                    </a:lnTo>
                    <a:lnTo>
                      <a:pt x="402043" y="219447"/>
                    </a:lnTo>
                    <a:cubicBezTo>
                      <a:pt x="399996" y="221491"/>
                      <a:pt x="397948" y="222468"/>
                      <a:pt x="394921" y="222468"/>
                    </a:cubicBezTo>
                    <a:cubicBezTo>
                      <a:pt x="391895" y="222468"/>
                      <a:pt x="389847" y="221491"/>
                      <a:pt x="387889" y="219447"/>
                    </a:cubicBezTo>
                    <a:lnTo>
                      <a:pt x="344268" y="176001"/>
                    </a:lnTo>
                    <a:lnTo>
                      <a:pt x="270380" y="249744"/>
                    </a:lnTo>
                    <a:cubicBezTo>
                      <a:pt x="268332" y="251788"/>
                      <a:pt x="266285" y="252765"/>
                      <a:pt x="263258" y="252765"/>
                    </a:cubicBezTo>
                    <a:cubicBezTo>
                      <a:pt x="260231" y="252765"/>
                      <a:pt x="258184" y="251788"/>
                      <a:pt x="256225" y="249744"/>
                    </a:cubicBezTo>
                    <a:cubicBezTo>
                      <a:pt x="252130" y="245746"/>
                      <a:pt x="252130" y="239616"/>
                      <a:pt x="256225" y="235617"/>
                    </a:cubicBezTo>
                    <a:lnTo>
                      <a:pt x="337235" y="154766"/>
                    </a:lnTo>
                    <a:cubicBezTo>
                      <a:pt x="337769" y="154233"/>
                      <a:pt x="338303" y="153789"/>
                      <a:pt x="338837" y="153433"/>
                    </a:cubicBezTo>
                    <a:cubicBezTo>
                      <a:pt x="339372" y="152989"/>
                      <a:pt x="339995" y="152723"/>
                      <a:pt x="340618" y="152456"/>
                    </a:cubicBezTo>
                    <a:cubicBezTo>
                      <a:pt x="340885" y="152367"/>
                      <a:pt x="341152" y="152190"/>
                      <a:pt x="341508" y="152101"/>
                    </a:cubicBezTo>
                    <a:cubicBezTo>
                      <a:pt x="342131" y="151923"/>
                      <a:pt x="342754" y="151834"/>
                      <a:pt x="343378" y="151745"/>
                    </a:cubicBezTo>
                    <a:cubicBezTo>
                      <a:pt x="343645" y="151745"/>
                      <a:pt x="344001" y="151745"/>
                      <a:pt x="344268" y="151745"/>
                    </a:cubicBezTo>
                    <a:cubicBezTo>
                      <a:pt x="344980" y="151745"/>
                      <a:pt x="345603" y="151745"/>
                      <a:pt x="346226" y="151923"/>
                    </a:cubicBezTo>
                    <a:cubicBezTo>
                      <a:pt x="348096" y="152278"/>
                      <a:pt x="349876" y="153256"/>
                      <a:pt x="351390" y="154766"/>
                    </a:cubicBezTo>
                    <a:lnTo>
                      <a:pt x="394921" y="198213"/>
                    </a:lnTo>
                    <a:lnTo>
                      <a:pt x="471925" y="121359"/>
                    </a:lnTo>
                    <a:lnTo>
                      <a:pt x="425367" y="121359"/>
                    </a:lnTo>
                    <a:cubicBezTo>
                      <a:pt x="419224" y="121359"/>
                      <a:pt x="415218" y="117361"/>
                      <a:pt x="415218" y="111231"/>
                    </a:cubicBezTo>
                    <a:cubicBezTo>
                      <a:pt x="415218" y="105189"/>
                      <a:pt x="419224" y="101191"/>
                      <a:pt x="425367" y="101191"/>
                    </a:cubicBezTo>
                    <a:close/>
                    <a:moveTo>
                      <a:pt x="101297" y="91029"/>
                    </a:moveTo>
                    <a:cubicBezTo>
                      <a:pt x="107337" y="91029"/>
                      <a:pt x="111423" y="95028"/>
                      <a:pt x="111423" y="101159"/>
                    </a:cubicBezTo>
                    <a:lnTo>
                      <a:pt x="111423" y="262887"/>
                    </a:lnTo>
                    <a:cubicBezTo>
                      <a:pt x="111423" y="268929"/>
                      <a:pt x="107337" y="273017"/>
                      <a:pt x="101297" y="273017"/>
                    </a:cubicBezTo>
                    <a:cubicBezTo>
                      <a:pt x="95257" y="273017"/>
                      <a:pt x="91171" y="268929"/>
                      <a:pt x="91171" y="262887"/>
                    </a:cubicBezTo>
                    <a:lnTo>
                      <a:pt x="91171" y="101159"/>
                    </a:lnTo>
                    <a:cubicBezTo>
                      <a:pt x="91171" y="95028"/>
                      <a:pt x="95257" y="91029"/>
                      <a:pt x="101297" y="91029"/>
                    </a:cubicBezTo>
                    <a:close/>
                    <a:moveTo>
                      <a:pt x="70848" y="20177"/>
                    </a:moveTo>
                    <a:cubicBezTo>
                      <a:pt x="64796" y="20177"/>
                      <a:pt x="60791" y="24265"/>
                      <a:pt x="60791" y="30309"/>
                    </a:cubicBezTo>
                    <a:lnTo>
                      <a:pt x="60791" y="343802"/>
                    </a:lnTo>
                    <a:lnTo>
                      <a:pt x="222780" y="343802"/>
                    </a:lnTo>
                    <a:cubicBezTo>
                      <a:pt x="228833" y="343802"/>
                      <a:pt x="232927" y="347890"/>
                      <a:pt x="232927" y="353935"/>
                    </a:cubicBezTo>
                    <a:lnTo>
                      <a:pt x="232927" y="364067"/>
                    </a:lnTo>
                    <a:lnTo>
                      <a:pt x="374712" y="364067"/>
                    </a:lnTo>
                    <a:lnTo>
                      <a:pt x="374712" y="353935"/>
                    </a:lnTo>
                    <a:cubicBezTo>
                      <a:pt x="374712" y="347890"/>
                      <a:pt x="378717"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0"/>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0"/>
                      <a:pt x="4094" y="343802"/>
                      <a:pt x="10147" y="343802"/>
                    </a:cubicBezTo>
                    <a:lnTo>
                      <a:pt x="40497" y="343802"/>
                    </a:lnTo>
                    <a:lnTo>
                      <a:pt x="40497" y="30309"/>
                    </a:lnTo>
                    <a:cubicBezTo>
                      <a:pt x="40497" y="13155"/>
                      <a:pt x="53670" y="0"/>
                      <a:pt x="70848" y="0"/>
                    </a:cubicBezTo>
                    <a:close/>
                  </a:path>
                </a:pathLst>
              </a:custGeom>
              <a:solidFill>
                <a:schemeClr val="tx1">
                  <a:lumMod val="50000"/>
                  <a:lumOff val="50000"/>
                </a:schemeClr>
              </a:solidFill>
              <a:ln>
                <a:noFill/>
              </a:ln>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sz="14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1" name="iṩḷïdè">
                <a:extLst>
                  <a:ext uri="{FF2B5EF4-FFF2-40B4-BE49-F238E27FC236}">
                    <a16:creationId xmlns:a16="http://schemas.microsoft.com/office/drawing/2014/main" id="{34FAF293-7BF6-4CB2-A4DB-CDC03DAE8966}"/>
                  </a:ext>
                </a:extLst>
              </p:cNvPr>
              <p:cNvSpPr/>
              <p:nvPr/>
            </p:nvSpPr>
            <p:spPr bwMode="auto">
              <a:xfrm>
                <a:off x="876000" y="3735931"/>
                <a:ext cx="2108063"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en-US" altLang="zh-CN" sz="7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Copy paste fonts. Choose the only option to retain text</a:t>
                </a:r>
              </a:p>
            </p:txBody>
          </p:sp>
          <p:sp>
            <p:nvSpPr>
              <p:cNvPr id="12" name="î$ḻîḓê">
                <a:extLst>
                  <a:ext uri="{FF2B5EF4-FFF2-40B4-BE49-F238E27FC236}">
                    <a16:creationId xmlns:a16="http://schemas.microsoft.com/office/drawing/2014/main" id="{1614F2E7-0BFE-4F2F-901B-089B4CB4F920}"/>
                  </a:ext>
                </a:extLst>
              </p:cNvPr>
              <p:cNvSpPr txBox="1"/>
              <p:nvPr/>
            </p:nvSpPr>
            <p:spPr bwMode="auto">
              <a:xfrm>
                <a:off x="876000" y="3323051"/>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zh-CN" sz="1400" b="1" i="0" u="none" strike="noStrike" kern="1200" cap="none" spc="0" normalizeH="0" baseline="0" noProof="0" dirty="0">
                    <a:ln>
                      <a:noFill/>
                    </a:ln>
                    <a:solidFill>
                      <a:schemeClr val="tx1">
                        <a:lumMod val="85000"/>
                        <a:lumOff val="1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rPr>
                  <a:t>Text here</a:t>
                </a:r>
              </a:p>
            </p:txBody>
          </p:sp>
          <p:sp>
            <p:nvSpPr>
              <p:cNvPr id="13" name="îşḷíďê">
                <a:extLst>
                  <a:ext uri="{FF2B5EF4-FFF2-40B4-BE49-F238E27FC236}">
                    <a16:creationId xmlns:a16="http://schemas.microsoft.com/office/drawing/2014/main" id="{2ADA6D8C-243A-421E-B023-1F7C9D4D0F5A}"/>
                  </a:ext>
                </a:extLst>
              </p:cNvPr>
              <p:cNvSpPr/>
              <p:nvPr/>
            </p:nvSpPr>
            <p:spPr bwMode="auto">
              <a:xfrm>
                <a:off x="6245134" y="3101836"/>
                <a:ext cx="1504950" cy="482535"/>
              </a:xfrm>
              <a:prstGeom prst="roundRect">
                <a:avLst>
                  <a:gd name="adj" fmla="val 50000"/>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38100" cap="flat" cmpd="sng" algn="ctr">
                <a:noFill/>
                <a:prstDash val="solid"/>
                <a:miter lim="800000"/>
              </a:ln>
              <a:effectLst/>
            </p:spPr>
            <p:txBody>
              <a:bodyPr wrap="none"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300" normalizeH="0" baseline="0" noProof="0" dirty="0">
                    <a:ln>
                      <a:noFill/>
                    </a:ln>
                    <a:solidFill>
                      <a:schemeClr val="tx1">
                        <a:lumMod val="85000"/>
                        <a:lumOff val="1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rPr>
                  <a:t>Text here</a:t>
                </a:r>
                <a:endParaRPr kumimoji="0" lang="zh-CN" altLang="en-US" sz="2000" b="1" i="0" u="none" strike="noStrike" kern="0" cap="none" spc="300" normalizeH="0" baseline="0" noProof="0" dirty="0">
                  <a:ln>
                    <a:noFill/>
                  </a:ln>
                  <a:solidFill>
                    <a:schemeClr val="tx1">
                      <a:lumMod val="85000"/>
                      <a:lumOff val="1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14" name="iṩḷîďê">
                <a:extLst>
                  <a:ext uri="{FF2B5EF4-FFF2-40B4-BE49-F238E27FC236}">
                    <a16:creationId xmlns:a16="http://schemas.microsoft.com/office/drawing/2014/main" id="{F4420DA9-EF0B-4988-A567-1D0FFE16A1F3}"/>
                  </a:ext>
                </a:extLst>
              </p:cNvPr>
              <p:cNvSpPr/>
              <p:nvPr/>
            </p:nvSpPr>
            <p:spPr>
              <a:xfrm>
                <a:off x="6245133" y="3623640"/>
                <a:ext cx="5275356" cy="918180"/>
              </a:xfrm>
              <a:prstGeom prst="snip2SameRect">
                <a:avLst>
                  <a:gd name="adj1" fmla="val 0"/>
                  <a:gd name="adj2" fmla="val 0"/>
                </a:avLst>
              </a:prstGeom>
              <a:ln>
                <a:noFill/>
              </a:ln>
            </p:spPr>
            <p:txBody>
              <a:bodyPr wrap="square" anchor="t">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nSpc>
                    <a:spcPct val="150000"/>
                  </a:lnSpc>
                  <a:buFont typeface="Arial" panose="020B0604020202020204" pitchFamily="34" charset="0"/>
                  <a:buChar char="•"/>
                </a:pPr>
                <a:r>
                  <a:rPr lang="zh-CN" altLang="en-US" sz="1000" spc="3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000" spc="3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a:p>
                <a:pPr marL="228600" indent="-228600">
                  <a:lnSpc>
                    <a:spcPct val="150000"/>
                  </a:lnSpc>
                  <a:buFont typeface="Arial" panose="020B0604020202020204" pitchFamily="34" charset="0"/>
                  <a:buChar char="•"/>
                </a:pPr>
                <a:r>
                  <a:rPr lang="zh-CN" altLang="en-US" sz="1000"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into your text content, click to enter your text content, click to enter your text content, click into your text content.</a:t>
                </a:r>
                <a:endParaRPr lang="en-US" altLang="zh-CN" sz="105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5" name="îšḷiďé">
                <a:extLst>
                  <a:ext uri="{FF2B5EF4-FFF2-40B4-BE49-F238E27FC236}">
                    <a16:creationId xmlns:a16="http://schemas.microsoft.com/office/drawing/2014/main" id="{EBF766E3-0545-4168-A610-69BD985F221C}"/>
                  </a:ext>
                </a:extLst>
              </p:cNvPr>
              <p:cNvSpPr/>
              <p:nvPr/>
            </p:nvSpPr>
            <p:spPr bwMode="auto">
              <a:xfrm>
                <a:off x="6245134" y="4703641"/>
                <a:ext cx="1504950" cy="482535"/>
              </a:xfrm>
              <a:prstGeom prst="roundRect">
                <a:avLst>
                  <a:gd name="adj" fmla="val 50000"/>
                </a:avLst>
              </a:pr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38100" cap="flat" cmpd="sng" algn="ctr">
                <a:noFill/>
                <a:prstDash val="solid"/>
                <a:miter lim="800000"/>
              </a:ln>
              <a:effectLst/>
            </p:spPr>
            <p:txBody>
              <a:bodyPr wrap="none"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300" normalizeH="0" baseline="0" noProof="0" dirty="0">
                    <a:ln>
                      <a:noFill/>
                    </a:ln>
                    <a:solidFill>
                      <a:schemeClr val="tx1">
                        <a:lumMod val="85000"/>
                        <a:lumOff val="1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rPr>
                  <a:t>Text here</a:t>
                </a:r>
                <a:endParaRPr kumimoji="0" lang="zh-CN" altLang="en-US" sz="2000" b="1" i="0" u="none" strike="noStrike" kern="0" cap="none" spc="300" normalizeH="0" baseline="0" noProof="0" dirty="0">
                  <a:ln>
                    <a:noFill/>
                  </a:ln>
                  <a:solidFill>
                    <a:schemeClr val="tx1">
                      <a:lumMod val="85000"/>
                      <a:lumOff val="15000"/>
                    </a:schemeClr>
                  </a:solidFill>
                  <a:effectLst/>
                  <a:uLnTx/>
                  <a:uFillTx/>
                  <a:latin typeface="Tw Cen MT" panose="020B0602020104020603" pitchFamily="34" charset="0"/>
                  <a:ea typeface="Microsoft YaHei" panose="020B0503020204020204" pitchFamily="34" charset="-122"/>
                  <a:sym typeface="Tw Cen MT" panose="020B0602020104020603" pitchFamily="34" charset="0"/>
                </a:endParaRPr>
              </a:p>
            </p:txBody>
          </p:sp>
          <p:sp>
            <p:nvSpPr>
              <p:cNvPr id="16" name="í$ḻiḑe">
                <a:extLst>
                  <a:ext uri="{FF2B5EF4-FFF2-40B4-BE49-F238E27FC236}">
                    <a16:creationId xmlns:a16="http://schemas.microsoft.com/office/drawing/2014/main" id="{22674E5A-E95D-4508-AE63-731FDB09442A}"/>
                  </a:ext>
                </a:extLst>
              </p:cNvPr>
              <p:cNvSpPr/>
              <p:nvPr/>
            </p:nvSpPr>
            <p:spPr>
              <a:xfrm>
                <a:off x="6245133" y="5225445"/>
                <a:ext cx="5275356" cy="918180"/>
              </a:xfrm>
              <a:prstGeom prst="snip2SameRect">
                <a:avLst>
                  <a:gd name="adj1" fmla="val 0"/>
                  <a:gd name="adj2" fmla="val 0"/>
                </a:avLst>
              </a:prstGeom>
              <a:ln>
                <a:noFill/>
              </a:ln>
            </p:spPr>
            <p:txBody>
              <a:bodyPr wrap="square" anchor="t">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28600" indent="-228600">
                  <a:lnSpc>
                    <a:spcPct val="150000"/>
                  </a:lnSpc>
                  <a:buFont typeface="Arial" panose="020B0604020202020204" pitchFamily="34" charset="0"/>
                  <a:buChar char="•"/>
                </a:pPr>
                <a:r>
                  <a:rPr lang="zh-CN" altLang="en-US" sz="1000" spc="3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to enter your text content</a:t>
                </a:r>
                <a:endParaRPr lang="en-US" altLang="zh-CN" sz="1000" spc="3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a:p>
                <a:pPr marL="228600" indent="-228600">
                  <a:lnSpc>
                    <a:spcPct val="150000"/>
                  </a:lnSpc>
                  <a:buFont typeface="Arial" panose="020B0604020202020204" pitchFamily="34" charset="0"/>
                  <a:buChar char="•"/>
                </a:pPr>
                <a:r>
                  <a:rPr lang="zh-CN" altLang="en-US" sz="1000" spc="6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into your text content, click to enter your text content, click to enter your text content, click into your text content.</a:t>
                </a:r>
                <a:endParaRPr lang="en-US" altLang="zh-CN" sz="105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17" name="işlîďè">
                <a:extLst>
                  <a:ext uri="{FF2B5EF4-FFF2-40B4-BE49-F238E27FC236}">
                    <a16:creationId xmlns:a16="http://schemas.microsoft.com/office/drawing/2014/main" id="{791BB12B-58F7-4D5C-9471-E4DF81654F7A}"/>
                  </a:ext>
                </a:extLst>
              </p:cNvPr>
              <p:cNvSpPr txBox="1"/>
              <p:nvPr/>
            </p:nvSpPr>
            <p:spPr>
              <a:xfrm>
                <a:off x="6145038" y="1704576"/>
                <a:ext cx="5314438" cy="1043599"/>
              </a:xfrm>
              <a:prstGeom prst="rect">
                <a:avLst/>
              </a:prstGeom>
              <a:noFill/>
            </p:spPr>
            <p:txBody>
              <a:bodyPr wrap="square" lIns="90000" tIns="46800" rIns="90000" bIns="46800" rtlCol="0">
                <a:noAutofit/>
              </a:bodyPr>
              <a:lstStyle/>
              <a:p>
                <a:pPr algn="just">
                  <a:lnSpc>
                    <a:spcPct val="150000"/>
                  </a:lnSpc>
                </a:pPr>
                <a:r>
                  <a:rPr lang="zh-CN" altLang="en-US" sz="1600"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rPr>
                  <a:t>Click to enter your text, click into your text content, click to enter your text content, click to enter your text content, click into your text content.</a:t>
                </a:r>
                <a:endParaRPr lang="en-US" altLang="zh-CN" b="1"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18" name="直接连接符 17"/>
              <p:cNvCxnSpPr/>
              <p:nvPr/>
            </p:nvCxnSpPr>
            <p:spPr>
              <a:xfrm>
                <a:off x="6215504" y="2884571"/>
                <a:ext cx="525518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9" name="ïṣlíḑe">
              <a:extLst>
                <a:ext uri="{FF2B5EF4-FFF2-40B4-BE49-F238E27FC236}">
                  <a16:creationId xmlns:a16="http://schemas.microsoft.com/office/drawing/2014/main" id="{1AC9304B-29AB-429C-9D56-44046E1DE117}"/>
                </a:ext>
              </a:extLst>
            </p:cNvPr>
            <p:cNvSpPr/>
            <p:nvPr/>
          </p:nvSpPr>
          <p:spPr bwMode="auto">
            <a:xfrm>
              <a:off x="0" y="0"/>
              <a:ext cx="6051000" cy="6872513"/>
            </a:xfrm>
            <a:custGeom>
              <a:avLst/>
              <a:gdLst>
                <a:gd name="connsiteX0" fmla="*/ 1976825 w 6051000"/>
                <a:gd name="connsiteY0" fmla="*/ 1551425 h 6857998"/>
                <a:gd name="connsiteX1" fmla="*/ 98600 w 6051000"/>
                <a:gd name="connsiteY1" fmla="*/ 3428999 h 6857998"/>
                <a:gd name="connsiteX2" fmla="*/ 1976825 w 6051000"/>
                <a:gd name="connsiteY2" fmla="*/ 5306573 h 6857998"/>
                <a:gd name="connsiteX3" fmla="*/ 3855050 w 6051000"/>
                <a:gd name="connsiteY3" fmla="*/ 3428999 h 6857998"/>
                <a:gd name="connsiteX4" fmla="*/ 1976825 w 6051000"/>
                <a:gd name="connsiteY4" fmla="*/ 1551425 h 6857998"/>
                <a:gd name="connsiteX5" fmla="*/ 0 w 6051000"/>
                <a:gd name="connsiteY5" fmla="*/ 0 h 6857998"/>
                <a:gd name="connsiteX6" fmla="*/ 4360520 w 6051000"/>
                <a:gd name="connsiteY6" fmla="*/ 0 h 6857998"/>
                <a:gd name="connsiteX7" fmla="*/ 4414469 w 6051000"/>
                <a:gd name="connsiteY7" fmla="*/ 38351 h 6857998"/>
                <a:gd name="connsiteX8" fmla="*/ 6051000 w 6051000"/>
                <a:gd name="connsiteY8" fmla="*/ 3302000 h 6857998"/>
                <a:gd name="connsiteX9" fmla="*/ 4089433 w 6051000"/>
                <a:gd name="connsiteY9" fmla="*/ 6785136 h 6857998"/>
                <a:gd name="connsiteX10" fmla="*/ 3962669 w 6051000"/>
                <a:gd name="connsiteY10" fmla="*/ 6857998 h 6857998"/>
                <a:gd name="connsiteX11" fmla="*/ 0 w 6051000"/>
                <a:gd name="connsiteY1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000" h="6857998">
                  <a:moveTo>
                    <a:pt x="1976825" y="1551425"/>
                  </a:moveTo>
                  <a:cubicBezTo>
                    <a:pt x="939510" y="1551425"/>
                    <a:pt x="98600" y="2392044"/>
                    <a:pt x="98600" y="3428999"/>
                  </a:cubicBezTo>
                  <a:cubicBezTo>
                    <a:pt x="98600" y="4465954"/>
                    <a:pt x="939510" y="5306573"/>
                    <a:pt x="1976825" y="5306573"/>
                  </a:cubicBezTo>
                  <a:cubicBezTo>
                    <a:pt x="3014140" y="5306573"/>
                    <a:pt x="3855050" y="4465954"/>
                    <a:pt x="3855050" y="3428999"/>
                  </a:cubicBezTo>
                  <a:cubicBezTo>
                    <a:pt x="3855050" y="2392044"/>
                    <a:pt x="3014140" y="1551425"/>
                    <a:pt x="1976825" y="1551425"/>
                  </a:cubicBezTo>
                  <a:close/>
                  <a:moveTo>
                    <a:pt x="0" y="0"/>
                  </a:moveTo>
                  <a:lnTo>
                    <a:pt x="4360520" y="0"/>
                  </a:lnTo>
                  <a:lnTo>
                    <a:pt x="4414469" y="38351"/>
                  </a:lnTo>
                  <a:cubicBezTo>
                    <a:pt x="5407944" y="781069"/>
                    <a:pt x="6051000" y="1966463"/>
                    <a:pt x="6051000" y="3302000"/>
                  </a:cubicBezTo>
                  <a:cubicBezTo>
                    <a:pt x="6051000" y="4778120"/>
                    <a:pt x="5265439" y="6070825"/>
                    <a:pt x="4089433" y="6785136"/>
                  </a:cubicBezTo>
                  <a:lnTo>
                    <a:pt x="3962669" y="6857998"/>
                  </a:lnTo>
                  <a:lnTo>
                    <a:pt x="0" y="6857998"/>
                  </a:lnTo>
                  <a:close/>
                </a:path>
              </a:pathLst>
            </a:custGeom>
            <a:gradFill>
              <a:gsLst>
                <a:gs pos="0">
                  <a:schemeClr val="accent1">
                    <a:alpha val="70000"/>
                  </a:schemeClr>
                </a:gs>
                <a:gs pos="48072">
                  <a:schemeClr val="accent4">
                    <a:alpha val="60000"/>
                  </a:schemeClr>
                </a:gs>
                <a:gs pos="25000">
                  <a:schemeClr val="accent2">
                    <a:alpha val="60000"/>
                  </a:schemeClr>
                </a:gs>
                <a:gs pos="78000">
                  <a:schemeClr val="accent5">
                    <a:alpha val="60000"/>
                  </a:schemeClr>
                </a:gs>
                <a:gs pos="100000">
                  <a:schemeClr val="accent6">
                    <a:alpha val="90000"/>
                  </a:schemeClr>
                </a:gs>
              </a:gsLst>
              <a:lin ang="189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solidFill>
                  <a:schemeClr val="tx1">
                    <a:lumMod val="85000"/>
                    <a:lumOff val="15000"/>
                  </a:schemeClr>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336262936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a16="http://schemas.microsoft.com/office/drawing/2014/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gradFill flip="none" rotWithShape="1">
            <a:gsLst>
              <a:gs pos="0">
                <a:schemeClr val="accent1">
                  <a:alpha val="90000"/>
                </a:schemeClr>
              </a:gs>
              <a:gs pos="17000">
                <a:schemeClr val="accent2">
                  <a:alpha val="80000"/>
                </a:schemeClr>
              </a:gs>
              <a:gs pos="56840">
                <a:schemeClr val="accent4">
                  <a:alpha val="70000"/>
                </a:schemeClr>
              </a:gs>
              <a:gs pos="78000">
                <a:schemeClr val="accent5">
                  <a:alpha val="80000"/>
                </a:schemeClr>
              </a:gs>
              <a:gs pos="38000">
                <a:schemeClr val="accent3">
                  <a:alpha val="50000"/>
                </a:schemeClr>
              </a:gs>
              <a:gs pos="100000">
                <a:schemeClr val="accent6">
                  <a:alpha val="9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w Cen MT" panose="020B0602020104020603" pitchFamily="34" charset="0"/>
              <a:ea typeface="Microsoft YaHei" panose="020B0503020204020204" pitchFamily="34" charset="-122"/>
              <a:sym typeface="Tw Cen MT" panose="020B0602020104020603" pitchFamily="34" charset="0"/>
            </a:endParaRPr>
          </a:p>
        </p:txBody>
      </p:sp>
      <p:grpSp>
        <p:nvGrpSpPr>
          <p:cNvPr id="8" name="组合 7"/>
          <p:cNvGrpSpPr/>
          <p:nvPr/>
        </p:nvGrpSpPr>
        <p:grpSpPr>
          <a:xfrm>
            <a:off x="1376544" y="1397793"/>
            <a:ext cx="10391386" cy="4249082"/>
            <a:chOff x="1376544" y="1397793"/>
            <a:chExt cx="10391386" cy="4249082"/>
          </a:xfrm>
        </p:grpSpPr>
        <p:grpSp>
          <p:nvGrpSpPr>
            <p:cNvPr id="7" name="组合 6"/>
            <p:cNvGrpSpPr/>
            <p:nvPr/>
          </p:nvGrpSpPr>
          <p:grpSpPr>
            <a:xfrm>
              <a:off x="2047130" y="1397793"/>
              <a:ext cx="9720800" cy="4062413"/>
              <a:chOff x="2006490" y="1397793"/>
              <a:chExt cx="9720800" cy="4062413"/>
            </a:xfrm>
          </p:grpSpPr>
          <p:sp>
            <p:nvSpPr>
              <p:cNvPr id="14" name="椭圆 13"/>
              <p:cNvSpPr/>
              <p:nvPr/>
            </p:nvSpPr>
            <p:spPr>
              <a:xfrm>
                <a:off x="2006490" y="1397793"/>
                <a:ext cx="4089510" cy="4062413"/>
              </a:xfrm>
              <a:prstGeom prst="ellipse">
                <a:avLst/>
              </a:prstGeom>
              <a:gradFill flip="none" rotWithShape="1">
                <a:gsLst>
                  <a:gs pos="6000">
                    <a:schemeClr val="accent1"/>
                  </a:gs>
                  <a:gs pos="22000">
                    <a:schemeClr val="accent2"/>
                  </a:gs>
                  <a:gs pos="56840">
                    <a:schemeClr val="accent4"/>
                  </a:gs>
                  <a:gs pos="78000">
                    <a:schemeClr val="accent5"/>
                  </a:gs>
                  <a:gs pos="40000">
                    <a:schemeClr val="accent3"/>
                  </a:gs>
                  <a:gs pos="9100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w Cen MT" panose="020B0602020104020603" pitchFamily="34" charset="0"/>
                  <a:ea typeface="Microsoft YaHei" panose="020B0503020204020204" pitchFamily="34" charset="-122"/>
                  <a:sym typeface="Tw Cen MT" panose="020B0602020104020603" pitchFamily="34" charset="0"/>
                </a:endParaRPr>
              </a:p>
            </p:txBody>
          </p:sp>
          <p:sp>
            <p:nvSpPr>
              <p:cNvPr id="2" name="文本框 1"/>
              <p:cNvSpPr txBox="1"/>
              <p:nvPr/>
            </p:nvSpPr>
            <p:spPr>
              <a:xfrm>
                <a:off x="2275840" y="2105560"/>
                <a:ext cx="2692400" cy="2646878"/>
              </a:xfrm>
              <a:prstGeom prst="rect">
                <a:avLst/>
              </a:prstGeom>
              <a:noFill/>
            </p:spPr>
            <p:txBody>
              <a:bodyPr wrap="square" rtlCol="0">
                <a:spAutoFit/>
              </a:bodyPr>
              <a:lstStyle/>
              <a:p>
                <a:r>
                  <a:rPr lang="en-US" altLang="zh-CN"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02</a:t>
                </a:r>
                <a:endParaRPr lang="zh-CN" altLang="en-US" sz="1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cxnSp>
            <p:nvCxnSpPr>
              <p:cNvPr id="4" name="直接连接符 3"/>
              <p:cNvCxnSpPr/>
              <p:nvPr/>
            </p:nvCxnSpPr>
            <p:spPr>
              <a:xfrm>
                <a:off x="4653825" y="1992720"/>
                <a:ext cx="0" cy="2872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034390" y="2053460"/>
                <a:ext cx="6692900" cy="2791499"/>
                <a:chOff x="1320800" y="1694845"/>
                <a:chExt cx="6692900" cy="2791499"/>
              </a:xfrm>
            </p:grpSpPr>
            <p:sp>
              <p:nvSpPr>
                <p:cNvPr id="23" name="文本框 22"/>
                <p:cNvSpPr txBox="1"/>
                <p:nvPr/>
              </p:nvSpPr>
              <p:spPr>
                <a:xfrm>
                  <a:off x="1320800" y="2204720"/>
                  <a:ext cx="6692900" cy="1107996"/>
                </a:xfrm>
                <a:prstGeom prst="rect">
                  <a:avLst/>
                </a:prstGeom>
                <a:noFill/>
              </p:spPr>
              <p:txBody>
                <a:bodyPr wrap="square" rtlCol="0">
                  <a:spAutoFit/>
                </a:bodyPr>
                <a:lstStyle/>
                <a:p>
                  <a:r>
                    <a:rPr lang="zh-CN" altLang="en-US" sz="6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About the company</a:t>
                  </a:r>
                </a:p>
              </p:txBody>
            </p:sp>
            <p:sp>
              <p:nvSpPr>
                <p:cNvPr id="24" name="文本框 23"/>
                <p:cNvSpPr txBox="1"/>
                <p:nvPr/>
              </p:nvSpPr>
              <p:spPr>
                <a:xfrm>
                  <a:off x="1320800" y="1694845"/>
                  <a:ext cx="5140960" cy="523220"/>
                </a:xfrm>
                <a:prstGeom prst="rect">
                  <a:avLst/>
                </a:prstGeom>
                <a:noFill/>
              </p:spPr>
              <p:txBody>
                <a:bodyPr wrap="square" rtlCol="0">
                  <a:spAutoFit/>
                </a:bodyPr>
                <a:lstStyle/>
                <a:p>
                  <a:r>
                    <a:rPr lang="en-US" altLang="zh-CN"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ADD YOUR TITLE HERE</a:t>
                  </a:r>
                  <a:endParaRPr lang="zh-CN" altLang="en-US" sz="2800" b="1"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6" name="MH_Title"/>
                <p:cNvSpPr txBox="1">
                  <a:spLocks noChangeArrowheads="1"/>
                </p:cNvSpPr>
                <p:nvPr>
                  <p:custDataLst>
                    <p:tags r:id="rId2"/>
                  </p:custDataLst>
                </p:nvPr>
              </p:nvSpPr>
              <p:spPr bwMode="auto">
                <a:xfrm>
                  <a:off x="1414905" y="3536881"/>
                  <a:ext cx="4645349" cy="9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defPPr>
                    <a:defRPr lang="zh-CN"/>
                  </a:defPPr>
                  <a:lvl1pPr>
                    <a:defRPr>
                      <a:latin typeface="华文细黑" panose="02010600040101010101" pitchFamily="2" charset="-122"/>
                      <a:ea typeface="华文细黑" panose="02010600040101010101" pitchFamily="2" charset="-122"/>
                    </a:defRPr>
                  </a:lvl1pPr>
                  <a:lvl2pPr marL="742950" indent="-285750">
                    <a:defRPr>
                      <a:latin typeface="Arial Narrow" panose="020B0606020202030204" pitchFamily="34" charset="0"/>
                      <a:ea typeface="宋体" panose="02010600030101010101" pitchFamily="2" charset="-122"/>
                    </a:defRPr>
                  </a:lvl2pPr>
                  <a:lvl3pPr marL="1143000" indent="-228600">
                    <a:defRPr>
                      <a:latin typeface="Arial Narrow" panose="020B0606020202030204" pitchFamily="34" charset="0"/>
                      <a:ea typeface="宋体" panose="02010600030101010101" pitchFamily="2" charset="-122"/>
                    </a:defRPr>
                  </a:lvl3pPr>
                  <a:lvl4pPr marL="1600200" indent="-228600">
                    <a:defRPr>
                      <a:latin typeface="Arial Narrow" panose="020B0606020202030204" pitchFamily="34" charset="0"/>
                      <a:ea typeface="宋体" panose="02010600030101010101" pitchFamily="2" charset="-122"/>
                    </a:defRPr>
                  </a:lvl4pPr>
                  <a:lvl5pPr marL="2057400" indent="-228600">
                    <a:defRPr>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latin typeface="Arial Narrow" panose="020B0606020202030204" pitchFamily="34" charset="0"/>
                      <a:ea typeface="宋体" panose="02010600030101010101" pitchFamily="2" charset="-122"/>
                    </a:defRPr>
                  </a:lvl9pPr>
                </a:lstStyle>
                <a:p>
                  <a:pPr>
                    <a:lnSpc>
                      <a:spcPct val="150000"/>
                    </a:lnSpc>
                  </a:pPr>
                  <a:r>
                    <a:rPr lang="zh-CN" altLang="en-US" sz="1200" b="1" dirty="0">
                      <a:solidFill>
                        <a:schemeClr val="bg1"/>
                      </a:solidFill>
                      <a:latin typeface="Tw Cen MT" panose="020B0602020104020603" pitchFamily="34" charset="0"/>
                      <a:ea typeface="Microsoft YaHei" panose="020B0503020204020204" pitchFamily="34" charset="-122"/>
                      <a:cs typeface="+mn-ea"/>
                      <a:sym typeface="Tw Cen MT" panose="020B0602020104020603" pitchFamily="34" charset="0"/>
                    </a:rPr>
                    <a:t>Click here to change text, click here to replace text Click here to replace text, click here to replace text Click here Click here to replace text Click here to replace text click here</a:t>
                  </a:r>
                </a:p>
              </p:txBody>
            </p:sp>
          </p:grpSp>
        </p:grpSp>
        <p:sp>
          <p:nvSpPr>
            <p:cNvPr id="27" name="文本框 26"/>
            <p:cNvSpPr txBox="1"/>
            <p:nvPr/>
          </p:nvSpPr>
          <p:spPr>
            <a:xfrm>
              <a:off x="1376544" y="1843950"/>
              <a:ext cx="2674921"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GRADUAL</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sp>
          <p:nvSpPr>
            <p:cNvPr id="28" name="文本框 27"/>
            <p:cNvSpPr txBox="1"/>
            <p:nvPr/>
          </p:nvSpPr>
          <p:spPr>
            <a:xfrm>
              <a:off x="2651760" y="5123655"/>
              <a:ext cx="2042706" cy="523220"/>
            </a:xfrm>
            <a:prstGeom prst="rect">
              <a:avLst/>
            </a:prstGeom>
            <a:noFill/>
          </p:spPr>
          <p:txBody>
            <a:bodyPr wrap="square" rtlCol="0">
              <a:spAutoFit/>
            </a:bodyPr>
            <a:lstStyle/>
            <a:p>
              <a:pPr algn="ctr"/>
              <a:r>
                <a:rPr lang="en-US" altLang="zh-CN"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rPr>
                <a:t>Change</a:t>
              </a:r>
              <a:endParaRPr lang="zh-CN" altLang="en-US" sz="2800" spc="600" dirty="0">
                <a:solidFill>
                  <a:schemeClr val="bg1"/>
                </a:solidFill>
                <a:latin typeface="Tw Cen MT" panose="020B0602020104020603" pitchFamily="34" charset="0"/>
                <a:ea typeface="Microsoft YaHei" panose="020B0503020204020204" pitchFamily="34" charset="-122"/>
                <a:sym typeface="Tw Cen MT" panose="020B0602020104020603" pitchFamily="34" charset="0"/>
              </a:endParaRPr>
            </a:p>
          </p:txBody>
        </p:sp>
      </p:grpSp>
    </p:spTree>
    <p:extLst>
      <p:ext uri="{BB962C8B-B14F-4D97-AF65-F5344CB8AC3E}">
        <p14:creationId xmlns:p14="http://schemas.microsoft.com/office/powerpoint/2010/main" val="4060744559"/>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a14="http://schemas.microsoft.com/office/drawing/2010/main"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a"/>
</p:tagLst>
</file>

<file path=ppt/tags/tag10.xml><?xml version="1.0" encoding="utf-8"?>
<p:tagLst xmlns:a="http://schemas.openxmlformats.org/drawingml/2006/main" xmlns:r="http://schemas.openxmlformats.org/officeDocument/2006/relationships" xmlns:p="http://schemas.openxmlformats.org/presentationml/2006/main">
  <p:tag name="ISLIDE.DIAGRAM" val="f991929f-348f-4f9e-84aa-2df8fae0c4cf"/>
</p:tagLst>
</file>

<file path=ppt/tags/tag11.xml><?xml version="1.0" encoding="utf-8"?>
<p:tagLst xmlns:a="http://schemas.openxmlformats.org/drawingml/2006/main" xmlns:r="http://schemas.openxmlformats.org/officeDocument/2006/relationships" xmlns:p="http://schemas.openxmlformats.org/presentationml/2006/main">
  <p:tag name="ISLIDE.DIAGRAM" val="fe2a5de0-4bc2-4c3c-9f86-758545d31b59"/>
</p:tagLst>
</file>

<file path=ppt/tags/tag12.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ags/tag13.xml><?xml version="1.0" encoding="utf-8"?>
<p:tagLst xmlns:a="http://schemas.openxmlformats.org/drawingml/2006/main" xmlns:r="http://schemas.openxmlformats.org/officeDocument/2006/relationships" xmlns:p="http://schemas.openxmlformats.org/presentationml/2006/main">
  <p:tag name="ISLIDE.DIAGRAM" val="77256739-c9f2-4ee4-9cba-68b0e779795c"/>
</p:tagLst>
</file>

<file path=ppt/tags/tag14.xml><?xml version="1.0" encoding="utf-8"?>
<p:tagLst xmlns:a="http://schemas.openxmlformats.org/drawingml/2006/main" xmlns:r="http://schemas.openxmlformats.org/officeDocument/2006/relationships" xmlns:p="http://schemas.openxmlformats.org/presentationml/2006/main">
  <p:tag name="ISLIDE.DIAGRAM" val="aea52f7e-18ee-4e97-9c5d-98c3cfaf9081"/>
</p:tagLst>
</file>

<file path=ppt/tags/tag15.xml><?xml version="1.0" encoding="utf-8"?>
<p:tagLst xmlns:a="http://schemas.openxmlformats.org/drawingml/2006/main" xmlns:r="http://schemas.openxmlformats.org/officeDocument/2006/relationships" xmlns:p="http://schemas.openxmlformats.org/presentationml/2006/main">
  <p:tag name="ISLIDE.DIAGRAM" val="fed5a87b-04ad-4fae-93a8-1bbc37526f5f"/>
</p:tagLst>
</file>

<file path=ppt/tags/tag16.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ags/tag17.xml><?xml version="1.0" encoding="utf-8"?>
<p:tagLst xmlns:a="http://schemas.openxmlformats.org/drawingml/2006/main" xmlns:r="http://schemas.openxmlformats.org/officeDocument/2006/relationships" xmlns:p="http://schemas.openxmlformats.org/presentationml/2006/main">
  <p:tag name="ISLIDE.DIAGRAM" val="734eaa9a-89ae-40c9-a2e0-e9212d13106f"/>
</p:tagLst>
</file>

<file path=ppt/tags/tag18.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ags/tag2.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ags/tag3.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ags/tag4.xml><?xml version="1.0" encoding="utf-8"?>
<p:tagLst xmlns:a="http://schemas.openxmlformats.org/drawingml/2006/main" xmlns:r="http://schemas.openxmlformats.org/officeDocument/2006/relationships" xmlns:p="http://schemas.openxmlformats.org/presentationml/2006/main">
  <p:tag name="ISLIDE.DIAGRAM" val="ccd81aa8-06be-4e1c-a946-7232729f29f4"/>
</p:tagLst>
</file>

<file path=ppt/tags/tag5.xml><?xml version="1.0" encoding="utf-8"?>
<p:tagLst xmlns:a="http://schemas.openxmlformats.org/drawingml/2006/main" xmlns:r="http://schemas.openxmlformats.org/officeDocument/2006/relationships" xmlns:p="http://schemas.openxmlformats.org/presentationml/2006/main">
  <p:tag name="ISLIDE.DIAGRAM" val="40a2cb5b-bc90-43b7-baf9-6a28e96d340a"/>
</p:tagLst>
</file>

<file path=ppt/tags/tag6.xml><?xml version="1.0" encoding="utf-8"?>
<p:tagLst xmlns:a="http://schemas.openxmlformats.org/drawingml/2006/main" xmlns:r="http://schemas.openxmlformats.org/officeDocument/2006/relationships" xmlns:p="http://schemas.openxmlformats.org/presentationml/2006/main">
  <p:tag name="ISLIDE.DIAGRAM" val="0bf993ed-4045-43f5-b6d7-6559592aae67"/>
</p:tagLst>
</file>

<file path=ppt/tags/tag7.xml><?xml version="1.0" encoding="utf-8"?>
<p:tagLst xmlns:a="http://schemas.openxmlformats.org/drawingml/2006/main" xmlns:r="http://schemas.openxmlformats.org/officeDocument/2006/relationships" xmlns:p="http://schemas.openxmlformats.org/presentationml/2006/main">
  <p:tag name="ISLIDE.DIAGRAM" val="5c60312b-24d0-409a-bda0-c6678b3d04c7"/>
</p:tagLst>
</file>

<file path=ppt/tags/tag8.xml><?xml version="1.0" encoding="utf-8"?>
<p:tagLst xmlns:a="http://schemas.openxmlformats.org/drawingml/2006/main" xmlns:r="http://schemas.openxmlformats.org/officeDocument/2006/relationships" xmlns:p="http://schemas.openxmlformats.org/presentationml/2006/main">
  <p:tag name="ISLIDE.DIAGRAM" val="1ffd35e7-b6ac-42e5-aba0-72e42f356dec"/>
</p:tagLst>
</file>

<file path=ppt/tags/tag9.xml><?xml version="1.0" encoding="utf-8"?>
<p:tagLst xmlns:a="http://schemas.openxmlformats.org/drawingml/2006/main" xmlns:r="http://schemas.openxmlformats.org/officeDocument/2006/relationships" xmlns:p="http://schemas.openxmlformats.org/presentationml/2006/main">
  <p:tag name="MH" val="20170721170040"/>
  <p:tag name="MH_LIBRARY" val="CONTENTS"/>
  <p:tag name="MH_TYPE" val="TITLE"/>
  <p:tag name="ID" val="626775"/>
  <p:tag name="MH_ORDER" val="NUMBER"/>
</p:tagLst>
</file>

<file path=ppt/theme/theme1.xml><?xml version="1.0" encoding="utf-8"?>
<a:theme xmlns:a="http://schemas.openxmlformats.org/drawingml/2006/main" name="https://www.freeppt7.com">
  <a:themeElements>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2BD1DE"/>
    </a:accent1>
    <a:accent2>
      <a:srgbClr val="5C5ACE"/>
    </a:accent2>
    <a:accent3>
      <a:srgbClr val="742EDD"/>
    </a:accent3>
    <a:accent4>
      <a:srgbClr val="A13DDC"/>
    </a:accent4>
    <a:accent5>
      <a:srgbClr val="CC4899"/>
    </a:accent5>
    <a:accent6>
      <a:srgbClr val="F09E97"/>
    </a:accent6>
    <a:hlink>
      <a:srgbClr val="742EDD"/>
    </a:hlink>
    <a:folHlink>
      <a:srgbClr val="2B2B2B"/>
    </a:folHlink>
  </a:clrScheme>
</a:themeOverride>
</file>

<file path=docProps/app.xml><?xml version="1.0" encoding="utf-8"?>
<Properties xmlns="http://schemas.openxmlformats.org/officeDocument/2006/extended-properties" xmlns:vt="http://schemas.openxmlformats.org/officeDocument/2006/docPropsVTypes">
  <TotalTime>84</TotalTime>
  <Words>1938</Words>
  <Application>Microsoft Office PowerPoint</Application>
  <PresentationFormat>宽屏</PresentationFormat>
  <Paragraphs>324</Paragraphs>
  <Slides>28</Slides>
  <Notes>28</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28</vt:i4>
      </vt:variant>
    </vt:vector>
  </HeadingPairs>
  <TitlesOfParts>
    <vt:vector size="35" baseType="lpstr">
      <vt:lpstr>Auraka方黑檀</vt:lpstr>
      <vt:lpstr>Gill Sans</vt:lpstr>
      <vt:lpstr>等线</vt:lpstr>
      <vt:lpstr>等线 Light</vt:lpstr>
      <vt:lpstr>Arial</vt:lpstr>
      <vt:lpstr>Tw Cen MT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freeppt7.com</dc:creator>
  <cp:keywords>https:/www.freeppt7.com</cp:keywords>
  <cp:lastModifiedBy>宇 之灵</cp:lastModifiedBy>
  <cp:revision>3</cp:revision>
  <dcterms:created xsi:type="dcterms:W3CDTF">2018-08-30T06:59:32Z</dcterms:created>
  <dcterms:modified xsi:type="dcterms:W3CDTF">2019-11-17T02:33:03Z</dcterms:modified>
</cp:coreProperties>
</file>