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65" r:id="rId2"/>
    <p:sldId id="439" r:id="rId3"/>
    <p:sldId id="441" r:id="rId4"/>
    <p:sldId id="440" r:id="rId5"/>
    <p:sldId id="442" r:id="rId6"/>
    <p:sldId id="443" r:id="rId7"/>
    <p:sldId id="444" r:id="rId8"/>
    <p:sldId id="445" r:id="rId9"/>
    <p:sldId id="405" r:id="rId10"/>
    <p:sldId id="2352" r:id="rId11"/>
    <p:sldId id="2348" r:id="rId12"/>
    <p:sldId id="2353" r:id="rId13"/>
    <p:sldId id="419" r:id="rId14"/>
    <p:sldId id="2349" r:id="rId15"/>
    <p:sldId id="2350" r:id="rId16"/>
    <p:sldId id="349" r:id="rId17"/>
    <p:sldId id="2354" r:id="rId18"/>
    <p:sldId id="417" r:id="rId19"/>
    <p:sldId id="2344" r:id="rId20"/>
    <p:sldId id="344" r:id="rId21"/>
    <p:sldId id="347" r:id="rId22"/>
    <p:sldId id="2355" r:id="rId23"/>
    <p:sldId id="3163" r:id="rId24"/>
    <p:sldId id="3164" r:id="rId25"/>
    <p:sldId id="296"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12DC"/>
    <a:srgbClr val="4DAABB"/>
    <a:srgbClr val="222E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3" autoAdjust="0"/>
    <p:restoredTop sz="94660"/>
  </p:normalViewPr>
  <p:slideViewPr>
    <p:cSldViewPr snapToGrid="0">
      <p:cViewPr varScale="1">
        <p:scale>
          <a:sx n="68" d="100"/>
          <a:sy n="68" d="100"/>
        </p:scale>
        <p:origin x="8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0"/>
            <c:invertIfNegative val="0"/>
            <c:bubble3D val="0"/>
            <c:extLst>
              <c:ext xmlns:c16="http://schemas.microsoft.com/office/drawing/2014/chart" uri="{C3380CC4-5D6E-409C-BE32-E72D297353CC}">
                <c16:uniqueId val="{00000000-091A-4117-82F2-F50E007CD3C7}"/>
              </c:ext>
            </c:extLst>
          </c:dPt>
          <c:dPt>
            <c:idx val="1"/>
            <c:invertIfNegative val="0"/>
            <c:bubble3D val="0"/>
            <c:extLst>
              <c:ext xmlns:c16="http://schemas.microsoft.com/office/drawing/2014/chart" uri="{C3380CC4-5D6E-409C-BE32-E72D297353CC}">
                <c16:uniqueId val="{00000001-091A-4117-82F2-F50E007CD3C7}"/>
              </c:ext>
            </c:extLst>
          </c:dPt>
          <c:dPt>
            <c:idx val="2"/>
            <c:invertIfNegative val="0"/>
            <c:bubble3D val="0"/>
            <c:extLst>
              <c:ext xmlns:c16="http://schemas.microsoft.com/office/drawing/2014/chart" uri="{C3380CC4-5D6E-409C-BE32-E72D297353CC}">
                <c16:uniqueId val="{00000002-091A-4117-82F2-F50E007CD3C7}"/>
              </c:ext>
            </c:extLst>
          </c:dPt>
          <c:dPt>
            <c:idx val="3"/>
            <c:invertIfNegative val="0"/>
            <c:bubble3D val="0"/>
            <c:extLst>
              <c:ext xmlns:c16="http://schemas.microsoft.com/office/drawing/2014/chart" uri="{C3380CC4-5D6E-409C-BE32-E72D297353CC}">
                <c16:uniqueId val="{00000003-091A-4117-82F2-F50E007CD3C7}"/>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4-091A-4117-82F2-F50E007CD3C7}"/>
            </c:ext>
          </c:extLst>
        </c:ser>
        <c:ser>
          <c:idx val="1"/>
          <c:order val="1"/>
          <c:tx>
            <c:strRef>
              <c:f>Sheet1!$C$1</c:f>
              <c:strCache>
                <c:ptCount val="1"/>
                <c:pt idx="0">
                  <c:v>列1</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numCache>
            </c:numRef>
          </c:val>
          <c:extLst>
            <c:ext xmlns:c16="http://schemas.microsoft.com/office/drawing/2014/chart" uri="{C3380CC4-5D6E-409C-BE32-E72D297353CC}">
              <c16:uniqueId val="{00000005-091A-4117-82F2-F50E007CD3C7}"/>
            </c:ext>
          </c:extLst>
        </c:ser>
        <c:ser>
          <c:idx val="2"/>
          <c:order val="2"/>
          <c:tx>
            <c:strRef>
              <c:f>Sheet1!$D$1</c:f>
              <c:strCache>
                <c:ptCount val="1"/>
                <c:pt idx="0">
                  <c:v>列2</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numCache>
            </c:numRef>
          </c:val>
          <c:extLst>
            <c:ext xmlns:c16="http://schemas.microsoft.com/office/drawing/2014/chart" uri="{C3380CC4-5D6E-409C-BE32-E72D297353CC}">
              <c16:uniqueId val="{00000006-091A-4117-82F2-F50E007CD3C7}"/>
            </c:ext>
          </c:extLst>
        </c:ser>
        <c:dLbls>
          <c:showLegendKey val="0"/>
          <c:showVal val="0"/>
          <c:showCatName val="0"/>
          <c:showSerName val="0"/>
          <c:showPercent val="0"/>
          <c:showBubbleSize val="0"/>
        </c:dLbls>
        <c:gapWidth val="182"/>
        <c:axId val="-608569792"/>
        <c:axId val="-608569248"/>
      </c:barChart>
      <c:catAx>
        <c:axId val="-60856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zh-CN"/>
          </a:p>
        </c:txPr>
        <c:crossAx val="-608569248"/>
        <c:crosses val="autoZero"/>
        <c:auto val="1"/>
        <c:lblAlgn val="ctr"/>
        <c:lblOffset val="100"/>
        <c:noMultiLvlLbl val="0"/>
      </c:catAx>
      <c:valAx>
        <c:axId val="-608569248"/>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zh-CN"/>
          </a:p>
        </c:txPr>
        <c:crossAx val="-608569792"/>
        <c:crosses val="autoZero"/>
        <c:crossBetween val="between"/>
      </c:valAx>
      <c:spPr>
        <a:noFill/>
        <a:ln>
          <a:noFill/>
        </a:ln>
        <a:effectLst/>
      </c:spPr>
    </c:plotArea>
    <c:plotVisOnly val="1"/>
    <c:dispBlanksAs val="gap"/>
    <c:showDLblsOverMax val="0"/>
  </c:chart>
  <c:spPr>
    <a:noFill/>
    <a:ln>
      <a:noFill/>
    </a:ln>
    <a:effectLst/>
  </c:spPr>
  <c:txPr>
    <a:bodyPr/>
    <a:lstStyle/>
    <a:p>
      <a:pPr>
        <a:defRPr lang="zh-CN" baseline="0">
          <a:solidFill>
            <a:schemeClr val="bg1"/>
          </a:solidFill>
          <a:latin typeface="方正黑体简体" panose="02010601030101010101" pitchFamily="2" charset="-122"/>
          <a:ea typeface="方正黑体简体" panose="02010601030101010101" pitchFamily="2" charset="-122"/>
          <a:sym typeface="Arial" panose="020B0604020202020204"/>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3A7E7-03A2-442C-B31D-5B9309195205}" type="datetimeFigureOut">
              <a:rPr lang="zh-CN" altLang="en-US" smtClean="0"/>
              <a:t>2019/11/17 Sunday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34A76-5AB9-466F-AD0D-6F8DA4B02637}" type="slidenum">
              <a:rPr lang="zh-CN" altLang="en-US" smtClean="0"/>
              <a:t>‹#›</a:t>
            </a:fld>
            <a:endParaRPr lang="zh-CN" altLang="en-US"/>
          </a:p>
        </p:txBody>
      </p:sp>
    </p:spTree>
    <p:extLst>
      <p:ext uri="{BB962C8B-B14F-4D97-AF65-F5344CB8AC3E}">
        <p14:creationId xmlns:p14="http://schemas.microsoft.com/office/powerpoint/2010/main" val="333800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1</a:t>
            </a:fld>
            <a:endParaRPr lang="zh-CN" altLang="en-US"/>
          </a:p>
        </p:txBody>
      </p:sp>
    </p:spTree>
    <p:extLst>
      <p:ext uri="{BB962C8B-B14F-4D97-AF65-F5344CB8AC3E}">
        <p14:creationId xmlns:p14="http://schemas.microsoft.com/office/powerpoint/2010/main" val="348715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56FA89-6F26-4677-A44D-5C3280F16B94}" type="slidenum">
              <a:rPr lang="zh-CN" altLang="en-US" smtClean="0"/>
              <a:t>10</a:t>
            </a:fld>
            <a:endParaRPr lang="zh-CN" altLang="en-US"/>
          </a:p>
        </p:txBody>
      </p:sp>
    </p:spTree>
    <p:extLst>
      <p:ext uri="{BB962C8B-B14F-4D97-AF65-F5344CB8AC3E}">
        <p14:creationId xmlns:p14="http://schemas.microsoft.com/office/powerpoint/2010/main" val="316731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56FA89-6F26-4677-A44D-5C3280F16B94}" type="slidenum">
              <a:rPr lang="zh-CN" altLang="en-US" smtClean="0"/>
              <a:t>11</a:t>
            </a:fld>
            <a:endParaRPr lang="zh-CN" altLang="en-US"/>
          </a:p>
        </p:txBody>
      </p:sp>
    </p:spTree>
    <p:extLst>
      <p:ext uri="{BB962C8B-B14F-4D97-AF65-F5344CB8AC3E}">
        <p14:creationId xmlns:p14="http://schemas.microsoft.com/office/powerpoint/2010/main" val="273691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12</a:t>
            </a:fld>
            <a:endParaRPr lang="zh-CN" altLang="en-US"/>
          </a:p>
        </p:txBody>
      </p:sp>
    </p:spTree>
    <p:extLst>
      <p:ext uri="{BB962C8B-B14F-4D97-AF65-F5344CB8AC3E}">
        <p14:creationId xmlns:p14="http://schemas.microsoft.com/office/powerpoint/2010/main" val="2417184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B5558-1B5E-4FA6-88AF-8D6EEE3FA657}" type="slidenum">
              <a:rPr lang="zh-CN" altLang="en-US" smtClean="0"/>
              <a:t>13</a:t>
            </a:fld>
            <a:endParaRPr lang="zh-CN" altLang="en-US"/>
          </a:p>
        </p:txBody>
      </p:sp>
    </p:spTree>
    <p:extLst>
      <p:ext uri="{BB962C8B-B14F-4D97-AF65-F5344CB8AC3E}">
        <p14:creationId xmlns:p14="http://schemas.microsoft.com/office/powerpoint/2010/main" val="300432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56FA89-6F26-4677-A44D-5C3280F16B94}" type="slidenum">
              <a:rPr lang="zh-CN" altLang="en-US" smtClean="0"/>
              <a:t>14</a:t>
            </a:fld>
            <a:endParaRPr lang="zh-CN" altLang="en-US"/>
          </a:p>
        </p:txBody>
      </p:sp>
    </p:spTree>
    <p:extLst>
      <p:ext uri="{BB962C8B-B14F-4D97-AF65-F5344CB8AC3E}">
        <p14:creationId xmlns:p14="http://schemas.microsoft.com/office/powerpoint/2010/main" val="3006161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56FA89-6F26-4677-A44D-5C3280F16B94}" type="slidenum">
              <a:rPr lang="zh-CN" altLang="en-US" smtClean="0"/>
              <a:t>15</a:t>
            </a:fld>
            <a:endParaRPr lang="zh-CN" altLang="en-US"/>
          </a:p>
        </p:txBody>
      </p:sp>
    </p:spTree>
    <p:extLst>
      <p:ext uri="{BB962C8B-B14F-4D97-AF65-F5344CB8AC3E}">
        <p14:creationId xmlns:p14="http://schemas.microsoft.com/office/powerpoint/2010/main" val="285152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16</a:t>
            </a:fld>
            <a:endParaRPr lang="zh-CN" altLang="en-US"/>
          </a:p>
        </p:txBody>
      </p:sp>
    </p:spTree>
    <p:extLst>
      <p:ext uri="{BB962C8B-B14F-4D97-AF65-F5344CB8AC3E}">
        <p14:creationId xmlns:p14="http://schemas.microsoft.com/office/powerpoint/2010/main" val="2201080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17</a:t>
            </a:fld>
            <a:endParaRPr lang="zh-CN" altLang="en-US"/>
          </a:p>
        </p:txBody>
      </p:sp>
    </p:spTree>
    <p:extLst>
      <p:ext uri="{BB962C8B-B14F-4D97-AF65-F5344CB8AC3E}">
        <p14:creationId xmlns:p14="http://schemas.microsoft.com/office/powerpoint/2010/main" val="290370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B5558-1B5E-4FA6-88AF-8D6EEE3FA657}" type="slidenum">
              <a:rPr lang="zh-CN" altLang="en-US" smtClean="0"/>
              <a:t>18</a:t>
            </a:fld>
            <a:endParaRPr lang="zh-CN" altLang="en-US"/>
          </a:p>
        </p:txBody>
      </p:sp>
    </p:spTree>
    <p:extLst>
      <p:ext uri="{BB962C8B-B14F-4D97-AF65-F5344CB8AC3E}">
        <p14:creationId xmlns:p14="http://schemas.microsoft.com/office/powerpoint/2010/main" val="63359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56FA89-6F26-4677-A44D-5C3280F16B94}" type="slidenum">
              <a:rPr lang="zh-CN" altLang="en-US" smtClean="0"/>
              <a:t>19</a:t>
            </a:fld>
            <a:endParaRPr lang="zh-CN" altLang="en-US"/>
          </a:p>
        </p:txBody>
      </p:sp>
    </p:spTree>
    <p:extLst>
      <p:ext uri="{BB962C8B-B14F-4D97-AF65-F5344CB8AC3E}">
        <p14:creationId xmlns:p14="http://schemas.microsoft.com/office/powerpoint/2010/main" val="357036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66503B-F299-42B6-952D-F53C7303606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20</a:t>
            </a:fld>
            <a:endParaRPr lang="zh-CN" altLang="en-US"/>
          </a:p>
        </p:txBody>
      </p:sp>
    </p:spTree>
    <p:extLst>
      <p:ext uri="{BB962C8B-B14F-4D97-AF65-F5344CB8AC3E}">
        <p14:creationId xmlns:p14="http://schemas.microsoft.com/office/powerpoint/2010/main" val="3753688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21</a:t>
            </a:fld>
            <a:endParaRPr lang="zh-CN" altLang="en-US"/>
          </a:p>
        </p:txBody>
      </p:sp>
    </p:spTree>
    <p:extLst>
      <p:ext uri="{BB962C8B-B14F-4D97-AF65-F5344CB8AC3E}">
        <p14:creationId xmlns:p14="http://schemas.microsoft.com/office/powerpoint/2010/main" val="286621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05E7500-6516-4FFC-9EF1-FE977AA22524}" type="slidenum">
              <a:rPr lang="zh-CN" altLang="en-US" smtClean="0"/>
              <a:t>22</a:t>
            </a:fld>
            <a:endParaRPr lang="zh-CN" altLang="en-US"/>
          </a:p>
        </p:txBody>
      </p:sp>
    </p:spTree>
    <p:extLst>
      <p:ext uri="{BB962C8B-B14F-4D97-AF65-F5344CB8AC3E}">
        <p14:creationId xmlns:p14="http://schemas.microsoft.com/office/powerpoint/2010/main" val="151515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23</a:t>
            </a:fld>
            <a:endParaRPr lang="zh-CN" altLang="en-US"/>
          </a:p>
        </p:txBody>
      </p:sp>
    </p:spTree>
    <p:extLst>
      <p:ext uri="{BB962C8B-B14F-4D97-AF65-F5344CB8AC3E}">
        <p14:creationId xmlns:p14="http://schemas.microsoft.com/office/powerpoint/2010/main" val="1481475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24</a:t>
            </a:fld>
            <a:endParaRPr lang="zh-CN" altLang="en-US"/>
          </a:p>
        </p:txBody>
      </p:sp>
    </p:spTree>
    <p:extLst>
      <p:ext uri="{BB962C8B-B14F-4D97-AF65-F5344CB8AC3E}">
        <p14:creationId xmlns:p14="http://schemas.microsoft.com/office/powerpoint/2010/main" val="278366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25</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3</a:t>
            </a:fld>
            <a:endParaRPr lang="zh-CN" altLang="en-US"/>
          </a:p>
        </p:txBody>
      </p:sp>
    </p:spTree>
    <p:extLst>
      <p:ext uri="{BB962C8B-B14F-4D97-AF65-F5344CB8AC3E}">
        <p14:creationId xmlns:p14="http://schemas.microsoft.com/office/powerpoint/2010/main" val="220356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4</a:t>
            </a:fld>
            <a:endParaRPr lang="zh-CN" altLang="en-US"/>
          </a:p>
        </p:txBody>
      </p:sp>
    </p:spTree>
    <p:extLst>
      <p:ext uri="{BB962C8B-B14F-4D97-AF65-F5344CB8AC3E}">
        <p14:creationId xmlns:p14="http://schemas.microsoft.com/office/powerpoint/2010/main" val="358432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5</a:t>
            </a:fld>
            <a:endParaRPr lang="zh-CN" altLang="en-US"/>
          </a:p>
        </p:txBody>
      </p:sp>
    </p:spTree>
    <p:extLst>
      <p:ext uri="{BB962C8B-B14F-4D97-AF65-F5344CB8AC3E}">
        <p14:creationId xmlns:p14="http://schemas.microsoft.com/office/powerpoint/2010/main" val="24933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6</a:t>
            </a:fld>
            <a:endParaRPr lang="zh-CN" altLang="en-US"/>
          </a:p>
        </p:txBody>
      </p:sp>
    </p:spTree>
    <p:extLst>
      <p:ext uri="{BB962C8B-B14F-4D97-AF65-F5344CB8AC3E}">
        <p14:creationId xmlns:p14="http://schemas.microsoft.com/office/powerpoint/2010/main" val="309602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7</a:t>
            </a:fld>
            <a:endParaRPr lang="zh-CN" altLang="en-US"/>
          </a:p>
        </p:txBody>
      </p:sp>
    </p:spTree>
    <p:extLst>
      <p:ext uri="{BB962C8B-B14F-4D97-AF65-F5344CB8AC3E}">
        <p14:creationId xmlns:p14="http://schemas.microsoft.com/office/powerpoint/2010/main" val="20396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234A76-5AB9-466F-AD0D-6F8DA4B02637}" type="slidenum">
              <a:rPr lang="zh-CN" altLang="en-US" smtClean="0"/>
              <a:t>8</a:t>
            </a:fld>
            <a:endParaRPr lang="zh-CN" altLang="en-US"/>
          </a:p>
        </p:txBody>
      </p:sp>
    </p:spTree>
    <p:extLst>
      <p:ext uri="{BB962C8B-B14F-4D97-AF65-F5344CB8AC3E}">
        <p14:creationId xmlns:p14="http://schemas.microsoft.com/office/powerpoint/2010/main" val="100679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3B5558-1B5E-4FA6-88AF-8D6EEE3FA657}" type="slidenum">
              <a:rPr lang="zh-CN" altLang="en-US" smtClean="0"/>
              <a:t>9</a:t>
            </a:fld>
            <a:endParaRPr lang="zh-CN" altLang="en-US"/>
          </a:p>
        </p:txBody>
      </p:sp>
    </p:spTree>
    <p:extLst>
      <p:ext uri="{BB962C8B-B14F-4D97-AF65-F5344CB8AC3E}">
        <p14:creationId xmlns:p14="http://schemas.microsoft.com/office/powerpoint/2010/main" val="40343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7ED9F8-F3BE-45F3-B9FB-A286A7612A5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42DF6C2-ED8B-40BF-827E-346D133B9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17CAFAA-637B-4BF3-8AF7-25348F5D2CB4}"/>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5" name="页脚占位符 4">
            <a:extLst>
              <a:ext uri="{FF2B5EF4-FFF2-40B4-BE49-F238E27FC236}">
                <a16:creationId xmlns:a16="http://schemas.microsoft.com/office/drawing/2014/main" id="{57D05EE2-BFF1-4591-827E-0C2FD09D725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088AF5F-5873-4AB1-9B43-C4D96F7B18AE}"/>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3115530885"/>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7B6F1A-5D66-4547-AC33-C12161F92C4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E69A159-C870-4A3E-AE1C-02342CD884B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A7BA07-84EB-4832-8544-1F9F463F46B0}"/>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5" name="页脚占位符 4">
            <a:extLst>
              <a:ext uri="{FF2B5EF4-FFF2-40B4-BE49-F238E27FC236}">
                <a16:creationId xmlns:a16="http://schemas.microsoft.com/office/drawing/2014/main" id="{9E4495D4-D786-4FB7-AD62-33D549E7B6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38F06B-9303-4630-A6FB-A290D65B9B36}"/>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4194029454"/>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7E798D-6F92-4A1D-947A-2018CC289F5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F761DC3-3D08-4CAE-8CB3-15D441B9070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1E5C567-DE8A-4ED4-BD1C-EE8F46DB269C}"/>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5" name="页脚占位符 4">
            <a:extLst>
              <a:ext uri="{FF2B5EF4-FFF2-40B4-BE49-F238E27FC236}">
                <a16:creationId xmlns:a16="http://schemas.microsoft.com/office/drawing/2014/main" id="{23E45AF1-3C08-4BFA-A918-446AD4537A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E83CEE-E8E6-44C3-BB99-E591A0792C48}"/>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4201773868"/>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61"/>
            <a:ext cx="4368800" cy="308356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1452"/>
            <a:ext cx="4511964" cy="431780"/>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5250"/>
            <a:ext cx="4511964" cy="22845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7825"/>
            <a:ext cx="4488039" cy="1536868"/>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2665990872"/>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74C996-DD01-455E-9E18-4A90CA03328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12BB392-0C47-432F-BA03-97D7F4D3064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9D83A50-CCFD-49D8-A232-1EC44A6BFFB6}"/>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5" name="页脚占位符 4">
            <a:extLst>
              <a:ext uri="{FF2B5EF4-FFF2-40B4-BE49-F238E27FC236}">
                <a16:creationId xmlns:a16="http://schemas.microsoft.com/office/drawing/2014/main" id="{954389D6-4420-4C15-A0CE-38DED86D56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90DB23-F29A-4C32-8F9B-E99A8321CAE5}"/>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2837832212"/>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221A40-61C1-4C15-BB64-9751989C37E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11C40E9-1A39-4D05-A14A-39AFF6A56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BFF4D1C-095F-4CB4-A979-D8CF05823BCC}"/>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5" name="页脚占位符 4">
            <a:extLst>
              <a:ext uri="{FF2B5EF4-FFF2-40B4-BE49-F238E27FC236}">
                <a16:creationId xmlns:a16="http://schemas.microsoft.com/office/drawing/2014/main" id="{F9D09DA5-BBC6-4EEE-B8CD-859FB6E330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73371C-462C-4846-A5BF-75CBD7762067}"/>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86994125"/>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5A8E8B-5E56-45FC-8B5C-C2FB22C1349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167FCAC-C892-4FA7-941A-6FBAD0F80C6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59CAC368-B1FC-4959-990A-E34DFCF5C6A8}"/>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6EBD799-0409-476A-A0F5-D3F5DF2A4CA6}"/>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6" name="页脚占位符 5">
            <a:extLst>
              <a:ext uri="{FF2B5EF4-FFF2-40B4-BE49-F238E27FC236}">
                <a16:creationId xmlns:a16="http://schemas.microsoft.com/office/drawing/2014/main" id="{DAF8D257-8AC6-47BF-95F6-F8172DA9749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F4B5BF-96FE-45FB-B801-81765E247EE5}"/>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2465620660"/>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6343FB-4843-4DEF-A6FA-72D28324C7C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3FE221C-1D46-4617-98CC-185B0A4A2D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20C49A0-1B38-4EE8-9BFB-372A3EA51157}"/>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99780A3-19EC-44BE-99A9-45ABA757D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3F4963-DAA9-4C2B-8468-EED763D476F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AA37C90-6E28-4A09-868F-44AC0D3A045B}"/>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8" name="页脚占位符 7">
            <a:extLst>
              <a:ext uri="{FF2B5EF4-FFF2-40B4-BE49-F238E27FC236}">
                <a16:creationId xmlns:a16="http://schemas.microsoft.com/office/drawing/2014/main" id="{EF11B599-59B8-4303-9A87-7E2DA9AFF36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4385879-4044-4D87-835E-F502837EC71E}"/>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801612746"/>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EE16A0-0CF6-4041-8B53-0DA6E395268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95487EE-6A91-475D-B4EC-FE24352FD0C6}"/>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4" name="页脚占位符 3">
            <a:extLst>
              <a:ext uri="{FF2B5EF4-FFF2-40B4-BE49-F238E27FC236}">
                <a16:creationId xmlns:a16="http://schemas.microsoft.com/office/drawing/2014/main" id="{0297CAED-DCF0-4032-9942-BCAC79A6C9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1AE8B20-C431-48BC-8210-42B05201E57E}"/>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2525814102"/>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A3A6AC-861A-431C-9BF1-3C9DAA0503EC}"/>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3" name="页脚占位符 2">
            <a:extLst>
              <a:ext uri="{FF2B5EF4-FFF2-40B4-BE49-F238E27FC236}">
                <a16:creationId xmlns:a16="http://schemas.microsoft.com/office/drawing/2014/main" id="{CA404B7E-98B8-4BF7-9E6F-8461923001F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3A57E01-5430-4B86-B939-AFB29E29A292}"/>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1872055205"/>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56293B-8060-4AB3-82E4-9430F9EA4F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2B38116-24C9-42CA-AE24-D49BE339AF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CFB101DD-46AB-41E7-8314-DAC94D6C6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283DA7F4-4E1C-495E-82DD-0B4F121FC298}"/>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6" name="页脚占位符 5">
            <a:extLst>
              <a:ext uri="{FF2B5EF4-FFF2-40B4-BE49-F238E27FC236}">
                <a16:creationId xmlns:a16="http://schemas.microsoft.com/office/drawing/2014/main" id="{00A5C01A-117C-4F53-9F41-534FA8EADA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3716FF-6260-4835-BA23-6B9C2A98251F}"/>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1320251145"/>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AD0D17-D30E-425A-8167-A5A7D305E07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DA51CFF-D1CD-4659-B272-1E6CE0EE2B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95937C5-FD2E-4AE3-BCD1-1A67963FFC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87FA61E-CFE3-4C15-A12F-10DD66008525}"/>
              </a:ext>
            </a:extLst>
          </p:cNvPr>
          <p:cNvSpPr>
            <a:spLocks noGrp="1"/>
          </p:cNvSpPr>
          <p:nvPr>
            <p:ph type="dt" sz="half" idx="10"/>
          </p:nvPr>
        </p:nvSpPr>
        <p:spPr/>
        <p:txBody>
          <a:bodyPr/>
          <a:lstStyle/>
          <a:p>
            <a:fld id="{DCA5A753-DB63-4B77-B8BE-16FC5B1537CC}" type="datetimeFigureOut">
              <a:rPr lang="zh-CN" altLang="en-US" smtClean="0"/>
              <a:t>2019/11/17 Sunday</a:t>
            </a:fld>
            <a:endParaRPr lang="zh-CN" altLang="en-US"/>
          </a:p>
        </p:txBody>
      </p:sp>
      <p:sp>
        <p:nvSpPr>
          <p:cNvPr id="6" name="页脚占位符 5">
            <a:extLst>
              <a:ext uri="{FF2B5EF4-FFF2-40B4-BE49-F238E27FC236}">
                <a16:creationId xmlns:a16="http://schemas.microsoft.com/office/drawing/2014/main" id="{0A7997A3-1C5E-4C9C-BB76-158235A0E5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EB9C955-6A03-4097-9787-8611A385BD7F}"/>
              </a:ext>
            </a:extLst>
          </p:cNvPr>
          <p:cNvSpPr>
            <a:spLocks noGrp="1"/>
          </p:cNvSpPr>
          <p:nvPr>
            <p:ph type="sldNum" sz="quarter" idx="12"/>
          </p:nvPr>
        </p:nvSpPr>
        <p:spPr/>
        <p:txBody>
          <a:body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656952934"/>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rgbClr val="3E7FAE"/>
            </a:gs>
            <a:gs pos="1000">
              <a:srgbClr val="4DAABB"/>
            </a:gs>
            <a:gs pos="85000">
              <a:srgbClr val="222E96"/>
            </a:gs>
          </a:gsLst>
          <a:lin ang="2700000" scaled="1"/>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21409D9-DE09-4DB5-B463-763BB9FEE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B73873E-4207-4B35-B004-EE0440FA0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41F400-F64D-4DD0-956E-1EA3D8FCA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5A753-DB63-4B77-B8BE-16FC5B1537CC}" type="datetimeFigureOut">
              <a:rPr lang="zh-CN" altLang="en-US" smtClean="0"/>
              <a:t>2019/11/17 Sunday</a:t>
            </a:fld>
            <a:endParaRPr lang="zh-CN" altLang="en-US"/>
          </a:p>
        </p:txBody>
      </p:sp>
      <p:sp>
        <p:nvSpPr>
          <p:cNvPr id="5" name="页脚占位符 4">
            <a:extLst>
              <a:ext uri="{FF2B5EF4-FFF2-40B4-BE49-F238E27FC236}">
                <a16:creationId xmlns:a16="http://schemas.microsoft.com/office/drawing/2014/main" id="{4E9BA193-014A-440E-A2B5-9A4DBEFD0D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DF883AB-CF60-4762-86D9-505D9FC701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1B79F-2DE9-4C80-A813-1C770C9957CF}" type="slidenum">
              <a:rPr lang="zh-CN" altLang="en-US" smtClean="0"/>
              <a:t>‹#›</a:t>
            </a:fld>
            <a:endParaRPr lang="zh-CN" altLang="en-US"/>
          </a:p>
        </p:txBody>
      </p:sp>
    </p:spTree>
    <p:extLst>
      <p:ext uri="{BB962C8B-B14F-4D97-AF65-F5344CB8AC3E}">
        <p14:creationId xmlns:p14="http://schemas.microsoft.com/office/powerpoint/2010/main" val="232911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p14:dur="250" advClick="0" advTm="3000">
        <p:fade/>
      </p:transition>
    </mc:Choice>
    <mc:Fallback xmlns="">
      <p:transition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4B1A4CC-4240-443B-AE8D-59C424763FEC}"/>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76" t="1100" r="17863"/>
          <a:stretch/>
        </p:blipFill>
        <p:spPr>
          <a:xfrm>
            <a:off x="-135403" y="2561308"/>
            <a:ext cx="6229868" cy="4296691"/>
          </a:xfrm>
          <a:prstGeom prst="rect">
            <a:avLst/>
          </a:prstGeom>
        </p:spPr>
      </p:pic>
      <p:grpSp>
        <p:nvGrpSpPr>
          <p:cNvPr id="5" name="组合 4">
            <a:extLst>
              <a:ext uri="{FF2B5EF4-FFF2-40B4-BE49-F238E27FC236}">
                <a16:creationId xmlns:a16="http://schemas.microsoft.com/office/drawing/2014/main" id="{F2E940A9-C548-488C-9DAB-AA3BE98290EF}"/>
              </a:ext>
            </a:extLst>
          </p:cNvPr>
          <p:cNvGrpSpPr/>
          <p:nvPr/>
        </p:nvGrpSpPr>
        <p:grpSpPr>
          <a:xfrm>
            <a:off x="715010" y="314960"/>
            <a:ext cx="5729605" cy="290076"/>
            <a:chOff x="484593" y="328805"/>
            <a:chExt cx="8593221" cy="308142"/>
          </a:xfrm>
        </p:grpSpPr>
        <p:sp>
          <p:nvSpPr>
            <p:cNvPr id="6" name="文本框 5">
              <a:extLst>
                <a:ext uri="{FF2B5EF4-FFF2-40B4-BE49-F238E27FC236}">
                  <a16:creationId xmlns:a16="http://schemas.microsoft.com/office/drawing/2014/main" id="{9C79B666-C27E-472A-BDDB-3BA3F73C1410}"/>
                </a:ext>
              </a:extLst>
            </p:cNvPr>
            <p:cNvSpPr txBox="1"/>
            <p:nvPr/>
          </p:nvSpPr>
          <p:spPr>
            <a:xfrm>
              <a:off x="484593" y="328805"/>
              <a:ext cx="2019021" cy="292754"/>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ABOUT US</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7" name="文本框 6">
              <a:extLst>
                <a:ext uri="{FF2B5EF4-FFF2-40B4-BE49-F238E27FC236}">
                  <a16:creationId xmlns:a16="http://schemas.microsoft.com/office/drawing/2014/main" id="{D40355B5-F093-4859-AD62-1A49B98C61B5}"/>
                </a:ext>
              </a:extLst>
            </p:cNvPr>
            <p:cNvSpPr txBox="1"/>
            <p:nvPr/>
          </p:nvSpPr>
          <p:spPr>
            <a:xfrm>
              <a:off x="5882762" y="328805"/>
              <a:ext cx="1395663" cy="292753"/>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CONTACT</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8" name="文本框 7">
              <a:extLst>
                <a:ext uri="{FF2B5EF4-FFF2-40B4-BE49-F238E27FC236}">
                  <a16:creationId xmlns:a16="http://schemas.microsoft.com/office/drawing/2014/main" id="{3037079A-293D-4046-92F0-FB9AC7A3C3B5}"/>
                </a:ext>
              </a:extLst>
            </p:cNvPr>
            <p:cNvSpPr txBox="1"/>
            <p:nvPr/>
          </p:nvSpPr>
          <p:spPr>
            <a:xfrm>
              <a:off x="4083373" y="328805"/>
              <a:ext cx="1395663" cy="292753"/>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SERVICE</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9" name="文本框 8">
              <a:extLst>
                <a:ext uri="{FF2B5EF4-FFF2-40B4-BE49-F238E27FC236}">
                  <a16:creationId xmlns:a16="http://schemas.microsoft.com/office/drawing/2014/main" id="{20073F4E-D7F0-4619-A6E9-70EEC23F0300}"/>
                </a:ext>
              </a:extLst>
            </p:cNvPr>
            <p:cNvSpPr txBox="1"/>
            <p:nvPr/>
          </p:nvSpPr>
          <p:spPr>
            <a:xfrm>
              <a:off x="2283617" y="328805"/>
              <a:ext cx="1799976" cy="292754"/>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BUSINIESS</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10" name="文本框 9">
              <a:extLst>
                <a:ext uri="{FF2B5EF4-FFF2-40B4-BE49-F238E27FC236}">
                  <a16:creationId xmlns:a16="http://schemas.microsoft.com/office/drawing/2014/main" id="{E6015FD8-FC4F-4BAE-BA65-CDD01C415D70}"/>
                </a:ext>
              </a:extLst>
            </p:cNvPr>
            <p:cNvSpPr txBox="1"/>
            <p:nvPr/>
          </p:nvSpPr>
          <p:spPr>
            <a:xfrm>
              <a:off x="7682151" y="344194"/>
              <a:ext cx="1395663" cy="292753"/>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CONTACT</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grpSp>
      <p:grpSp>
        <p:nvGrpSpPr>
          <p:cNvPr id="14" name="组合 13">
            <a:extLst>
              <a:ext uri="{FF2B5EF4-FFF2-40B4-BE49-F238E27FC236}">
                <a16:creationId xmlns:a16="http://schemas.microsoft.com/office/drawing/2014/main" id="{FB54ECBC-E013-46C4-8D75-61B21B019740}"/>
              </a:ext>
            </a:extLst>
          </p:cNvPr>
          <p:cNvGrpSpPr/>
          <p:nvPr/>
        </p:nvGrpSpPr>
        <p:grpSpPr>
          <a:xfrm>
            <a:off x="5979330" y="2348801"/>
            <a:ext cx="7039192" cy="2160398"/>
            <a:chOff x="6226980" y="2561308"/>
            <a:chExt cx="7039192" cy="2160398"/>
          </a:xfrm>
        </p:grpSpPr>
        <p:sp>
          <p:nvSpPr>
            <p:cNvPr id="4" name="文本框 3">
              <a:extLst>
                <a:ext uri="{FF2B5EF4-FFF2-40B4-BE49-F238E27FC236}">
                  <a16:creationId xmlns:a16="http://schemas.microsoft.com/office/drawing/2014/main" id="{E03BE1A1-2B79-47E7-89BC-CDE881CDA543}"/>
                </a:ext>
              </a:extLst>
            </p:cNvPr>
            <p:cNvSpPr txBox="1"/>
            <p:nvPr/>
          </p:nvSpPr>
          <p:spPr>
            <a:xfrm>
              <a:off x="6226980" y="3332810"/>
              <a:ext cx="7039192" cy="830997"/>
            </a:xfrm>
            <a:prstGeom prst="rect">
              <a:avLst/>
            </a:prstGeom>
            <a:noFill/>
          </p:spPr>
          <p:txBody>
            <a:bodyPr wrap="square" rtlCol="0">
              <a:spAutoFit/>
            </a:bodyPr>
            <a:lstStyle/>
            <a:p>
              <a:r>
                <a:rPr lang="zh-CN" altLang="en-US" sz="4800" b="1" kern="600" spc="600" dirty="0">
                  <a:solidFill>
                    <a:schemeClr val="bg1"/>
                  </a:solidFill>
                  <a:latin typeface="方正黑体简体" panose="03000509000000000000" pitchFamily="65" charset="-122"/>
                  <a:ea typeface="方正黑体简体" panose="03000509000000000000" pitchFamily="65" charset="-122"/>
                </a:rPr>
                <a:t>Business report</a:t>
              </a:r>
              <a:endParaRPr lang="en-US" altLang="zh-CN" sz="4800" b="1" kern="600" spc="600" dirty="0">
                <a:solidFill>
                  <a:schemeClr val="bg1"/>
                </a:solidFill>
                <a:latin typeface="方正黑体简体" panose="03000509000000000000" pitchFamily="65" charset="-122"/>
                <a:ea typeface="方正黑体简体" panose="03000509000000000000" pitchFamily="65" charset="-122"/>
              </a:endParaRPr>
            </a:p>
          </p:txBody>
        </p:sp>
        <p:sp>
          <p:nvSpPr>
            <p:cNvPr id="11" name="文本框 10">
              <a:extLst>
                <a:ext uri="{FF2B5EF4-FFF2-40B4-BE49-F238E27FC236}">
                  <a16:creationId xmlns:a16="http://schemas.microsoft.com/office/drawing/2014/main" id="{0AC46A4F-B58D-4DA2-AA5C-47CBBF2137EB}"/>
                </a:ext>
              </a:extLst>
            </p:cNvPr>
            <p:cNvSpPr txBox="1"/>
            <p:nvPr/>
          </p:nvSpPr>
          <p:spPr>
            <a:xfrm>
              <a:off x="6229868" y="4150972"/>
              <a:ext cx="4367530" cy="570734"/>
            </a:xfrm>
            <a:prstGeom prst="rect">
              <a:avLst/>
            </a:prstGeom>
            <a:noFill/>
          </p:spPr>
          <p:txBody>
            <a:bodyPr wrap="square" rtlCol="0">
              <a:spAutoFit/>
            </a:bodyPr>
            <a:lstStyle/>
            <a:p>
              <a:pPr algn="l">
                <a:lnSpc>
                  <a:spcPct val="150000"/>
                </a:lnSpc>
              </a:pPr>
              <a:r>
                <a:rPr lang="en-US" sz="1100" dirty="0">
                  <a:solidFill>
                    <a:schemeClr val="bg1"/>
                  </a:solidFill>
                  <a:latin typeface="方正黑体简体" panose="03000509000000000000" pitchFamily="65" charset="-122"/>
                  <a:ea typeface="方正黑体简体" panose="03000509000000000000" pitchFamily="65" charset="-122"/>
                </a:rPr>
                <a:t>Presentation template for your personal and commercial needs, designed and presented by </a:t>
              </a:r>
              <a:r>
                <a:rPr lang="en-US" sz="1100" dirty="0" err="1">
                  <a:solidFill>
                    <a:schemeClr val="bg1"/>
                  </a:solidFill>
                  <a:latin typeface="方正黑体简体" panose="03000509000000000000" pitchFamily="65" charset="-122"/>
                  <a:ea typeface="方正黑体简体" panose="03000509000000000000" pitchFamily="65" charset="-122"/>
                </a:rPr>
                <a:t>Aqr</a:t>
              </a:r>
              <a:r>
                <a:rPr lang="en-US" sz="1100" dirty="0">
                  <a:solidFill>
                    <a:schemeClr val="bg1"/>
                  </a:solidFill>
                  <a:latin typeface="方正黑体简体" panose="03000509000000000000" pitchFamily="65" charset="-122"/>
                  <a:ea typeface="方正黑体简体" panose="03000509000000000000" pitchFamily="65" charset="-122"/>
                </a:rPr>
                <a:t> Typeface</a:t>
              </a:r>
              <a:endParaRPr lang="en-US" sz="1100" dirty="0" err="1">
                <a:solidFill>
                  <a:schemeClr val="bg1"/>
                </a:solidFill>
                <a:latin typeface="方正黑体简体" panose="03000509000000000000" pitchFamily="65" charset="-122"/>
                <a:ea typeface="方正黑体简体" panose="03000509000000000000" pitchFamily="65" charset="-122"/>
              </a:endParaRPr>
            </a:p>
          </p:txBody>
        </p:sp>
        <p:sp>
          <p:nvSpPr>
            <p:cNvPr id="12" name="文本框 11">
              <a:extLst>
                <a:ext uri="{FF2B5EF4-FFF2-40B4-BE49-F238E27FC236}">
                  <a16:creationId xmlns:a16="http://schemas.microsoft.com/office/drawing/2014/main" id="{BDD07FFA-03F8-485F-A867-645A3D67FF0C}"/>
                </a:ext>
              </a:extLst>
            </p:cNvPr>
            <p:cNvSpPr txBox="1"/>
            <p:nvPr/>
          </p:nvSpPr>
          <p:spPr>
            <a:xfrm>
              <a:off x="6229868" y="2561308"/>
              <a:ext cx="3246188" cy="523220"/>
            </a:xfrm>
            <a:prstGeom prst="rect">
              <a:avLst/>
            </a:prstGeom>
            <a:noFill/>
          </p:spPr>
          <p:txBody>
            <a:bodyPr wrap="square" rtlCol="0">
              <a:spAutoFit/>
            </a:bodyPr>
            <a:lstStyle/>
            <a:p>
              <a:r>
                <a:rPr lang="zh-CN" altLang="en-US" sz="2800" dirty="0">
                  <a:solidFill>
                    <a:schemeClr val="bg1"/>
                  </a:solidFill>
                  <a:latin typeface="方正黑体简体" panose="02010601030101010101" pitchFamily="2" charset="-122"/>
                  <a:ea typeface="方正黑体简体" panose="02010601030101010101" pitchFamily="2" charset="-122"/>
                </a:rPr>
                <a:t>Web Wind</a:t>
              </a:r>
              <a:r>
                <a:rPr lang="en-US" altLang="zh-CN" sz="2800" dirty="0">
                  <a:solidFill>
                    <a:schemeClr val="bg1"/>
                  </a:solidFill>
                  <a:latin typeface="方正黑体简体" panose="02010601030101010101" pitchFamily="2" charset="-122"/>
                  <a:ea typeface="方正黑体简体" panose="02010601030101010101" pitchFamily="2" charset="-122"/>
                </a:rPr>
                <a:t>——</a:t>
              </a:r>
              <a:endParaRPr lang="zh-CN" altLang="en-US" sz="2800" dirty="0">
                <a:solidFill>
                  <a:schemeClr val="bg1"/>
                </a:solidFill>
                <a:latin typeface="方正黑体简体" panose="02010601030101010101" pitchFamily="2" charset="-122"/>
                <a:ea typeface="方正黑体简体" panose="02010601030101010101" pitchFamily="2" charset="-122"/>
              </a:endParaRPr>
            </a:p>
          </p:txBody>
        </p:sp>
      </p:grpSp>
      <p:pic>
        <p:nvPicPr>
          <p:cNvPr id="13" name="背景音乐01 (3)">
            <a:hlinkClick r:id="" action="ppaction://media"/>
            <a:extLst>
              <a:ext uri="{FF2B5EF4-FFF2-40B4-BE49-F238E27FC236}">
                <a16:creationId xmlns:a16="http://schemas.microsoft.com/office/drawing/2014/main" id="{2D9B06D5-D075-46BE-A58F-3796F8DB2CF2}"/>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332846" y="365382"/>
            <a:ext cx="609600" cy="609600"/>
          </a:xfrm>
          <a:prstGeom prst="rect">
            <a:avLst/>
          </a:prstGeom>
        </p:spPr>
      </p:pic>
    </p:spTree>
    <p:extLst>
      <p:ext uri="{BB962C8B-B14F-4D97-AF65-F5344CB8AC3E}">
        <p14:creationId xmlns:p14="http://schemas.microsoft.com/office/powerpoint/2010/main" val="3989266184"/>
      </p:ext>
    </p:extLst>
  </p:cSld>
  <p:clrMapOvr>
    <a:masterClrMapping/>
  </p:clrMapOvr>
  <mc:AlternateContent xmlns:mc="http://schemas.openxmlformats.org/markup-compatibility/2006" xmlns:p14="http://schemas.microsoft.com/office/powerpoint/2010/main">
    <mc:Choice Requires="p14">
      <p:transition p14:dur="250" advClick="0" advTm="3000">
        <p:fade/>
      </p:transition>
    </mc:Choice>
    <mc:Fallback xmlns:a14="http://schemas.microsoft.com/office/drawing/2010/main" xmlns:a16="http://schemas.microsoft.com/office/drawing/2014/main" xmlns="">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 presetClass="mediacall" presetSubtype="0" fill="hold" nodeType="withEffect">
                                  <p:stCondLst>
                                    <p:cond delay="0"/>
                                  </p:stCondLst>
                                  <p:childTnLst>
                                    <p:cmd type="call" cmd="playFrom(0.0)">
                                      <p:cBhvr>
                                        <p:cTn id="9"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3">
            <a:extLst>
              <a:ext uri="{FF2B5EF4-FFF2-40B4-BE49-F238E27FC236}">
                <a16:creationId xmlns:a16="http://schemas.microsoft.com/office/drawing/2014/main" id="{EFAEB597-F19D-485C-9156-C83FDD4EE23F}"/>
              </a:ext>
            </a:extLst>
          </p:cNvPr>
          <p:cNvSpPr/>
          <p:nvPr/>
        </p:nvSpPr>
        <p:spPr>
          <a:xfrm>
            <a:off x="7221094" y="2604447"/>
            <a:ext cx="1596734" cy="1669515"/>
          </a:xfrm>
          <a:custGeom>
            <a:avLst/>
            <a:gdLst/>
            <a:ahLst/>
            <a:cxnLst>
              <a:cxn ang="0">
                <a:pos x="wd2" y="hd2"/>
              </a:cxn>
              <a:cxn ang="5400000">
                <a:pos x="wd2" y="hd2"/>
              </a:cxn>
              <a:cxn ang="10800000">
                <a:pos x="wd2" y="hd2"/>
              </a:cxn>
              <a:cxn ang="16200000">
                <a:pos x="wd2" y="hd2"/>
              </a:cxn>
            </a:cxnLst>
            <a:rect l="0" t="0" r="r" b="b"/>
            <a:pathLst>
              <a:path w="21600" h="21600" extrusionOk="0">
                <a:moveTo>
                  <a:pt x="5473" y="0"/>
                </a:moveTo>
                <a:lnTo>
                  <a:pt x="0" y="0"/>
                </a:lnTo>
                <a:lnTo>
                  <a:pt x="9794" y="21600"/>
                </a:lnTo>
                <a:lnTo>
                  <a:pt x="21600" y="21600"/>
                </a:lnTo>
                <a:lnTo>
                  <a:pt x="11806" y="0"/>
                </a:lnTo>
                <a:cubicBezTo>
                  <a:pt x="11806" y="0"/>
                  <a:pt x="5473" y="0"/>
                  <a:pt x="5473" y="0"/>
                </a:cubicBezTo>
                <a:close/>
              </a:path>
            </a:pathLst>
          </a:custGeom>
          <a:solidFill>
            <a:schemeClr val="bg1">
              <a:lumMod val="85000"/>
            </a:schemeClr>
          </a:solidFill>
          <a:ln w="12700">
            <a:miter lim="400000"/>
          </a:ln>
        </p:spPr>
        <p:txBody>
          <a:bodyPr anchor="ctr"/>
          <a:lstStyle/>
          <a:p>
            <a:pPr algn="ctr"/>
            <a:endParaRPr>
              <a:solidFill>
                <a:schemeClr val="bg1"/>
              </a:solidFill>
              <a:cs typeface="+mn-ea"/>
              <a:sym typeface="+mn-lt"/>
            </a:endParaRPr>
          </a:p>
        </p:txBody>
      </p:sp>
      <p:sp>
        <p:nvSpPr>
          <p:cNvPr id="3" name="Freeform: Shape 4">
            <a:extLst>
              <a:ext uri="{FF2B5EF4-FFF2-40B4-BE49-F238E27FC236}">
                <a16:creationId xmlns:a16="http://schemas.microsoft.com/office/drawing/2014/main" id="{B3EA769D-DB9F-4D39-8764-4669EA4A8E32}"/>
              </a:ext>
            </a:extLst>
          </p:cNvPr>
          <p:cNvSpPr/>
          <p:nvPr/>
        </p:nvSpPr>
        <p:spPr>
          <a:xfrm>
            <a:off x="5550353" y="3136046"/>
            <a:ext cx="1596745" cy="166952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bg1">
              <a:lumMod val="85000"/>
            </a:schemeClr>
          </a:solidFill>
          <a:ln w="12700">
            <a:miter lim="400000"/>
          </a:ln>
        </p:spPr>
        <p:txBody>
          <a:bodyPr anchor="ctr"/>
          <a:lstStyle/>
          <a:p>
            <a:pPr algn="ctr"/>
            <a:endParaRPr>
              <a:solidFill>
                <a:schemeClr val="bg1"/>
              </a:solidFill>
              <a:cs typeface="+mn-ea"/>
              <a:sym typeface="+mn-lt"/>
            </a:endParaRPr>
          </a:p>
        </p:txBody>
      </p:sp>
      <p:sp>
        <p:nvSpPr>
          <p:cNvPr id="4" name="Freeform: Shape 5">
            <a:extLst>
              <a:ext uri="{FF2B5EF4-FFF2-40B4-BE49-F238E27FC236}">
                <a16:creationId xmlns:a16="http://schemas.microsoft.com/office/drawing/2014/main" id="{C29B0A5E-9641-4649-B128-A0FDCE928628}"/>
              </a:ext>
            </a:extLst>
          </p:cNvPr>
          <p:cNvSpPr/>
          <p:nvPr/>
        </p:nvSpPr>
        <p:spPr>
          <a:xfrm>
            <a:off x="3874184" y="3673070"/>
            <a:ext cx="1596726" cy="16695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794" y="21600"/>
                </a:lnTo>
                <a:lnTo>
                  <a:pt x="21600" y="21600"/>
                </a:lnTo>
                <a:lnTo>
                  <a:pt x="11806" y="0"/>
                </a:lnTo>
                <a:cubicBezTo>
                  <a:pt x="11806" y="0"/>
                  <a:pt x="0" y="0"/>
                  <a:pt x="0" y="0"/>
                </a:cubicBezTo>
                <a:close/>
              </a:path>
            </a:pathLst>
          </a:custGeom>
          <a:solidFill>
            <a:schemeClr val="bg1">
              <a:lumMod val="85000"/>
            </a:schemeClr>
          </a:solidFill>
          <a:ln w="12700">
            <a:miter lim="400000"/>
          </a:ln>
        </p:spPr>
        <p:txBody>
          <a:bodyPr anchor="ctr"/>
          <a:lstStyle/>
          <a:p>
            <a:pPr algn="ctr"/>
            <a:endParaRPr>
              <a:solidFill>
                <a:schemeClr val="bg1"/>
              </a:solidFill>
              <a:cs typeface="+mn-ea"/>
              <a:sym typeface="+mn-lt"/>
            </a:endParaRPr>
          </a:p>
        </p:txBody>
      </p:sp>
      <p:sp>
        <p:nvSpPr>
          <p:cNvPr id="5" name="Freeform: Shape 6">
            <a:extLst>
              <a:ext uri="{FF2B5EF4-FFF2-40B4-BE49-F238E27FC236}">
                <a16:creationId xmlns:a16="http://schemas.microsoft.com/office/drawing/2014/main" id="{C5321AB3-FE4D-41FF-A0E8-CBED78542EA2}"/>
              </a:ext>
            </a:extLst>
          </p:cNvPr>
          <p:cNvSpPr/>
          <p:nvPr/>
        </p:nvSpPr>
        <p:spPr>
          <a:xfrm>
            <a:off x="6266384" y="2604446"/>
            <a:ext cx="1820532" cy="2202426"/>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rgbClr val="00B0F0"/>
          </a:solidFill>
          <a:ln w="12700">
            <a:miter lim="400000"/>
          </a:ln>
        </p:spPr>
        <p:txBody>
          <a:bodyPr anchor="ctr"/>
          <a:lstStyle/>
          <a:p>
            <a:pPr algn="ctr"/>
            <a:endParaRPr>
              <a:solidFill>
                <a:schemeClr val="bg1"/>
              </a:solidFill>
              <a:cs typeface="+mn-ea"/>
              <a:sym typeface="+mn-lt"/>
            </a:endParaRPr>
          </a:p>
        </p:txBody>
      </p:sp>
      <p:sp>
        <p:nvSpPr>
          <p:cNvPr id="6" name="Freeform: Shape 7">
            <a:extLst>
              <a:ext uri="{FF2B5EF4-FFF2-40B4-BE49-F238E27FC236}">
                <a16:creationId xmlns:a16="http://schemas.microsoft.com/office/drawing/2014/main" id="{B3C1D625-F45E-4572-A990-51B5C6671D5B}"/>
              </a:ext>
            </a:extLst>
          </p:cNvPr>
          <p:cNvSpPr/>
          <p:nvPr/>
        </p:nvSpPr>
        <p:spPr>
          <a:xfrm>
            <a:off x="4595642" y="3136047"/>
            <a:ext cx="1820537" cy="2202421"/>
          </a:xfrm>
          <a:custGeom>
            <a:avLst/>
            <a:gdLst/>
            <a:ahLst/>
            <a:cxnLst>
              <a:cxn ang="0">
                <a:pos x="wd2" y="hd2"/>
              </a:cxn>
              <a:cxn ang="5400000">
                <a:pos x="wd2" y="hd2"/>
              </a:cxn>
              <a:cxn ang="10800000">
                <a:pos x="wd2" y="hd2"/>
              </a:cxn>
              <a:cxn ang="16200000">
                <a:pos x="wd2" y="hd2"/>
              </a:cxn>
            </a:cxnLst>
            <a:rect l="0" t="0" r="r" b="b"/>
            <a:pathLst>
              <a:path w="21600" h="21600" extrusionOk="0">
                <a:moveTo>
                  <a:pt x="11245" y="0"/>
                </a:moveTo>
                <a:lnTo>
                  <a:pt x="0" y="21600"/>
                </a:lnTo>
                <a:lnTo>
                  <a:pt x="10355" y="21600"/>
                </a:lnTo>
                <a:lnTo>
                  <a:pt x="21600" y="0"/>
                </a:lnTo>
                <a:cubicBezTo>
                  <a:pt x="21600" y="0"/>
                  <a:pt x="11245" y="0"/>
                  <a:pt x="11245" y="0"/>
                </a:cubicBezTo>
                <a:close/>
              </a:path>
            </a:pathLst>
          </a:custGeom>
          <a:solidFill>
            <a:srgbClr val="5A12DC"/>
          </a:solidFill>
          <a:ln w="12700">
            <a:miter lim="400000"/>
          </a:ln>
        </p:spPr>
        <p:txBody>
          <a:bodyPr anchor="ctr"/>
          <a:lstStyle/>
          <a:p>
            <a:pPr algn="ctr"/>
            <a:endParaRPr dirty="0">
              <a:solidFill>
                <a:schemeClr val="bg1"/>
              </a:solidFill>
              <a:cs typeface="+mn-ea"/>
              <a:sym typeface="+mn-lt"/>
            </a:endParaRPr>
          </a:p>
        </p:txBody>
      </p:sp>
      <p:sp>
        <p:nvSpPr>
          <p:cNvPr id="7" name="Freeform: Shape 8">
            <a:extLst>
              <a:ext uri="{FF2B5EF4-FFF2-40B4-BE49-F238E27FC236}">
                <a16:creationId xmlns:a16="http://schemas.microsoft.com/office/drawing/2014/main" id="{32355182-47BE-4CC1-9621-FBD654094B7D}"/>
              </a:ext>
            </a:extLst>
          </p:cNvPr>
          <p:cNvSpPr/>
          <p:nvPr/>
        </p:nvSpPr>
        <p:spPr>
          <a:xfrm>
            <a:off x="7942553" y="789156"/>
            <a:ext cx="2524771" cy="3484116"/>
          </a:xfrm>
          <a:custGeom>
            <a:avLst/>
            <a:gdLst/>
            <a:ahLst/>
            <a:cxnLst>
              <a:cxn ang="0">
                <a:pos x="wd2" y="hd2"/>
              </a:cxn>
              <a:cxn ang="5400000">
                <a:pos x="wd2" y="hd2"/>
              </a:cxn>
              <a:cxn ang="10800000">
                <a:pos x="wd2" y="hd2"/>
              </a:cxn>
              <a:cxn ang="16200000">
                <a:pos x="wd2" y="hd2"/>
              </a:cxn>
            </a:cxnLst>
            <a:rect l="0" t="0" r="r" b="b"/>
            <a:pathLst>
              <a:path w="21600" h="21600" extrusionOk="0">
                <a:moveTo>
                  <a:pt x="21600" y="6058"/>
                </a:moveTo>
                <a:lnTo>
                  <a:pt x="17869" y="0"/>
                </a:lnTo>
                <a:lnTo>
                  <a:pt x="6889" y="6058"/>
                </a:lnTo>
                <a:lnTo>
                  <a:pt x="10511" y="6058"/>
                </a:lnTo>
                <a:lnTo>
                  <a:pt x="0" y="21600"/>
                </a:lnTo>
                <a:lnTo>
                  <a:pt x="7466" y="21600"/>
                </a:lnTo>
                <a:lnTo>
                  <a:pt x="17978" y="6058"/>
                </a:lnTo>
                <a:lnTo>
                  <a:pt x="21600" y="6058"/>
                </a:lnTo>
                <a:close/>
              </a:path>
            </a:pathLst>
          </a:custGeom>
          <a:solidFill>
            <a:srgbClr val="222E96"/>
          </a:solidFill>
          <a:ln w="12700">
            <a:miter lim="400000"/>
          </a:ln>
        </p:spPr>
        <p:txBody>
          <a:bodyPr anchor="ctr"/>
          <a:lstStyle/>
          <a:p>
            <a:pPr algn="ctr"/>
            <a:endParaRPr>
              <a:solidFill>
                <a:schemeClr val="bg1"/>
              </a:solidFill>
              <a:cs typeface="+mn-ea"/>
              <a:sym typeface="+mn-lt"/>
            </a:endParaRPr>
          </a:p>
        </p:txBody>
      </p:sp>
      <p:sp>
        <p:nvSpPr>
          <p:cNvPr id="8" name="Oval 19">
            <a:extLst>
              <a:ext uri="{FF2B5EF4-FFF2-40B4-BE49-F238E27FC236}">
                <a16:creationId xmlns:a16="http://schemas.microsoft.com/office/drawing/2014/main" id="{1A2E1013-2E29-42A5-A2B9-DECA6D86B87C}"/>
              </a:ext>
            </a:extLst>
          </p:cNvPr>
          <p:cNvSpPr/>
          <p:nvPr/>
        </p:nvSpPr>
        <p:spPr>
          <a:xfrm>
            <a:off x="4905295" y="4731108"/>
            <a:ext cx="513680" cy="513679"/>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bg1"/>
                </a:solidFill>
                <a:cs typeface="+mn-ea"/>
                <a:sym typeface="+mn-lt"/>
              </a:rPr>
              <a:t>2</a:t>
            </a:r>
          </a:p>
        </p:txBody>
      </p:sp>
      <p:sp>
        <p:nvSpPr>
          <p:cNvPr id="9" name="Oval 22">
            <a:extLst>
              <a:ext uri="{FF2B5EF4-FFF2-40B4-BE49-F238E27FC236}">
                <a16:creationId xmlns:a16="http://schemas.microsoft.com/office/drawing/2014/main" id="{06199A1E-C971-4601-A6E6-D8C5A1520A1D}"/>
              </a:ext>
            </a:extLst>
          </p:cNvPr>
          <p:cNvSpPr/>
          <p:nvPr/>
        </p:nvSpPr>
        <p:spPr>
          <a:xfrm>
            <a:off x="7256980" y="2701315"/>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bg1"/>
                </a:solidFill>
                <a:cs typeface="+mn-ea"/>
                <a:sym typeface="+mn-lt"/>
              </a:rPr>
              <a:t>3</a:t>
            </a:r>
          </a:p>
        </p:txBody>
      </p:sp>
      <p:sp>
        <p:nvSpPr>
          <p:cNvPr id="10" name="Oval 25">
            <a:extLst>
              <a:ext uri="{FF2B5EF4-FFF2-40B4-BE49-F238E27FC236}">
                <a16:creationId xmlns:a16="http://schemas.microsoft.com/office/drawing/2014/main" id="{8E8330FC-616D-4679-BD86-D261C3506485}"/>
              </a:ext>
            </a:extLst>
          </p:cNvPr>
          <p:cNvSpPr/>
          <p:nvPr/>
        </p:nvSpPr>
        <p:spPr>
          <a:xfrm>
            <a:off x="8285100" y="3644179"/>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a:solidFill>
                  <a:schemeClr val="bg1"/>
                </a:solidFill>
                <a:cs typeface="+mn-ea"/>
                <a:sym typeface="+mn-lt"/>
              </a:rPr>
              <a:t>4</a:t>
            </a:r>
          </a:p>
        </p:txBody>
      </p:sp>
      <p:sp>
        <p:nvSpPr>
          <p:cNvPr id="11" name="Freeform: Shape 39">
            <a:extLst>
              <a:ext uri="{FF2B5EF4-FFF2-40B4-BE49-F238E27FC236}">
                <a16:creationId xmlns:a16="http://schemas.microsoft.com/office/drawing/2014/main" id="{E34F7AC3-AB45-4DC7-9534-6508FAE97054}"/>
              </a:ext>
            </a:extLst>
          </p:cNvPr>
          <p:cNvSpPr/>
          <p:nvPr/>
        </p:nvSpPr>
        <p:spPr>
          <a:xfrm>
            <a:off x="1929381" y="3673070"/>
            <a:ext cx="2816054" cy="3197924"/>
          </a:xfrm>
          <a:custGeom>
            <a:avLst/>
            <a:gdLst/>
            <a:ahLst/>
            <a:cxnLst>
              <a:cxn ang="0">
                <a:pos x="wd2" y="hd2"/>
              </a:cxn>
              <a:cxn ang="5400000">
                <a:pos x="wd2" y="hd2"/>
              </a:cxn>
              <a:cxn ang="10800000">
                <a:pos x="wd2" y="hd2"/>
              </a:cxn>
              <a:cxn ang="16200000">
                <a:pos x="wd2" y="hd2"/>
              </a:cxn>
            </a:cxnLst>
            <a:rect l="0" t="0" r="r" b="b"/>
            <a:pathLst>
              <a:path w="21600" h="21600" extrusionOk="0">
                <a:moveTo>
                  <a:pt x="14906" y="0"/>
                </a:moveTo>
                <a:lnTo>
                  <a:pt x="0" y="21600"/>
                </a:lnTo>
                <a:lnTo>
                  <a:pt x="6694" y="21600"/>
                </a:lnTo>
                <a:lnTo>
                  <a:pt x="21600" y="0"/>
                </a:lnTo>
                <a:lnTo>
                  <a:pt x="14906" y="0"/>
                </a:lnTo>
                <a:close/>
              </a:path>
            </a:pathLst>
          </a:custGeom>
          <a:solidFill>
            <a:srgbClr val="5A12DC"/>
          </a:solidFill>
          <a:ln w="12700">
            <a:miter lim="400000"/>
          </a:ln>
        </p:spPr>
        <p:txBody>
          <a:bodyPr anchor="ctr"/>
          <a:lstStyle/>
          <a:p>
            <a:pPr algn="ctr"/>
            <a:endParaRPr dirty="0">
              <a:solidFill>
                <a:schemeClr val="bg1"/>
              </a:solidFill>
              <a:cs typeface="+mn-ea"/>
              <a:sym typeface="+mn-lt"/>
            </a:endParaRPr>
          </a:p>
        </p:txBody>
      </p:sp>
      <p:sp>
        <p:nvSpPr>
          <p:cNvPr id="12" name="Oval 16">
            <a:extLst>
              <a:ext uri="{FF2B5EF4-FFF2-40B4-BE49-F238E27FC236}">
                <a16:creationId xmlns:a16="http://schemas.microsoft.com/office/drawing/2014/main" id="{A92F6E70-4EC3-4C48-9F60-C886577BBCD6}"/>
              </a:ext>
            </a:extLst>
          </p:cNvPr>
          <p:cNvSpPr/>
          <p:nvPr/>
        </p:nvSpPr>
        <p:spPr>
          <a:xfrm>
            <a:off x="3920261" y="3758764"/>
            <a:ext cx="513679" cy="513680"/>
          </a:xfrm>
          <a:prstGeom prst="ellipse">
            <a:avLst/>
          </a:prstGeom>
          <a:solidFill>
            <a:srgbClr val="FFFFFF"/>
          </a:solidFill>
          <a:ln w="12700" cap="flat">
            <a:noFill/>
            <a:miter lim="400000"/>
          </a:ln>
          <a:effectLst/>
        </p:spPr>
        <p:txBody>
          <a:bodyPr wrap="none" lIns="19050" tIns="19050" rIns="19050" bIns="19050" anchor="ctr">
            <a:normAutofit/>
          </a:bodyPr>
          <a:lstStyle/>
          <a:p>
            <a:pPr algn="ctr"/>
            <a:r>
              <a:rPr lang="en-US" sz="2000" dirty="0">
                <a:solidFill>
                  <a:schemeClr val="bg1"/>
                </a:solidFill>
                <a:cs typeface="+mn-ea"/>
                <a:sym typeface="+mn-lt"/>
              </a:rPr>
              <a:t>1</a:t>
            </a:r>
          </a:p>
        </p:txBody>
      </p:sp>
      <p:sp>
        <p:nvSpPr>
          <p:cNvPr id="16" name="文本框 15">
            <a:extLst>
              <a:ext uri="{FF2B5EF4-FFF2-40B4-BE49-F238E27FC236}">
                <a16:creationId xmlns:a16="http://schemas.microsoft.com/office/drawing/2014/main" id="{1DD4994A-16C4-44CC-B7E0-E12C2F728D55}"/>
              </a:ext>
            </a:extLst>
          </p:cNvPr>
          <p:cNvSpPr txBox="1"/>
          <p:nvPr/>
        </p:nvSpPr>
        <p:spPr>
          <a:xfrm>
            <a:off x="9331369" y="3710978"/>
            <a:ext cx="2109834" cy="338554"/>
          </a:xfrm>
          <a:prstGeom prst="rect">
            <a:avLst/>
          </a:prstGeom>
          <a:noFill/>
        </p:spPr>
        <p:txBody>
          <a:bodyPr wrap="square" rtlCol="0">
            <a:spAutoFit/>
          </a:bodyPr>
          <a:lstStyle/>
          <a:p>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17" name="文本框 16">
            <a:extLst>
              <a:ext uri="{FF2B5EF4-FFF2-40B4-BE49-F238E27FC236}">
                <a16:creationId xmlns:a16="http://schemas.microsoft.com/office/drawing/2014/main" id="{1E7F2E87-94BF-41E0-BD9F-0B92307CCAA9}"/>
              </a:ext>
            </a:extLst>
          </p:cNvPr>
          <p:cNvSpPr txBox="1"/>
          <p:nvPr/>
        </p:nvSpPr>
        <p:spPr>
          <a:xfrm>
            <a:off x="9342478" y="4028893"/>
            <a:ext cx="2612265" cy="614271"/>
          </a:xfrm>
          <a:prstGeom prst="rect">
            <a:avLst/>
          </a:prstGeom>
          <a:noFill/>
        </p:spPr>
        <p:txBody>
          <a:bodyPr wrap="square" rtlCol="0">
            <a:spAutoFit/>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a:t>
            </a:r>
          </a:p>
        </p:txBody>
      </p:sp>
      <p:sp>
        <p:nvSpPr>
          <p:cNvPr id="18" name="文本框 17">
            <a:extLst>
              <a:ext uri="{FF2B5EF4-FFF2-40B4-BE49-F238E27FC236}">
                <a16:creationId xmlns:a16="http://schemas.microsoft.com/office/drawing/2014/main" id="{5235F667-C777-41E4-B887-D4F3079FA25F}"/>
              </a:ext>
            </a:extLst>
          </p:cNvPr>
          <p:cNvSpPr txBox="1"/>
          <p:nvPr/>
        </p:nvSpPr>
        <p:spPr>
          <a:xfrm>
            <a:off x="7300664" y="4764657"/>
            <a:ext cx="2109834" cy="338554"/>
          </a:xfrm>
          <a:prstGeom prst="rect">
            <a:avLst/>
          </a:prstGeom>
          <a:noFill/>
        </p:spPr>
        <p:txBody>
          <a:bodyPr wrap="square" rtlCol="0">
            <a:spAutoFit/>
          </a:bodyPr>
          <a:lstStyle/>
          <a:p>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19" name="文本框 18">
            <a:extLst>
              <a:ext uri="{FF2B5EF4-FFF2-40B4-BE49-F238E27FC236}">
                <a16:creationId xmlns:a16="http://schemas.microsoft.com/office/drawing/2014/main" id="{F24EF48F-0AE1-470B-8404-DB6F09A0889A}"/>
              </a:ext>
            </a:extLst>
          </p:cNvPr>
          <p:cNvSpPr txBox="1"/>
          <p:nvPr/>
        </p:nvSpPr>
        <p:spPr>
          <a:xfrm>
            <a:off x="7311773" y="5082572"/>
            <a:ext cx="2612265" cy="614271"/>
          </a:xfrm>
          <a:prstGeom prst="rect">
            <a:avLst/>
          </a:prstGeom>
          <a:noFill/>
        </p:spPr>
        <p:txBody>
          <a:bodyPr wrap="square" rtlCol="0">
            <a:spAutoFit/>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a:t>
            </a:r>
          </a:p>
        </p:txBody>
      </p:sp>
      <p:sp>
        <p:nvSpPr>
          <p:cNvPr id="20" name="文本框 19">
            <a:extLst>
              <a:ext uri="{FF2B5EF4-FFF2-40B4-BE49-F238E27FC236}">
                <a16:creationId xmlns:a16="http://schemas.microsoft.com/office/drawing/2014/main" id="{C504FBBC-D127-4BD6-8424-C8E08F21C0FC}"/>
              </a:ext>
            </a:extLst>
          </p:cNvPr>
          <p:cNvSpPr txBox="1"/>
          <p:nvPr/>
        </p:nvSpPr>
        <p:spPr>
          <a:xfrm>
            <a:off x="1040837" y="3225673"/>
            <a:ext cx="2109834" cy="338554"/>
          </a:xfrm>
          <a:prstGeom prst="rect">
            <a:avLst/>
          </a:prstGeom>
          <a:noFill/>
        </p:spPr>
        <p:txBody>
          <a:bodyPr wrap="square" rtlCol="0">
            <a:spAutoFit/>
          </a:bodyPr>
          <a:lstStyle/>
          <a:p>
            <a:pPr algn="r"/>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21" name="文本框 20">
            <a:extLst>
              <a:ext uri="{FF2B5EF4-FFF2-40B4-BE49-F238E27FC236}">
                <a16:creationId xmlns:a16="http://schemas.microsoft.com/office/drawing/2014/main" id="{95E269AC-2FB0-436C-A1EE-AC1447228994}"/>
              </a:ext>
            </a:extLst>
          </p:cNvPr>
          <p:cNvSpPr txBox="1"/>
          <p:nvPr/>
        </p:nvSpPr>
        <p:spPr>
          <a:xfrm>
            <a:off x="575169" y="3543588"/>
            <a:ext cx="2612265" cy="614271"/>
          </a:xfrm>
          <a:prstGeom prst="rect">
            <a:avLst/>
          </a:prstGeom>
          <a:noFill/>
        </p:spPr>
        <p:txBody>
          <a:bodyPr wrap="square" rtlCol="0">
            <a:spAutoFit/>
          </a:bodyPr>
          <a:lstStyle/>
          <a:p>
            <a:pPr algn="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a:t>
            </a:r>
          </a:p>
        </p:txBody>
      </p:sp>
      <p:sp>
        <p:nvSpPr>
          <p:cNvPr id="22" name="文本框 21">
            <a:extLst>
              <a:ext uri="{FF2B5EF4-FFF2-40B4-BE49-F238E27FC236}">
                <a16:creationId xmlns:a16="http://schemas.microsoft.com/office/drawing/2014/main" id="{5A7C0609-E0C6-4C3B-B0CF-031F74204B46}"/>
              </a:ext>
            </a:extLst>
          </p:cNvPr>
          <p:cNvSpPr txBox="1"/>
          <p:nvPr/>
        </p:nvSpPr>
        <p:spPr>
          <a:xfrm>
            <a:off x="4495436" y="1869133"/>
            <a:ext cx="2109834" cy="338554"/>
          </a:xfrm>
          <a:prstGeom prst="rect">
            <a:avLst/>
          </a:prstGeom>
          <a:noFill/>
        </p:spPr>
        <p:txBody>
          <a:bodyPr wrap="square" rtlCol="0">
            <a:spAutoFit/>
          </a:bodyPr>
          <a:lstStyle/>
          <a:p>
            <a:pPr algn="r"/>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23" name="文本框 22">
            <a:extLst>
              <a:ext uri="{FF2B5EF4-FFF2-40B4-BE49-F238E27FC236}">
                <a16:creationId xmlns:a16="http://schemas.microsoft.com/office/drawing/2014/main" id="{B07AF89E-C73A-41B3-9742-27BDC83E25F2}"/>
              </a:ext>
            </a:extLst>
          </p:cNvPr>
          <p:cNvSpPr txBox="1"/>
          <p:nvPr/>
        </p:nvSpPr>
        <p:spPr>
          <a:xfrm>
            <a:off x="4029768" y="2187048"/>
            <a:ext cx="2612265" cy="614271"/>
          </a:xfrm>
          <a:prstGeom prst="rect">
            <a:avLst/>
          </a:prstGeom>
          <a:noFill/>
        </p:spPr>
        <p:txBody>
          <a:bodyPr wrap="square" rtlCol="0">
            <a:spAutoFit/>
          </a:bodyPr>
          <a:lstStyle/>
          <a:p>
            <a:pPr algn="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a:t>
            </a:r>
          </a:p>
        </p:txBody>
      </p:sp>
      <p:sp>
        <p:nvSpPr>
          <p:cNvPr id="25" name="文本框 24">
            <a:extLst>
              <a:ext uri="{FF2B5EF4-FFF2-40B4-BE49-F238E27FC236}">
                <a16:creationId xmlns:a16="http://schemas.microsoft.com/office/drawing/2014/main" id="{9941AB2E-E1C3-47CA-AD54-3F9E42FC1F5E}"/>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26" name="矩形 394">
            <a:extLst>
              <a:ext uri="{FF2B5EF4-FFF2-40B4-BE49-F238E27FC236}">
                <a16:creationId xmlns:a16="http://schemas.microsoft.com/office/drawing/2014/main" id="{EFB0B480-F2D9-4E73-B731-94539AD8830D}"/>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82402653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fill="hold"/>
                                        <p:tgtEl>
                                          <p:spTgt spid="23"/>
                                        </p:tgtEl>
                                        <p:attrNameLst>
                                          <p:attrName>ppt_w</p:attrName>
                                        </p:attrNameLst>
                                      </p:cBhvr>
                                      <p:tavLst>
                                        <p:tav tm="0">
                                          <p:val>
                                            <p:fltVal val="0"/>
                                          </p:val>
                                        </p:tav>
                                        <p:tav tm="100000">
                                          <p:val>
                                            <p:strVal val="#ppt_w"/>
                                          </p:val>
                                        </p:tav>
                                      </p:tavLst>
                                    </p:anim>
                                    <p:anim calcmode="lin" valueType="num">
                                      <p:cBhvr>
                                        <p:cTn id="98" dur="500" fill="hold"/>
                                        <p:tgtEl>
                                          <p:spTgt spid="23"/>
                                        </p:tgtEl>
                                        <p:attrNameLst>
                                          <p:attrName>ppt_h</p:attrName>
                                        </p:attrNameLst>
                                      </p:cBhvr>
                                      <p:tavLst>
                                        <p:tav tm="0">
                                          <p:val>
                                            <p:fltVal val="0"/>
                                          </p:val>
                                        </p:tav>
                                        <p:tav tm="100000">
                                          <p:val>
                                            <p:strVal val="#ppt_h"/>
                                          </p:val>
                                        </p:tav>
                                      </p:tavLst>
                                    </p:anim>
                                    <p:animEffect transition="in" filter="fade">
                                      <p:cBhvr>
                                        <p:cTn id="99" dur="500"/>
                                        <p:tgtEl>
                                          <p:spTgt spid="2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0">
                                          <p:val>
                                            <p:fltVal val="0"/>
                                          </p:val>
                                        </p:tav>
                                        <p:tav tm="100000">
                                          <p:val>
                                            <p:strVal val="#ppt_w"/>
                                          </p:val>
                                        </p:tav>
                                      </p:tavLst>
                                    </p:anim>
                                    <p:anim calcmode="lin" valueType="num">
                                      <p:cBhvr>
                                        <p:cTn id="108" dur="500" fill="hold"/>
                                        <p:tgtEl>
                                          <p:spTgt spid="25"/>
                                        </p:tgtEl>
                                        <p:attrNameLst>
                                          <p:attrName>ppt_h</p:attrName>
                                        </p:attrNameLst>
                                      </p:cBhvr>
                                      <p:tavLst>
                                        <p:tav tm="0">
                                          <p:val>
                                            <p:fltVal val="0"/>
                                          </p:val>
                                        </p:tav>
                                        <p:tav tm="100000">
                                          <p:val>
                                            <p:strVal val="#ppt_h"/>
                                          </p:val>
                                        </p:tav>
                                      </p:tavLst>
                                    </p:anim>
                                    <p:animEffect transition="in" filter="fade">
                                      <p:cBhvr>
                                        <p:cTn id="10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8" grpId="0"/>
      <p:bldP spid="19" grpId="0"/>
      <p:bldP spid="20" grpId="0"/>
      <p:bldP spid="21" grpId="0"/>
      <p:bldP spid="22" grpId="0"/>
      <p:bldP spid="23" grpId="0"/>
      <p:bldP spid="25"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1CAE2A6-0775-4B42-B023-BBD5016BDBD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02005" y="2000731"/>
            <a:ext cx="1741714" cy="1704493"/>
          </a:xfrm>
          <a:custGeom>
            <a:avLst/>
            <a:gdLst>
              <a:gd name="connsiteX0" fmla="*/ 870857 w 1741714"/>
              <a:gd name="connsiteY0" fmla="*/ 0 h 1741714"/>
              <a:gd name="connsiteX1" fmla="*/ 1741714 w 1741714"/>
              <a:gd name="connsiteY1" fmla="*/ 870857 h 1741714"/>
              <a:gd name="connsiteX2" fmla="*/ 870857 w 1741714"/>
              <a:gd name="connsiteY2" fmla="*/ 1741714 h 1741714"/>
              <a:gd name="connsiteX3" fmla="*/ 0 w 1741714"/>
              <a:gd name="connsiteY3" fmla="*/ 870857 h 1741714"/>
              <a:gd name="connsiteX4" fmla="*/ 870857 w 1741714"/>
              <a:gd name="connsiteY4" fmla="*/ 0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4" h="1741714">
                <a:moveTo>
                  <a:pt x="870857" y="0"/>
                </a:moveTo>
                <a:cubicBezTo>
                  <a:pt x="1351818" y="0"/>
                  <a:pt x="1741714" y="389896"/>
                  <a:pt x="1741714" y="870857"/>
                </a:cubicBezTo>
                <a:cubicBezTo>
                  <a:pt x="1741714" y="1351818"/>
                  <a:pt x="1351818" y="1741714"/>
                  <a:pt x="870857" y="1741714"/>
                </a:cubicBezTo>
                <a:cubicBezTo>
                  <a:pt x="389896" y="1741714"/>
                  <a:pt x="0" y="1351818"/>
                  <a:pt x="0" y="870857"/>
                </a:cubicBezTo>
                <a:cubicBezTo>
                  <a:pt x="0" y="389896"/>
                  <a:pt x="389896" y="0"/>
                  <a:pt x="870857" y="0"/>
                </a:cubicBezTo>
                <a:close/>
              </a:path>
            </a:pathLst>
          </a:custGeom>
          <a:blipFill>
            <a:blip r:embed="rId4"/>
            <a:tile tx="0" ty="0" sx="100000" sy="100000" flip="none" algn="tl"/>
          </a:blipFill>
        </p:spPr>
      </p:pic>
      <p:sp>
        <p:nvSpPr>
          <p:cNvPr id="3" name="圆角矩形 64">
            <a:extLst>
              <a:ext uri="{FF2B5EF4-FFF2-40B4-BE49-F238E27FC236}">
                <a16:creationId xmlns:a16="http://schemas.microsoft.com/office/drawing/2014/main" id="{84A7FBF4-BFED-446B-BAAB-B64DC8B20F33}"/>
              </a:ext>
            </a:extLst>
          </p:cNvPr>
          <p:cNvSpPr/>
          <p:nvPr/>
        </p:nvSpPr>
        <p:spPr>
          <a:xfrm>
            <a:off x="2575136" y="5235147"/>
            <a:ext cx="1318778" cy="351410"/>
          </a:xfrm>
          <a:prstGeom prst="roundRect">
            <a:avLst/>
          </a:prstGeom>
          <a:solidFill>
            <a:srgbClr val="5A1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latin typeface="方正黑体简体" panose="02010601030101010101" pitchFamily="2" charset="-122"/>
                <a:ea typeface="方正黑体简体" panose="02010601030101010101" pitchFamily="2" charset="-122"/>
              </a:rPr>
              <a:t>Copy paste fonts.</a:t>
            </a:r>
            <a:endParaRPr lang="zh-CN" altLang="en-US" sz="1000" dirty="0">
              <a:solidFill>
                <a:schemeClr val="bg1"/>
              </a:solidFill>
              <a:latin typeface="方正黑体简体" panose="02010601030101010101" pitchFamily="2" charset="-122"/>
              <a:ea typeface="方正黑体简体" panose="02010601030101010101" pitchFamily="2" charset="-122"/>
            </a:endParaRPr>
          </a:p>
        </p:txBody>
      </p:sp>
      <p:sp>
        <p:nvSpPr>
          <p:cNvPr id="7" name="文本框 6">
            <a:extLst>
              <a:ext uri="{FF2B5EF4-FFF2-40B4-BE49-F238E27FC236}">
                <a16:creationId xmlns:a16="http://schemas.microsoft.com/office/drawing/2014/main" id="{9969ACCB-4E74-4C02-8542-BF8B0F3F5A88}"/>
              </a:ext>
            </a:extLst>
          </p:cNvPr>
          <p:cNvSpPr txBox="1"/>
          <p:nvPr/>
        </p:nvSpPr>
        <p:spPr>
          <a:xfrm>
            <a:off x="2213085" y="3865593"/>
            <a:ext cx="2109834" cy="338554"/>
          </a:xfrm>
          <a:prstGeom prst="rect">
            <a:avLst/>
          </a:prstGeom>
          <a:noFill/>
        </p:spPr>
        <p:txBody>
          <a:bodyPr wrap="square" rtlCol="0">
            <a:spAutoFit/>
          </a:bodyPr>
          <a:lstStyle/>
          <a:p>
            <a:pPr algn="ctr"/>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8" name="文本框 7">
            <a:extLst>
              <a:ext uri="{FF2B5EF4-FFF2-40B4-BE49-F238E27FC236}">
                <a16:creationId xmlns:a16="http://schemas.microsoft.com/office/drawing/2014/main" id="{61D42C81-C4D9-442F-9956-A87D0B8ACEE8}"/>
              </a:ext>
            </a:extLst>
          </p:cNvPr>
          <p:cNvSpPr txBox="1"/>
          <p:nvPr/>
        </p:nvSpPr>
        <p:spPr>
          <a:xfrm>
            <a:off x="1673331" y="4202054"/>
            <a:ext cx="3189342" cy="891270"/>
          </a:xfrm>
          <a:prstGeom prst="rect">
            <a:avLst/>
          </a:prstGeom>
          <a:noFill/>
        </p:spPr>
        <p:txBody>
          <a:bodyPr wrap="square" rtlCol="0">
            <a:spAutoFit/>
          </a:bodyPr>
          <a:lstStyle/>
          <a:p>
            <a:pPr algn="ct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content Click here to enter the relevant text</a:t>
            </a:r>
          </a:p>
        </p:txBody>
      </p:sp>
      <p:pic>
        <p:nvPicPr>
          <p:cNvPr id="9" name="图片 8">
            <a:extLst>
              <a:ext uri="{FF2B5EF4-FFF2-40B4-BE49-F238E27FC236}">
                <a16:creationId xmlns:a16="http://schemas.microsoft.com/office/drawing/2014/main" id="{2B5C7FAF-62EF-4AB8-80A5-4846E06273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07405" y="2000731"/>
            <a:ext cx="1741714" cy="1704493"/>
          </a:xfrm>
          <a:custGeom>
            <a:avLst/>
            <a:gdLst>
              <a:gd name="connsiteX0" fmla="*/ 870857 w 1741714"/>
              <a:gd name="connsiteY0" fmla="*/ 0 h 1741714"/>
              <a:gd name="connsiteX1" fmla="*/ 1741714 w 1741714"/>
              <a:gd name="connsiteY1" fmla="*/ 870857 h 1741714"/>
              <a:gd name="connsiteX2" fmla="*/ 870857 w 1741714"/>
              <a:gd name="connsiteY2" fmla="*/ 1741714 h 1741714"/>
              <a:gd name="connsiteX3" fmla="*/ 0 w 1741714"/>
              <a:gd name="connsiteY3" fmla="*/ 870857 h 1741714"/>
              <a:gd name="connsiteX4" fmla="*/ 870857 w 1741714"/>
              <a:gd name="connsiteY4" fmla="*/ 0 h 1741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714" h="1741714">
                <a:moveTo>
                  <a:pt x="870857" y="0"/>
                </a:moveTo>
                <a:cubicBezTo>
                  <a:pt x="1351818" y="0"/>
                  <a:pt x="1741714" y="389896"/>
                  <a:pt x="1741714" y="870857"/>
                </a:cubicBezTo>
                <a:cubicBezTo>
                  <a:pt x="1741714" y="1351818"/>
                  <a:pt x="1351818" y="1741714"/>
                  <a:pt x="870857" y="1741714"/>
                </a:cubicBezTo>
                <a:cubicBezTo>
                  <a:pt x="389896" y="1741714"/>
                  <a:pt x="0" y="1351818"/>
                  <a:pt x="0" y="870857"/>
                </a:cubicBezTo>
                <a:cubicBezTo>
                  <a:pt x="0" y="389896"/>
                  <a:pt x="389896" y="0"/>
                  <a:pt x="870857" y="0"/>
                </a:cubicBezTo>
                <a:close/>
              </a:path>
            </a:pathLst>
          </a:custGeom>
          <a:blipFill>
            <a:blip r:embed="rId4"/>
            <a:tile tx="0" ty="0" sx="100000" sy="100000" flip="none" algn="tl"/>
          </a:blipFill>
        </p:spPr>
      </p:pic>
      <p:sp>
        <p:nvSpPr>
          <p:cNvPr id="10" name="圆角矩形 64">
            <a:extLst>
              <a:ext uri="{FF2B5EF4-FFF2-40B4-BE49-F238E27FC236}">
                <a16:creationId xmlns:a16="http://schemas.microsoft.com/office/drawing/2014/main" id="{03D8C5FD-FF91-428B-AF34-37DDB3E1621F}"/>
              </a:ext>
            </a:extLst>
          </p:cNvPr>
          <p:cNvSpPr/>
          <p:nvPr/>
        </p:nvSpPr>
        <p:spPr>
          <a:xfrm>
            <a:off x="7680536" y="5235147"/>
            <a:ext cx="1318778" cy="351410"/>
          </a:xfrm>
          <a:prstGeom prst="roundRect">
            <a:avLst/>
          </a:prstGeom>
          <a:solidFill>
            <a:srgbClr val="4DAA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latin typeface="方正黑体简体" panose="02010601030101010101" pitchFamily="2" charset="-122"/>
                <a:ea typeface="方正黑体简体" panose="02010601030101010101" pitchFamily="2" charset="-122"/>
              </a:rPr>
              <a:t>Copy paste fonts.</a:t>
            </a:r>
            <a:endParaRPr lang="zh-CN" altLang="en-US" sz="1000" dirty="0">
              <a:solidFill>
                <a:schemeClr val="bg1"/>
              </a:solidFill>
              <a:latin typeface="方正黑体简体" panose="02010601030101010101" pitchFamily="2" charset="-122"/>
              <a:ea typeface="方正黑体简体" panose="02010601030101010101" pitchFamily="2" charset="-122"/>
            </a:endParaRPr>
          </a:p>
        </p:txBody>
      </p:sp>
      <p:sp>
        <p:nvSpPr>
          <p:cNvPr id="11" name="文本框 10">
            <a:extLst>
              <a:ext uri="{FF2B5EF4-FFF2-40B4-BE49-F238E27FC236}">
                <a16:creationId xmlns:a16="http://schemas.microsoft.com/office/drawing/2014/main" id="{8BAE7A87-CC3F-4F87-9231-EAB0905FEB31}"/>
              </a:ext>
            </a:extLst>
          </p:cNvPr>
          <p:cNvSpPr txBox="1"/>
          <p:nvPr/>
        </p:nvSpPr>
        <p:spPr>
          <a:xfrm>
            <a:off x="7318485" y="3865593"/>
            <a:ext cx="2109834" cy="338554"/>
          </a:xfrm>
          <a:prstGeom prst="rect">
            <a:avLst/>
          </a:prstGeom>
          <a:noFill/>
        </p:spPr>
        <p:txBody>
          <a:bodyPr wrap="square" rtlCol="0">
            <a:spAutoFit/>
          </a:bodyPr>
          <a:lstStyle/>
          <a:p>
            <a:pPr algn="ctr"/>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12" name="文本框 11">
            <a:extLst>
              <a:ext uri="{FF2B5EF4-FFF2-40B4-BE49-F238E27FC236}">
                <a16:creationId xmlns:a16="http://schemas.microsoft.com/office/drawing/2014/main" id="{3327C1EE-F283-41CC-8319-B4F525C8490D}"/>
              </a:ext>
            </a:extLst>
          </p:cNvPr>
          <p:cNvSpPr txBox="1"/>
          <p:nvPr/>
        </p:nvSpPr>
        <p:spPr>
          <a:xfrm>
            <a:off x="6658941" y="4197868"/>
            <a:ext cx="3319974" cy="891270"/>
          </a:xfrm>
          <a:prstGeom prst="rect">
            <a:avLst/>
          </a:prstGeom>
          <a:noFill/>
        </p:spPr>
        <p:txBody>
          <a:bodyPr wrap="square" rtlCol="0">
            <a:spAutoFit/>
          </a:bodyPr>
          <a:lstStyle/>
          <a:p>
            <a:pPr algn="ct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content Click here to enter the relevant text</a:t>
            </a:r>
          </a:p>
        </p:txBody>
      </p:sp>
      <p:sp>
        <p:nvSpPr>
          <p:cNvPr id="13" name="文本框 12">
            <a:extLst>
              <a:ext uri="{FF2B5EF4-FFF2-40B4-BE49-F238E27FC236}">
                <a16:creationId xmlns:a16="http://schemas.microsoft.com/office/drawing/2014/main" id="{A354B86F-1B1B-4888-BD67-A4FE44980054}"/>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14" name="矩形 394">
            <a:extLst>
              <a:ext uri="{FF2B5EF4-FFF2-40B4-BE49-F238E27FC236}">
                <a16:creationId xmlns:a16="http://schemas.microsoft.com/office/drawing/2014/main" id="{7BB3417F-4660-4BB1-9F13-915B42A20755}"/>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4218300762"/>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a14="http://schemas.microsoft.com/office/drawing/2010/main" xmlns:a16="http://schemas.microsoft.com/office/drawing/2014/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10" grpId="0" animBg="1"/>
      <p:bldP spid="11" grpId="0"/>
      <p:bldP spid="12" grpId="0"/>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396">
            <a:extLst>
              <a:ext uri="{FF2B5EF4-FFF2-40B4-BE49-F238E27FC236}">
                <a16:creationId xmlns:a16="http://schemas.microsoft.com/office/drawing/2014/main" id="{C1355283-7B68-465C-9556-57692EFED058}"/>
              </a:ext>
            </a:extLst>
          </p:cNvPr>
          <p:cNvSpPr/>
          <p:nvPr/>
        </p:nvSpPr>
        <p:spPr>
          <a:xfrm>
            <a:off x="1652338" y="1764632"/>
            <a:ext cx="11053010" cy="5133473"/>
          </a:xfrm>
          <a:custGeom>
            <a:avLst/>
            <a:gdLst>
              <a:gd name="connsiteX0" fmla="*/ 0 w 10539663"/>
              <a:gd name="connsiteY0" fmla="*/ 2486526 h 5101389"/>
              <a:gd name="connsiteX1" fmla="*/ 1315452 w 10539663"/>
              <a:gd name="connsiteY1" fmla="*/ 5101389 h 5101389"/>
              <a:gd name="connsiteX2" fmla="*/ 10539663 w 10539663"/>
              <a:gd name="connsiteY2" fmla="*/ 5069305 h 5101389"/>
              <a:gd name="connsiteX3" fmla="*/ 1925052 w 10539663"/>
              <a:gd name="connsiteY3" fmla="*/ 0 h 5101389"/>
              <a:gd name="connsiteX0-1" fmla="*/ 0 w 11053010"/>
              <a:gd name="connsiteY0-2" fmla="*/ 2486526 h 5101389"/>
              <a:gd name="connsiteX1-3" fmla="*/ 1315452 w 11053010"/>
              <a:gd name="connsiteY1-4" fmla="*/ 5101389 h 5101389"/>
              <a:gd name="connsiteX2-5" fmla="*/ 11053010 w 11053010"/>
              <a:gd name="connsiteY2-6" fmla="*/ 5101389 h 5101389"/>
              <a:gd name="connsiteX3-7" fmla="*/ 1925052 w 11053010"/>
              <a:gd name="connsiteY3-8" fmla="*/ 0 h 5101389"/>
              <a:gd name="connsiteX0-9" fmla="*/ 0 w 11053010"/>
              <a:gd name="connsiteY0-10" fmla="*/ 2518610 h 5133473"/>
              <a:gd name="connsiteX1-11" fmla="*/ 1315452 w 11053010"/>
              <a:gd name="connsiteY1-12" fmla="*/ 5133473 h 5133473"/>
              <a:gd name="connsiteX2-13" fmla="*/ 11053010 w 11053010"/>
              <a:gd name="connsiteY2-14" fmla="*/ 5133473 h 5133473"/>
              <a:gd name="connsiteX3-15" fmla="*/ 1796715 w 11053010"/>
              <a:gd name="connsiteY3-16" fmla="*/ 0 h 5133473"/>
            </a:gdLst>
            <a:ahLst/>
            <a:cxnLst>
              <a:cxn ang="0">
                <a:pos x="connsiteX0-1" y="connsiteY0-2"/>
              </a:cxn>
              <a:cxn ang="0">
                <a:pos x="connsiteX1-3" y="connsiteY1-4"/>
              </a:cxn>
              <a:cxn ang="0">
                <a:pos x="connsiteX2-5" y="connsiteY2-6"/>
              </a:cxn>
              <a:cxn ang="0">
                <a:pos x="connsiteX3-7" y="connsiteY3-8"/>
              </a:cxn>
            </a:cxnLst>
            <a:rect l="l" t="t" r="r" b="b"/>
            <a:pathLst>
              <a:path w="11053010" h="5133473">
                <a:moveTo>
                  <a:pt x="0" y="2518610"/>
                </a:moveTo>
                <a:lnTo>
                  <a:pt x="1315452" y="5133473"/>
                </a:lnTo>
                <a:lnTo>
                  <a:pt x="11053010" y="5133473"/>
                </a:lnTo>
                <a:lnTo>
                  <a:pt x="1796715" y="0"/>
                </a:lnTo>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 name="矩形 394">
            <a:extLst>
              <a:ext uri="{FF2B5EF4-FFF2-40B4-BE49-F238E27FC236}">
                <a16:creationId xmlns:a16="http://schemas.microsoft.com/office/drawing/2014/main" id="{87781BE2-55F3-4299-9404-0DFFDE9F6262}"/>
              </a:ext>
            </a:extLst>
          </p:cNvPr>
          <p:cNvSpPr/>
          <p:nvPr/>
        </p:nvSpPr>
        <p:spPr>
          <a:xfrm>
            <a:off x="-16911" y="-320841"/>
            <a:ext cx="3497178" cy="4529720"/>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74" name="文本框 373">
            <a:extLst>
              <a:ext uri="{FF2B5EF4-FFF2-40B4-BE49-F238E27FC236}">
                <a16:creationId xmlns:a16="http://schemas.microsoft.com/office/drawing/2014/main" id="{1B50685F-6598-432B-B935-A162C32CD46A}"/>
              </a:ext>
            </a:extLst>
          </p:cNvPr>
          <p:cNvSpPr txBox="1"/>
          <p:nvPr/>
        </p:nvSpPr>
        <p:spPr>
          <a:xfrm>
            <a:off x="5746012" y="2490773"/>
            <a:ext cx="5828413" cy="2180084"/>
          </a:xfrm>
          <a:prstGeom prst="rect">
            <a:avLst/>
          </a:prstGeom>
          <a:noFill/>
        </p:spPr>
        <p:txBody>
          <a:bodyPr wrap="square" rtlCol="0">
            <a:spAutoFit/>
          </a:bodyPr>
          <a:lstStyle/>
          <a:p>
            <a:pPr>
              <a:lnSpc>
                <a:spcPct val="150000"/>
              </a:lnSpc>
            </a:pPr>
            <a:r>
              <a:rPr lang="en-US" altLang="zh-CN" sz="4800" b="1" dirty="0">
                <a:solidFill>
                  <a:schemeClr val="bg1"/>
                </a:solidFill>
                <a:latin typeface="方正黑体简体" panose="02010601030101010101" pitchFamily="2" charset="-122"/>
                <a:ea typeface="方正黑体简体" panose="02010601030101010101" pitchFamily="2" charset="-122"/>
              </a:rPr>
              <a:t>PART 03</a:t>
            </a:r>
          </a:p>
          <a:p>
            <a:pPr>
              <a:lnSpc>
                <a:spcPct val="150000"/>
              </a:lnSpc>
            </a:pPr>
            <a:r>
              <a:rPr lang="zh-CN" altLang="en-US" sz="4800" b="1" dirty="0">
                <a:solidFill>
                  <a:schemeClr val="bg1"/>
                </a:solidFill>
                <a:latin typeface="方正黑体简体" panose="02010601030101010101" pitchFamily="2" charset="-122"/>
                <a:ea typeface="方正黑体简体" panose="02010601030101010101" pitchFamily="2" charset="-122"/>
              </a:rPr>
              <a:t>Job deficiencies</a:t>
            </a:r>
          </a:p>
        </p:txBody>
      </p:sp>
      <p:pic>
        <p:nvPicPr>
          <p:cNvPr id="375" name="图片 374">
            <a:extLst>
              <a:ext uri="{FF2B5EF4-FFF2-40B4-BE49-F238E27FC236}">
                <a16:creationId xmlns:a16="http://schemas.microsoft.com/office/drawing/2014/main" id="{BC60B139-6B63-40BA-A3BB-17F8D4B585E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5000"/>
          <a:stretch/>
        </p:blipFill>
        <p:spPr>
          <a:xfrm>
            <a:off x="-608261" y="2014409"/>
            <a:ext cx="6247062" cy="3540002"/>
          </a:xfrm>
          <a:prstGeom prst="rect">
            <a:avLst/>
          </a:prstGeom>
        </p:spPr>
      </p:pic>
    </p:spTree>
    <p:extLst>
      <p:ext uri="{BB962C8B-B14F-4D97-AF65-F5344CB8AC3E}">
        <p14:creationId xmlns:p14="http://schemas.microsoft.com/office/powerpoint/2010/main" val="1366948831"/>
      </p:ext>
    </p:extLst>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a14="http://schemas.microsoft.com/office/drawing/2010/main" xmlns:a16="http://schemas.microsoft.com/office/drawing/2014/main" xmlns="">
      <p:transition advClick="0"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74"/>
                                        </p:tgtEl>
                                        <p:attrNameLst>
                                          <p:attrName>style.visibility</p:attrName>
                                        </p:attrNameLst>
                                      </p:cBhvr>
                                      <p:to>
                                        <p:strVal val="visible"/>
                                      </p:to>
                                    </p:set>
                                    <p:anim calcmode="lin" valueType="num">
                                      <p:cBhvr>
                                        <p:cTn id="19" dur="1000" fill="hold"/>
                                        <p:tgtEl>
                                          <p:spTgt spid="374"/>
                                        </p:tgtEl>
                                        <p:attrNameLst>
                                          <p:attrName>ppt_w</p:attrName>
                                        </p:attrNameLst>
                                      </p:cBhvr>
                                      <p:tavLst>
                                        <p:tav tm="0">
                                          <p:val>
                                            <p:fltVal val="0"/>
                                          </p:val>
                                        </p:tav>
                                        <p:tav tm="100000">
                                          <p:val>
                                            <p:strVal val="#ppt_w"/>
                                          </p:val>
                                        </p:tav>
                                      </p:tavLst>
                                    </p:anim>
                                    <p:anim calcmode="lin" valueType="num">
                                      <p:cBhvr>
                                        <p:cTn id="20" dur="1000" fill="hold"/>
                                        <p:tgtEl>
                                          <p:spTgt spid="374"/>
                                        </p:tgtEl>
                                        <p:attrNameLst>
                                          <p:attrName>ppt_h</p:attrName>
                                        </p:attrNameLst>
                                      </p:cBhvr>
                                      <p:tavLst>
                                        <p:tav tm="0">
                                          <p:val>
                                            <p:fltVal val="0"/>
                                          </p:val>
                                        </p:tav>
                                        <p:tav tm="100000">
                                          <p:val>
                                            <p:strVal val="#ppt_h"/>
                                          </p:val>
                                        </p:tav>
                                      </p:tavLst>
                                    </p:anim>
                                    <p:anim calcmode="lin" valueType="num">
                                      <p:cBhvr>
                                        <p:cTn id="21" dur="1000" fill="hold"/>
                                        <p:tgtEl>
                                          <p:spTgt spid="374"/>
                                        </p:tgtEl>
                                        <p:attrNameLst>
                                          <p:attrName>style.rotation</p:attrName>
                                        </p:attrNameLst>
                                      </p:cBhvr>
                                      <p:tavLst>
                                        <p:tav tm="0">
                                          <p:val>
                                            <p:fltVal val="90"/>
                                          </p:val>
                                        </p:tav>
                                        <p:tav tm="100000">
                                          <p:val>
                                            <p:fltVal val="0"/>
                                          </p:val>
                                        </p:tav>
                                      </p:tavLst>
                                    </p:anim>
                                    <p:animEffect transition="in" filter="fade">
                                      <p:cBhvr>
                                        <p:cTn id="22" dur="1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5FCC83B-E468-4BAB-BA8D-E0C03ABEE66A}"/>
              </a:ext>
            </a:extLst>
          </p:cNvPr>
          <p:cNvPicPr>
            <a:picLocks noChangeAspect="1"/>
          </p:cNvPicPr>
          <p:nvPr/>
        </p:nvPicPr>
        <p:blipFill rotWithShape="1">
          <a:blip r:embed="rId3">
            <a:extLst>
              <a:ext uri="{28A0092B-C50C-407E-A947-70E740481C1C}">
                <a14:useLocalDpi xmlns:a14="http://schemas.microsoft.com/office/drawing/2010/main" val="0"/>
              </a:ext>
            </a:extLst>
          </a:blip>
          <a:srcRect t="29531" r="18298"/>
          <a:stretch/>
        </p:blipFill>
        <p:spPr>
          <a:xfrm>
            <a:off x="-1" y="0"/>
            <a:ext cx="12192001" cy="6823073"/>
          </a:xfrm>
          <a:prstGeom prst="rect">
            <a:avLst/>
          </a:prstGeom>
        </p:spPr>
      </p:pic>
      <p:grpSp>
        <p:nvGrpSpPr>
          <p:cNvPr id="9" name="ïs1íďe">
            <a:extLst>
              <a:ext uri="{FF2B5EF4-FFF2-40B4-BE49-F238E27FC236}">
                <a16:creationId xmlns:a16="http://schemas.microsoft.com/office/drawing/2014/main" id="{D4EF37A9-0B94-43DD-B7F6-873195047DA1}"/>
              </a:ext>
            </a:extLst>
          </p:cNvPr>
          <p:cNvGrpSpPr/>
          <p:nvPr/>
        </p:nvGrpSpPr>
        <p:grpSpPr>
          <a:xfrm>
            <a:off x="1007203" y="5433058"/>
            <a:ext cx="2659097" cy="1052628"/>
            <a:chOff x="1038678" y="1986228"/>
            <a:chExt cx="2897903" cy="1147162"/>
          </a:xfrm>
        </p:grpSpPr>
        <p:sp>
          <p:nvSpPr>
            <p:cNvPr id="24" name="ïšliḑè">
              <a:extLst>
                <a:ext uri="{FF2B5EF4-FFF2-40B4-BE49-F238E27FC236}">
                  <a16:creationId xmlns:a16="http://schemas.microsoft.com/office/drawing/2014/main" id="{7B6C7443-BCBC-4C1B-A013-D4AD3241DCE5}"/>
                </a:ext>
              </a:extLst>
            </p:cNvPr>
            <p:cNvSpPr/>
            <p:nvPr/>
          </p:nvSpPr>
          <p:spPr>
            <a:xfrm>
              <a:off x="1038678" y="2654846"/>
              <a:ext cx="2730040" cy="478544"/>
            </a:xfrm>
            <a:prstGeom prst="rect">
              <a:avLst/>
            </a:prstGeom>
          </p:spPr>
          <p:txBody>
            <a:bodyPr wrap="square" lIns="0" tIns="0" rIns="0" bIns="0">
              <a:normAutofit fontScale="92500"/>
            </a:bodyPr>
            <a:lstStyle/>
            <a:p>
              <a:pPr>
                <a:lnSpc>
                  <a:spcPct val="150000"/>
                </a:lnSpc>
              </a:pPr>
              <a:r>
                <a:rPr lang="zh-CN" altLang="en-US" sz="1100" dirty="0">
                  <a:solidFill>
                    <a:schemeClr val="bg1"/>
                  </a:solidFill>
                  <a:effectLst/>
                  <a:latin typeface="方正黑体简体" panose="02010601030101010101" pitchFamily="2" charset="-122"/>
                  <a:ea typeface="方正黑体简体" panose="02010601030101010101" pitchFamily="2" charset="-122"/>
                </a:rPr>
                <a:t>This section is displayed as a text layout</a:t>
              </a:r>
              <a:br>
                <a:rPr lang="zh-CN" altLang="en-US" sz="1100" dirty="0">
                  <a:solidFill>
                    <a:schemeClr val="bg1"/>
                  </a:solidFill>
                  <a:effectLst/>
                  <a:latin typeface="方正黑体简体" panose="02010601030101010101" pitchFamily="2" charset="-122"/>
                  <a:ea typeface="方正黑体简体" panose="02010601030101010101" pitchFamily="2" charset="-122"/>
                </a:rPr>
              </a:br>
              <a:r>
                <a:rPr lang="zh-CN" altLang="en-US" sz="1100" dirty="0">
                  <a:solidFill>
                    <a:schemeClr val="bg1"/>
                  </a:solidFill>
                  <a:effectLst/>
                  <a:latin typeface="方正黑体简体" panose="02010601030101010101" pitchFamily="2" charset="-122"/>
                  <a:ea typeface="方正黑体简体" panose="02010601030101010101" pitchFamily="2" charset="-122"/>
                </a:rPr>
                <a:t>(Theme font is recommended)</a:t>
              </a:r>
            </a:p>
          </p:txBody>
        </p:sp>
        <p:sp>
          <p:nvSpPr>
            <p:cNvPr id="25" name="i$lîḓé">
              <a:extLst>
                <a:ext uri="{FF2B5EF4-FFF2-40B4-BE49-F238E27FC236}">
                  <a16:creationId xmlns:a16="http://schemas.microsoft.com/office/drawing/2014/main" id="{1DD5D2D9-62DF-4934-9543-AD9F388A16A1}"/>
                </a:ext>
              </a:extLst>
            </p:cNvPr>
            <p:cNvSpPr/>
            <p:nvPr/>
          </p:nvSpPr>
          <p:spPr>
            <a:xfrm>
              <a:off x="1038678" y="1986228"/>
              <a:ext cx="1680474" cy="672131"/>
            </a:xfrm>
            <a:prstGeom prst="rect">
              <a:avLst/>
            </a:prstGeom>
          </p:spPr>
          <p:txBody>
            <a:bodyPr wrap="square" lIns="0" tIns="0" rIns="0" bIns="0">
              <a:normAutofit/>
            </a:bodyPr>
            <a:lstStyle/>
            <a:p>
              <a:r>
                <a:rPr lang="en-US" altLang="zh-CN" sz="3600" dirty="0">
                  <a:solidFill>
                    <a:schemeClr val="bg1"/>
                  </a:solidFill>
                  <a:effectLst/>
                  <a:latin typeface="方正黑体简体" panose="02010601030101010101" pitchFamily="2" charset="-122"/>
                  <a:ea typeface="方正黑体简体" panose="02010601030101010101" pitchFamily="2" charset="-122"/>
                </a:rPr>
                <a:t>45%</a:t>
              </a:r>
            </a:p>
          </p:txBody>
        </p:sp>
        <p:sp>
          <p:nvSpPr>
            <p:cNvPr id="26" name="î$líḑè">
              <a:extLst>
                <a:ext uri="{FF2B5EF4-FFF2-40B4-BE49-F238E27FC236}">
                  <a16:creationId xmlns:a16="http://schemas.microsoft.com/office/drawing/2014/main" id="{9E2F420E-F821-4C14-BE8C-741F2BE4BC26}"/>
                </a:ext>
              </a:extLst>
            </p:cNvPr>
            <p:cNvSpPr/>
            <p:nvPr/>
          </p:nvSpPr>
          <p:spPr>
            <a:xfrm>
              <a:off x="2228494" y="2270690"/>
              <a:ext cx="1708087" cy="263902"/>
            </a:xfrm>
            <a:prstGeom prst="rect">
              <a:avLst/>
            </a:prstGeom>
          </p:spPr>
          <p:txBody>
            <a:bodyPr wrap="none" lIns="0" tIns="0" rIns="0" bIns="0" anchor="ctr" anchorCtr="0">
              <a:normAutofit lnSpcReduction="10000"/>
            </a:bodyPr>
            <a:lstStyle/>
            <a:p>
              <a:r>
                <a:rPr lang="zh-CN" altLang="en-US" sz="1600" b="1" dirty="0">
                  <a:solidFill>
                    <a:schemeClr val="bg1"/>
                  </a:solidFill>
                  <a:effectLst/>
                  <a:latin typeface="方正黑体简体" panose="02010601030101010101" pitchFamily="2" charset="-122"/>
                  <a:ea typeface="方正黑体简体" panose="02010601030101010101" pitchFamily="2" charset="-122"/>
                </a:rPr>
                <a:t>Title text presets</a:t>
              </a:r>
            </a:p>
          </p:txBody>
        </p:sp>
      </p:grpSp>
      <p:grpSp>
        <p:nvGrpSpPr>
          <p:cNvPr id="10" name="ïṥḻîḓé">
            <a:extLst>
              <a:ext uri="{FF2B5EF4-FFF2-40B4-BE49-F238E27FC236}">
                <a16:creationId xmlns:a16="http://schemas.microsoft.com/office/drawing/2014/main" id="{F58E7DF1-D4BC-4C1A-8480-3BC998A78E60}"/>
              </a:ext>
            </a:extLst>
          </p:cNvPr>
          <p:cNvGrpSpPr/>
          <p:nvPr/>
        </p:nvGrpSpPr>
        <p:grpSpPr>
          <a:xfrm>
            <a:off x="3266404" y="5740722"/>
            <a:ext cx="844736" cy="478727"/>
            <a:chOff x="2825421" y="4679520"/>
            <a:chExt cx="920600" cy="521720"/>
          </a:xfrm>
        </p:grpSpPr>
        <p:cxnSp>
          <p:nvCxnSpPr>
            <p:cNvPr id="22" name="直接箭头连接符 21">
              <a:extLst>
                <a:ext uri="{FF2B5EF4-FFF2-40B4-BE49-F238E27FC236}">
                  <a16:creationId xmlns:a16="http://schemas.microsoft.com/office/drawing/2014/main" id="{64C6511E-CB18-472A-B425-F8C1CCCB745D}"/>
                </a:ext>
              </a:extLst>
            </p:cNvPr>
            <p:cNvCxnSpPr/>
            <p:nvPr/>
          </p:nvCxnSpPr>
          <p:spPr>
            <a:xfrm>
              <a:off x="2881925" y="5137108"/>
              <a:ext cx="864096" cy="0"/>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23" name="ïSḻidê">
              <a:extLst>
                <a:ext uri="{FF2B5EF4-FFF2-40B4-BE49-F238E27FC236}">
                  <a16:creationId xmlns:a16="http://schemas.microsoft.com/office/drawing/2014/main" id="{7EB2E9F6-5996-496E-A590-84841D9FBA2B}"/>
                </a:ext>
              </a:extLst>
            </p:cNvPr>
            <p:cNvSpPr txBox="1"/>
            <p:nvPr/>
          </p:nvSpPr>
          <p:spPr>
            <a:xfrm>
              <a:off x="2825421" y="4679520"/>
              <a:ext cx="914400" cy="521720"/>
            </a:xfrm>
            <a:prstGeom prst="rect">
              <a:avLst/>
            </a:prstGeom>
            <a:noFill/>
          </p:spPr>
          <p:txBody>
            <a:bodyPr wrap="none" lIns="90000" tIns="46800" rIns="90000" bIns="46800" anchor="ctr" anchorCtr="0">
              <a:normAutofit/>
            </a:bodyPr>
            <a:lstStyle/>
            <a:p>
              <a:pPr algn="ctr"/>
              <a:r>
                <a:rPr lang="zh-CN" altLang="en-US" sz="1400" dirty="0">
                  <a:solidFill>
                    <a:schemeClr val="bg1"/>
                  </a:solidFill>
                  <a:latin typeface="方正黑体简体" panose="02010601030101010101" pitchFamily="2" charset="-122"/>
                  <a:ea typeface="方正黑体简体" panose="02010601030101010101" pitchFamily="2" charset="-122"/>
                </a:rPr>
                <a:t>Keywords</a:t>
              </a:r>
            </a:p>
          </p:txBody>
        </p:sp>
      </p:grpSp>
      <p:grpSp>
        <p:nvGrpSpPr>
          <p:cNvPr id="11" name="îśļîďe">
            <a:extLst>
              <a:ext uri="{FF2B5EF4-FFF2-40B4-BE49-F238E27FC236}">
                <a16:creationId xmlns:a16="http://schemas.microsoft.com/office/drawing/2014/main" id="{489612A2-ED37-42E8-B84D-742DC504D88F}"/>
              </a:ext>
            </a:extLst>
          </p:cNvPr>
          <p:cNvGrpSpPr/>
          <p:nvPr/>
        </p:nvGrpSpPr>
        <p:grpSpPr>
          <a:xfrm>
            <a:off x="4726013" y="5433058"/>
            <a:ext cx="2606288" cy="1052628"/>
            <a:chOff x="1038678" y="1986228"/>
            <a:chExt cx="2840351" cy="1147162"/>
          </a:xfrm>
        </p:grpSpPr>
        <p:sp>
          <p:nvSpPr>
            <p:cNvPr id="19" name="ïṧļîḍè">
              <a:extLst>
                <a:ext uri="{FF2B5EF4-FFF2-40B4-BE49-F238E27FC236}">
                  <a16:creationId xmlns:a16="http://schemas.microsoft.com/office/drawing/2014/main" id="{E326579A-E35A-48A5-9E85-26EB44DAF26D}"/>
                </a:ext>
              </a:extLst>
            </p:cNvPr>
            <p:cNvSpPr/>
            <p:nvPr/>
          </p:nvSpPr>
          <p:spPr>
            <a:xfrm>
              <a:off x="1038678" y="2654846"/>
              <a:ext cx="2730040" cy="478544"/>
            </a:xfrm>
            <a:prstGeom prst="rect">
              <a:avLst/>
            </a:prstGeom>
          </p:spPr>
          <p:txBody>
            <a:bodyPr wrap="square" lIns="0" tIns="0" rIns="0" bIns="0">
              <a:normAutofit fontScale="92500"/>
            </a:bodyPr>
            <a:lstStyle/>
            <a:p>
              <a:pPr>
                <a:lnSpc>
                  <a:spcPct val="150000"/>
                </a:lnSpc>
              </a:pPr>
              <a:r>
                <a:rPr lang="zh-CN" altLang="en-US" sz="1100" dirty="0">
                  <a:solidFill>
                    <a:schemeClr val="bg1"/>
                  </a:solidFill>
                  <a:effectLst/>
                  <a:latin typeface="方正黑体简体" panose="02010601030101010101" pitchFamily="2" charset="-122"/>
                  <a:ea typeface="方正黑体简体" panose="02010601030101010101" pitchFamily="2" charset="-122"/>
                </a:rPr>
                <a:t>This section is displayed as a text layout</a:t>
              </a:r>
              <a:br>
                <a:rPr lang="zh-CN" altLang="en-US" sz="1100" dirty="0">
                  <a:solidFill>
                    <a:schemeClr val="bg1"/>
                  </a:solidFill>
                  <a:effectLst/>
                  <a:latin typeface="方正黑体简体" panose="02010601030101010101" pitchFamily="2" charset="-122"/>
                  <a:ea typeface="方正黑体简体" panose="02010601030101010101" pitchFamily="2" charset="-122"/>
                </a:rPr>
              </a:br>
              <a:r>
                <a:rPr lang="zh-CN" altLang="en-US" sz="1100" dirty="0">
                  <a:solidFill>
                    <a:schemeClr val="bg1"/>
                  </a:solidFill>
                  <a:effectLst/>
                  <a:latin typeface="方正黑体简体" panose="02010601030101010101" pitchFamily="2" charset="-122"/>
                  <a:ea typeface="方正黑体简体" panose="02010601030101010101" pitchFamily="2" charset="-122"/>
                </a:rPr>
                <a:t>(Theme font is recommended)</a:t>
              </a:r>
            </a:p>
          </p:txBody>
        </p:sp>
        <p:sp>
          <p:nvSpPr>
            <p:cNvPr id="20" name="isľíḓé">
              <a:extLst>
                <a:ext uri="{FF2B5EF4-FFF2-40B4-BE49-F238E27FC236}">
                  <a16:creationId xmlns:a16="http://schemas.microsoft.com/office/drawing/2014/main" id="{4069076F-4614-4A81-A545-7555B160AB3D}"/>
                </a:ext>
              </a:extLst>
            </p:cNvPr>
            <p:cNvSpPr/>
            <p:nvPr/>
          </p:nvSpPr>
          <p:spPr>
            <a:xfrm>
              <a:off x="1038678" y="1986228"/>
              <a:ext cx="1680474" cy="672131"/>
            </a:xfrm>
            <a:prstGeom prst="rect">
              <a:avLst/>
            </a:prstGeom>
          </p:spPr>
          <p:txBody>
            <a:bodyPr wrap="square" lIns="0" tIns="0" rIns="0" bIns="0">
              <a:normAutofit/>
            </a:bodyPr>
            <a:lstStyle/>
            <a:p>
              <a:r>
                <a:rPr lang="en-US" altLang="zh-CN" sz="3600" dirty="0">
                  <a:solidFill>
                    <a:schemeClr val="bg1"/>
                  </a:solidFill>
                  <a:effectLst/>
                  <a:latin typeface="方正黑体简体" panose="02010601030101010101" pitchFamily="2" charset="-122"/>
                  <a:ea typeface="方正黑体简体" panose="02010601030101010101" pitchFamily="2" charset="-122"/>
                </a:rPr>
                <a:t>30%</a:t>
              </a:r>
            </a:p>
          </p:txBody>
        </p:sp>
        <p:sp>
          <p:nvSpPr>
            <p:cNvPr id="21" name="i$ľîḋè">
              <a:extLst>
                <a:ext uri="{FF2B5EF4-FFF2-40B4-BE49-F238E27FC236}">
                  <a16:creationId xmlns:a16="http://schemas.microsoft.com/office/drawing/2014/main" id="{E73AAD55-5F7C-4DA7-BDC8-D246BE2EF03D}"/>
                </a:ext>
              </a:extLst>
            </p:cNvPr>
            <p:cNvSpPr/>
            <p:nvPr/>
          </p:nvSpPr>
          <p:spPr>
            <a:xfrm>
              <a:off x="2170942" y="2270690"/>
              <a:ext cx="1708087" cy="263902"/>
            </a:xfrm>
            <a:prstGeom prst="rect">
              <a:avLst/>
            </a:prstGeom>
          </p:spPr>
          <p:txBody>
            <a:bodyPr wrap="none" lIns="0" tIns="0" rIns="0" bIns="0" anchor="ctr" anchorCtr="0">
              <a:normAutofit lnSpcReduction="10000"/>
            </a:bodyPr>
            <a:lstStyle/>
            <a:p>
              <a:r>
                <a:rPr lang="zh-CN" altLang="en-US" sz="1600" b="1" dirty="0">
                  <a:solidFill>
                    <a:schemeClr val="bg1"/>
                  </a:solidFill>
                  <a:effectLst/>
                  <a:latin typeface="方正黑体简体" panose="02010601030101010101" pitchFamily="2" charset="-122"/>
                  <a:ea typeface="方正黑体简体" panose="02010601030101010101" pitchFamily="2" charset="-122"/>
                </a:rPr>
                <a:t>Title text presets</a:t>
              </a:r>
            </a:p>
          </p:txBody>
        </p:sp>
      </p:grpSp>
      <p:grpSp>
        <p:nvGrpSpPr>
          <p:cNvPr id="12" name="išľidê">
            <a:extLst>
              <a:ext uri="{FF2B5EF4-FFF2-40B4-BE49-F238E27FC236}">
                <a16:creationId xmlns:a16="http://schemas.microsoft.com/office/drawing/2014/main" id="{9A993200-0970-4608-B34D-7B58CD3F7D72}"/>
              </a:ext>
            </a:extLst>
          </p:cNvPr>
          <p:cNvGrpSpPr/>
          <p:nvPr/>
        </p:nvGrpSpPr>
        <p:grpSpPr>
          <a:xfrm>
            <a:off x="7014043" y="5740722"/>
            <a:ext cx="844736" cy="478727"/>
            <a:chOff x="2825421" y="4679520"/>
            <a:chExt cx="920600" cy="521720"/>
          </a:xfrm>
        </p:grpSpPr>
        <p:cxnSp>
          <p:nvCxnSpPr>
            <p:cNvPr id="17" name="直接箭头连接符 16">
              <a:extLst>
                <a:ext uri="{FF2B5EF4-FFF2-40B4-BE49-F238E27FC236}">
                  <a16:creationId xmlns:a16="http://schemas.microsoft.com/office/drawing/2014/main" id="{6984DFAB-F26B-4F6D-B26D-BF29DD04ED1F}"/>
                </a:ext>
              </a:extLst>
            </p:cNvPr>
            <p:cNvCxnSpPr/>
            <p:nvPr/>
          </p:nvCxnSpPr>
          <p:spPr>
            <a:xfrm>
              <a:off x="2881925" y="5137108"/>
              <a:ext cx="864096" cy="0"/>
            </a:xfrm>
            <a:prstGeom prst="straightConnector1">
              <a:avLst/>
            </a:prstGeom>
            <a:ln w="3175" cap="rnd">
              <a:solidFill>
                <a:schemeClr val="tx1">
                  <a:lumMod val="50000"/>
                  <a:lumOff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iSlïḋè">
              <a:extLst>
                <a:ext uri="{FF2B5EF4-FFF2-40B4-BE49-F238E27FC236}">
                  <a16:creationId xmlns:a16="http://schemas.microsoft.com/office/drawing/2014/main" id="{468FED54-DC57-4BE3-AAD0-09A7D000C72C}"/>
                </a:ext>
              </a:extLst>
            </p:cNvPr>
            <p:cNvSpPr txBox="1"/>
            <p:nvPr/>
          </p:nvSpPr>
          <p:spPr>
            <a:xfrm>
              <a:off x="2825421" y="4679520"/>
              <a:ext cx="914400" cy="521720"/>
            </a:xfrm>
            <a:prstGeom prst="rect">
              <a:avLst/>
            </a:prstGeom>
            <a:noFill/>
          </p:spPr>
          <p:txBody>
            <a:bodyPr wrap="none" lIns="90000" tIns="46800" rIns="90000" bIns="46800" anchor="ctr" anchorCtr="0">
              <a:normAutofit/>
            </a:bodyPr>
            <a:lstStyle/>
            <a:p>
              <a:pPr algn="ctr"/>
              <a:r>
                <a:rPr lang="zh-CN" altLang="en-US" sz="1400">
                  <a:solidFill>
                    <a:schemeClr val="bg1"/>
                  </a:solidFill>
                  <a:latin typeface="方正黑体简体" panose="02010601030101010101" pitchFamily="2" charset="-122"/>
                  <a:ea typeface="方正黑体简体" panose="02010601030101010101" pitchFamily="2" charset="-122"/>
                </a:rPr>
                <a:t>Keywords</a:t>
              </a:r>
              <a:endParaRPr lang="zh-CN" altLang="en-US" sz="1400" dirty="0">
                <a:solidFill>
                  <a:schemeClr val="bg1"/>
                </a:solidFill>
                <a:latin typeface="方正黑体简体" panose="02010601030101010101" pitchFamily="2" charset="-122"/>
                <a:ea typeface="方正黑体简体" panose="02010601030101010101" pitchFamily="2" charset="-122"/>
              </a:endParaRPr>
            </a:p>
          </p:txBody>
        </p:sp>
      </p:grpSp>
      <p:grpSp>
        <p:nvGrpSpPr>
          <p:cNvPr id="13" name="iṧḷîďè">
            <a:extLst>
              <a:ext uri="{FF2B5EF4-FFF2-40B4-BE49-F238E27FC236}">
                <a16:creationId xmlns:a16="http://schemas.microsoft.com/office/drawing/2014/main" id="{E02C0F50-1016-41E6-A693-DE4C0C801689}"/>
              </a:ext>
            </a:extLst>
          </p:cNvPr>
          <p:cNvGrpSpPr/>
          <p:nvPr/>
        </p:nvGrpSpPr>
        <p:grpSpPr>
          <a:xfrm>
            <a:off x="8133721" y="5433058"/>
            <a:ext cx="2651016" cy="1052628"/>
            <a:chOff x="1038678" y="1986228"/>
            <a:chExt cx="2889096" cy="1147162"/>
          </a:xfrm>
        </p:grpSpPr>
        <p:sp>
          <p:nvSpPr>
            <p:cNvPr id="14" name="íšļide">
              <a:extLst>
                <a:ext uri="{FF2B5EF4-FFF2-40B4-BE49-F238E27FC236}">
                  <a16:creationId xmlns:a16="http://schemas.microsoft.com/office/drawing/2014/main" id="{9C707C9B-BC57-4403-94E5-1D15619B8FE9}"/>
                </a:ext>
              </a:extLst>
            </p:cNvPr>
            <p:cNvSpPr/>
            <p:nvPr/>
          </p:nvSpPr>
          <p:spPr>
            <a:xfrm>
              <a:off x="1038678" y="2654846"/>
              <a:ext cx="2730040" cy="478544"/>
            </a:xfrm>
            <a:prstGeom prst="rect">
              <a:avLst/>
            </a:prstGeom>
          </p:spPr>
          <p:txBody>
            <a:bodyPr wrap="square" lIns="0" tIns="0" rIns="0" bIns="0">
              <a:normAutofit fontScale="92500"/>
            </a:bodyPr>
            <a:lstStyle/>
            <a:p>
              <a:pPr>
                <a:lnSpc>
                  <a:spcPct val="150000"/>
                </a:lnSpc>
              </a:pPr>
              <a:r>
                <a:rPr lang="zh-CN" altLang="en-US" sz="1100" dirty="0">
                  <a:solidFill>
                    <a:schemeClr val="bg1"/>
                  </a:solidFill>
                  <a:effectLst/>
                  <a:latin typeface="方正黑体简体" panose="02010601030101010101" pitchFamily="2" charset="-122"/>
                  <a:ea typeface="方正黑体简体" panose="02010601030101010101" pitchFamily="2" charset="-122"/>
                </a:rPr>
                <a:t>This section is displayed as a text layout</a:t>
              </a:r>
              <a:br>
                <a:rPr lang="zh-CN" altLang="en-US" sz="1100" dirty="0">
                  <a:solidFill>
                    <a:schemeClr val="bg1"/>
                  </a:solidFill>
                  <a:effectLst/>
                  <a:latin typeface="方正黑体简体" panose="02010601030101010101" pitchFamily="2" charset="-122"/>
                  <a:ea typeface="方正黑体简体" panose="02010601030101010101" pitchFamily="2" charset="-122"/>
                </a:rPr>
              </a:br>
              <a:r>
                <a:rPr lang="zh-CN" altLang="en-US" sz="1100" dirty="0">
                  <a:solidFill>
                    <a:schemeClr val="bg1"/>
                  </a:solidFill>
                  <a:effectLst/>
                  <a:latin typeface="方正黑体简体" panose="02010601030101010101" pitchFamily="2" charset="-122"/>
                  <a:ea typeface="方正黑体简体" panose="02010601030101010101" pitchFamily="2" charset="-122"/>
                </a:rPr>
                <a:t>(Theme font is recommended)</a:t>
              </a:r>
            </a:p>
          </p:txBody>
        </p:sp>
        <p:sp>
          <p:nvSpPr>
            <p:cNvPr id="15" name="íṧḷíḋé">
              <a:extLst>
                <a:ext uri="{FF2B5EF4-FFF2-40B4-BE49-F238E27FC236}">
                  <a16:creationId xmlns:a16="http://schemas.microsoft.com/office/drawing/2014/main" id="{CB754471-5169-4821-9D1F-36BF7B2C1A8F}"/>
                </a:ext>
              </a:extLst>
            </p:cNvPr>
            <p:cNvSpPr/>
            <p:nvPr/>
          </p:nvSpPr>
          <p:spPr>
            <a:xfrm>
              <a:off x="1038678" y="1986228"/>
              <a:ext cx="1680474" cy="672131"/>
            </a:xfrm>
            <a:prstGeom prst="rect">
              <a:avLst/>
            </a:prstGeom>
          </p:spPr>
          <p:txBody>
            <a:bodyPr wrap="square" lIns="0" tIns="0" rIns="0" bIns="0">
              <a:normAutofit/>
            </a:bodyPr>
            <a:lstStyle/>
            <a:p>
              <a:r>
                <a:rPr lang="en-US" altLang="zh-CN" sz="3600" dirty="0">
                  <a:solidFill>
                    <a:schemeClr val="bg1"/>
                  </a:solidFill>
                  <a:effectLst/>
                  <a:latin typeface="方正黑体简体" panose="02010601030101010101" pitchFamily="2" charset="-122"/>
                  <a:ea typeface="方正黑体简体" panose="02010601030101010101" pitchFamily="2" charset="-122"/>
                </a:rPr>
                <a:t>66%</a:t>
              </a:r>
            </a:p>
          </p:txBody>
        </p:sp>
        <p:sp>
          <p:nvSpPr>
            <p:cNvPr id="16" name="ïṣḷïḍé">
              <a:extLst>
                <a:ext uri="{FF2B5EF4-FFF2-40B4-BE49-F238E27FC236}">
                  <a16:creationId xmlns:a16="http://schemas.microsoft.com/office/drawing/2014/main" id="{FC6A90E8-86E7-4853-B0F9-92B46BF817DE}"/>
                </a:ext>
              </a:extLst>
            </p:cNvPr>
            <p:cNvSpPr/>
            <p:nvPr/>
          </p:nvSpPr>
          <p:spPr>
            <a:xfrm>
              <a:off x="2219687" y="2270690"/>
              <a:ext cx="1708087" cy="263902"/>
            </a:xfrm>
            <a:prstGeom prst="rect">
              <a:avLst/>
            </a:prstGeom>
          </p:spPr>
          <p:txBody>
            <a:bodyPr wrap="none" lIns="0" tIns="0" rIns="0" bIns="0" anchor="ctr" anchorCtr="0">
              <a:normAutofit lnSpcReduction="10000"/>
            </a:bodyPr>
            <a:lstStyle/>
            <a:p>
              <a:r>
                <a:rPr lang="zh-CN" altLang="en-US" sz="1600" b="1" dirty="0">
                  <a:solidFill>
                    <a:schemeClr val="bg1"/>
                  </a:solidFill>
                  <a:effectLst/>
                  <a:latin typeface="方正黑体简体" panose="02010601030101010101" pitchFamily="2" charset="-122"/>
                  <a:ea typeface="方正黑体简体" panose="02010601030101010101" pitchFamily="2" charset="-122"/>
                </a:rPr>
                <a:t>Title text presets</a:t>
              </a:r>
            </a:p>
          </p:txBody>
        </p:sp>
      </p:grpSp>
      <p:sp>
        <p:nvSpPr>
          <p:cNvPr id="317" name="文本框 316">
            <a:extLst>
              <a:ext uri="{FF2B5EF4-FFF2-40B4-BE49-F238E27FC236}">
                <a16:creationId xmlns:a16="http://schemas.microsoft.com/office/drawing/2014/main" id="{D9ABD679-E70A-4B11-8C13-0AE2F0754949}"/>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318" name="矩形 394">
            <a:extLst>
              <a:ext uri="{FF2B5EF4-FFF2-40B4-BE49-F238E27FC236}">
                <a16:creationId xmlns:a16="http://schemas.microsoft.com/office/drawing/2014/main" id="{EE8D507B-75B0-4381-9A80-910B05FC49B1}"/>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2585446197"/>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18"/>
                                        </p:tgtEl>
                                        <p:attrNameLst>
                                          <p:attrName>style.visibility</p:attrName>
                                        </p:attrNameLst>
                                      </p:cBhvr>
                                      <p:to>
                                        <p:strVal val="visible"/>
                                      </p:to>
                                    </p:set>
                                    <p:anim calcmode="lin" valueType="num">
                                      <p:cBhvr additive="base">
                                        <p:cTn id="27" dur="500" fill="hold"/>
                                        <p:tgtEl>
                                          <p:spTgt spid="318"/>
                                        </p:tgtEl>
                                        <p:attrNameLst>
                                          <p:attrName>ppt_x</p:attrName>
                                        </p:attrNameLst>
                                      </p:cBhvr>
                                      <p:tavLst>
                                        <p:tav tm="0">
                                          <p:val>
                                            <p:strVal val="#ppt_x"/>
                                          </p:val>
                                        </p:tav>
                                        <p:tav tm="100000">
                                          <p:val>
                                            <p:strVal val="#ppt_x"/>
                                          </p:val>
                                        </p:tav>
                                      </p:tavLst>
                                    </p:anim>
                                    <p:anim calcmode="lin" valueType="num">
                                      <p:cBhvr additive="base">
                                        <p:cTn id="28" dur="500" fill="hold"/>
                                        <p:tgtEl>
                                          <p:spTgt spid="3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7"/>
                                        </p:tgtEl>
                                        <p:attrNameLst>
                                          <p:attrName>style.visibility</p:attrName>
                                        </p:attrNameLst>
                                      </p:cBhvr>
                                      <p:to>
                                        <p:strVal val="visible"/>
                                      </p:to>
                                    </p:set>
                                    <p:anim calcmode="lin" valueType="num">
                                      <p:cBhvr additive="base">
                                        <p:cTn id="31" dur="500" fill="hold"/>
                                        <p:tgtEl>
                                          <p:spTgt spid="317"/>
                                        </p:tgtEl>
                                        <p:attrNameLst>
                                          <p:attrName>ppt_x</p:attrName>
                                        </p:attrNameLst>
                                      </p:cBhvr>
                                      <p:tavLst>
                                        <p:tav tm="0">
                                          <p:val>
                                            <p:strVal val="#ppt_x"/>
                                          </p:val>
                                        </p:tav>
                                        <p:tav tm="100000">
                                          <p:val>
                                            <p:strVal val="#ppt_x"/>
                                          </p:val>
                                        </p:tav>
                                      </p:tavLst>
                                    </p:anim>
                                    <p:anim calcmode="lin" valueType="num">
                                      <p:cBhvr additive="base">
                                        <p:cTn id="32" dur="500" fill="hold"/>
                                        <p:tgtEl>
                                          <p:spTgt spid="3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p:bldP spid="3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C9B9185A-BBC6-4708-99F6-BAB44E1343DC}"/>
              </a:ext>
            </a:extLst>
          </p:cNvPr>
          <p:cNvCxnSpPr/>
          <p:nvPr/>
        </p:nvCxnSpPr>
        <p:spPr>
          <a:xfrm>
            <a:off x="1042852" y="3952258"/>
            <a:ext cx="101062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A0D5B71F-DD3E-4780-B4AF-993D5C4435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92" r="41206"/>
          <a:stretch/>
        </p:blipFill>
        <p:spPr>
          <a:xfrm>
            <a:off x="4810760" y="1852318"/>
            <a:ext cx="2570480" cy="4199880"/>
          </a:xfrm>
          <a:prstGeom prst="rect">
            <a:avLst/>
          </a:prstGeom>
        </p:spPr>
      </p:pic>
      <p:sp>
        <p:nvSpPr>
          <p:cNvPr id="7" name="文本框 6">
            <a:extLst>
              <a:ext uri="{FF2B5EF4-FFF2-40B4-BE49-F238E27FC236}">
                <a16:creationId xmlns:a16="http://schemas.microsoft.com/office/drawing/2014/main" id="{47EF42CC-446D-47F5-B1B9-264E91D951F9}"/>
              </a:ext>
            </a:extLst>
          </p:cNvPr>
          <p:cNvSpPr txBox="1"/>
          <p:nvPr/>
        </p:nvSpPr>
        <p:spPr>
          <a:xfrm>
            <a:off x="8049055" y="2022067"/>
            <a:ext cx="2109834" cy="338554"/>
          </a:xfrm>
          <a:prstGeom prst="rect">
            <a:avLst/>
          </a:prstGeom>
          <a:noFill/>
        </p:spPr>
        <p:txBody>
          <a:bodyPr wrap="square" rtlCol="0">
            <a:spAutoFit/>
          </a:bodyPr>
          <a:lstStyle/>
          <a:p>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8" name="文本框 7">
            <a:extLst>
              <a:ext uri="{FF2B5EF4-FFF2-40B4-BE49-F238E27FC236}">
                <a16:creationId xmlns:a16="http://schemas.microsoft.com/office/drawing/2014/main" id="{8261DE21-9D81-44FE-9745-9F993B2D247D}"/>
              </a:ext>
            </a:extLst>
          </p:cNvPr>
          <p:cNvSpPr txBox="1"/>
          <p:nvPr/>
        </p:nvSpPr>
        <p:spPr>
          <a:xfrm>
            <a:off x="8060165" y="2339982"/>
            <a:ext cx="3273706" cy="1446422"/>
          </a:xfrm>
          <a:prstGeom prst="rect">
            <a:avLst/>
          </a:prstGeom>
          <a:noFill/>
        </p:spPr>
        <p:txBody>
          <a:bodyPr wrap="square" rtlCol="0">
            <a:spAutoFit/>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content Click here to enter the relevant text click Here to enter the relevant text Click here to enter the relevant text content</a:t>
            </a:r>
          </a:p>
        </p:txBody>
      </p:sp>
      <p:sp>
        <p:nvSpPr>
          <p:cNvPr id="9" name="文本框 8">
            <a:extLst>
              <a:ext uri="{FF2B5EF4-FFF2-40B4-BE49-F238E27FC236}">
                <a16:creationId xmlns:a16="http://schemas.microsoft.com/office/drawing/2014/main" id="{20EAC0E1-4962-4282-A1F4-3AF36AA54BF5}"/>
              </a:ext>
            </a:extLst>
          </p:cNvPr>
          <p:cNvSpPr txBox="1"/>
          <p:nvPr/>
        </p:nvSpPr>
        <p:spPr>
          <a:xfrm>
            <a:off x="8060165" y="4312283"/>
            <a:ext cx="2109834" cy="338554"/>
          </a:xfrm>
          <a:prstGeom prst="rect">
            <a:avLst/>
          </a:prstGeom>
          <a:noFill/>
        </p:spPr>
        <p:txBody>
          <a:bodyPr wrap="square" rtlCol="0">
            <a:spAutoFit/>
          </a:bodyPr>
          <a:lstStyle/>
          <a:p>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10" name="文本框 9">
            <a:extLst>
              <a:ext uri="{FF2B5EF4-FFF2-40B4-BE49-F238E27FC236}">
                <a16:creationId xmlns:a16="http://schemas.microsoft.com/office/drawing/2014/main" id="{BC8B6998-A6D3-4E9E-AE73-5F20C0004779}"/>
              </a:ext>
            </a:extLst>
          </p:cNvPr>
          <p:cNvSpPr txBox="1"/>
          <p:nvPr/>
        </p:nvSpPr>
        <p:spPr>
          <a:xfrm>
            <a:off x="8071275" y="4630198"/>
            <a:ext cx="2929660" cy="1446422"/>
          </a:xfrm>
          <a:prstGeom prst="rect">
            <a:avLst/>
          </a:prstGeom>
          <a:noFill/>
        </p:spPr>
        <p:txBody>
          <a:bodyPr wrap="square" rtlCol="0">
            <a:spAutoFit/>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content Click here to enter the relevant text click Here to enter the relevant text Click here to enter the relevant text content</a:t>
            </a:r>
          </a:p>
        </p:txBody>
      </p:sp>
      <p:sp>
        <p:nvSpPr>
          <p:cNvPr id="11" name="文本框 10">
            <a:extLst>
              <a:ext uri="{FF2B5EF4-FFF2-40B4-BE49-F238E27FC236}">
                <a16:creationId xmlns:a16="http://schemas.microsoft.com/office/drawing/2014/main" id="{46CB4445-5A2C-439F-8B4A-CF28C5B11C28}"/>
              </a:ext>
            </a:extLst>
          </p:cNvPr>
          <p:cNvSpPr txBox="1"/>
          <p:nvPr/>
        </p:nvSpPr>
        <p:spPr>
          <a:xfrm>
            <a:off x="1809397" y="2042706"/>
            <a:ext cx="2109834" cy="338554"/>
          </a:xfrm>
          <a:prstGeom prst="rect">
            <a:avLst/>
          </a:prstGeom>
          <a:noFill/>
        </p:spPr>
        <p:txBody>
          <a:bodyPr wrap="square" rtlCol="0">
            <a:spAutoFit/>
          </a:bodyPr>
          <a:lstStyle/>
          <a:p>
            <a:pPr algn="r"/>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12" name="文本框 11">
            <a:extLst>
              <a:ext uri="{FF2B5EF4-FFF2-40B4-BE49-F238E27FC236}">
                <a16:creationId xmlns:a16="http://schemas.microsoft.com/office/drawing/2014/main" id="{F27EB2FA-996D-402D-BFE4-F211A337C2EF}"/>
              </a:ext>
            </a:extLst>
          </p:cNvPr>
          <p:cNvSpPr txBox="1"/>
          <p:nvPr/>
        </p:nvSpPr>
        <p:spPr>
          <a:xfrm>
            <a:off x="858129" y="2360621"/>
            <a:ext cx="3072212" cy="1446422"/>
          </a:xfrm>
          <a:prstGeom prst="rect">
            <a:avLst/>
          </a:prstGeom>
          <a:noFill/>
        </p:spPr>
        <p:txBody>
          <a:bodyPr wrap="square" rtlCol="0">
            <a:spAutoFit/>
          </a:bodyPr>
          <a:lstStyle/>
          <a:p>
            <a:pPr algn="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content Click here to enter the relevant text click Here to enter the relevant text Click here to enter the relevant text content</a:t>
            </a:r>
          </a:p>
        </p:txBody>
      </p:sp>
      <p:sp>
        <p:nvSpPr>
          <p:cNvPr id="13" name="文本框 12">
            <a:extLst>
              <a:ext uri="{FF2B5EF4-FFF2-40B4-BE49-F238E27FC236}">
                <a16:creationId xmlns:a16="http://schemas.microsoft.com/office/drawing/2014/main" id="{373CD043-EAD2-4AB9-8ECF-3504DA162033}"/>
              </a:ext>
            </a:extLst>
          </p:cNvPr>
          <p:cNvSpPr txBox="1"/>
          <p:nvPr/>
        </p:nvSpPr>
        <p:spPr>
          <a:xfrm>
            <a:off x="1820507" y="4332922"/>
            <a:ext cx="2109834" cy="338554"/>
          </a:xfrm>
          <a:prstGeom prst="rect">
            <a:avLst/>
          </a:prstGeom>
          <a:noFill/>
        </p:spPr>
        <p:txBody>
          <a:bodyPr wrap="square" rtlCol="0">
            <a:spAutoFit/>
          </a:bodyPr>
          <a:lstStyle/>
          <a:p>
            <a:pPr algn="r"/>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14" name="文本框 13">
            <a:extLst>
              <a:ext uri="{FF2B5EF4-FFF2-40B4-BE49-F238E27FC236}">
                <a16:creationId xmlns:a16="http://schemas.microsoft.com/office/drawing/2014/main" id="{08D8A45B-AD83-408C-BC25-A34994A6B066}"/>
              </a:ext>
            </a:extLst>
          </p:cNvPr>
          <p:cNvSpPr txBox="1"/>
          <p:nvPr/>
        </p:nvSpPr>
        <p:spPr>
          <a:xfrm>
            <a:off x="869239" y="4650837"/>
            <a:ext cx="3072212" cy="1446422"/>
          </a:xfrm>
          <a:prstGeom prst="rect">
            <a:avLst/>
          </a:prstGeom>
          <a:noFill/>
        </p:spPr>
        <p:txBody>
          <a:bodyPr wrap="square" rtlCol="0">
            <a:spAutoFit/>
          </a:bodyPr>
          <a:lstStyle/>
          <a:p>
            <a:pPr algn="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content Click here to enter the relevant text click Here to enter the relevant text Click here to enter the relevant text content</a:t>
            </a:r>
          </a:p>
        </p:txBody>
      </p:sp>
      <p:sp>
        <p:nvSpPr>
          <p:cNvPr id="15" name="文本框 14">
            <a:extLst>
              <a:ext uri="{FF2B5EF4-FFF2-40B4-BE49-F238E27FC236}">
                <a16:creationId xmlns:a16="http://schemas.microsoft.com/office/drawing/2014/main" id="{5BB11400-5E1E-475B-8520-02CE10D15D7B}"/>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16" name="矩形 394">
            <a:extLst>
              <a:ext uri="{FF2B5EF4-FFF2-40B4-BE49-F238E27FC236}">
                <a16:creationId xmlns:a16="http://schemas.microsoft.com/office/drawing/2014/main" id="{90071368-6FC3-4119-B1A9-39F06E0AC9F6}"/>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736687480"/>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2000"/>
                                        <p:tgtEl>
                                          <p:spTgt spid="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heel(1)">
                                      <p:cBhvr>
                                        <p:cTn id="28" dur="20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heel(1)">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5583812-50D9-46C7-8114-837E053D6520}"/>
              </a:ext>
            </a:extLst>
          </p:cNvPr>
          <p:cNvSpPr/>
          <p:nvPr/>
        </p:nvSpPr>
        <p:spPr>
          <a:xfrm>
            <a:off x="1530350" y="2816231"/>
            <a:ext cx="435610" cy="1306830"/>
          </a:xfrm>
          <a:prstGeom prst="rect">
            <a:avLst/>
          </a:prstGeom>
          <a:solidFill>
            <a:srgbClr val="4DAA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3" name="矩形 2">
            <a:extLst>
              <a:ext uri="{FF2B5EF4-FFF2-40B4-BE49-F238E27FC236}">
                <a16:creationId xmlns:a16="http://schemas.microsoft.com/office/drawing/2014/main" id="{A4E7ECA2-2E02-47F6-92DF-CD7EEBD0F642}"/>
              </a:ext>
            </a:extLst>
          </p:cNvPr>
          <p:cNvSpPr/>
          <p:nvPr/>
        </p:nvSpPr>
        <p:spPr>
          <a:xfrm>
            <a:off x="1426210" y="3033401"/>
            <a:ext cx="601980" cy="335280"/>
          </a:xfrm>
          <a:prstGeom prst="rect">
            <a:avLst/>
          </a:prstGeom>
          <a:noFill/>
          <a:effectLst/>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01</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4" name="矩形 3">
            <a:extLst>
              <a:ext uri="{FF2B5EF4-FFF2-40B4-BE49-F238E27FC236}">
                <a16:creationId xmlns:a16="http://schemas.microsoft.com/office/drawing/2014/main" id="{44C8A244-EAE4-4E89-8107-77AEB1050C30}"/>
              </a:ext>
            </a:extLst>
          </p:cNvPr>
          <p:cNvSpPr/>
          <p:nvPr/>
        </p:nvSpPr>
        <p:spPr>
          <a:xfrm>
            <a:off x="2804795" y="2479046"/>
            <a:ext cx="435610" cy="1689735"/>
          </a:xfrm>
          <a:prstGeom prst="rect">
            <a:avLst/>
          </a:prstGeom>
          <a:solidFill>
            <a:srgbClr val="5A12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5" name="矩形 4">
            <a:extLst>
              <a:ext uri="{FF2B5EF4-FFF2-40B4-BE49-F238E27FC236}">
                <a16:creationId xmlns:a16="http://schemas.microsoft.com/office/drawing/2014/main" id="{D45DB646-CE7A-4FE0-B79A-D12FE059EC7D}"/>
              </a:ext>
            </a:extLst>
          </p:cNvPr>
          <p:cNvSpPr/>
          <p:nvPr/>
        </p:nvSpPr>
        <p:spPr>
          <a:xfrm>
            <a:off x="2691765" y="3064516"/>
            <a:ext cx="601980" cy="335280"/>
          </a:xfrm>
          <a:prstGeom prst="rect">
            <a:avLst/>
          </a:prstGeom>
          <a:noFill/>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02</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6" name="矩形 5">
            <a:extLst>
              <a:ext uri="{FF2B5EF4-FFF2-40B4-BE49-F238E27FC236}">
                <a16:creationId xmlns:a16="http://schemas.microsoft.com/office/drawing/2014/main" id="{B81F08BC-2633-4876-B4E6-A4056BC89F3F}"/>
              </a:ext>
            </a:extLst>
          </p:cNvPr>
          <p:cNvSpPr/>
          <p:nvPr/>
        </p:nvSpPr>
        <p:spPr>
          <a:xfrm>
            <a:off x="4117975" y="2141226"/>
            <a:ext cx="435610" cy="2073275"/>
          </a:xfrm>
          <a:prstGeom prst="rect">
            <a:avLst/>
          </a:prstGeom>
          <a:solidFill>
            <a:srgbClr val="4DAA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7" name="矩形 6">
            <a:extLst>
              <a:ext uri="{FF2B5EF4-FFF2-40B4-BE49-F238E27FC236}">
                <a16:creationId xmlns:a16="http://schemas.microsoft.com/office/drawing/2014/main" id="{FA48C0BA-83E9-4A43-B06B-CB4DE13FF5A8}"/>
              </a:ext>
            </a:extLst>
          </p:cNvPr>
          <p:cNvSpPr/>
          <p:nvPr/>
        </p:nvSpPr>
        <p:spPr>
          <a:xfrm>
            <a:off x="4037330" y="3124841"/>
            <a:ext cx="601980" cy="335280"/>
          </a:xfrm>
          <a:prstGeom prst="rect">
            <a:avLst/>
          </a:prstGeom>
          <a:noFill/>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03</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8" name="矩形 7">
            <a:extLst>
              <a:ext uri="{FF2B5EF4-FFF2-40B4-BE49-F238E27FC236}">
                <a16:creationId xmlns:a16="http://schemas.microsoft.com/office/drawing/2014/main" id="{9C194022-A389-4E4B-A273-FA472AC7801B}"/>
              </a:ext>
            </a:extLst>
          </p:cNvPr>
          <p:cNvSpPr/>
          <p:nvPr/>
        </p:nvSpPr>
        <p:spPr>
          <a:xfrm>
            <a:off x="5408295" y="1804041"/>
            <a:ext cx="435610" cy="2456180"/>
          </a:xfrm>
          <a:prstGeom prst="rect">
            <a:avLst/>
          </a:prstGeom>
          <a:solidFill>
            <a:srgbClr val="5A12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9" name="矩形 8">
            <a:extLst>
              <a:ext uri="{FF2B5EF4-FFF2-40B4-BE49-F238E27FC236}">
                <a16:creationId xmlns:a16="http://schemas.microsoft.com/office/drawing/2014/main" id="{4D173F7B-852B-46F0-9ECE-4503DEDEA69F}"/>
              </a:ext>
            </a:extLst>
          </p:cNvPr>
          <p:cNvSpPr/>
          <p:nvPr/>
        </p:nvSpPr>
        <p:spPr>
          <a:xfrm>
            <a:off x="5381625" y="3163576"/>
            <a:ext cx="460375" cy="335280"/>
          </a:xfrm>
          <a:prstGeom prst="rect">
            <a:avLst/>
          </a:prstGeom>
          <a:noFill/>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04</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10" name="矩形 9">
            <a:extLst>
              <a:ext uri="{FF2B5EF4-FFF2-40B4-BE49-F238E27FC236}">
                <a16:creationId xmlns:a16="http://schemas.microsoft.com/office/drawing/2014/main" id="{95625411-F662-45D9-89F2-606370DD1FD6}"/>
              </a:ext>
            </a:extLst>
          </p:cNvPr>
          <p:cNvSpPr/>
          <p:nvPr/>
        </p:nvSpPr>
        <p:spPr>
          <a:xfrm>
            <a:off x="6506845" y="2953391"/>
            <a:ext cx="435610" cy="1306830"/>
          </a:xfrm>
          <a:prstGeom prst="rect">
            <a:avLst/>
          </a:prstGeom>
          <a:solidFill>
            <a:srgbClr val="4DAA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11" name="矩形 10">
            <a:extLst>
              <a:ext uri="{FF2B5EF4-FFF2-40B4-BE49-F238E27FC236}">
                <a16:creationId xmlns:a16="http://schemas.microsoft.com/office/drawing/2014/main" id="{AAF38A1F-158A-4282-B3DC-B92AEDBAB7FB}"/>
              </a:ext>
            </a:extLst>
          </p:cNvPr>
          <p:cNvSpPr/>
          <p:nvPr/>
        </p:nvSpPr>
        <p:spPr>
          <a:xfrm>
            <a:off x="6402705" y="3170561"/>
            <a:ext cx="601980" cy="335280"/>
          </a:xfrm>
          <a:prstGeom prst="rect">
            <a:avLst/>
          </a:prstGeom>
          <a:noFill/>
          <a:effectLst/>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01</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12" name="矩形 11">
            <a:extLst>
              <a:ext uri="{FF2B5EF4-FFF2-40B4-BE49-F238E27FC236}">
                <a16:creationId xmlns:a16="http://schemas.microsoft.com/office/drawing/2014/main" id="{1F2519C8-6640-4EE7-B69F-DDADB85A15C1}"/>
              </a:ext>
            </a:extLst>
          </p:cNvPr>
          <p:cNvSpPr/>
          <p:nvPr/>
        </p:nvSpPr>
        <p:spPr>
          <a:xfrm>
            <a:off x="7717790" y="2570486"/>
            <a:ext cx="435610" cy="1689735"/>
          </a:xfrm>
          <a:prstGeom prst="rect">
            <a:avLst/>
          </a:prstGeom>
          <a:solidFill>
            <a:srgbClr val="222E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13" name="矩形 12">
            <a:extLst>
              <a:ext uri="{FF2B5EF4-FFF2-40B4-BE49-F238E27FC236}">
                <a16:creationId xmlns:a16="http://schemas.microsoft.com/office/drawing/2014/main" id="{92E8CBBA-F32F-47FF-B79A-413A8C2D6560}"/>
              </a:ext>
            </a:extLst>
          </p:cNvPr>
          <p:cNvSpPr/>
          <p:nvPr/>
        </p:nvSpPr>
        <p:spPr>
          <a:xfrm>
            <a:off x="7604760" y="3155956"/>
            <a:ext cx="601980" cy="335280"/>
          </a:xfrm>
          <a:prstGeom prst="rect">
            <a:avLst/>
          </a:prstGeom>
          <a:noFill/>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02</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14" name="矩形 13">
            <a:extLst>
              <a:ext uri="{FF2B5EF4-FFF2-40B4-BE49-F238E27FC236}">
                <a16:creationId xmlns:a16="http://schemas.microsoft.com/office/drawing/2014/main" id="{F83A0FF2-5B70-4FD2-8BBB-46140CFF063A}"/>
              </a:ext>
            </a:extLst>
          </p:cNvPr>
          <p:cNvSpPr/>
          <p:nvPr/>
        </p:nvSpPr>
        <p:spPr>
          <a:xfrm>
            <a:off x="9029700" y="2186946"/>
            <a:ext cx="435610" cy="2073275"/>
          </a:xfrm>
          <a:prstGeom prst="rect">
            <a:avLst/>
          </a:prstGeom>
          <a:solidFill>
            <a:srgbClr val="4DAA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15" name="矩形 14">
            <a:extLst>
              <a:ext uri="{FF2B5EF4-FFF2-40B4-BE49-F238E27FC236}">
                <a16:creationId xmlns:a16="http://schemas.microsoft.com/office/drawing/2014/main" id="{200A4DC3-6238-4E49-BE48-2F5683138C39}"/>
              </a:ext>
            </a:extLst>
          </p:cNvPr>
          <p:cNvSpPr/>
          <p:nvPr/>
        </p:nvSpPr>
        <p:spPr>
          <a:xfrm>
            <a:off x="8949055" y="3170561"/>
            <a:ext cx="601980" cy="335280"/>
          </a:xfrm>
          <a:prstGeom prst="rect">
            <a:avLst/>
          </a:prstGeom>
          <a:noFill/>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03</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16" name="矩形 15">
            <a:extLst>
              <a:ext uri="{FF2B5EF4-FFF2-40B4-BE49-F238E27FC236}">
                <a16:creationId xmlns:a16="http://schemas.microsoft.com/office/drawing/2014/main" id="{DBAE79EC-6C0B-440F-A404-B7E8BADA684B}"/>
              </a:ext>
            </a:extLst>
          </p:cNvPr>
          <p:cNvSpPr/>
          <p:nvPr/>
        </p:nvSpPr>
        <p:spPr>
          <a:xfrm>
            <a:off x="10348595" y="1804041"/>
            <a:ext cx="435610" cy="2456180"/>
          </a:xfrm>
          <a:prstGeom prst="rect">
            <a:avLst/>
          </a:prstGeom>
          <a:solidFill>
            <a:srgbClr val="5A12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dirty="0">
              <a:solidFill>
                <a:schemeClr val="bg1"/>
              </a:solidFill>
              <a:latin typeface="方正黑体简体" panose="02010601030101010101" pitchFamily="2" charset="-122"/>
              <a:ea typeface="方正黑体简体" panose="02010601030101010101" pitchFamily="2" charset="-122"/>
            </a:endParaRPr>
          </a:p>
        </p:txBody>
      </p:sp>
      <p:sp>
        <p:nvSpPr>
          <p:cNvPr id="17" name="矩形 16">
            <a:extLst>
              <a:ext uri="{FF2B5EF4-FFF2-40B4-BE49-F238E27FC236}">
                <a16:creationId xmlns:a16="http://schemas.microsoft.com/office/drawing/2014/main" id="{3D8EE2A6-FB49-4ABD-86E4-9142697EFAD3}"/>
              </a:ext>
            </a:extLst>
          </p:cNvPr>
          <p:cNvSpPr/>
          <p:nvPr/>
        </p:nvSpPr>
        <p:spPr>
          <a:xfrm>
            <a:off x="10321925" y="3163576"/>
            <a:ext cx="460375" cy="335280"/>
          </a:xfrm>
          <a:prstGeom prst="rect">
            <a:avLst/>
          </a:prstGeom>
          <a:noFill/>
        </p:spPr>
        <p:txBody>
          <a:bodyPr wrap="square">
            <a:spAutoFit/>
          </a:bodyPr>
          <a:lstStyle/>
          <a:p>
            <a:pPr algn="ctr"/>
            <a:r>
              <a:rPr lang="en-US" altLang="zh-CN" sz="1575" b="1" dirty="0">
                <a:solidFill>
                  <a:schemeClr val="bg1"/>
                </a:solidFill>
                <a:latin typeface="方正黑体简体" panose="02010601030101010101" pitchFamily="2" charset="-122"/>
                <a:ea typeface="方正黑体简体" panose="02010601030101010101" pitchFamily="2" charset="-122"/>
              </a:rPr>
              <a:t>04</a:t>
            </a:r>
            <a:endParaRPr lang="zh-CN" altLang="en-US" sz="1575" b="1" dirty="0">
              <a:solidFill>
                <a:schemeClr val="bg1"/>
              </a:solidFill>
              <a:latin typeface="方正黑体简体" panose="02010601030101010101" pitchFamily="2" charset="-122"/>
              <a:ea typeface="方正黑体简体" panose="02010601030101010101" pitchFamily="2" charset="-122"/>
            </a:endParaRPr>
          </a:p>
        </p:txBody>
      </p:sp>
      <p:sp>
        <p:nvSpPr>
          <p:cNvPr id="21" name="文本框 20">
            <a:extLst>
              <a:ext uri="{FF2B5EF4-FFF2-40B4-BE49-F238E27FC236}">
                <a16:creationId xmlns:a16="http://schemas.microsoft.com/office/drawing/2014/main" id="{0CDBD5E2-30B1-4B69-9055-28E01903176A}"/>
              </a:ext>
            </a:extLst>
          </p:cNvPr>
          <p:cNvSpPr txBox="1"/>
          <p:nvPr/>
        </p:nvSpPr>
        <p:spPr>
          <a:xfrm>
            <a:off x="1251060" y="4550275"/>
            <a:ext cx="2109834" cy="338554"/>
          </a:xfrm>
          <a:prstGeom prst="rect">
            <a:avLst/>
          </a:prstGeom>
          <a:noFill/>
        </p:spPr>
        <p:txBody>
          <a:bodyPr wrap="square" rtlCol="0">
            <a:spAutoFit/>
          </a:bodyPr>
          <a:lstStyle/>
          <a:p>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22" name="文本框 21">
            <a:extLst>
              <a:ext uri="{FF2B5EF4-FFF2-40B4-BE49-F238E27FC236}">
                <a16:creationId xmlns:a16="http://schemas.microsoft.com/office/drawing/2014/main" id="{588EBC56-38F3-42F5-95A0-459A14FBB437}"/>
              </a:ext>
            </a:extLst>
          </p:cNvPr>
          <p:cNvSpPr txBox="1"/>
          <p:nvPr/>
        </p:nvSpPr>
        <p:spPr>
          <a:xfrm>
            <a:off x="1251060" y="4868190"/>
            <a:ext cx="4254390" cy="1168269"/>
          </a:xfrm>
          <a:prstGeom prst="rect">
            <a:avLst/>
          </a:prstGeom>
          <a:noFill/>
        </p:spPr>
        <p:txBody>
          <a:bodyPr wrap="square" rtlCol="0">
            <a:spAutoFit/>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Click here to enter the relevant text Click here to enter the relevant text Click here to enter the relevant text Click here to enter the relevant text Click here to enter the relevant text Click here to enter the relevant text</a:t>
            </a:r>
          </a:p>
          <a:p>
            <a:pPr>
              <a:lnSpc>
                <a:spcPct val="150000"/>
              </a:lnSpc>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23" name="文本框 22">
            <a:extLst>
              <a:ext uri="{FF2B5EF4-FFF2-40B4-BE49-F238E27FC236}">
                <a16:creationId xmlns:a16="http://schemas.microsoft.com/office/drawing/2014/main" id="{9D584E17-A64C-46AD-9FE8-0A4E544E238F}"/>
              </a:ext>
            </a:extLst>
          </p:cNvPr>
          <p:cNvSpPr txBox="1"/>
          <p:nvPr/>
        </p:nvSpPr>
        <p:spPr>
          <a:xfrm>
            <a:off x="6651735" y="4540476"/>
            <a:ext cx="2109834" cy="338554"/>
          </a:xfrm>
          <a:prstGeom prst="rect">
            <a:avLst/>
          </a:prstGeom>
          <a:noFill/>
        </p:spPr>
        <p:txBody>
          <a:bodyPr wrap="square" rtlCol="0">
            <a:spAutoFit/>
          </a:bodyPr>
          <a:lstStyle/>
          <a:p>
            <a:r>
              <a:rPr lang="zh-CN" altLang="en-US" sz="1600" dirty="0">
                <a:solidFill>
                  <a:schemeClr val="bg1"/>
                </a:solidFill>
                <a:latin typeface="方正黑体简体" panose="02010601030101010101" pitchFamily="2" charset="-122"/>
                <a:ea typeface="方正黑体简体" panose="02010601030101010101" pitchFamily="2" charset="-122"/>
              </a:rPr>
              <a:t>Enter your title text</a:t>
            </a:r>
          </a:p>
        </p:txBody>
      </p:sp>
      <p:sp>
        <p:nvSpPr>
          <p:cNvPr id="24" name="文本框 23">
            <a:extLst>
              <a:ext uri="{FF2B5EF4-FFF2-40B4-BE49-F238E27FC236}">
                <a16:creationId xmlns:a16="http://schemas.microsoft.com/office/drawing/2014/main" id="{0C91F3E7-C78E-4C75-BD90-235DCE7B5645}"/>
              </a:ext>
            </a:extLst>
          </p:cNvPr>
          <p:cNvSpPr txBox="1"/>
          <p:nvPr/>
        </p:nvSpPr>
        <p:spPr>
          <a:xfrm>
            <a:off x="6651735" y="4858391"/>
            <a:ext cx="4254390" cy="1168269"/>
          </a:xfrm>
          <a:prstGeom prst="rect">
            <a:avLst/>
          </a:prstGeom>
          <a:noFill/>
        </p:spPr>
        <p:txBody>
          <a:bodyPr wrap="square" rtlCol="0">
            <a:spAutoFit/>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click here to enter the relevant text Click here to enter the relevant text Click here to enter the relevant text Click here to enter the relevant text Click here to enter the relevant text Click here to enter the relevant text Click here to enter the relevant text</a:t>
            </a:r>
          </a:p>
          <a:p>
            <a:pPr>
              <a:lnSpc>
                <a:spcPct val="150000"/>
              </a:lnSpc>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25" name="文本框 24">
            <a:extLst>
              <a:ext uri="{FF2B5EF4-FFF2-40B4-BE49-F238E27FC236}">
                <a16:creationId xmlns:a16="http://schemas.microsoft.com/office/drawing/2014/main" id="{84BB992C-4928-4675-89AC-1FBC2BA7C809}"/>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26" name="矩形 394">
            <a:extLst>
              <a:ext uri="{FF2B5EF4-FFF2-40B4-BE49-F238E27FC236}">
                <a16:creationId xmlns:a16="http://schemas.microsoft.com/office/drawing/2014/main" id="{343649B5-B8F9-4FFB-A0F3-0C678A71FF18}"/>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366096529"/>
      </p:ext>
    </p:extLst>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animBg="1"/>
      <p:bldP spid="9" grpId="0"/>
      <p:bldP spid="10" grpId="0" animBg="1"/>
      <p:bldP spid="11" grpId="0"/>
      <p:bldP spid="12" grpId="0" animBg="1"/>
      <p:bldP spid="13" grpId="0"/>
      <p:bldP spid="14" grpId="0" animBg="1"/>
      <p:bldP spid="15" grpId="0"/>
      <p:bldP spid="16" grpId="0" animBg="1"/>
      <p:bldP spid="17" grpId="0"/>
      <p:bldP spid="21" grpId="0"/>
      <p:bldP spid="22" grpId="0"/>
      <p:bldP spid="23" grpId="0"/>
      <p:bldP spid="24" grpId="0"/>
      <p:bldP spid="25"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srcRect/>
          <a:stretch>
            <a:fillRect/>
          </a:stretch>
        </p:blipFill>
        <p:spPr>
          <a:xfrm>
            <a:off x="11167110" y="6014720"/>
            <a:ext cx="503555" cy="482600"/>
          </a:xfrm>
          <a:custGeom>
            <a:avLst/>
            <a:gdLst>
              <a:gd name="connsiteX0" fmla="*/ 328653 w 657306"/>
              <a:gd name="connsiteY0" fmla="*/ 0 h 629920"/>
              <a:gd name="connsiteX1" fmla="*/ 657306 w 657306"/>
              <a:gd name="connsiteY1" fmla="*/ 314960 h 629920"/>
              <a:gd name="connsiteX2" fmla="*/ 328653 w 657306"/>
              <a:gd name="connsiteY2" fmla="*/ 629920 h 629920"/>
              <a:gd name="connsiteX3" fmla="*/ 0 w 657306"/>
              <a:gd name="connsiteY3" fmla="*/ 314960 h 629920"/>
              <a:gd name="connsiteX4" fmla="*/ 328653 w 657306"/>
              <a:gd name="connsiteY4" fmla="*/ 0 h 62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306" h="629920">
                <a:moveTo>
                  <a:pt x="328653" y="0"/>
                </a:moveTo>
                <a:cubicBezTo>
                  <a:pt x="510163" y="0"/>
                  <a:pt x="657306" y="141012"/>
                  <a:pt x="657306" y="314960"/>
                </a:cubicBezTo>
                <a:cubicBezTo>
                  <a:pt x="657306" y="488908"/>
                  <a:pt x="510163" y="629920"/>
                  <a:pt x="328653" y="629920"/>
                </a:cubicBezTo>
                <a:cubicBezTo>
                  <a:pt x="147143" y="629920"/>
                  <a:pt x="0" y="488908"/>
                  <a:pt x="0" y="314960"/>
                </a:cubicBezTo>
                <a:cubicBezTo>
                  <a:pt x="0" y="141012"/>
                  <a:pt x="147143" y="0"/>
                  <a:pt x="328653" y="0"/>
                </a:cubicBezTo>
                <a:close/>
              </a:path>
            </a:pathLst>
          </a:custGeom>
        </p:spPr>
      </p:pic>
      <p:sp>
        <p:nvSpPr>
          <p:cNvPr id="18" name="îṩ1ïďê"/>
          <p:cNvSpPr/>
          <p:nvPr/>
        </p:nvSpPr>
        <p:spPr>
          <a:xfrm>
            <a:off x="1326389"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2"/>
          </a:lnRef>
          <a:fillRef idx="3">
            <a:schemeClr val="accent2"/>
          </a:fillRef>
          <a:effectRef idx="3">
            <a:schemeClr val="accent2"/>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19" name="î$ḻîdê"/>
          <p:cNvSpPr/>
          <p:nvPr/>
        </p:nvSpPr>
        <p:spPr>
          <a:xfrm>
            <a:off x="1109962"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0" name="îSliḓe"/>
          <p:cNvSpPr/>
          <p:nvPr/>
        </p:nvSpPr>
        <p:spPr>
          <a:xfrm>
            <a:off x="3999427"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2"/>
          </a:lnRef>
          <a:fillRef idx="3">
            <a:schemeClr val="accent2"/>
          </a:fillRef>
          <a:effectRef idx="3">
            <a:schemeClr val="accent2"/>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1" name="ïṧ1ídé"/>
          <p:cNvSpPr/>
          <p:nvPr/>
        </p:nvSpPr>
        <p:spPr>
          <a:xfrm>
            <a:off x="3783000"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2" name="i$lïdè"/>
          <p:cNvSpPr/>
          <p:nvPr/>
        </p:nvSpPr>
        <p:spPr>
          <a:xfrm>
            <a:off x="6672466"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3"/>
          </a:lnRef>
          <a:fillRef idx="3">
            <a:schemeClr val="accent3"/>
          </a:fillRef>
          <a:effectRef idx="3">
            <a:schemeClr val="accent3"/>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3" name="îṧḻíďê"/>
          <p:cNvSpPr/>
          <p:nvPr/>
        </p:nvSpPr>
        <p:spPr>
          <a:xfrm>
            <a:off x="6456039"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4" name="íŝ1iḓê"/>
          <p:cNvSpPr/>
          <p:nvPr/>
        </p:nvSpPr>
        <p:spPr>
          <a:xfrm>
            <a:off x="9345504" y="1968018"/>
            <a:ext cx="1584795" cy="1584795"/>
          </a:xfrm>
          <a:prstGeom prst="donut">
            <a:avLst>
              <a:gd name="adj" fmla="val 10146"/>
            </a:avLst>
          </a:prstGeom>
          <a:gradFill>
            <a:gsLst>
              <a:gs pos="0">
                <a:srgbClr val="6D3AAF"/>
              </a:gs>
              <a:gs pos="56000">
                <a:srgbClr val="4785C9"/>
              </a:gs>
              <a:gs pos="100000">
                <a:srgbClr val="6005A6"/>
              </a:gs>
            </a:gsLst>
            <a:lin ang="5400000" scaled="0"/>
          </a:gradFill>
          <a:effectLst/>
        </p:spPr>
        <p:style>
          <a:lnRef idx="0">
            <a:schemeClr val="accent4"/>
          </a:lnRef>
          <a:fillRef idx="3">
            <a:schemeClr val="accent4"/>
          </a:fillRef>
          <a:effectRef idx="3">
            <a:schemeClr val="accent4"/>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5" name="ïṩḻïḑé"/>
          <p:cNvSpPr/>
          <p:nvPr/>
        </p:nvSpPr>
        <p:spPr>
          <a:xfrm>
            <a:off x="9129077" y="1760607"/>
            <a:ext cx="2003764" cy="2003764"/>
          </a:xfrm>
          <a:prstGeom prst="ellipse">
            <a:avLst/>
          </a:prstGeom>
          <a:noFill/>
          <a:ln w="76200">
            <a:solidFill>
              <a:srgbClr val="DAE2E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6" name="ïṥ1íďé"/>
          <p:cNvSpPr txBox="1"/>
          <p:nvPr/>
        </p:nvSpPr>
        <p:spPr>
          <a:xfrm>
            <a:off x="1713309" y="2162612"/>
            <a:ext cx="797071" cy="1195606"/>
          </a:xfrm>
          <a:prstGeom prst="rect">
            <a:avLst/>
          </a:prstGeom>
          <a:noFill/>
        </p:spPr>
        <p:txBody>
          <a:bodyPr wrap="none">
            <a:normAutofit/>
          </a:bodyPr>
          <a:lstStyle/>
          <a:p>
            <a:pPr algn="ctr"/>
            <a:r>
              <a:rPr lang="en-US" sz="7200" b="1" dirty="0">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S</a:t>
            </a:r>
          </a:p>
        </p:txBody>
      </p:sp>
      <p:sp>
        <p:nvSpPr>
          <p:cNvPr id="27" name="íśľîḓê"/>
          <p:cNvSpPr txBox="1"/>
          <p:nvPr/>
        </p:nvSpPr>
        <p:spPr>
          <a:xfrm>
            <a:off x="4258610" y="2210175"/>
            <a:ext cx="1052543" cy="1195606"/>
          </a:xfrm>
          <a:prstGeom prst="rect">
            <a:avLst/>
          </a:prstGeom>
          <a:noFill/>
        </p:spPr>
        <p:txBody>
          <a:bodyPr wrap="none">
            <a:normAutofit/>
          </a:bodyPr>
          <a:lstStyle/>
          <a:p>
            <a:pPr algn="ctr"/>
            <a:r>
              <a:rPr lang="en-US" sz="7200" b="1">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W</a:t>
            </a:r>
          </a:p>
        </p:txBody>
      </p:sp>
      <p:sp>
        <p:nvSpPr>
          <p:cNvPr id="6" name="îŝlíďe"/>
          <p:cNvSpPr txBox="1"/>
          <p:nvPr/>
        </p:nvSpPr>
        <p:spPr>
          <a:xfrm>
            <a:off x="7015233" y="2210175"/>
            <a:ext cx="899260" cy="1195606"/>
          </a:xfrm>
          <a:prstGeom prst="rect">
            <a:avLst/>
          </a:prstGeom>
          <a:noFill/>
        </p:spPr>
        <p:txBody>
          <a:bodyPr wrap="none">
            <a:normAutofit/>
          </a:bodyPr>
          <a:lstStyle/>
          <a:p>
            <a:pPr algn="ctr"/>
            <a:r>
              <a:rPr lang="en-US" sz="7200" b="1">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O</a:t>
            </a:r>
          </a:p>
        </p:txBody>
      </p:sp>
      <p:sp>
        <p:nvSpPr>
          <p:cNvPr id="29" name="ï$1iḓê"/>
          <p:cNvSpPr txBox="1"/>
          <p:nvPr/>
        </p:nvSpPr>
        <p:spPr>
          <a:xfrm>
            <a:off x="9757970" y="2210175"/>
            <a:ext cx="745976" cy="1195606"/>
          </a:xfrm>
          <a:prstGeom prst="rect">
            <a:avLst/>
          </a:prstGeom>
          <a:noFill/>
        </p:spPr>
        <p:txBody>
          <a:bodyPr wrap="none">
            <a:normAutofit/>
          </a:bodyPr>
          <a:lstStyle/>
          <a:p>
            <a:pPr algn="ctr"/>
            <a:r>
              <a:rPr lang="en-US" sz="7200" b="1">
                <a:solidFill>
                  <a:srgbClr val="DAE2E2"/>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T</a:t>
            </a:r>
          </a:p>
        </p:txBody>
      </p:sp>
      <p:grpSp>
        <p:nvGrpSpPr>
          <p:cNvPr id="10" name="组合 9"/>
          <p:cNvGrpSpPr/>
          <p:nvPr/>
        </p:nvGrpSpPr>
        <p:grpSpPr>
          <a:xfrm>
            <a:off x="1132840" y="4459605"/>
            <a:ext cx="1981200" cy="711835"/>
            <a:chOff x="2408" y="3190"/>
            <a:chExt cx="3120" cy="1121"/>
          </a:xfrm>
        </p:grpSpPr>
        <p:sp>
          <p:nvSpPr>
            <p:cNvPr id="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Title text presets</a:t>
              </a:r>
            </a:p>
          </p:txBody>
        </p:sp>
        <p:sp>
          <p:nvSpPr>
            <p:cNvPr id="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 is recommended)</a:t>
              </a:r>
            </a:p>
          </p:txBody>
        </p:sp>
      </p:grpSp>
      <p:grpSp>
        <p:nvGrpSpPr>
          <p:cNvPr id="9" name="组合 8"/>
          <p:cNvGrpSpPr/>
          <p:nvPr/>
        </p:nvGrpSpPr>
        <p:grpSpPr>
          <a:xfrm>
            <a:off x="3805555" y="4459605"/>
            <a:ext cx="1981200" cy="711835"/>
            <a:chOff x="2408" y="3190"/>
            <a:chExt cx="3120" cy="1121"/>
          </a:xfrm>
        </p:grpSpPr>
        <p:sp>
          <p:nvSpPr>
            <p:cNvPr id="11"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Title text presets</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 is recommended)</a:t>
              </a:r>
            </a:p>
          </p:txBody>
        </p:sp>
      </p:grpSp>
      <p:grpSp>
        <p:nvGrpSpPr>
          <p:cNvPr id="13" name="组合 12"/>
          <p:cNvGrpSpPr/>
          <p:nvPr/>
        </p:nvGrpSpPr>
        <p:grpSpPr>
          <a:xfrm>
            <a:off x="6456045" y="4460240"/>
            <a:ext cx="1981200" cy="711835"/>
            <a:chOff x="2408" y="3190"/>
            <a:chExt cx="3120" cy="1121"/>
          </a:xfrm>
        </p:grpSpPr>
        <p:sp>
          <p:nvSpPr>
            <p:cNvPr id="14"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Title text presets</a:t>
              </a:r>
            </a:p>
          </p:txBody>
        </p:sp>
        <p:sp>
          <p:nvSpPr>
            <p:cNvPr id="15"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 is recommended)</a:t>
              </a:r>
            </a:p>
          </p:txBody>
        </p:sp>
      </p:grpSp>
      <p:grpSp>
        <p:nvGrpSpPr>
          <p:cNvPr id="16" name="组合 15"/>
          <p:cNvGrpSpPr/>
          <p:nvPr/>
        </p:nvGrpSpPr>
        <p:grpSpPr>
          <a:xfrm>
            <a:off x="9128760" y="4460240"/>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bg1"/>
                  </a:solidFill>
                  <a:latin typeface="微软雅黑" panose="020B0503020204020204" pitchFamily="34" charset="-122"/>
                  <a:ea typeface="微软雅黑" panose="020B0503020204020204" pitchFamily="34" charset="-122"/>
                  <a:cs typeface="+mn-ea"/>
                  <a:sym typeface="+mn-lt"/>
                </a:rPr>
                <a:t>Title text presets</a:t>
              </a:r>
            </a:p>
          </p:txBody>
        </p:sp>
        <p:sp>
          <p:nvSpPr>
            <p:cNvPr id="3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This section is displayed as a text layout</a:t>
              </a:r>
              <a:br>
                <a:rPr lang="zh-CN" altLang="en-US" sz="1200">
                  <a:solidFill>
                    <a:schemeClr val="bg1"/>
                  </a:solidFill>
                  <a:latin typeface="微软雅黑" panose="020B0503020204020204" pitchFamily="34" charset="-122"/>
                  <a:ea typeface="微软雅黑" panose="020B0503020204020204" pitchFamily="34" charset="-122"/>
                  <a:cs typeface="+mn-ea"/>
                  <a:sym typeface="+mn-lt"/>
                </a:rPr>
              </a:br>
              <a:r>
                <a:rPr lang="zh-CN" altLang="en-US" sz="1200">
                  <a:solidFill>
                    <a:schemeClr val="bg1"/>
                  </a:solidFill>
                  <a:latin typeface="微软雅黑" panose="020B0503020204020204" pitchFamily="34" charset="-122"/>
                  <a:ea typeface="微软雅黑" panose="020B0503020204020204" pitchFamily="34" charset="-122"/>
                  <a:cs typeface="+mn-ea"/>
                  <a:sym typeface="+mn-lt"/>
                </a:rPr>
                <a:t>(Theme font is recommended)</a:t>
              </a:r>
            </a:p>
          </p:txBody>
        </p:sp>
      </p:grpSp>
      <p:sp>
        <p:nvSpPr>
          <p:cNvPr id="31" name="文本框 30">
            <a:extLst>
              <a:ext uri="{FF2B5EF4-FFF2-40B4-BE49-F238E27FC236}">
                <a16:creationId xmlns:a16="http://schemas.microsoft.com/office/drawing/2014/main" id="{219749A4-D969-45B3-9841-162EBAAC7336}"/>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32" name="矩形 394">
            <a:extLst>
              <a:ext uri="{FF2B5EF4-FFF2-40B4-BE49-F238E27FC236}">
                <a16:creationId xmlns:a16="http://schemas.microsoft.com/office/drawing/2014/main" id="{479E5DD6-6C43-41A1-994C-59A05258D06D}"/>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cSld>
  <p:clrMapOvr>
    <a:masterClrMapping/>
  </p:clrMapOvr>
  <p:transition spd="med" advClick="0" advTm="3000">
    <p:pull/>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par>
                                <p:cTn id="44" presetID="16" presetClass="entr" presetSubtype="21"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par>
                                <p:cTn id="50" presetID="16" presetClass="entr" presetSubtype="21"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arn(inVertical)">
                                      <p:cBhvr>
                                        <p:cTn id="52" dur="500"/>
                                        <p:tgtEl>
                                          <p:spTgt spid="1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barn(inVertical)">
                                      <p:cBhvr>
                                        <p:cTn id="55" dur="500"/>
                                        <p:tgtEl>
                                          <p:spTgt spid="32"/>
                                        </p:tgtEl>
                                      </p:cBhvr>
                                    </p:animEffect>
                                  </p:childTnLst>
                                </p:cTn>
                              </p:par>
                              <p:par>
                                <p:cTn id="56" presetID="16" presetClass="entr" presetSubtype="21"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inVertical)">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animBg="1"/>
      <p:bldP spid="5" grpId="0" animBg="1"/>
      <p:bldP spid="26" grpId="0"/>
      <p:bldP spid="27" grpId="0"/>
      <p:bldP spid="6" grpId="0"/>
      <p:bldP spid="29" grpId="0"/>
      <p:bldP spid="31" grpId="0"/>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396">
            <a:extLst>
              <a:ext uri="{FF2B5EF4-FFF2-40B4-BE49-F238E27FC236}">
                <a16:creationId xmlns:a16="http://schemas.microsoft.com/office/drawing/2014/main" id="{C1355283-7B68-465C-9556-57692EFED058}"/>
              </a:ext>
            </a:extLst>
          </p:cNvPr>
          <p:cNvSpPr/>
          <p:nvPr/>
        </p:nvSpPr>
        <p:spPr>
          <a:xfrm>
            <a:off x="1652338" y="1764632"/>
            <a:ext cx="11053010" cy="5133473"/>
          </a:xfrm>
          <a:custGeom>
            <a:avLst/>
            <a:gdLst>
              <a:gd name="connsiteX0" fmla="*/ 0 w 10539663"/>
              <a:gd name="connsiteY0" fmla="*/ 2486526 h 5101389"/>
              <a:gd name="connsiteX1" fmla="*/ 1315452 w 10539663"/>
              <a:gd name="connsiteY1" fmla="*/ 5101389 h 5101389"/>
              <a:gd name="connsiteX2" fmla="*/ 10539663 w 10539663"/>
              <a:gd name="connsiteY2" fmla="*/ 5069305 h 5101389"/>
              <a:gd name="connsiteX3" fmla="*/ 1925052 w 10539663"/>
              <a:gd name="connsiteY3" fmla="*/ 0 h 5101389"/>
              <a:gd name="connsiteX0-1" fmla="*/ 0 w 11053010"/>
              <a:gd name="connsiteY0-2" fmla="*/ 2486526 h 5101389"/>
              <a:gd name="connsiteX1-3" fmla="*/ 1315452 w 11053010"/>
              <a:gd name="connsiteY1-4" fmla="*/ 5101389 h 5101389"/>
              <a:gd name="connsiteX2-5" fmla="*/ 11053010 w 11053010"/>
              <a:gd name="connsiteY2-6" fmla="*/ 5101389 h 5101389"/>
              <a:gd name="connsiteX3-7" fmla="*/ 1925052 w 11053010"/>
              <a:gd name="connsiteY3-8" fmla="*/ 0 h 5101389"/>
              <a:gd name="connsiteX0-9" fmla="*/ 0 w 11053010"/>
              <a:gd name="connsiteY0-10" fmla="*/ 2518610 h 5133473"/>
              <a:gd name="connsiteX1-11" fmla="*/ 1315452 w 11053010"/>
              <a:gd name="connsiteY1-12" fmla="*/ 5133473 h 5133473"/>
              <a:gd name="connsiteX2-13" fmla="*/ 11053010 w 11053010"/>
              <a:gd name="connsiteY2-14" fmla="*/ 5133473 h 5133473"/>
              <a:gd name="connsiteX3-15" fmla="*/ 1796715 w 11053010"/>
              <a:gd name="connsiteY3-16" fmla="*/ 0 h 5133473"/>
            </a:gdLst>
            <a:ahLst/>
            <a:cxnLst>
              <a:cxn ang="0">
                <a:pos x="connsiteX0-1" y="connsiteY0-2"/>
              </a:cxn>
              <a:cxn ang="0">
                <a:pos x="connsiteX1-3" y="connsiteY1-4"/>
              </a:cxn>
              <a:cxn ang="0">
                <a:pos x="connsiteX2-5" y="connsiteY2-6"/>
              </a:cxn>
              <a:cxn ang="0">
                <a:pos x="connsiteX3-7" y="connsiteY3-8"/>
              </a:cxn>
            </a:cxnLst>
            <a:rect l="l" t="t" r="r" b="b"/>
            <a:pathLst>
              <a:path w="11053010" h="5133473">
                <a:moveTo>
                  <a:pt x="0" y="2518610"/>
                </a:moveTo>
                <a:lnTo>
                  <a:pt x="1315452" y="5133473"/>
                </a:lnTo>
                <a:lnTo>
                  <a:pt x="11053010" y="5133473"/>
                </a:lnTo>
                <a:lnTo>
                  <a:pt x="1796715" y="0"/>
                </a:lnTo>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 name="矩形 394">
            <a:extLst>
              <a:ext uri="{FF2B5EF4-FFF2-40B4-BE49-F238E27FC236}">
                <a16:creationId xmlns:a16="http://schemas.microsoft.com/office/drawing/2014/main" id="{87781BE2-55F3-4299-9404-0DFFDE9F6262}"/>
              </a:ext>
            </a:extLst>
          </p:cNvPr>
          <p:cNvSpPr/>
          <p:nvPr/>
        </p:nvSpPr>
        <p:spPr>
          <a:xfrm>
            <a:off x="-16911" y="-320841"/>
            <a:ext cx="3497178" cy="4529720"/>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74" name="文本框 373">
            <a:extLst>
              <a:ext uri="{FF2B5EF4-FFF2-40B4-BE49-F238E27FC236}">
                <a16:creationId xmlns:a16="http://schemas.microsoft.com/office/drawing/2014/main" id="{1B50685F-6598-432B-B935-A162C32CD46A}"/>
              </a:ext>
            </a:extLst>
          </p:cNvPr>
          <p:cNvSpPr txBox="1"/>
          <p:nvPr/>
        </p:nvSpPr>
        <p:spPr>
          <a:xfrm>
            <a:off x="5746012" y="2490773"/>
            <a:ext cx="5828413" cy="2180084"/>
          </a:xfrm>
          <a:prstGeom prst="rect">
            <a:avLst/>
          </a:prstGeom>
          <a:noFill/>
        </p:spPr>
        <p:txBody>
          <a:bodyPr wrap="square" rtlCol="0">
            <a:spAutoFit/>
          </a:bodyPr>
          <a:lstStyle/>
          <a:p>
            <a:pPr>
              <a:lnSpc>
                <a:spcPct val="150000"/>
              </a:lnSpc>
            </a:pPr>
            <a:r>
              <a:rPr lang="en-US" altLang="zh-CN" sz="4800" b="1" dirty="0">
                <a:solidFill>
                  <a:schemeClr val="bg1"/>
                </a:solidFill>
                <a:latin typeface="方正黑体简体" panose="02010601030101010101" pitchFamily="2" charset="-122"/>
                <a:ea typeface="方正黑体简体" panose="02010601030101010101" pitchFamily="2" charset="-122"/>
              </a:rPr>
              <a:t>PART 04</a:t>
            </a:r>
          </a:p>
          <a:p>
            <a:pPr>
              <a:lnSpc>
                <a:spcPct val="150000"/>
              </a:lnSpc>
            </a:pPr>
            <a:r>
              <a:rPr lang="zh-CN" altLang="en-US" sz="4800" b="1" dirty="0">
                <a:solidFill>
                  <a:schemeClr val="bg1"/>
                </a:solidFill>
                <a:latin typeface="方正黑体简体" panose="02010601030101010101" pitchFamily="2" charset="-122"/>
                <a:ea typeface="方正黑体简体" panose="02010601030101010101" pitchFamily="2" charset="-122"/>
              </a:rPr>
              <a:t>Next stage work schedule</a:t>
            </a:r>
          </a:p>
        </p:txBody>
      </p:sp>
      <p:pic>
        <p:nvPicPr>
          <p:cNvPr id="375" name="图片 374">
            <a:extLst>
              <a:ext uri="{FF2B5EF4-FFF2-40B4-BE49-F238E27FC236}">
                <a16:creationId xmlns:a16="http://schemas.microsoft.com/office/drawing/2014/main" id="{55CBA32D-90F4-49AE-9B93-68793E57B69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5000"/>
          <a:stretch/>
        </p:blipFill>
        <p:spPr>
          <a:xfrm>
            <a:off x="-608261" y="2014409"/>
            <a:ext cx="6247062" cy="3540002"/>
          </a:xfrm>
          <a:prstGeom prst="rect">
            <a:avLst/>
          </a:prstGeom>
        </p:spPr>
      </p:pic>
    </p:spTree>
    <p:extLst>
      <p:ext uri="{BB962C8B-B14F-4D97-AF65-F5344CB8AC3E}">
        <p14:creationId xmlns:p14="http://schemas.microsoft.com/office/powerpoint/2010/main" val="3177768776"/>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barn(inVertical)">
                                      <p:cBhvr>
                                        <p:cTn id="13"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íṥlíḍe">
            <a:extLst>
              <a:ext uri="{FF2B5EF4-FFF2-40B4-BE49-F238E27FC236}">
                <a16:creationId xmlns:a16="http://schemas.microsoft.com/office/drawing/2014/main" id="{0279F46D-7018-4CA8-854D-CB6EA47C0A2B}"/>
              </a:ext>
            </a:extLst>
          </p:cNvPr>
          <p:cNvGrpSpPr/>
          <p:nvPr/>
        </p:nvGrpSpPr>
        <p:grpSpPr>
          <a:xfrm flipH="1">
            <a:off x="3321792" y="1412776"/>
            <a:ext cx="710991" cy="226880"/>
            <a:chOff x="6735567" y="1185182"/>
            <a:chExt cx="888842" cy="283633"/>
          </a:xfrm>
          <a:solidFill>
            <a:schemeClr val="bg1">
              <a:lumMod val="65000"/>
            </a:schemeClr>
          </a:solidFill>
        </p:grpSpPr>
        <p:sp>
          <p:nvSpPr>
            <p:cNvPr id="73" name="íṣľiḑé">
              <a:extLst>
                <a:ext uri="{FF2B5EF4-FFF2-40B4-BE49-F238E27FC236}">
                  <a16:creationId xmlns:a16="http://schemas.microsoft.com/office/drawing/2014/main" id="{BE42EA67-187A-4E48-BBF3-CFD02AEA4EE2}"/>
                </a:ext>
              </a:extLst>
            </p:cNvPr>
            <p:cNvSpPr/>
            <p:nvPr/>
          </p:nvSpPr>
          <p:spPr>
            <a:xfrm>
              <a:off x="6735567" y="1185182"/>
              <a:ext cx="779647" cy="28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0000" lnSpcReduction="20000"/>
            </a:bodyPr>
            <a:lstStyle/>
            <a:p>
              <a:pPr lvl="0" algn="ctr" defTabSz="914400">
                <a:defRPr/>
              </a:pPr>
              <a:r>
                <a:rPr lang="en-US" altLang="zh-CN" sz="1400" b="1" dirty="0">
                  <a:solidFill>
                    <a:prstClr val="white"/>
                  </a:solidFill>
                </a:rPr>
                <a:t>Text</a:t>
              </a:r>
              <a:endParaRPr lang="zh-CN" altLang="en-US" sz="1400" b="1" dirty="0">
                <a:solidFill>
                  <a:prstClr val="white"/>
                </a:solidFill>
              </a:endParaRPr>
            </a:p>
          </p:txBody>
        </p:sp>
        <p:sp>
          <p:nvSpPr>
            <p:cNvPr id="74" name="ïŝ1îdé">
              <a:extLst>
                <a:ext uri="{FF2B5EF4-FFF2-40B4-BE49-F238E27FC236}">
                  <a16:creationId xmlns:a16="http://schemas.microsoft.com/office/drawing/2014/main" id="{E91C4CCF-88A2-40D1-A20E-4F19A0E73ACA}"/>
                </a:ext>
              </a:extLst>
            </p:cNvPr>
            <p:cNvSpPr/>
            <p:nvPr/>
          </p:nvSpPr>
          <p:spPr>
            <a:xfrm rot="5400000">
              <a:off x="7448550" y="1245582"/>
              <a:ext cx="188885" cy="1628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grpSp>
        <p:nvGrpSpPr>
          <p:cNvPr id="28" name="iśļîḍè">
            <a:extLst>
              <a:ext uri="{FF2B5EF4-FFF2-40B4-BE49-F238E27FC236}">
                <a16:creationId xmlns:a16="http://schemas.microsoft.com/office/drawing/2014/main" id="{2ADF475C-32A3-4BFF-ABAD-36CE7AFBA7A6}"/>
              </a:ext>
            </a:extLst>
          </p:cNvPr>
          <p:cNvGrpSpPr/>
          <p:nvPr/>
        </p:nvGrpSpPr>
        <p:grpSpPr>
          <a:xfrm flipH="1">
            <a:off x="3321792" y="1781637"/>
            <a:ext cx="710991" cy="226880"/>
            <a:chOff x="6735567" y="1185182"/>
            <a:chExt cx="888842" cy="283633"/>
          </a:xfrm>
          <a:solidFill>
            <a:schemeClr val="bg1">
              <a:lumMod val="65000"/>
            </a:schemeClr>
          </a:solidFill>
        </p:grpSpPr>
        <p:sp>
          <p:nvSpPr>
            <p:cNvPr id="71" name="íṥlíḑè">
              <a:extLst>
                <a:ext uri="{FF2B5EF4-FFF2-40B4-BE49-F238E27FC236}">
                  <a16:creationId xmlns:a16="http://schemas.microsoft.com/office/drawing/2014/main" id="{6C7C3615-651E-4008-BDCD-CA34A899C99D}"/>
                </a:ext>
              </a:extLst>
            </p:cNvPr>
            <p:cNvSpPr/>
            <p:nvPr/>
          </p:nvSpPr>
          <p:spPr>
            <a:xfrm>
              <a:off x="6735567" y="1185182"/>
              <a:ext cx="779647" cy="28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0000" lnSpcReduction="20000"/>
            </a:bodyPr>
            <a:lstStyle/>
            <a:p>
              <a:pPr lvl="0" algn="ctr" defTabSz="914400">
                <a:defRPr/>
              </a:pPr>
              <a:r>
                <a:rPr lang="en-US" altLang="zh-CN" sz="1400" b="1" dirty="0">
                  <a:solidFill>
                    <a:prstClr val="white"/>
                  </a:solidFill>
                </a:rPr>
                <a:t>Text</a:t>
              </a:r>
              <a:endParaRPr lang="zh-CN" altLang="en-US" sz="1400" b="1" dirty="0">
                <a:solidFill>
                  <a:prstClr val="white"/>
                </a:solidFill>
              </a:endParaRPr>
            </a:p>
          </p:txBody>
        </p:sp>
        <p:sp>
          <p:nvSpPr>
            <p:cNvPr id="72" name="iṥḻídé">
              <a:extLst>
                <a:ext uri="{FF2B5EF4-FFF2-40B4-BE49-F238E27FC236}">
                  <a16:creationId xmlns:a16="http://schemas.microsoft.com/office/drawing/2014/main" id="{D845EB1A-66DB-405B-B396-4882490B6D20}"/>
                </a:ext>
              </a:extLst>
            </p:cNvPr>
            <p:cNvSpPr/>
            <p:nvPr/>
          </p:nvSpPr>
          <p:spPr>
            <a:xfrm rot="5400000">
              <a:off x="7448550" y="1245582"/>
              <a:ext cx="188885" cy="1628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grpSp>
        <p:nvGrpSpPr>
          <p:cNvPr id="29" name="ísḻíďe">
            <a:extLst>
              <a:ext uri="{FF2B5EF4-FFF2-40B4-BE49-F238E27FC236}">
                <a16:creationId xmlns:a16="http://schemas.microsoft.com/office/drawing/2014/main" id="{351902B6-773E-43EA-8AB0-1096FA4199EE}"/>
              </a:ext>
            </a:extLst>
          </p:cNvPr>
          <p:cNvGrpSpPr/>
          <p:nvPr/>
        </p:nvGrpSpPr>
        <p:grpSpPr>
          <a:xfrm flipH="1">
            <a:off x="3321792" y="2150499"/>
            <a:ext cx="710991" cy="226880"/>
            <a:chOff x="6735567" y="1185182"/>
            <a:chExt cx="888842" cy="283633"/>
          </a:xfrm>
          <a:solidFill>
            <a:schemeClr val="bg1">
              <a:lumMod val="65000"/>
            </a:schemeClr>
          </a:solidFill>
        </p:grpSpPr>
        <p:sp>
          <p:nvSpPr>
            <p:cNvPr id="69" name="iṩ1ïďe">
              <a:extLst>
                <a:ext uri="{FF2B5EF4-FFF2-40B4-BE49-F238E27FC236}">
                  <a16:creationId xmlns:a16="http://schemas.microsoft.com/office/drawing/2014/main" id="{41812B16-22C4-45D6-9127-F30293D57B9E}"/>
                </a:ext>
              </a:extLst>
            </p:cNvPr>
            <p:cNvSpPr/>
            <p:nvPr/>
          </p:nvSpPr>
          <p:spPr>
            <a:xfrm>
              <a:off x="6735567" y="1185182"/>
              <a:ext cx="779647" cy="28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70000" lnSpcReduction="20000"/>
            </a:bodyPr>
            <a:lstStyle/>
            <a:p>
              <a:pPr algn="ctr" defTabSz="914400"/>
              <a:r>
                <a:rPr lang="en-US" altLang="zh-CN" sz="1400" b="1" dirty="0">
                  <a:solidFill>
                    <a:prstClr val="white"/>
                  </a:solidFill>
                </a:rPr>
                <a:t>Text</a:t>
              </a:r>
              <a:endParaRPr lang="zh-CN" altLang="en-US" sz="1400" b="1" dirty="0">
                <a:solidFill>
                  <a:prstClr val="white"/>
                </a:solidFill>
              </a:endParaRPr>
            </a:p>
          </p:txBody>
        </p:sp>
        <p:sp>
          <p:nvSpPr>
            <p:cNvPr id="70" name="iş1íḍè">
              <a:extLst>
                <a:ext uri="{FF2B5EF4-FFF2-40B4-BE49-F238E27FC236}">
                  <a16:creationId xmlns:a16="http://schemas.microsoft.com/office/drawing/2014/main" id="{3DDC8C75-A93E-4F97-B254-F298D7E03082}"/>
                </a:ext>
              </a:extLst>
            </p:cNvPr>
            <p:cNvSpPr/>
            <p:nvPr/>
          </p:nvSpPr>
          <p:spPr>
            <a:xfrm rot="5400000">
              <a:off x="7448550" y="1245582"/>
              <a:ext cx="188885" cy="1628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grpSp>
        <p:nvGrpSpPr>
          <p:cNvPr id="30" name="ïṥḻidè">
            <a:extLst>
              <a:ext uri="{FF2B5EF4-FFF2-40B4-BE49-F238E27FC236}">
                <a16:creationId xmlns:a16="http://schemas.microsoft.com/office/drawing/2014/main" id="{53EAED05-076C-48C8-B017-4BC9249ED182}"/>
              </a:ext>
            </a:extLst>
          </p:cNvPr>
          <p:cNvGrpSpPr/>
          <p:nvPr/>
        </p:nvGrpSpPr>
        <p:grpSpPr>
          <a:xfrm flipH="1">
            <a:off x="3321792" y="2526243"/>
            <a:ext cx="710991" cy="226880"/>
            <a:chOff x="6735567" y="1185182"/>
            <a:chExt cx="888842" cy="283633"/>
          </a:xfrm>
          <a:solidFill>
            <a:schemeClr val="bg1">
              <a:lumMod val="65000"/>
            </a:schemeClr>
          </a:solidFill>
        </p:grpSpPr>
        <p:sp>
          <p:nvSpPr>
            <p:cNvPr id="67" name="íṧḷïḋè">
              <a:extLst>
                <a:ext uri="{FF2B5EF4-FFF2-40B4-BE49-F238E27FC236}">
                  <a16:creationId xmlns:a16="http://schemas.microsoft.com/office/drawing/2014/main" id="{BE7C035D-AC21-48B0-978C-8B713DB08591}"/>
                </a:ext>
              </a:extLst>
            </p:cNvPr>
            <p:cNvSpPr/>
            <p:nvPr/>
          </p:nvSpPr>
          <p:spPr>
            <a:xfrm>
              <a:off x="6735567" y="1185182"/>
              <a:ext cx="779647" cy="28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p>
              <a:pPr algn="ctr" defTabSz="914400">
                <a:defRPr/>
              </a:pPr>
              <a:r>
                <a:rPr lang="en-US" altLang="zh-CN" sz="1200" b="1" dirty="0">
                  <a:solidFill>
                    <a:prstClr val="white"/>
                  </a:solidFill>
                </a:rPr>
                <a:t>Text</a:t>
              </a:r>
              <a:endParaRPr lang="zh-CN" altLang="en-US" sz="1200" b="1" dirty="0">
                <a:solidFill>
                  <a:prstClr val="white"/>
                </a:solidFill>
              </a:endParaRPr>
            </a:p>
          </p:txBody>
        </p:sp>
        <p:sp>
          <p:nvSpPr>
            <p:cNvPr id="68" name="íṧ1ïďê">
              <a:extLst>
                <a:ext uri="{FF2B5EF4-FFF2-40B4-BE49-F238E27FC236}">
                  <a16:creationId xmlns:a16="http://schemas.microsoft.com/office/drawing/2014/main" id="{EF61F1F0-9D6A-4675-A02D-61F292BC6941}"/>
                </a:ext>
              </a:extLst>
            </p:cNvPr>
            <p:cNvSpPr/>
            <p:nvPr/>
          </p:nvSpPr>
          <p:spPr>
            <a:xfrm rot="5400000">
              <a:off x="7448550" y="1245582"/>
              <a:ext cx="188885" cy="1628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grpSp>
        <p:nvGrpSpPr>
          <p:cNvPr id="31" name="îṥlîḋè">
            <a:extLst>
              <a:ext uri="{FF2B5EF4-FFF2-40B4-BE49-F238E27FC236}">
                <a16:creationId xmlns:a16="http://schemas.microsoft.com/office/drawing/2014/main" id="{90E67F98-E590-4045-A897-B6E7D0D229B0}"/>
              </a:ext>
            </a:extLst>
          </p:cNvPr>
          <p:cNvGrpSpPr/>
          <p:nvPr/>
        </p:nvGrpSpPr>
        <p:grpSpPr>
          <a:xfrm flipH="1">
            <a:off x="3321792" y="2909728"/>
            <a:ext cx="710991" cy="226880"/>
            <a:chOff x="6735567" y="1185182"/>
            <a:chExt cx="888842" cy="283633"/>
          </a:xfrm>
          <a:solidFill>
            <a:schemeClr val="bg1">
              <a:lumMod val="65000"/>
            </a:schemeClr>
          </a:solidFill>
        </p:grpSpPr>
        <p:sp>
          <p:nvSpPr>
            <p:cNvPr id="65" name="ïšļíḑê">
              <a:extLst>
                <a:ext uri="{FF2B5EF4-FFF2-40B4-BE49-F238E27FC236}">
                  <a16:creationId xmlns:a16="http://schemas.microsoft.com/office/drawing/2014/main" id="{2D969043-7386-459F-B8DF-9B009BD8888B}"/>
                </a:ext>
              </a:extLst>
            </p:cNvPr>
            <p:cNvSpPr/>
            <p:nvPr/>
          </p:nvSpPr>
          <p:spPr>
            <a:xfrm>
              <a:off x="6735567" y="1185182"/>
              <a:ext cx="779647" cy="283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p>
              <a:pPr marL="0" marR="0" lvl="0" indent="0" algn="ctr" defTabSz="914400" rtl="0" eaLnBrk="1" fontAlgn="auto" latinLnBrk="0" hangingPunct="1">
                <a:buClrTx/>
                <a:buSzTx/>
                <a:buFontTx/>
                <a:buNone/>
                <a:tabLst/>
                <a:defRPr/>
              </a:pPr>
              <a:r>
                <a:rPr lang="en-US" altLang="zh-CN" sz="1200" b="1" dirty="0">
                  <a:solidFill>
                    <a:prstClr val="white"/>
                  </a:solidFill>
                </a:rPr>
                <a:t>Text</a:t>
              </a:r>
              <a:endParaRPr lang="zh-CN" altLang="en-US" sz="1200" b="1" dirty="0">
                <a:solidFill>
                  <a:prstClr val="white"/>
                </a:solidFill>
              </a:endParaRPr>
            </a:p>
          </p:txBody>
        </p:sp>
        <p:sp>
          <p:nvSpPr>
            <p:cNvPr id="66" name="íšļïḓe">
              <a:extLst>
                <a:ext uri="{FF2B5EF4-FFF2-40B4-BE49-F238E27FC236}">
                  <a16:creationId xmlns:a16="http://schemas.microsoft.com/office/drawing/2014/main" id="{31070357-7062-47BB-9614-0659C3BE3174}"/>
                </a:ext>
              </a:extLst>
            </p:cNvPr>
            <p:cNvSpPr/>
            <p:nvPr/>
          </p:nvSpPr>
          <p:spPr>
            <a:xfrm rot="5400000">
              <a:off x="7448550" y="1245582"/>
              <a:ext cx="188885" cy="1628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grpSp>
      <p:grpSp>
        <p:nvGrpSpPr>
          <p:cNvPr id="83" name="组合 82"/>
          <p:cNvGrpSpPr/>
          <p:nvPr/>
        </p:nvGrpSpPr>
        <p:grpSpPr>
          <a:xfrm>
            <a:off x="961136" y="1426436"/>
            <a:ext cx="4486094" cy="4486101"/>
            <a:chOff x="961136" y="1426436"/>
            <a:chExt cx="4486094" cy="4486101"/>
          </a:xfrm>
        </p:grpSpPr>
        <p:sp>
          <p:nvSpPr>
            <p:cNvPr id="32" name="îšḻïḍe">
              <a:extLst>
                <a:ext uri="{FF2B5EF4-FFF2-40B4-BE49-F238E27FC236}">
                  <a16:creationId xmlns:a16="http://schemas.microsoft.com/office/drawing/2014/main" id="{EF189C3B-D0B3-4D41-9165-693293B19B0F}"/>
                </a:ext>
              </a:extLst>
            </p:cNvPr>
            <p:cNvSpPr/>
            <p:nvPr/>
          </p:nvSpPr>
          <p:spPr>
            <a:xfrm flipH="1">
              <a:off x="961136" y="1426436"/>
              <a:ext cx="4486094" cy="4486101"/>
            </a:xfrm>
            <a:prstGeom prst="blockArc">
              <a:avLst>
                <a:gd name="adj1" fmla="val 16200000"/>
                <a:gd name="adj2" fmla="val 9828000"/>
                <a:gd name="adj3" fmla="val 5067"/>
              </a:avLst>
            </a:prstGeom>
            <a:solidFill>
              <a:srgbClr val="681FF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3" name="íS1ïďé">
              <a:extLst>
                <a:ext uri="{FF2B5EF4-FFF2-40B4-BE49-F238E27FC236}">
                  <a16:creationId xmlns:a16="http://schemas.microsoft.com/office/drawing/2014/main" id="{878D3FCE-5DE3-4C00-9A7C-4B045D020D60}"/>
                </a:ext>
              </a:extLst>
            </p:cNvPr>
            <p:cNvSpPr/>
            <p:nvPr/>
          </p:nvSpPr>
          <p:spPr>
            <a:xfrm flipH="1">
              <a:off x="1334977" y="1800278"/>
              <a:ext cx="3738412" cy="3738418"/>
            </a:xfrm>
            <a:prstGeom prst="blockArc">
              <a:avLst>
                <a:gd name="adj1" fmla="val 16200000"/>
                <a:gd name="adj2" fmla="val 9180000"/>
                <a:gd name="adj3" fmla="val 6000"/>
              </a:avLst>
            </a:prstGeom>
            <a:solidFill>
              <a:srgbClr val="7F8F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4" name="îSlîdè">
              <a:extLst>
                <a:ext uri="{FF2B5EF4-FFF2-40B4-BE49-F238E27FC236}">
                  <a16:creationId xmlns:a16="http://schemas.microsoft.com/office/drawing/2014/main" id="{F4F2D082-5088-4B68-A7D3-67A145768A09}"/>
                </a:ext>
              </a:extLst>
            </p:cNvPr>
            <p:cNvSpPr/>
            <p:nvPr/>
          </p:nvSpPr>
          <p:spPr>
            <a:xfrm flipH="1">
              <a:off x="1708818" y="2174119"/>
              <a:ext cx="2990729" cy="2990734"/>
            </a:xfrm>
            <a:prstGeom prst="blockArc">
              <a:avLst>
                <a:gd name="adj1" fmla="val 16200000"/>
                <a:gd name="adj2" fmla="val 7560000"/>
                <a:gd name="adj3" fmla="val 7146"/>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5" name="îśļide">
              <a:extLst>
                <a:ext uri="{FF2B5EF4-FFF2-40B4-BE49-F238E27FC236}">
                  <a16:creationId xmlns:a16="http://schemas.microsoft.com/office/drawing/2014/main" id="{509CD474-CF54-43A7-BA59-9540276DB5B2}"/>
                </a:ext>
              </a:extLst>
            </p:cNvPr>
            <p:cNvSpPr/>
            <p:nvPr/>
          </p:nvSpPr>
          <p:spPr>
            <a:xfrm flipH="1">
              <a:off x="2082660" y="2547961"/>
              <a:ext cx="2243047" cy="2243051"/>
            </a:xfrm>
            <a:prstGeom prst="blockArc">
              <a:avLst>
                <a:gd name="adj1" fmla="val 16200000"/>
                <a:gd name="adj2" fmla="val 5940000"/>
                <a:gd name="adj3" fmla="val 9000"/>
              </a:avLst>
            </a:prstGeom>
            <a:solidFill>
              <a:srgbClr val="4DAABB"/>
            </a:solidFill>
            <a:ln w="25400">
              <a:solidFill>
                <a:srgbClr val="5A12DC"/>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36" name="îṧľiďé">
              <a:extLst>
                <a:ext uri="{FF2B5EF4-FFF2-40B4-BE49-F238E27FC236}">
                  <a16:creationId xmlns:a16="http://schemas.microsoft.com/office/drawing/2014/main" id="{E09A8881-C1C0-4858-A707-2C3F74F8A5DE}"/>
                </a:ext>
              </a:extLst>
            </p:cNvPr>
            <p:cNvSpPr/>
            <p:nvPr/>
          </p:nvSpPr>
          <p:spPr>
            <a:xfrm flipH="1">
              <a:off x="2456501" y="2921803"/>
              <a:ext cx="1495365" cy="1495367"/>
            </a:xfrm>
            <a:prstGeom prst="blockArc">
              <a:avLst>
                <a:gd name="adj1" fmla="val 16200000"/>
                <a:gd name="adj2" fmla="val 4320000"/>
                <a:gd name="adj3" fmla="val 12000"/>
              </a:avLst>
            </a:prstGeom>
            <a:solidFill>
              <a:schemeClr val="bg1">
                <a:lumMod val="8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cxnSp>
        <p:nvCxnSpPr>
          <p:cNvPr id="54" name="肘形连接符 53">
            <a:extLst>
              <a:ext uri="{FF2B5EF4-FFF2-40B4-BE49-F238E27FC236}">
                <a16:creationId xmlns:a16="http://schemas.microsoft.com/office/drawing/2014/main" id="{AC7F1834-5AE3-44D2-A1D3-41EC284EC9BA}"/>
              </a:ext>
            </a:extLst>
          </p:cNvPr>
          <p:cNvCxnSpPr>
            <a:stCxn id="63" idx="2"/>
            <a:endCxn id="73" idx="1"/>
          </p:cNvCxnSpPr>
          <p:nvPr/>
        </p:nvCxnSpPr>
        <p:spPr>
          <a:xfrm rot="10800000" flipV="1">
            <a:off x="4032783" y="1526094"/>
            <a:ext cx="1947436" cy="121"/>
          </a:xfrm>
          <a:prstGeom prst="bentConnector3">
            <a:avLst>
              <a:gd name="adj1" fmla="val 5000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5" name="肘形连接符 54">
            <a:extLst>
              <a:ext uri="{FF2B5EF4-FFF2-40B4-BE49-F238E27FC236}">
                <a16:creationId xmlns:a16="http://schemas.microsoft.com/office/drawing/2014/main" id="{86005ACD-70E7-4667-9C7B-6BE5EF8204E1}"/>
              </a:ext>
            </a:extLst>
          </p:cNvPr>
          <p:cNvCxnSpPr>
            <a:stCxn id="61" idx="2"/>
            <a:endCxn id="71" idx="1"/>
          </p:cNvCxnSpPr>
          <p:nvPr/>
        </p:nvCxnSpPr>
        <p:spPr>
          <a:xfrm rot="10800000">
            <a:off x="4032783" y="1895077"/>
            <a:ext cx="3512746" cy="642686"/>
          </a:xfrm>
          <a:prstGeom prst="bentConnector3">
            <a:avLst>
              <a:gd name="adj1" fmla="val 54468"/>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6" name="肘形连接符 55">
            <a:extLst>
              <a:ext uri="{FF2B5EF4-FFF2-40B4-BE49-F238E27FC236}">
                <a16:creationId xmlns:a16="http://schemas.microsoft.com/office/drawing/2014/main" id="{A8A76462-C538-4140-A295-5079837EB489}"/>
              </a:ext>
            </a:extLst>
          </p:cNvPr>
          <p:cNvCxnSpPr>
            <a:stCxn id="52" idx="2"/>
            <a:endCxn id="69" idx="1"/>
          </p:cNvCxnSpPr>
          <p:nvPr/>
        </p:nvCxnSpPr>
        <p:spPr>
          <a:xfrm rot="10800000">
            <a:off x="4032784" y="2263939"/>
            <a:ext cx="4548645" cy="1247784"/>
          </a:xfrm>
          <a:prstGeom prst="bentConnector3">
            <a:avLst>
              <a:gd name="adj1" fmla="val 64852"/>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7" name="肘形连接符 56">
            <a:extLst>
              <a:ext uri="{FF2B5EF4-FFF2-40B4-BE49-F238E27FC236}">
                <a16:creationId xmlns:a16="http://schemas.microsoft.com/office/drawing/2014/main" id="{6CBE7B30-AA65-409F-8924-32E376D17ACA}"/>
              </a:ext>
            </a:extLst>
          </p:cNvPr>
          <p:cNvCxnSpPr>
            <a:stCxn id="48" idx="2"/>
            <a:endCxn id="67" idx="1"/>
          </p:cNvCxnSpPr>
          <p:nvPr/>
        </p:nvCxnSpPr>
        <p:spPr>
          <a:xfrm rot="10800000">
            <a:off x="4032784" y="2639683"/>
            <a:ext cx="3609245" cy="1846000"/>
          </a:xfrm>
          <a:prstGeom prst="bentConnector3">
            <a:avLst>
              <a:gd name="adj1" fmla="val 55680"/>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58" name="肘形连接符 57">
            <a:extLst>
              <a:ext uri="{FF2B5EF4-FFF2-40B4-BE49-F238E27FC236}">
                <a16:creationId xmlns:a16="http://schemas.microsoft.com/office/drawing/2014/main" id="{1DBD30DC-A6B5-4DE4-A4E5-3842AA882BC2}"/>
              </a:ext>
            </a:extLst>
          </p:cNvPr>
          <p:cNvCxnSpPr>
            <a:stCxn id="59" idx="2"/>
            <a:endCxn id="65" idx="1"/>
          </p:cNvCxnSpPr>
          <p:nvPr/>
        </p:nvCxnSpPr>
        <p:spPr>
          <a:xfrm rot="10800000">
            <a:off x="4032783" y="3023168"/>
            <a:ext cx="1947436" cy="2436476"/>
          </a:xfrm>
          <a:prstGeom prst="bentConnector3">
            <a:avLst>
              <a:gd name="adj1" fmla="val 17656"/>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7" name="ïṣ1îḍè">
            <a:extLst>
              <a:ext uri="{FF2B5EF4-FFF2-40B4-BE49-F238E27FC236}">
                <a16:creationId xmlns:a16="http://schemas.microsoft.com/office/drawing/2014/main" id="{CBF37CBA-81CD-4479-B7CF-729798B50097}"/>
              </a:ext>
            </a:extLst>
          </p:cNvPr>
          <p:cNvSpPr/>
          <p:nvPr/>
        </p:nvSpPr>
        <p:spPr bwMode="auto">
          <a:xfrm>
            <a:off x="6661742" y="1390894"/>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grpSp>
        <p:nvGrpSpPr>
          <p:cNvPr id="39" name="işḻidè">
            <a:extLst>
              <a:ext uri="{FF2B5EF4-FFF2-40B4-BE49-F238E27FC236}">
                <a16:creationId xmlns:a16="http://schemas.microsoft.com/office/drawing/2014/main" id="{74FE75A7-D1DC-4779-B3EA-ADD8EBEBB4F9}"/>
              </a:ext>
            </a:extLst>
          </p:cNvPr>
          <p:cNvGrpSpPr/>
          <p:nvPr/>
        </p:nvGrpSpPr>
        <p:grpSpPr>
          <a:xfrm>
            <a:off x="5980219" y="1274067"/>
            <a:ext cx="504056" cy="504056"/>
            <a:chOff x="858142" y="1983922"/>
            <a:chExt cx="504056" cy="504056"/>
          </a:xfrm>
        </p:grpSpPr>
        <p:sp>
          <p:nvSpPr>
            <p:cNvPr id="63" name="îsḻïḓè">
              <a:extLst>
                <a:ext uri="{FF2B5EF4-FFF2-40B4-BE49-F238E27FC236}">
                  <a16:creationId xmlns:a16="http://schemas.microsoft.com/office/drawing/2014/main" id="{3FAE109E-FDB2-4805-AEB1-4B5761F3697B}"/>
                </a:ext>
              </a:extLst>
            </p:cNvPr>
            <p:cNvSpPr/>
            <p:nvPr/>
          </p:nvSpPr>
          <p:spPr>
            <a:xfrm>
              <a:off x="858142" y="1983922"/>
              <a:ext cx="504056" cy="504056"/>
            </a:xfrm>
            <a:prstGeom prst="ellipse">
              <a:avLst/>
            </a:prstGeom>
            <a:solidFill>
              <a:srgbClr val="681FF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sz="2000">
                <a:solidFill>
                  <a:schemeClr val="bg1"/>
                </a:solidFill>
                <a:latin typeface="方正黑体简体" panose="02010601030101010101" pitchFamily="2" charset="-122"/>
                <a:ea typeface="方正黑体简体" panose="02010601030101010101" pitchFamily="2" charset="-122"/>
              </a:endParaRPr>
            </a:p>
          </p:txBody>
        </p:sp>
        <p:sp>
          <p:nvSpPr>
            <p:cNvPr id="64" name="îşḷíḋé">
              <a:extLst>
                <a:ext uri="{FF2B5EF4-FFF2-40B4-BE49-F238E27FC236}">
                  <a16:creationId xmlns:a16="http://schemas.microsoft.com/office/drawing/2014/main" id="{01BC7184-1054-4E5B-AB1B-E1484EFA5ADD}"/>
                </a:ext>
              </a:extLst>
            </p:cNvPr>
            <p:cNvSpPr/>
            <p:nvPr/>
          </p:nvSpPr>
          <p:spPr bwMode="auto">
            <a:xfrm>
              <a:off x="954641" y="2087623"/>
              <a:ext cx="311058" cy="296654"/>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wrap="square" lIns="91440" tIns="45720" rIns="91440" bIns="45720" anchor="ctr">
              <a:normAutofit fontScale="92500" lnSpcReduction="20000"/>
            </a:bodyPr>
            <a:lstStyle/>
            <a:p>
              <a:pPr algn="ctr"/>
              <a:endParaRPr sz="1600">
                <a:solidFill>
                  <a:schemeClr val="bg1"/>
                </a:solidFill>
                <a:latin typeface="方正黑体简体" panose="02010601030101010101" pitchFamily="2" charset="-122"/>
                <a:ea typeface="方正黑体简体" panose="02010601030101010101" pitchFamily="2" charset="-122"/>
              </a:endParaRPr>
            </a:p>
          </p:txBody>
        </p:sp>
      </p:grpSp>
      <p:grpSp>
        <p:nvGrpSpPr>
          <p:cNvPr id="42" name="iṩ1íďê">
            <a:extLst>
              <a:ext uri="{FF2B5EF4-FFF2-40B4-BE49-F238E27FC236}">
                <a16:creationId xmlns:a16="http://schemas.microsoft.com/office/drawing/2014/main" id="{3ECEE0FA-C64A-4669-873C-9F036D010435}"/>
              </a:ext>
            </a:extLst>
          </p:cNvPr>
          <p:cNvGrpSpPr/>
          <p:nvPr/>
        </p:nvGrpSpPr>
        <p:grpSpPr>
          <a:xfrm>
            <a:off x="7545529" y="2285735"/>
            <a:ext cx="504056" cy="504056"/>
            <a:chOff x="4503693" y="1983922"/>
            <a:chExt cx="504056" cy="504056"/>
          </a:xfrm>
        </p:grpSpPr>
        <p:sp>
          <p:nvSpPr>
            <p:cNvPr id="61" name="îšļïdè">
              <a:extLst>
                <a:ext uri="{FF2B5EF4-FFF2-40B4-BE49-F238E27FC236}">
                  <a16:creationId xmlns:a16="http://schemas.microsoft.com/office/drawing/2014/main" id="{E43432A4-06A5-410F-9FB3-32AD8A253567}"/>
                </a:ext>
              </a:extLst>
            </p:cNvPr>
            <p:cNvSpPr/>
            <p:nvPr/>
          </p:nvSpPr>
          <p:spPr>
            <a:xfrm>
              <a:off x="4503693" y="1983922"/>
              <a:ext cx="504056" cy="504056"/>
            </a:xfrm>
            <a:prstGeom prst="ellipse">
              <a:avLst/>
            </a:prstGeom>
            <a:solidFill>
              <a:srgbClr val="7F8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sz="2000">
                <a:solidFill>
                  <a:schemeClr val="bg1"/>
                </a:solidFill>
                <a:latin typeface="方正黑体简体" panose="02010601030101010101" pitchFamily="2" charset="-122"/>
                <a:ea typeface="方正黑体简体" panose="02010601030101010101" pitchFamily="2" charset="-122"/>
              </a:endParaRPr>
            </a:p>
          </p:txBody>
        </p:sp>
        <p:sp>
          <p:nvSpPr>
            <p:cNvPr id="62" name="ïṥḷîḑê">
              <a:extLst>
                <a:ext uri="{FF2B5EF4-FFF2-40B4-BE49-F238E27FC236}">
                  <a16:creationId xmlns:a16="http://schemas.microsoft.com/office/drawing/2014/main" id="{F5D17D42-099C-48D2-B0B1-C10D4F728610}"/>
                </a:ext>
              </a:extLst>
            </p:cNvPr>
            <p:cNvSpPr/>
            <p:nvPr/>
          </p:nvSpPr>
          <p:spPr bwMode="auto">
            <a:xfrm>
              <a:off x="4600192" y="2080675"/>
              <a:ext cx="311058" cy="310551"/>
            </a:xfrm>
            <a:custGeom>
              <a:avLst/>
              <a:gdLst>
                <a:gd name="connsiteX0" fmla="*/ 139649 w 606580"/>
                <a:gd name="connsiteY0" fmla="*/ 323260 h 605592"/>
                <a:gd name="connsiteX1" fmla="*/ 274852 w 606580"/>
                <a:gd name="connsiteY1" fmla="*/ 323260 h 605592"/>
                <a:gd name="connsiteX2" fmla="*/ 274852 w 606580"/>
                <a:gd name="connsiteY2" fmla="*/ 349440 h 605592"/>
                <a:gd name="connsiteX3" fmla="*/ 139649 w 606580"/>
                <a:gd name="connsiteY3" fmla="*/ 349440 h 605592"/>
                <a:gd name="connsiteX4" fmla="*/ 66294 w 606580"/>
                <a:gd name="connsiteY4" fmla="*/ 26233 h 605592"/>
                <a:gd name="connsiteX5" fmla="*/ 66294 w 606580"/>
                <a:gd name="connsiteY5" fmla="*/ 375703 h 605592"/>
                <a:gd name="connsiteX6" fmla="*/ 540286 w 606580"/>
                <a:gd name="connsiteY6" fmla="*/ 375703 h 605592"/>
                <a:gd name="connsiteX7" fmla="*/ 540286 w 606580"/>
                <a:gd name="connsiteY7" fmla="*/ 26233 h 605592"/>
                <a:gd name="connsiteX8" fmla="*/ 39925 w 606580"/>
                <a:gd name="connsiteY8" fmla="*/ 0 h 605592"/>
                <a:gd name="connsiteX9" fmla="*/ 566655 w 606580"/>
                <a:gd name="connsiteY9" fmla="*/ 0 h 605592"/>
                <a:gd name="connsiteX10" fmla="*/ 566655 w 606580"/>
                <a:gd name="connsiteY10" fmla="*/ 375703 h 605592"/>
                <a:gd name="connsiteX11" fmla="*/ 606580 w 606580"/>
                <a:gd name="connsiteY11" fmla="*/ 375703 h 605592"/>
                <a:gd name="connsiteX12" fmla="*/ 606580 w 606580"/>
                <a:gd name="connsiteY12" fmla="*/ 401936 h 605592"/>
                <a:gd name="connsiteX13" fmla="*/ 373716 w 606580"/>
                <a:gd name="connsiteY13" fmla="*/ 401936 h 605592"/>
                <a:gd name="connsiteX14" fmla="*/ 413269 w 606580"/>
                <a:gd name="connsiteY14" fmla="*/ 600587 h 605592"/>
                <a:gd name="connsiteX15" fmla="*/ 387364 w 606580"/>
                <a:gd name="connsiteY15" fmla="*/ 605592 h 605592"/>
                <a:gd name="connsiteX16" fmla="*/ 346790 w 606580"/>
                <a:gd name="connsiteY16" fmla="*/ 401936 h 605592"/>
                <a:gd name="connsiteX17" fmla="*/ 316521 w 606580"/>
                <a:gd name="connsiteY17" fmla="*/ 401936 h 605592"/>
                <a:gd name="connsiteX18" fmla="*/ 316521 w 606580"/>
                <a:gd name="connsiteY18" fmla="*/ 551828 h 605592"/>
                <a:gd name="connsiteX19" fmla="*/ 290059 w 606580"/>
                <a:gd name="connsiteY19" fmla="*/ 551828 h 605592"/>
                <a:gd name="connsiteX20" fmla="*/ 290059 w 606580"/>
                <a:gd name="connsiteY20" fmla="*/ 401936 h 605592"/>
                <a:gd name="connsiteX21" fmla="*/ 247163 w 606580"/>
                <a:gd name="connsiteY21" fmla="*/ 401936 h 605592"/>
                <a:gd name="connsiteX22" fmla="*/ 206588 w 606580"/>
                <a:gd name="connsiteY22" fmla="*/ 605592 h 605592"/>
                <a:gd name="connsiteX23" fmla="*/ 180591 w 606580"/>
                <a:gd name="connsiteY23" fmla="*/ 600494 h 605592"/>
                <a:gd name="connsiteX24" fmla="*/ 220237 w 606580"/>
                <a:gd name="connsiteY24" fmla="*/ 401936 h 605592"/>
                <a:gd name="connsiteX25" fmla="*/ 0 w 606580"/>
                <a:gd name="connsiteY25" fmla="*/ 401936 h 605592"/>
                <a:gd name="connsiteX26" fmla="*/ 0 w 606580"/>
                <a:gd name="connsiteY26" fmla="*/ 375703 h 605592"/>
                <a:gd name="connsiteX27" fmla="*/ 39925 w 606580"/>
                <a:gd name="connsiteY27" fmla="*/ 375703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5592">
                  <a:moveTo>
                    <a:pt x="139649" y="323260"/>
                  </a:moveTo>
                  <a:lnTo>
                    <a:pt x="274852" y="323260"/>
                  </a:lnTo>
                  <a:lnTo>
                    <a:pt x="274852" y="349440"/>
                  </a:lnTo>
                  <a:lnTo>
                    <a:pt x="139649" y="349440"/>
                  </a:lnTo>
                  <a:close/>
                  <a:moveTo>
                    <a:pt x="66294" y="26233"/>
                  </a:moveTo>
                  <a:lnTo>
                    <a:pt x="66294" y="375703"/>
                  </a:lnTo>
                  <a:lnTo>
                    <a:pt x="540286" y="375703"/>
                  </a:lnTo>
                  <a:lnTo>
                    <a:pt x="540286" y="26233"/>
                  </a:lnTo>
                  <a:close/>
                  <a:moveTo>
                    <a:pt x="39925" y="0"/>
                  </a:moveTo>
                  <a:lnTo>
                    <a:pt x="566655" y="0"/>
                  </a:lnTo>
                  <a:lnTo>
                    <a:pt x="566655" y="375703"/>
                  </a:lnTo>
                  <a:lnTo>
                    <a:pt x="606580" y="375703"/>
                  </a:lnTo>
                  <a:lnTo>
                    <a:pt x="606580" y="401936"/>
                  </a:lnTo>
                  <a:lnTo>
                    <a:pt x="373716" y="401936"/>
                  </a:lnTo>
                  <a:lnTo>
                    <a:pt x="413269" y="600587"/>
                  </a:lnTo>
                  <a:lnTo>
                    <a:pt x="387364" y="605592"/>
                  </a:lnTo>
                  <a:lnTo>
                    <a:pt x="346790" y="401936"/>
                  </a:lnTo>
                  <a:lnTo>
                    <a:pt x="316521" y="401936"/>
                  </a:lnTo>
                  <a:lnTo>
                    <a:pt x="316521" y="551828"/>
                  </a:lnTo>
                  <a:lnTo>
                    <a:pt x="290059" y="551828"/>
                  </a:lnTo>
                  <a:lnTo>
                    <a:pt x="290059" y="401936"/>
                  </a:lnTo>
                  <a:lnTo>
                    <a:pt x="247163" y="401936"/>
                  </a:lnTo>
                  <a:lnTo>
                    <a:pt x="206588" y="605592"/>
                  </a:lnTo>
                  <a:lnTo>
                    <a:pt x="180591" y="600494"/>
                  </a:lnTo>
                  <a:lnTo>
                    <a:pt x="220237" y="401936"/>
                  </a:lnTo>
                  <a:lnTo>
                    <a:pt x="0" y="401936"/>
                  </a:lnTo>
                  <a:lnTo>
                    <a:pt x="0" y="375703"/>
                  </a:lnTo>
                  <a:lnTo>
                    <a:pt x="39925" y="375703"/>
                  </a:lnTo>
                  <a:close/>
                </a:path>
              </a:pathLst>
            </a:custGeom>
            <a:solidFill>
              <a:schemeClr val="bg1"/>
            </a:solidFill>
            <a:ln>
              <a:noFill/>
            </a:ln>
          </p:spPr>
          <p:txBody>
            <a:bodyPr wrap="square" lIns="91440" tIns="45720" rIns="91440" bIns="45720" anchor="ctr">
              <a:normAutofit fontScale="92500" lnSpcReduction="20000"/>
            </a:bodyPr>
            <a:lstStyle/>
            <a:p>
              <a:pPr algn="ctr"/>
              <a:endParaRPr>
                <a:solidFill>
                  <a:schemeClr val="bg1"/>
                </a:solidFill>
                <a:latin typeface="方正黑体简体" panose="02010601030101010101" pitchFamily="2" charset="-122"/>
                <a:ea typeface="方正黑体简体" panose="02010601030101010101" pitchFamily="2" charset="-122"/>
              </a:endParaRPr>
            </a:p>
          </p:txBody>
        </p:sp>
      </p:grpSp>
      <p:grpSp>
        <p:nvGrpSpPr>
          <p:cNvPr id="45" name="iṩḻîdé">
            <a:extLst>
              <a:ext uri="{FF2B5EF4-FFF2-40B4-BE49-F238E27FC236}">
                <a16:creationId xmlns:a16="http://schemas.microsoft.com/office/drawing/2014/main" id="{15BC0F36-8978-4919-A296-8BA07CA1BC17}"/>
              </a:ext>
            </a:extLst>
          </p:cNvPr>
          <p:cNvGrpSpPr/>
          <p:nvPr/>
        </p:nvGrpSpPr>
        <p:grpSpPr>
          <a:xfrm>
            <a:off x="5980219" y="5207616"/>
            <a:ext cx="504056" cy="504056"/>
            <a:chOff x="8149244" y="1983922"/>
            <a:chExt cx="504056" cy="504056"/>
          </a:xfrm>
        </p:grpSpPr>
        <p:sp>
          <p:nvSpPr>
            <p:cNvPr id="59" name="îŝľïḋè">
              <a:extLst>
                <a:ext uri="{FF2B5EF4-FFF2-40B4-BE49-F238E27FC236}">
                  <a16:creationId xmlns:a16="http://schemas.microsoft.com/office/drawing/2014/main" id="{8AFC90C5-8C24-44C4-BE52-22C5F0F6089A}"/>
                </a:ext>
              </a:extLst>
            </p:cNvPr>
            <p:cNvSpPr/>
            <p:nvPr/>
          </p:nvSpPr>
          <p:spPr>
            <a:xfrm>
              <a:off x="8149244" y="1983922"/>
              <a:ext cx="504056" cy="50405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sz="2000">
                <a:solidFill>
                  <a:schemeClr val="bg1"/>
                </a:solidFill>
                <a:latin typeface="方正黑体简体" panose="02010601030101010101" pitchFamily="2" charset="-122"/>
                <a:ea typeface="方正黑体简体" panose="02010601030101010101" pitchFamily="2" charset="-122"/>
              </a:endParaRPr>
            </a:p>
          </p:txBody>
        </p:sp>
        <p:sp>
          <p:nvSpPr>
            <p:cNvPr id="60" name="îs1îḋê">
              <a:extLst>
                <a:ext uri="{FF2B5EF4-FFF2-40B4-BE49-F238E27FC236}">
                  <a16:creationId xmlns:a16="http://schemas.microsoft.com/office/drawing/2014/main" id="{EDF5613D-C158-40FE-8516-5D168D3AF86F}"/>
                </a:ext>
              </a:extLst>
            </p:cNvPr>
            <p:cNvSpPr/>
            <p:nvPr/>
          </p:nvSpPr>
          <p:spPr bwMode="auto">
            <a:xfrm>
              <a:off x="8245743" y="2080659"/>
              <a:ext cx="311058" cy="310581"/>
            </a:xfrm>
            <a:custGeom>
              <a:avLst/>
              <a:gdLst>
                <a:gd name="connsiteX0" fmla="*/ 424725 w 607004"/>
                <a:gd name="connsiteY0" fmla="*/ 67461 h 606075"/>
                <a:gd name="connsiteX1" fmla="*/ 522693 w 607004"/>
                <a:gd name="connsiteY1" fmla="*/ 67461 h 606075"/>
                <a:gd name="connsiteX2" fmla="*/ 539544 w 607004"/>
                <a:gd name="connsiteY2" fmla="*/ 84287 h 606075"/>
                <a:gd name="connsiteX3" fmla="*/ 539544 w 607004"/>
                <a:gd name="connsiteY3" fmla="*/ 182109 h 606075"/>
                <a:gd name="connsiteX4" fmla="*/ 522693 w 607004"/>
                <a:gd name="connsiteY4" fmla="*/ 198935 h 606075"/>
                <a:gd name="connsiteX5" fmla="*/ 505843 w 607004"/>
                <a:gd name="connsiteY5" fmla="*/ 182109 h 606075"/>
                <a:gd name="connsiteX6" fmla="*/ 505843 w 607004"/>
                <a:gd name="connsiteY6" fmla="*/ 124830 h 606075"/>
                <a:gd name="connsiteX7" fmla="*/ 332046 w 607004"/>
                <a:gd name="connsiteY7" fmla="*/ 298457 h 606075"/>
                <a:gd name="connsiteX8" fmla="*/ 308204 w 607004"/>
                <a:gd name="connsiteY8" fmla="*/ 298457 h 606075"/>
                <a:gd name="connsiteX9" fmla="*/ 233450 w 607004"/>
                <a:gd name="connsiteY9" fmla="*/ 223905 h 606075"/>
                <a:gd name="connsiteX10" fmla="*/ 96134 w 607004"/>
                <a:gd name="connsiteY10" fmla="*/ 361017 h 606075"/>
                <a:gd name="connsiteX11" fmla="*/ 72381 w 607004"/>
                <a:gd name="connsiteY11" fmla="*/ 361106 h 606075"/>
                <a:gd name="connsiteX12" fmla="*/ 72381 w 607004"/>
                <a:gd name="connsiteY12" fmla="*/ 337210 h 606075"/>
                <a:gd name="connsiteX13" fmla="*/ 221529 w 607004"/>
                <a:gd name="connsiteY13" fmla="*/ 188105 h 606075"/>
                <a:gd name="connsiteX14" fmla="*/ 245461 w 607004"/>
                <a:gd name="connsiteY14" fmla="*/ 188105 h 606075"/>
                <a:gd name="connsiteX15" fmla="*/ 320125 w 607004"/>
                <a:gd name="connsiteY15" fmla="*/ 262658 h 606075"/>
                <a:gd name="connsiteX16" fmla="*/ 481911 w 607004"/>
                <a:gd name="connsiteY16" fmla="*/ 101113 h 606075"/>
                <a:gd name="connsiteX17" fmla="*/ 424725 w 607004"/>
                <a:gd name="connsiteY17" fmla="*/ 101113 h 606075"/>
                <a:gd name="connsiteX18" fmla="*/ 407875 w 607004"/>
                <a:gd name="connsiteY18" fmla="*/ 84287 h 606075"/>
                <a:gd name="connsiteX19" fmla="*/ 424725 w 607004"/>
                <a:gd name="connsiteY19" fmla="*/ 67461 h 606075"/>
                <a:gd name="connsiteX20" fmla="*/ 33697 w 607004"/>
                <a:gd name="connsiteY20" fmla="*/ 33647 h 606075"/>
                <a:gd name="connsiteX21" fmla="*/ 33697 w 607004"/>
                <a:gd name="connsiteY21" fmla="*/ 399644 h 606075"/>
                <a:gd name="connsiteX22" fmla="*/ 573307 w 607004"/>
                <a:gd name="connsiteY22" fmla="*/ 399644 h 606075"/>
                <a:gd name="connsiteX23" fmla="*/ 573307 w 607004"/>
                <a:gd name="connsiteY23" fmla="*/ 33647 h 606075"/>
                <a:gd name="connsiteX24" fmla="*/ 16849 w 607004"/>
                <a:gd name="connsiteY24" fmla="*/ 0 h 606075"/>
                <a:gd name="connsiteX25" fmla="*/ 590155 w 607004"/>
                <a:gd name="connsiteY25" fmla="*/ 0 h 606075"/>
                <a:gd name="connsiteX26" fmla="*/ 607004 w 607004"/>
                <a:gd name="connsiteY26" fmla="*/ 16823 h 606075"/>
                <a:gd name="connsiteX27" fmla="*/ 607004 w 607004"/>
                <a:gd name="connsiteY27" fmla="*/ 416468 h 606075"/>
                <a:gd name="connsiteX28" fmla="*/ 590155 w 607004"/>
                <a:gd name="connsiteY28" fmla="*/ 433291 h 606075"/>
                <a:gd name="connsiteX29" fmla="*/ 320396 w 607004"/>
                <a:gd name="connsiteY29" fmla="*/ 433291 h 606075"/>
                <a:gd name="connsiteX30" fmla="*/ 320396 w 607004"/>
                <a:gd name="connsiteY30" fmla="*/ 503448 h 606075"/>
                <a:gd name="connsiteX31" fmla="*/ 456441 w 607004"/>
                <a:gd name="connsiteY31" fmla="*/ 577990 h 606075"/>
                <a:gd name="connsiteX32" fmla="*/ 455276 w 607004"/>
                <a:gd name="connsiteY32" fmla="*/ 601704 h 606075"/>
                <a:gd name="connsiteX33" fmla="*/ 431526 w 607004"/>
                <a:gd name="connsiteY33" fmla="*/ 600540 h 606075"/>
                <a:gd name="connsiteX34" fmla="*/ 320396 w 607004"/>
                <a:gd name="connsiteY34" fmla="*/ 537184 h 606075"/>
                <a:gd name="connsiteX35" fmla="*/ 320396 w 607004"/>
                <a:gd name="connsiteY35" fmla="*/ 589175 h 606075"/>
                <a:gd name="connsiteX36" fmla="*/ 303547 w 607004"/>
                <a:gd name="connsiteY36" fmla="*/ 605999 h 606075"/>
                <a:gd name="connsiteX37" fmla="*/ 286698 w 607004"/>
                <a:gd name="connsiteY37" fmla="*/ 589175 h 606075"/>
                <a:gd name="connsiteX38" fmla="*/ 286698 w 607004"/>
                <a:gd name="connsiteY38" fmla="*/ 537184 h 606075"/>
                <a:gd name="connsiteX39" fmla="*/ 175568 w 607004"/>
                <a:gd name="connsiteY39" fmla="*/ 600540 h 606075"/>
                <a:gd name="connsiteX40" fmla="*/ 151729 w 607004"/>
                <a:gd name="connsiteY40" fmla="*/ 601704 h 606075"/>
                <a:gd name="connsiteX41" fmla="*/ 150564 w 607004"/>
                <a:gd name="connsiteY41" fmla="*/ 577990 h 606075"/>
                <a:gd name="connsiteX42" fmla="*/ 286698 w 607004"/>
                <a:gd name="connsiteY42" fmla="*/ 503448 h 606075"/>
                <a:gd name="connsiteX43" fmla="*/ 286698 w 607004"/>
                <a:gd name="connsiteY43" fmla="*/ 433291 h 606075"/>
                <a:gd name="connsiteX44" fmla="*/ 16849 w 607004"/>
                <a:gd name="connsiteY44" fmla="*/ 433291 h 606075"/>
                <a:gd name="connsiteX45" fmla="*/ 0 w 607004"/>
                <a:gd name="connsiteY45" fmla="*/ 416468 h 606075"/>
                <a:gd name="connsiteX46" fmla="*/ 0 w 607004"/>
                <a:gd name="connsiteY46" fmla="*/ 16823 h 606075"/>
                <a:gd name="connsiteX47" fmla="*/ 16849 w 607004"/>
                <a:gd name="connsiteY47" fmla="*/ 0 h 60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004" h="606075">
                  <a:moveTo>
                    <a:pt x="424725" y="67461"/>
                  </a:moveTo>
                  <a:lnTo>
                    <a:pt x="522693" y="67461"/>
                  </a:lnTo>
                  <a:cubicBezTo>
                    <a:pt x="532015" y="67461"/>
                    <a:pt x="539544" y="74979"/>
                    <a:pt x="539544" y="84287"/>
                  </a:cubicBezTo>
                  <a:lnTo>
                    <a:pt x="539544" y="182109"/>
                  </a:lnTo>
                  <a:cubicBezTo>
                    <a:pt x="539544" y="191417"/>
                    <a:pt x="532015" y="198935"/>
                    <a:pt x="522693" y="198935"/>
                  </a:cubicBezTo>
                  <a:cubicBezTo>
                    <a:pt x="513372" y="198935"/>
                    <a:pt x="505843" y="191417"/>
                    <a:pt x="505843" y="182109"/>
                  </a:cubicBezTo>
                  <a:lnTo>
                    <a:pt x="505843" y="124830"/>
                  </a:lnTo>
                  <a:lnTo>
                    <a:pt x="332046" y="298457"/>
                  </a:lnTo>
                  <a:cubicBezTo>
                    <a:pt x="325772" y="304811"/>
                    <a:pt x="314478" y="304811"/>
                    <a:pt x="308204" y="298457"/>
                  </a:cubicBezTo>
                  <a:lnTo>
                    <a:pt x="233450" y="223905"/>
                  </a:lnTo>
                  <a:lnTo>
                    <a:pt x="96134" y="361017"/>
                  </a:lnTo>
                  <a:cubicBezTo>
                    <a:pt x="92907" y="364328"/>
                    <a:pt x="80717" y="369340"/>
                    <a:pt x="72381" y="361106"/>
                  </a:cubicBezTo>
                  <a:cubicBezTo>
                    <a:pt x="65838" y="354394"/>
                    <a:pt x="65838" y="343833"/>
                    <a:pt x="72381" y="337210"/>
                  </a:cubicBezTo>
                  <a:lnTo>
                    <a:pt x="221529" y="188105"/>
                  </a:lnTo>
                  <a:cubicBezTo>
                    <a:pt x="227893" y="181751"/>
                    <a:pt x="239097" y="181751"/>
                    <a:pt x="245461" y="188105"/>
                  </a:cubicBezTo>
                  <a:lnTo>
                    <a:pt x="320125" y="262658"/>
                  </a:lnTo>
                  <a:lnTo>
                    <a:pt x="481911" y="101113"/>
                  </a:lnTo>
                  <a:lnTo>
                    <a:pt x="424725" y="101113"/>
                  </a:lnTo>
                  <a:cubicBezTo>
                    <a:pt x="415404" y="101113"/>
                    <a:pt x="407875" y="93595"/>
                    <a:pt x="407875" y="84287"/>
                  </a:cubicBezTo>
                  <a:cubicBezTo>
                    <a:pt x="407875" y="74979"/>
                    <a:pt x="415404" y="67461"/>
                    <a:pt x="424725" y="67461"/>
                  </a:cubicBezTo>
                  <a:close/>
                  <a:moveTo>
                    <a:pt x="33697" y="33647"/>
                  </a:moveTo>
                  <a:lnTo>
                    <a:pt x="33697" y="399644"/>
                  </a:lnTo>
                  <a:lnTo>
                    <a:pt x="573307" y="399644"/>
                  </a:lnTo>
                  <a:lnTo>
                    <a:pt x="573307" y="33647"/>
                  </a:lnTo>
                  <a:close/>
                  <a:moveTo>
                    <a:pt x="16849" y="0"/>
                  </a:moveTo>
                  <a:lnTo>
                    <a:pt x="590155" y="0"/>
                  </a:lnTo>
                  <a:cubicBezTo>
                    <a:pt x="599476" y="0"/>
                    <a:pt x="607004" y="7517"/>
                    <a:pt x="607004" y="16823"/>
                  </a:cubicBezTo>
                  <a:lnTo>
                    <a:pt x="607004" y="416468"/>
                  </a:lnTo>
                  <a:cubicBezTo>
                    <a:pt x="607004" y="425774"/>
                    <a:pt x="599476" y="433291"/>
                    <a:pt x="590155" y="433291"/>
                  </a:cubicBezTo>
                  <a:lnTo>
                    <a:pt x="320396" y="433291"/>
                  </a:lnTo>
                  <a:lnTo>
                    <a:pt x="320396" y="503448"/>
                  </a:lnTo>
                  <a:cubicBezTo>
                    <a:pt x="369598" y="508191"/>
                    <a:pt x="416290" y="533694"/>
                    <a:pt x="456441" y="577990"/>
                  </a:cubicBezTo>
                  <a:cubicBezTo>
                    <a:pt x="462714" y="584791"/>
                    <a:pt x="462176" y="595529"/>
                    <a:pt x="455276" y="601704"/>
                  </a:cubicBezTo>
                  <a:cubicBezTo>
                    <a:pt x="448375" y="607968"/>
                    <a:pt x="437710" y="607431"/>
                    <a:pt x="431526" y="600540"/>
                  </a:cubicBezTo>
                  <a:cubicBezTo>
                    <a:pt x="398008" y="563672"/>
                    <a:pt x="359919" y="541927"/>
                    <a:pt x="320396" y="537184"/>
                  </a:cubicBezTo>
                  <a:lnTo>
                    <a:pt x="320396" y="589175"/>
                  </a:lnTo>
                  <a:cubicBezTo>
                    <a:pt x="320396" y="598482"/>
                    <a:pt x="312868" y="605999"/>
                    <a:pt x="303547" y="605999"/>
                  </a:cubicBezTo>
                  <a:cubicBezTo>
                    <a:pt x="294226" y="605999"/>
                    <a:pt x="286698" y="598482"/>
                    <a:pt x="286698" y="589175"/>
                  </a:cubicBezTo>
                  <a:lnTo>
                    <a:pt x="286698" y="537184"/>
                  </a:lnTo>
                  <a:cubicBezTo>
                    <a:pt x="247086" y="542106"/>
                    <a:pt x="208997" y="563672"/>
                    <a:pt x="175568" y="600540"/>
                  </a:cubicBezTo>
                  <a:cubicBezTo>
                    <a:pt x="172162" y="604209"/>
                    <a:pt x="159436" y="608415"/>
                    <a:pt x="151729" y="601704"/>
                  </a:cubicBezTo>
                  <a:cubicBezTo>
                    <a:pt x="144828" y="595619"/>
                    <a:pt x="144380" y="584880"/>
                    <a:pt x="150564" y="577990"/>
                  </a:cubicBezTo>
                  <a:cubicBezTo>
                    <a:pt x="190714" y="533605"/>
                    <a:pt x="237407" y="508191"/>
                    <a:pt x="286698" y="503448"/>
                  </a:cubicBezTo>
                  <a:lnTo>
                    <a:pt x="286698" y="433291"/>
                  </a:lnTo>
                  <a:lnTo>
                    <a:pt x="16849" y="433291"/>
                  </a:lnTo>
                  <a:cubicBezTo>
                    <a:pt x="7528" y="433291"/>
                    <a:pt x="0" y="425774"/>
                    <a:pt x="0" y="416468"/>
                  </a:cubicBezTo>
                  <a:lnTo>
                    <a:pt x="0" y="16823"/>
                  </a:lnTo>
                  <a:cubicBezTo>
                    <a:pt x="0" y="7517"/>
                    <a:pt x="7528" y="0"/>
                    <a:pt x="16849" y="0"/>
                  </a:cubicBezTo>
                  <a:close/>
                </a:path>
              </a:pathLst>
            </a:custGeom>
            <a:solidFill>
              <a:schemeClr val="bg1"/>
            </a:solidFill>
            <a:ln>
              <a:noFill/>
            </a:ln>
          </p:spPr>
          <p:txBody>
            <a:bodyPr wrap="square" lIns="91440" tIns="45720" rIns="91440" bIns="45720" anchor="ctr">
              <a:normAutofit fontScale="92500" lnSpcReduction="20000"/>
            </a:bodyPr>
            <a:lstStyle/>
            <a:p>
              <a:pPr algn="ctr"/>
              <a:endParaRPr>
                <a:solidFill>
                  <a:schemeClr val="bg1"/>
                </a:solidFill>
                <a:latin typeface="方正黑体简体" panose="02010601030101010101" pitchFamily="2" charset="-122"/>
                <a:ea typeface="方正黑体简体" panose="02010601030101010101" pitchFamily="2" charset="-122"/>
              </a:endParaRPr>
            </a:p>
          </p:txBody>
        </p:sp>
      </p:grpSp>
      <p:sp>
        <p:nvSpPr>
          <p:cNvPr id="48" name="îšḷiḓé">
            <a:extLst>
              <a:ext uri="{FF2B5EF4-FFF2-40B4-BE49-F238E27FC236}">
                <a16:creationId xmlns:a16="http://schemas.microsoft.com/office/drawing/2014/main" id="{8066BAAC-565D-4341-9B0C-FE3DC2F70961}"/>
              </a:ext>
            </a:extLst>
          </p:cNvPr>
          <p:cNvSpPr/>
          <p:nvPr/>
        </p:nvSpPr>
        <p:spPr>
          <a:xfrm>
            <a:off x="7642028" y="4233655"/>
            <a:ext cx="504056" cy="504056"/>
          </a:xfrm>
          <a:prstGeom prst="ellipse">
            <a:avLst/>
          </a:prstGeom>
          <a:solidFill>
            <a:srgbClr val="9EC6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sz="2000">
              <a:solidFill>
                <a:schemeClr val="bg1"/>
              </a:solidFill>
              <a:latin typeface="方正黑体简体" panose="02010601030101010101" pitchFamily="2" charset="-122"/>
              <a:ea typeface="方正黑体简体" panose="02010601030101010101" pitchFamily="2" charset="-122"/>
            </a:endParaRPr>
          </a:p>
        </p:txBody>
      </p:sp>
      <p:sp>
        <p:nvSpPr>
          <p:cNvPr id="49" name="isḷîḋè">
            <a:extLst>
              <a:ext uri="{FF2B5EF4-FFF2-40B4-BE49-F238E27FC236}">
                <a16:creationId xmlns:a16="http://schemas.microsoft.com/office/drawing/2014/main" id="{385EC6AF-A15E-4889-9FE8-890E6F7FDCC9}"/>
              </a:ext>
            </a:extLst>
          </p:cNvPr>
          <p:cNvSpPr/>
          <p:nvPr/>
        </p:nvSpPr>
        <p:spPr bwMode="auto">
          <a:xfrm>
            <a:off x="7738527" y="4354580"/>
            <a:ext cx="311058" cy="262206"/>
          </a:xfrm>
          <a:custGeom>
            <a:avLst/>
            <a:gdLst>
              <a:gd name="connsiteX0" fmla="*/ 376408 w 606580"/>
              <a:gd name="connsiteY0" fmla="*/ 305619 h 511317"/>
              <a:gd name="connsiteX1" fmla="*/ 335815 w 606580"/>
              <a:gd name="connsiteY1" fmla="*/ 393403 h 511317"/>
              <a:gd name="connsiteX2" fmla="*/ 407619 w 606580"/>
              <a:gd name="connsiteY2" fmla="*/ 393403 h 511317"/>
              <a:gd name="connsiteX3" fmla="*/ 407619 w 606580"/>
              <a:gd name="connsiteY3" fmla="*/ 342605 h 511317"/>
              <a:gd name="connsiteX4" fmla="*/ 376408 w 606580"/>
              <a:gd name="connsiteY4" fmla="*/ 305619 h 511317"/>
              <a:gd name="connsiteX5" fmla="*/ 230284 w 606580"/>
              <a:gd name="connsiteY5" fmla="*/ 305619 h 511317"/>
              <a:gd name="connsiteX6" fmla="*/ 199091 w 606580"/>
              <a:gd name="connsiteY6" fmla="*/ 342605 h 511317"/>
              <a:gd name="connsiteX7" fmla="*/ 199091 w 606580"/>
              <a:gd name="connsiteY7" fmla="*/ 393403 h 511317"/>
              <a:gd name="connsiteX8" fmla="*/ 270853 w 606580"/>
              <a:gd name="connsiteY8" fmla="*/ 393403 h 511317"/>
              <a:gd name="connsiteX9" fmla="*/ 364890 w 606580"/>
              <a:gd name="connsiteY9" fmla="*/ 285225 h 511317"/>
              <a:gd name="connsiteX10" fmla="*/ 426568 w 606580"/>
              <a:gd name="connsiteY10" fmla="*/ 342605 h 511317"/>
              <a:gd name="connsiteX11" fmla="*/ 426568 w 606580"/>
              <a:gd name="connsiteY11" fmla="*/ 412313 h 511317"/>
              <a:gd name="connsiteX12" fmla="*/ 306183 w 606580"/>
              <a:gd name="connsiteY12" fmla="*/ 412313 h 511317"/>
              <a:gd name="connsiteX13" fmla="*/ 261021 w 606580"/>
              <a:gd name="connsiteY13" fmla="*/ 285225 h 511317"/>
              <a:gd name="connsiteX14" fmla="*/ 303336 w 606580"/>
              <a:gd name="connsiteY14" fmla="*/ 285225 h 511317"/>
              <a:gd name="connsiteX15" fmla="*/ 345558 w 606580"/>
              <a:gd name="connsiteY15" fmla="*/ 285225 h 511317"/>
              <a:gd name="connsiteX16" fmla="*/ 303336 w 606580"/>
              <a:gd name="connsiteY16" fmla="*/ 378724 h 511317"/>
              <a:gd name="connsiteX17" fmla="*/ 241702 w 606580"/>
              <a:gd name="connsiteY17" fmla="*/ 285225 h 511317"/>
              <a:gd name="connsiteX18" fmla="*/ 300467 w 606580"/>
              <a:gd name="connsiteY18" fmla="*/ 412313 h 511317"/>
              <a:gd name="connsiteX19" fmla="*/ 180153 w 606580"/>
              <a:gd name="connsiteY19" fmla="*/ 412313 h 511317"/>
              <a:gd name="connsiteX20" fmla="*/ 180153 w 606580"/>
              <a:gd name="connsiteY20" fmla="*/ 342605 h 511317"/>
              <a:gd name="connsiteX21" fmla="*/ 241702 w 606580"/>
              <a:gd name="connsiteY21" fmla="*/ 285225 h 511317"/>
              <a:gd name="connsiteX22" fmla="*/ 303337 w 606580"/>
              <a:gd name="connsiteY22" fmla="*/ 168792 h 511317"/>
              <a:gd name="connsiteX23" fmla="*/ 261470 w 606580"/>
              <a:gd name="connsiteY23" fmla="*/ 210602 h 511317"/>
              <a:gd name="connsiteX24" fmla="*/ 303337 w 606580"/>
              <a:gd name="connsiteY24" fmla="*/ 252319 h 511317"/>
              <a:gd name="connsiteX25" fmla="*/ 345110 w 606580"/>
              <a:gd name="connsiteY25" fmla="*/ 210602 h 511317"/>
              <a:gd name="connsiteX26" fmla="*/ 303337 w 606580"/>
              <a:gd name="connsiteY26" fmla="*/ 168792 h 511317"/>
              <a:gd name="connsiteX27" fmla="*/ 303337 w 606580"/>
              <a:gd name="connsiteY27" fmla="*/ 149881 h 511317"/>
              <a:gd name="connsiteX28" fmla="*/ 364047 w 606580"/>
              <a:gd name="connsiteY28" fmla="*/ 210602 h 511317"/>
              <a:gd name="connsiteX29" fmla="*/ 303337 w 606580"/>
              <a:gd name="connsiteY29" fmla="*/ 271324 h 511317"/>
              <a:gd name="connsiteX30" fmla="*/ 242533 w 606580"/>
              <a:gd name="connsiteY30" fmla="*/ 210602 h 511317"/>
              <a:gd name="connsiteX31" fmla="*/ 303337 w 606580"/>
              <a:gd name="connsiteY31" fmla="*/ 149881 h 511317"/>
              <a:gd name="connsiteX32" fmla="*/ 72422 w 606580"/>
              <a:gd name="connsiteY32" fmla="*/ 18910 h 511317"/>
              <a:gd name="connsiteX33" fmla="*/ 18941 w 606580"/>
              <a:gd name="connsiteY33" fmla="*/ 76753 h 511317"/>
              <a:gd name="connsiteX34" fmla="*/ 18941 w 606580"/>
              <a:gd name="connsiteY34" fmla="*/ 492314 h 511317"/>
              <a:gd name="connsiteX35" fmla="*/ 587639 w 606580"/>
              <a:gd name="connsiteY35" fmla="*/ 492314 h 511317"/>
              <a:gd name="connsiteX36" fmla="*/ 587639 w 606580"/>
              <a:gd name="connsiteY36" fmla="*/ 75641 h 511317"/>
              <a:gd name="connsiteX37" fmla="*/ 322371 w 606580"/>
              <a:gd name="connsiteY37" fmla="*/ 75641 h 511317"/>
              <a:gd name="connsiteX38" fmla="*/ 314478 w 606580"/>
              <a:gd name="connsiteY38" fmla="*/ 75641 h 511317"/>
              <a:gd name="connsiteX39" fmla="*/ 309000 w 606580"/>
              <a:gd name="connsiteY39" fmla="*/ 70171 h 511317"/>
              <a:gd name="connsiteX40" fmla="*/ 257655 w 606580"/>
              <a:gd name="connsiteY40" fmla="*/ 18910 h 511317"/>
              <a:gd name="connsiteX41" fmla="*/ 64065 w 606580"/>
              <a:gd name="connsiteY41" fmla="*/ 0 h 511317"/>
              <a:gd name="connsiteX42" fmla="*/ 265454 w 606580"/>
              <a:gd name="connsiteY42" fmla="*/ 0 h 511317"/>
              <a:gd name="connsiteX43" fmla="*/ 322371 w 606580"/>
              <a:gd name="connsiteY43" fmla="*/ 56730 h 511317"/>
              <a:gd name="connsiteX44" fmla="*/ 606580 w 606580"/>
              <a:gd name="connsiteY44" fmla="*/ 56730 h 511317"/>
              <a:gd name="connsiteX45" fmla="*/ 606580 w 606580"/>
              <a:gd name="connsiteY45" fmla="*/ 511317 h 511317"/>
              <a:gd name="connsiteX46" fmla="*/ 0 w 606580"/>
              <a:gd name="connsiteY46" fmla="*/ 511317 h 511317"/>
              <a:gd name="connsiteX47" fmla="*/ 0 w 606580"/>
              <a:gd name="connsiteY47" fmla="*/ 69337 h 51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580" h="511317">
                <a:moveTo>
                  <a:pt x="376408" y="305619"/>
                </a:moveTo>
                <a:lnTo>
                  <a:pt x="335815" y="393403"/>
                </a:lnTo>
                <a:lnTo>
                  <a:pt x="407619" y="393403"/>
                </a:lnTo>
                <a:lnTo>
                  <a:pt x="407619" y="342605"/>
                </a:lnTo>
                <a:cubicBezTo>
                  <a:pt x="407619" y="317206"/>
                  <a:pt x="389227" y="308585"/>
                  <a:pt x="376408" y="305619"/>
                </a:cubicBezTo>
                <a:close/>
                <a:moveTo>
                  <a:pt x="230284" y="305619"/>
                </a:moveTo>
                <a:cubicBezTo>
                  <a:pt x="217194" y="308585"/>
                  <a:pt x="199091" y="317299"/>
                  <a:pt x="199091" y="342605"/>
                </a:cubicBezTo>
                <a:lnTo>
                  <a:pt x="199091" y="393403"/>
                </a:lnTo>
                <a:lnTo>
                  <a:pt x="270853" y="393403"/>
                </a:lnTo>
                <a:close/>
                <a:moveTo>
                  <a:pt x="364890" y="285225"/>
                </a:moveTo>
                <a:cubicBezTo>
                  <a:pt x="364890" y="285225"/>
                  <a:pt x="426568" y="286060"/>
                  <a:pt x="426568" y="342605"/>
                </a:cubicBezTo>
                <a:lnTo>
                  <a:pt x="426568" y="412313"/>
                </a:lnTo>
                <a:lnTo>
                  <a:pt x="306183" y="412313"/>
                </a:lnTo>
                <a:close/>
                <a:moveTo>
                  <a:pt x="261021" y="285225"/>
                </a:moveTo>
                <a:lnTo>
                  <a:pt x="303336" y="285225"/>
                </a:lnTo>
                <a:lnTo>
                  <a:pt x="345558" y="285225"/>
                </a:lnTo>
                <a:lnTo>
                  <a:pt x="303336" y="378724"/>
                </a:lnTo>
                <a:close/>
                <a:moveTo>
                  <a:pt x="241702" y="285225"/>
                </a:moveTo>
                <a:lnTo>
                  <a:pt x="300467" y="412313"/>
                </a:lnTo>
                <a:lnTo>
                  <a:pt x="180153" y="412313"/>
                </a:lnTo>
                <a:lnTo>
                  <a:pt x="180153" y="342605"/>
                </a:lnTo>
                <a:cubicBezTo>
                  <a:pt x="180153" y="286060"/>
                  <a:pt x="241702" y="285225"/>
                  <a:pt x="241702" y="285225"/>
                </a:cubicBezTo>
                <a:close/>
                <a:moveTo>
                  <a:pt x="303337" y="168792"/>
                </a:moveTo>
                <a:cubicBezTo>
                  <a:pt x="280222" y="168792"/>
                  <a:pt x="261470" y="187612"/>
                  <a:pt x="261470" y="210602"/>
                </a:cubicBezTo>
                <a:cubicBezTo>
                  <a:pt x="261470" y="233593"/>
                  <a:pt x="280222" y="252319"/>
                  <a:pt x="303337" y="252319"/>
                </a:cubicBezTo>
                <a:cubicBezTo>
                  <a:pt x="326358" y="252319"/>
                  <a:pt x="345110" y="233593"/>
                  <a:pt x="345110" y="210602"/>
                </a:cubicBezTo>
                <a:cubicBezTo>
                  <a:pt x="345110" y="187612"/>
                  <a:pt x="326358" y="168792"/>
                  <a:pt x="303337" y="168792"/>
                </a:cubicBezTo>
                <a:close/>
                <a:moveTo>
                  <a:pt x="303337" y="149881"/>
                </a:moveTo>
                <a:cubicBezTo>
                  <a:pt x="336848" y="149881"/>
                  <a:pt x="364047" y="177043"/>
                  <a:pt x="364047" y="210602"/>
                </a:cubicBezTo>
                <a:cubicBezTo>
                  <a:pt x="364047" y="244161"/>
                  <a:pt x="336848" y="271324"/>
                  <a:pt x="303337" y="271324"/>
                </a:cubicBezTo>
                <a:cubicBezTo>
                  <a:pt x="269732" y="271324"/>
                  <a:pt x="242533" y="244161"/>
                  <a:pt x="242533" y="210602"/>
                </a:cubicBezTo>
                <a:cubicBezTo>
                  <a:pt x="242533" y="177043"/>
                  <a:pt x="269732" y="149881"/>
                  <a:pt x="303337" y="149881"/>
                </a:cubicBezTo>
                <a:close/>
                <a:moveTo>
                  <a:pt x="72422" y="18910"/>
                </a:moveTo>
                <a:lnTo>
                  <a:pt x="18941" y="76753"/>
                </a:lnTo>
                <a:lnTo>
                  <a:pt x="18941" y="492314"/>
                </a:lnTo>
                <a:lnTo>
                  <a:pt x="587639" y="492314"/>
                </a:lnTo>
                <a:lnTo>
                  <a:pt x="587639" y="75641"/>
                </a:lnTo>
                <a:lnTo>
                  <a:pt x="322371" y="75641"/>
                </a:lnTo>
                <a:lnTo>
                  <a:pt x="314478" y="75641"/>
                </a:lnTo>
                <a:lnTo>
                  <a:pt x="309000" y="70171"/>
                </a:lnTo>
                <a:lnTo>
                  <a:pt x="257655" y="18910"/>
                </a:lnTo>
                <a:close/>
                <a:moveTo>
                  <a:pt x="64065" y="0"/>
                </a:moveTo>
                <a:lnTo>
                  <a:pt x="265454" y="0"/>
                </a:lnTo>
                <a:lnTo>
                  <a:pt x="322371" y="56730"/>
                </a:lnTo>
                <a:lnTo>
                  <a:pt x="606580" y="56730"/>
                </a:lnTo>
                <a:lnTo>
                  <a:pt x="606580" y="511317"/>
                </a:lnTo>
                <a:lnTo>
                  <a:pt x="0" y="511317"/>
                </a:lnTo>
                <a:lnTo>
                  <a:pt x="0" y="69337"/>
                </a:lnTo>
                <a:close/>
              </a:path>
            </a:pathLst>
          </a:custGeom>
          <a:solidFill>
            <a:schemeClr val="bg1"/>
          </a:solidFill>
          <a:ln>
            <a:noFill/>
          </a:ln>
        </p:spPr>
        <p:txBody>
          <a:bodyPr wrap="square" lIns="91440" tIns="45720" rIns="91440" bIns="45720" anchor="ctr">
            <a:normAutofit fontScale="92500" lnSpcReduction="20000"/>
          </a:bodyPr>
          <a:lstStyle/>
          <a:p>
            <a:pPr algn="ctr"/>
            <a:endParaRPr sz="1400">
              <a:solidFill>
                <a:schemeClr val="bg1"/>
              </a:solidFill>
              <a:latin typeface="方正黑体简体" panose="02010601030101010101" pitchFamily="2" charset="-122"/>
              <a:ea typeface="方正黑体简体" panose="02010601030101010101" pitchFamily="2" charset="-122"/>
            </a:endParaRPr>
          </a:p>
        </p:txBody>
      </p:sp>
      <p:grpSp>
        <p:nvGrpSpPr>
          <p:cNvPr id="84" name="组合 83"/>
          <p:cNvGrpSpPr/>
          <p:nvPr/>
        </p:nvGrpSpPr>
        <p:grpSpPr>
          <a:xfrm>
            <a:off x="8581428" y="3259695"/>
            <a:ext cx="504056" cy="504056"/>
            <a:chOff x="8581428" y="3259695"/>
            <a:chExt cx="504056" cy="504056"/>
          </a:xfrm>
        </p:grpSpPr>
        <p:sp>
          <p:nvSpPr>
            <p:cNvPr id="52" name="iṡ1îḓe">
              <a:extLst>
                <a:ext uri="{FF2B5EF4-FFF2-40B4-BE49-F238E27FC236}">
                  <a16:creationId xmlns:a16="http://schemas.microsoft.com/office/drawing/2014/main" id="{3487CFE6-52C5-4254-9185-EB520518CD4A}"/>
                </a:ext>
              </a:extLst>
            </p:cNvPr>
            <p:cNvSpPr/>
            <p:nvPr/>
          </p:nvSpPr>
          <p:spPr>
            <a:xfrm>
              <a:off x="8581428" y="3259695"/>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algn="ctr"/>
              <a:endParaRPr sz="2000">
                <a:solidFill>
                  <a:schemeClr val="bg1"/>
                </a:solidFill>
                <a:latin typeface="方正黑体简体" panose="02010601030101010101" pitchFamily="2" charset="-122"/>
                <a:ea typeface="方正黑体简体" panose="02010601030101010101" pitchFamily="2" charset="-122"/>
              </a:endParaRPr>
            </a:p>
          </p:txBody>
        </p:sp>
        <p:sp>
          <p:nvSpPr>
            <p:cNvPr id="53" name="íṧ1ïḋè">
              <a:extLst>
                <a:ext uri="{FF2B5EF4-FFF2-40B4-BE49-F238E27FC236}">
                  <a16:creationId xmlns:a16="http://schemas.microsoft.com/office/drawing/2014/main" id="{7DEBF2D6-BFAC-42E9-92EB-C9F295345916}"/>
                </a:ext>
              </a:extLst>
            </p:cNvPr>
            <p:cNvSpPr/>
            <p:nvPr/>
          </p:nvSpPr>
          <p:spPr bwMode="auto">
            <a:xfrm>
              <a:off x="8677927" y="3371944"/>
              <a:ext cx="311058" cy="279559"/>
            </a:xfrm>
            <a:custGeom>
              <a:avLst/>
              <a:gdLst>
                <a:gd name="connsiteX0" fmla="*/ 273426 w 607614"/>
                <a:gd name="connsiteY0" fmla="*/ 505887 h 546085"/>
                <a:gd name="connsiteX1" fmla="*/ 273426 w 607614"/>
                <a:gd name="connsiteY1" fmla="*/ 525607 h 546085"/>
                <a:gd name="connsiteX2" fmla="*/ 334188 w 607614"/>
                <a:gd name="connsiteY2" fmla="*/ 525607 h 546085"/>
                <a:gd name="connsiteX3" fmla="*/ 334188 w 607614"/>
                <a:gd name="connsiteY3" fmla="*/ 505887 h 546085"/>
                <a:gd name="connsiteX4" fmla="*/ 20507 w 607614"/>
                <a:gd name="connsiteY4" fmla="*/ 373917 h 546085"/>
                <a:gd name="connsiteX5" fmla="*/ 20507 w 607614"/>
                <a:gd name="connsiteY5" fmla="*/ 414873 h 546085"/>
                <a:gd name="connsiteX6" fmla="*/ 587107 w 607614"/>
                <a:gd name="connsiteY6" fmla="*/ 414873 h 546085"/>
                <a:gd name="connsiteX7" fmla="*/ 587107 w 607614"/>
                <a:gd name="connsiteY7" fmla="*/ 373917 h 546085"/>
                <a:gd name="connsiteX8" fmla="*/ 385135 w 607614"/>
                <a:gd name="connsiteY8" fmla="*/ 303381 h 546085"/>
                <a:gd name="connsiteX9" fmla="*/ 546816 w 607614"/>
                <a:gd name="connsiteY9" fmla="*/ 303381 h 546085"/>
                <a:gd name="connsiteX10" fmla="*/ 546816 w 607614"/>
                <a:gd name="connsiteY10" fmla="*/ 323850 h 546085"/>
                <a:gd name="connsiteX11" fmla="*/ 385135 w 607614"/>
                <a:gd name="connsiteY11" fmla="*/ 323850 h 546085"/>
                <a:gd name="connsiteX12" fmla="*/ 101005 w 607614"/>
                <a:gd name="connsiteY12" fmla="*/ 263173 h 546085"/>
                <a:gd name="connsiteX13" fmla="*/ 121474 w 607614"/>
                <a:gd name="connsiteY13" fmla="*/ 263173 h 546085"/>
                <a:gd name="connsiteX14" fmla="*/ 121474 w 607614"/>
                <a:gd name="connsiteY14" fmla="*/ 282911 h 546085"/>
                <a:gd name="connsiteX15" fmla="*/ 101005 w 607614"/>
                <a:gd name="connsiteY15" fmla="*/ 282911 h 546085"/>
                <a:gd name="connsiteX16" fmla="*/ 385135 w 607614"/>
                <a:gd name="connsiteY16" fmla="*/ 252573 h 546085"/>
                <a:gd name="connsiteX17" fmla="*/ 546816 w 607614"/>
                <a:gd name="connsiteY17" fmla="*/ 252573 h 546085"/>
                <a:gd name="connsiteX18" fmla="*/ 546816 w 607614"/>
                <a:gd name="connsiteY18" fmla="*/ 273042 h 546085"/>
                <a:gd name="connsiteX19" fmla="*/ 385135 w 607614"/>
                <a:gd name="connsiteY19" fmla="*/ 273042 h 546085"/>
                <a:gd name="connsiteX20" fmla="*/ 101005 w 607614"/>
                <a:gd name="connsiteY20" fmla="*/ 222235 h 546085"/>
                <a:gd name="connsiteX21" fmla="*/ 121474 w 607614"/>
                <a:gd name="connsiteY21" fmla="*/ 222235 h 546085"/>
                <a:gd name="connsiteX22" fmla="*/ 121474 w 607614"/>
                <a:gd name="connsiteY22" fmla="*/ 242704 h 546085"/>
                <a:gd name="connsiteX23" fmla="*/ 101005 w 607614"/>
                <a:gd name="connsiteY23" fmla="*/ 242704 h 546085"/>
                <a:gd name="connsiteX24" fmla="*/ 385135 w 607614"/>
                <a:gd name="connsiteY24" fmla="*/ 202497 h 546085"/>
                <a:gd name="connsiteX25" fmla="*/ 546816 w 607614"/>
                <a:gd name="connsiteY25" fmla="*/ 202497 h 546085"/>
                <a:gd name="connsiteX26" fmla="*/ 546816 w 607614"/>
                <a:gd name="connsiteY26" fmla="*/ 222235 h 546085"/>
                <a:gd name="connsiteX27" fmla="*/ 385135 w 607614"/>
                <a:gd name="connsiteY27" fmla="*/ 222235 h 546085"/>
                <a:gd name="connsiteX28" fmla="*/ 101005 w 607614"/>
                <a:gd name="connsiteY28" fmla="*/ 172159 h 546085"/>
                <a:gd name="connsiteX29" fmla="*/ 121474 w 607614"/>
                <a:gd name="connsiteY29" fmla="*/ 172159 h 546085"/>
                <a:gd name="connsiteX30" fmla="*/ 121474 w 607614"/>
                <a:gd name="connsiteY30" fmla="*/ 191897 h 546085"/>
                <a:gd name="connsiteX31" fmla="*/ 101005 w 607614"/>
                <a:gd name="connsiteY31" fmla="*/ 191897 h 546085"/>
                <a:gd name="connsiteX32" fmla="*/ 161806 w 607614"/>
                <a:gd name="connsiteY32" fmla="*/ 151687 h 546085"/>
                <a:gd name="connsiteX33" fmla="*/ 161806 w 607614"/>
                <a:gd name="connsiteY33" fmla="*/ 303372 h 546085"/>
                <a:gd name="connsiteX34" fmla="*/ 324329 w 607614"/>
                <a:gd name="connsiteY34" fmla="*/ 303372 h 546085"/>
                <a:gd name="connsiteX35" fmla="*/ 324329 w 607614"/>
                <a:gd name="connsiteY35" fmla="*/ 151687 h 546085"/>
                <a:gd name="connsiteX36" fmla="*/ 81303 w 607614"/>
                <a:gd name="connsiteY36" fmla="*/ 151687 h 546085"/>
                <a:gd name="connsiteX37" fmla="*/ 81303 w 607614"/>
                <a:gd name="connsiteY37" fmla="*/ 303372 h 546085"/>
                <a:gd name="connsiteX38" fmla="*/ 142060 w 607614"/>
                <a:gd name="connsiteY38" fmla="*/ 303372 h 546085"/>
                <a:gd name="connsiteX39" fmla="*/ 142060 w 607614"/>
                <a:gd name="connsiteY39" fmla="*/ 151687 h 546085"/>
                <a:gd name="connsiteX40" fmla="*/ 161806 w 607614"/>
                <a:gd name="connsiteY40" fmla="*/ 81154 h 546085"/>
                <a:gd name="connsiteX41" fmla="*/ 161806 w 607614"/>
                <a:gd name="connsiteY41" fmla="*/ 131210 h 546085"/>
                <a:gd name="connsiteX42" fmla="*/ 324329 w 607614"/>
                <a:gd name="connsiteY42" fmla="*/ 131210 h 546085"/>
                <a:gd name="connsiteX43" fmla="*/ 324329 w 607614"/>
                <a:gd name="connsiteY43" fmla="*/ 81154 h 546085"/>
                <a:gd name="connsiteX44" fmla="*/ 81303 w 607614"/>
                <a:gd name="connsiteY44" fmla="*/ 81154 h 546085"/>
                <a:gd name="connsiteX45" fmla="*/ 81303 w 607614"/>
                <a:gd name="connsiteY45" fmla="*/ 131210 h 546085"/>
                <a:gd name="connsiteX46" fmla="*/ 142060 w 607614"/>
                <a:gd name="connsiteY46" fmla="*/ 131210 h 546085"/>
                <a:gd name="connsiteX47" fmla="*/ 142060 w 607614"/>
                <a:gd name="connsiteY47" fmla="*/ 81154 h 546085"/>
                <a:gd name="connsiteX48" fmla="*/ 404871 w 607614"/>
                <a:gd name="connsiteY48" fmla="*/ 81153 h 546085"/>
                <a:gd name="connsiteX49" fmla="*/ 404871 w 607614"/>
                <a:gd name="connsiteY49" fmla="*/ 151683 h 546085"/>
                <a:gd name="connsiteX50" fmla="*/ 526321 w 607614"/>
                <a:gd name="connsiteY50" fmla="*/ 151683 h 546085"/>
                <a:gd name="connsiteX51" fmla="*/ 526321 w 607614"/>
                <a:gd name="connsiteY51" fmla="*/ 81153 h 546085"/>
                <a:gd name="connsiteX52" fmla="*/ 395003 w 607614"/>
                <a:gd name="connsiteY52" fmla="*/ 60676 h 546085"/>
                <a:gd name="connsiteX53" fmla="*/ 536948 w 607614"/>
                <a:gd name="connsiteY53" fmla="*/ 60676 h 546085"/>
                <a:gd name="connsiteX54" fmla="*/ 546816 w 607614"/>
                <a:gd name="connsiteY54" fmla="*/ 70535 h 546085"/>
                <a:gd name="connsiteX55" fmla="*/ 546816 w 607614"/>
                <a:gd name="connsiteY55" fmla="*/ 161542 h 546085"/>
                <a:gd name="connsiteX56" fmla="*/ 536948 w 607614"/>
                <a:gd name="connsiteY56" fmla="*/ 172159 h 546085"/>
                <a:gd name="connsiteX57" fmla="*/ 395003 w 607614"/>
                <a:gd name="connsiteY57" fmla="*/ 172159 h 546085"/>
                <a:gd name="connsiteX58" fmla="*/ 385135 w 607614"/>
                <a:gd name="connsiteY58" fmla="*/ 161542 h 546085"/>
                <a:gd name="connsiteX59" fmla="*/ 385135 w 607614"/>
                <a:gd name="connsiteY59" fmla="*/ 70535 h 546085"/>
                <a:gd name="connsiteX60" fmla="*/ 395003 w 607614"/>
                <a:gd name="connsiteY60" fmla="*/ 60676 h 546085"/>
                <a:gd name="connsiteX61" fmla="*/ 70671 w 607614"/>
                <a:gd name="connsiteY61" fmla="*/ 60676 h 546085"/>
                <a:gd name="connsiteX62" fmla="*/ 334202 w 607614"/>
                <a:gd name="connsiteY62" fmla="*/ 60676 h 546085"/>
                <a:gd name="connsiteX63" fmla="*/ 344075 w 607614"/>
                <a:gd name="connsiteY63" fmla="*/ 70536 h 546085"/>
                <a:gd name="connsiteX64" fmla="*/ 344075 w 607614"/>
                <a:gd name="connsiteY64" fmla="*/ 313231 h 546085"/>
                <a:gd name="connsiteX65" fmla="*/ 334202 w 607614"/>
                <a:gd name="connsiteY65" fmla="*/ 323849 h 546085"/>
                <a:gd name="connsiteX66" fmla="*/ 70671 w 607614"/>
                <a:gd name="connsiteY66" fmla="*/ 323849 h 546085"/>
                <a:gd name="connsiteX67" fmla="*/ 60798 w 607614"/>
                <a:gd name="connsiteY67" fmla="*/ 313231 h 546085"/>
                <a:gd name="connsiteX68" fmla="*/ 60798 w 607614"/>
                <a:gd name="connsiteY68" fmla="*/ 70536 h 546085"/>
                <a:gd name="connsiteX69" fmla="*/ 70671 w 607614"/>
                <a:gd name="connsiteY69" fmla="*/ 60676 h 546085"/>
                <a:gd name="connsiteX70" fmla="*/ 20507 w 607614"/>
                <a:gd name="connsiteY70" fmla="*/ 20478 h 546085"/>
                <a:gd name="connsiteX71" fmla="*/ 20507 w 607614"/>
                <a:gd name="connsiteY71" fmla="*/ 354197 h 546085"/>
                <a:gd name="connsiteX72" fmla="*/ 587107 w 607614"/>
                <a:gd name="connsiteY72" fmla="*/ 354197 h 546085"/>
                <a:gd name="connsiteX73" fmla="*/ 587107 w 607614"/>
                <a:gd name="connsiteY73" fmla="*/ 20478 h 546085"/>
                <a:gd name="connsiteX74" fmla="*/ 9874 w 607614"/>
                <a:gd name="connsiteY74" fmla="*/ 0 h 546085"/>
                <a:gd name="connsiteX75" fmla="*/ 597740 w 607614"/>
                <a:gd name="connsiteY75" fmla="*/ 0 h 546085"/>
                <a:gd name="connsiteX76" fmla="*/ 607614 w 607614"/>
                <a:gd name="connsiteY76" fmla="*/ 9860 h 546085"/>
                <a:gd name="connsiteX77" fmla="*/ 607614 w 607614"/>
                <a:gd name="connsiteY77" fmla="*/ 424733 h 546085"/>
                <a:gd name="connsiteX78" fmla="*/ 597740 w 607614"/>
                <a:gd name="connsiteY78" fmla="*/ 434593 h 546085"/>
                <a:gd name="connsiteX79" fmla="*/ 313681 w 607614"/>
                <a:gd name="connsiteY79" fmla="*/ 434593 h 546085"/>
                <a:gd name="connsiteX80" fmla="*/ 313681 w 607614"/>
                <a:gd name="connsiteY80" fmla="*/ 485409 h 546085"/>
                <a:gd name="connsiteX81" fmla="*/ 344061 w 607614"/>
                <a:gd name="connsiteY81" fmla="*/ 485409 h 546085"/>
                <a:gd name="connsiteX82" fmla="*/ 354695 w 607614"/>
                <a:gd name="connsiteY82" fmla="*/ 495269 h 546085"/>
                <a:gd name="connsiteX83" fmla="*/ 354695 w 607614"/>
                <a:gd name="connsiteY83" fmla="*/ 536225 h 546085"/>
                <a:gd name="connsiteX84" fmla="*/ 344061 w 607614"/>
                <a:gd name="connsiteY84" fmla="*/ 546085 h 546085"/>
                <a:gd name="connsiteX85" fmla="*/ 263552 w 607614"/>
                <a:gd name="connsiteY85" fmla="*/ 546085 h 546085"/>
                <a:gd name="connsiteX86" fmla="*/ 252919 w 607614"/>
                <a:gd name="connsiteY86" fmla="*/ 536225 h 546085"/>
                <a:gd name="connsiteX87" fmla="*/ 252919 w 607614"/>
                <a:gd name="connsiteY87" fmla="*/ 495269 h 546085"/>
                <a:gd name="connsiteX88" fmla="*/ 263552 w 607614"/>
                <a:gd name="connsiteY88" fmla="*/ 485409 h 546085"/>
                <a:gd name="connsiteX89" fmla="*/ 293933 w 607614"/>
                <a:gd name="connsiteY89" fmla="*/ 485409 h 546085"/>
                <a:gd name="connsiteX90" fmla="*/ 293933 w 607614"/>
                <a:gd name="connsiteY90" fmla="*/ 434593 h 546085"/>
                <a:gd name="connsiteX91" fmla="*/ 9874 w 607614"/>
                <a:gd name="connsiteY91" fmla="*/ 434593 h 546085"/>
                <a:gd name="connsiteX92" fmla="*/ 0 w 607614"/>
                <a:gd name="connsiteY92" fmla="*/ 424733 h 546085"/>
                <a:gd name="connsiteX93" fmla="*/ 0 w 607614"/>
                <a:gd name="connsiteY93" fmla="*/ 9860 h 546085"/>
                <a:gd name="connsiteX94" fmla="*/ 9874 w 607614"/>
                <a:gd name="connsiteY94" fmla="*/ 0 h 54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607614" h="546085">
                  <a:moveTo>
                    <a:pt x="273426" y="505887"/>
                  </a:moveTo>
                  <a:lnTo>
                    <a:pt x="273426" y="525607"/>
                  </a:lnTo>
                  <a:lnTo>
                    <a:pt x="334188" y="525607"/>
                  </a:lnTo>
                  <a:lnTo>
                    <a:pt x="334188" y="505887"/>
                  </a:lnTo>
                  <a:close/>
                  <a:moveTo>
                    <a:pt x="20507" y="373917"/>
                  </a:moveTo>
                  <a:lnTo>
                    <a:pt x="20507" y="414873"/>
                  </a:lnTo>
                  <a:lnTo>
                    <a:pt x="587107" y="414873"/>
                  </a:lnTo>
                  <a:lnTo>
                    <a:pt x="587107" y="373917"/>
                  </a:lnTo>
                  <a:close/>
                  <a:moveTo>
                    <a:pt x="385135" y="303381"/>
                  </a:moveTo>
                  <a:lnTo>
                    <a:pt x="546816" y="303381"/>
                  </a:lnTo>
                  <a:lnTo>
                    <a:pt x="546816" y="323850"/>
                  </a:lnTo>
                  <a:lnTo>
                    <a:pt x="385135" y="323850"/>
                  </a:lnTo>
                  <a:close/>
                  <a:moveTo>
                    <a:pt x="101005" y="263173"/>
                  </a:moveTo>
                  <a:lnTo>
                    <a:pt x="121474" y="263173"/>
                  </a:lnTo>
                  <a:lnTo>
                    <a:pt x="121474" y="282911"/>
                  </a:lnTo>
                  <a:lnTo>
                    <a:pt x="101005" y="282911"/>
                  </a:lnTo>
                  <a:close/>
                  <a:moveTo>
                    <a:pt x="385135" y="252573"/>
                  </a:moveTo>
                  <a:lnTo>
                    <a:pt x="546816" y="252573"/>
                  </a:lnTo>
                  <a:lnTo>
                    <a:pt x="546816" y="273042"/>
                  </a:lnTo>
                  <a:lnTo>
                    <a:pt x="385135" y="273042"/>
                  </a:lnTo>
                  <a:close/>
                  <a:moveTo>
                    <a:pt x="101005" y="222235"/>
                  </a:moveTo>
                  <a:lnTo>
                    <a:pt x="121474" y="222235"/>
                  </a:lnTo>
                  <a:lnTo>
                    <a:pt x="121474" y="242704"/>
                  </a:lnTo>
                  <a:lnTo>
                    <a:pt x="101005" y="242704"/>
                  </a:lnTo>
                  <a:close/>
                  <a:moveTo>
                    <a:pt x="385135" y="202497"/>
                  </a:moveTo>
                  <a:lnTo>
                    <a:pt x="546816" y="202497"/>
                  </a:lnTo>
                  <a:lnTo>
                    <a:pt x="546816" y="222235"/>
                  </a:lnTo>
                  <a:lnTo>
                    <a:pt x="385135" y="222235"/>
                  </a:lnTo>
                  <a:close/>
                  <a:moveTo>
                    <a:pt x="101005" y="172159"/>
                  </a:moveTo>
                  <a:lnTo>
                    <a:pt x="121474" y="172159"/>
                  </a:lnTo>
                  <a:lnTo>
                    <a:pt x="121474" y="191897"/>
                  </a:lnTo>
                  <a:lnTo>
                    <a:pt x="101005" y="191897"/>
                  </a:lnTo>
                  <a:close/>
                  <a:moveTo>
                    <a:pt x="161806" y="151687"/>
                  </a:moveTo>
                  <a:lnTo>
                    <a:pt x="161806" y="303372"/>
                  </a:lnTo>
                  <a:lnTo>
                    <a:pt x="324329" y="303372"/>
                  </a:lnTo>
                  <a:lnTo>
                    <a:pt x="324329" y="151687"/>
                  </a:lnTo>
                  <a:close/>
                  <a:moveTo>
                    <a:pt x="81303" y="151687"/>
                  </a:moveTo>
                  <a:lnTo>
                    <a:pt x="81303" y="303372"/>
                  </a:lnTo>
                  <a:lnTo>
                    <a:pt x="142060" y="303372"/>
                  </a:lnTo>
                  <a:lnTo>
                    <a:pt x="142060" y="151687"/>
                  </a:lnTo>
                  <a:close/>
                  <a:moveTo>
                    <a:pt x="161806" y="81154"/>
                  </a:moveTo>
                  <a:lnTo>
                    <a:pt x="161806" y="131210"/>
                  </a:lnTo>
                  <a:lnTo>
                    <a:pt x="324329" y="131210"/>
                  </a:lnTo>
                  <a:lnTo>
                    <a:pt x="324329" y="81154"/>
                  </a:lnTo>
                  <a:close/>
                  <a:moveTo>
                    <a:pt x="81303" y="81154"/>
                  </a:moveTo>
                  <a:lnTo>
                    <a:pt x="81303" y="131210"/>
                  </a:lnTo>
                  <a:lnTo>
                    <a:pt x="142060" y="131210"/>
                  </a:lnTo>
                  <a:lnTo>
                    <a:pt x="142060" y="81154"/>
                  </a:lnTo>
                  <a:close/>
                  <a:moveTo>
                    <a:pt x="404871" y="81153"/>
                  </a:moveTo>
                  <a:lnTo>
                    <a:pt x="404871" y="151683"/>
                  </a:lnTo>
                  <a:lnTo>
                    <a:pt x="526321" y="151683"/>
                  </a:lnTo>
                  <a:lnTo>
                    <a:pt x="526321" y="81153"/>
                  </a:lnTo>
                  <a:close/>
                  <a:moveTo>
                    <a:pt x="395003" y="60676"/>
                  </a:moveTo>
                  <a:lnTo>
                    <a:pt x="536948" y="60676"/>
                  </a:lnTo>
                  <a:cubicBezTo>
                    <a:pt x="543021" y="60676"/>
                    <a:pt x="546816" y="64468"/>
                    <a:pt x="546816" y="70535"/>
                  </a:cubicBezTo>
                  <a:lnTo>
                    <a:pt x="546816" y="161542"/>
                  </a:lnTo>
                  <a:cubicBezTo>
                    <a:pt x="546816" y="167609"/>
                    <a:pt x="543021" y="172159"/>
                    <a:pt x="536948" y="172159"/>
                  </a:cubicBezTo>
                  <a:lnTo>
                    <a:pt x="395003" y="172159"/>
                  </a:lnTo>
                  <a:cubicBezTo>
                    <a:pt x="388930" y="172159"/>
                    <a:pt x="385135" y="167609"/>
                    <a:pt x="385135" y="161542"/>
                  </a:cubicBezTo>
                  <a:lnTo>
                    <a:pt x="385135" y="70535"/>
                  </a:lnTo>
                  <a:cubicBezTo>
                    <a:pt x="385135" y="64468"/>
                    <a:pt x="388930" y="60676"/>
                    <a:pt x="395003" y="60676"/>
                  </a:cubicBezTo>
                  <a:close/>
                  <a:moveTo>
                    <a:pt x="70671" y="60676"/>
                  </a:moveTo>
                  <a:lnTo>
                    <a:pt x="334202" y="60676"/>
                  </a:lnTo>
                  <a:cubicBezTo>
                    <a:pt x="340278" y="60676"/>
                    <a:pt x="344075" y="64468"/>
                    <a:pt x="344075" y="70536"/>
                  </a:cubicBezTo>
                  <a:lnTo>
                    <a:pt x="344075" y="313231"/>
                  </a:lnTo>
                  <a:cubicBezTo>
                    <a:pt x="344075" y="319299"/>
                    <a:pt x="340278" y="323849"/>
                    <a:pt x="334202" y="323849"/>
                  </a:cubicBezTo>
                  <a:lnTo>
                    <a:pt x="70671" y="323849"/>
                  </a:lnTo>
                  <a:cubicBezTo>
                    <a:pt x="64595" y="323849"/>
                    <a:pt x="60798" y="319299"/>
                    <a:pt x="60798" y="313231"/>
                  </a:cubicBezTo>
                  <a:lnTo>
                    <a:pt x="60798" y="70536"/>
                  </a:lnTo>
                  <a:cubicBezTo>
                    <a:pt x="60798" y="64468"/>
                    <a:pt x="64595" y="60676"/>
                    <a:pt x="70671" y="60676"/>
                  </a:cubicBezTo>
                  <a:close/>
                  <a:moveTo>
                    <a:pt x="20507" y="20478"/>
                  </a:moveTo>
                  <a:lnTo>
                    <a:pt x="20507" y="354197"/>
                  </a:lnTo>
                  <a:lnTo>
                    <a:pt x="587107" y="354197"/>
                  </a:lnTo>
                  <a:lnTo>
                    <a:pt x="587107" y="20478"/>
                  </a:lnTo>
                  <a:close/>
                  <a:moveTo>
                    <a:pt x="9874" y="0"/>
                  </a:moveTo>
                  <a:lnTo>
                    <a:pt x="597740" y="0"/>
                  </a:lnTo>
                  <a:cubicBezTo>
                    <a:pt x="603817" y="0"/>
                    <a:pt x="607614" y="3792"/>
                    <a:pt x="607614" y="9860"/>
                  </a:cubicBezTo>
                  <a:lnTo>
                    <a:pt x="607614" y="424733"/>
                  </a:lnTo>
                  <a:cubicBezTo>
                    <a:pt x="607614" y="430801"/>
                    <a:pt x="603817" y="434593"/>
                    <a:pt x="597740" y="434593"/>
                  </a:cubicBezTo>
                  <a:lnTo>
                    <a:pt x="313681" y="434593"/>
                  </a:lnTo>
                  <a:lnTo>
                    <a:pt x="313681" y="485409"/>
                  </a:lnTo>
                  <a:lnTo>
                    <a:pt x="344061" y="485409"/>
                  </a:lnTo>
                  <a:cubicBezTo>
                    <a:pt x="350137" y="485409"/>
                    <a:pt x="354695" y="489201"/>
                    <a:pt x="354695" y="495269"/>
                  </a:cubicBezTo>
                  <a:lnTo>
                    <a:pt x="354695" y="536225"/>
                  </a:lnTo>
                  <a:cubicBezTo>
                    <a:pt x="354695" y="542293"/>
                    <a:pt x="350137" y="546085"/>
                    <a:pt x="344061" y="546085"/>
                  </a:cubicBezTo>
                  <a:lnTo>
                    <a:pt x="263552" y="546085"/>
                  </a:lnTo>
                  <a:cubicBezTo>
                    <a:pt x="257476" y="546085"/>
                    <a:pt x="252919" y="542293"/>
                    <a:pt x="252919" y="536225"/>
                  </a:cubicBezTo>
                  <a:lnTo>
                    <a:pt x="252919" y="495269"/>
                  </a:lnTo>
                  <a:cubicBezTo>
                    <a:pt x="252919" y="489201"/>
                    <a:pt x="257476" y="485409"/>
                    <a:pt x="263552" y="485409"/>
                  </a:cubicBezTo>
                  <a:lnTo>
                    <a:pt x="293933" y="485409"/>
                  </a:lnTo>
                  <a:lnTo>
                    <a:pt x="293933" y="434593"/>
                  </a:lnTo>
                  <a:lnTo>
                    <a:pt x="9874" y="434593"/>
                  </a:lnTo>
                  <a:cubicBezTo>
                    <a:pt x="3798" y="434593"/>
                    <a:pt x="0" y="430801"/>
                    <a:pt x="0" y="424733"/>
                  </a:cubicBezTo>
                  <a:lnTo>
                    <a:pt x="0" y="9860"/>
                  </a:lnTo>
                  <a:cubicBezTo>
                    <a:pt x="0" y="3792"/>
                    <a:pt x="3798" y="0"/>
                    <a:pt x="9874" y="0"/>
                  </a:cubicBezTo>
                  <a:close/>
                </a:path>
              </a:pathLst>
            </a:custGeom>
            <a:solidFill>
              <a:schemeClr val="bg1"/>
            </a:solidFill>
            <a:ln>
              <a:noFill/>
            </a:ln>
          </p:spPr>
          <p:txBody>
            <a:bodyPr wrap="square" lIns="91440" tIns="45720" rIns="91440" bIns="45720" anchor="ctr">
              <a:normAutofit fontScale="85000" lnSpcReduction="20000"/>
            </a:bodyPr>
            <a:lstStyle/>
            <a:p>
              <a:pPr algn="ctr"/>
              <a:endParaRPr sz="1600">
                <a:solidFill>
                  <a:schemeClr val="bg1"/>
                </a:solidFill>
                <a:latin typeface="方正黑体简体" panose="02010601030101010101" pitchFamily="2" charset="-122"/>
                <a:ea typeface="方正黑体简体" panose="02010601030101010101" pitchFamily="2" charset="-122"/>
              </a:endParaRPr>
            </a:p>
          </p:txBody>
        </p:sp>
      </p:grpSp>
      <p:sp>
        <p:nvSpPr>
          <p:cNvPr id="75" name="îṣlídê">
            <a:extLst>
              <a:ext uri="{FF2B5EF4-FFF2-40B4-BE49-F238E27FC236}">
                <a16:creationId xmlns:a16="http://schemas.microsoft.com/office/drawing/2014/main" id="{E589284C-5BF7-43B3-9132-4C182D5C0C88}"/>
              </a:ext>
            </a:extLst>
          </p:cNvPr>
          <p:cNvSpPr txBox="1"/>
          <p:nvPr/>
        </p:nvSpPr>
        <p:spPr>
          <a:xfrm>
            <a:off x="6661742" y="1116451"/>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87" name="ïṣ1îḍè">
            <a:extLst>
              <a:ext uri="{FF2B5EF4-FFF2-40B4-BE49-F238E27FC236}">
                <a16:creationId xmlns:a16="http://schemas.microsoft.com/office/drawing/2014/main" id="{BB056394-1E51-402A-930D-BB18F3A6F6E5}"/>
              </a:ext>
            </a:extLst>
          </p:cNvPr>
          <p:cNvSpPr/>
          <p:nvPr/>
        </p:nvSpPr>
        <p:spPr bwMode="auto">
          <a:xfrm>
            <a:off x="8169174" y="2317155"/>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88" name="îṣlídê">
            <a:extLst>
              <a:ext uri="{FF2B5EF4-FFF2-40B4-BE49-F238E27FC236}">
                <a16:creationId xmlns:a16="http://schemas.microsoft.com/office/drawing/2014/main" id="{71048649-59A9-426D-93A6-40F86CD7F5C4}"/>
              </a:ext>
            </a:extLst>
          </p:cNvPr>
          <p:cNvSpPr txBox="1"/>
          <p:nvPr/>
        </p:nvSpPr>
        <p:spPr>
          <a:xfrm>
            <a:off x="8169174" y="2042712"/>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89" name="ïṣ1îḍè">
            <a:extLst>
              <a:ext uri="{FF2B5EF4-FFF2-40B4-BE49-F238E27FC236}">
                <a16:creationId xmlns:a16="http://schemas.microsoft.com/office/drawing/2014/main" id="{6D6E2562-A1F6-4399-ABC6-DBFFA48D46A0}"/>
              </a:ext>
            </a:extLst>
          </p:cNvPr>
          <p:cNvSpPr/>
          <p:nvPr/>
        </p:nvSpPr>
        <p:spPr bwMode="auto">
          <a:xfrm>
            <a:off x="9181982" y="3301354"/>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90" name="îṣlídê">
            <a:extLst>
              <a:ext uri="{FF2B5EF4-FFF2-40B4-BE49-F238E27FC236}">
                <a16:creationId xmlns:a16="http://schemas.microsoft.com/office/drawing/2014/main" id="{FC6BFF2C-0C96-43D5-B796-689AB3C9735C}"/>
              </a:ext>
            </a:extLst>
          </p:cNvPr>
          <p:cNvSpPr txBox="1"/>
          <p:nvPr/>
        </p:nvSpPr>
        <p:spPr>
          <a:xfrm>
            <a:off x="9181982" y="3026911"/>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91" name="ïṣ1îḍè">
            <a:extLst>
              <a:ext uri="{FF2B5EF4-FFF2-40B4-BE49-F238E27FC236}">
                <a16:creationId xmlns:a16="http://schemas.microsoft.com/office/drawing/2014/main" id="{4C5F2432-362D-46E5-9F08-23C147DBEE85}"/>
              </a:ext>
            </a:extLst>
          </p:cNvPr>
          <p:cNvSpPr/>
          <p:nvPr/>
        </p:nvSpPr>
        <p:spPr bwMode="auto">
          <a:xfrm>
            <a:off x="8376472" y="4314634"/>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92" name="îṣlídê">
            <a:extLst>
              <a:ext uri="{FF2B5EF4-FFF2-40B4-BE49-F238E27FC236}">
                <a16:creationId xmlns:a16="http://schemas.microsoft.com/office/drawing/2014/main" id="{50AF15EF-78CF-4722-B6D3-9F9ED353526D}"/>
              </a:ext>
            </a:extLst>
          </p:cNvPr>
          <p:cNvSpPr txBox="1"/>
          <p:nvPr/>
        </p:nvSpPr>
        <p:spPr>
          <a:xfrm>
            <a:off x="8376472" y="4040191"/>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93" name="ïṣ1îḍè">
            <a:extLst>
              <a:ext uri="{FF2B5EF4-FFF2-40B4-BE49-F238E27FC236}">
                <a16:creationId xmlns:a16="http://schemas.microsoft.com/office/drawing/2014/main" id="{D48B65C5-5A11-4A12-B71A-E2D3DFBD0821}"/>
              </a:ext>
            </a:extLst>
          </p:cNvPr>
          <p:cNvSpPr/>
          <p:nvPr/>
        </p:nvSpPr>
        <p:spPr bwMode="auto">
          <a:xfrm>
            <a:off x="6622389" y="5291166"/>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94" name="îṣlídê">
            <a:extLst>
              <a:ext uri="{FF2B5EF4-FFF2-40B4-BE49-F238E27FC236}">
                <a16:creationId xmlns:a16="http://schemas.microsoft.com/office/drawing/2014/main" id="{A82960AC-1BBC-4810-A53C-523FD7948875}"/>
              </a:ext>
            </a:extLst>
          </p:cNvPr>
          <p:cNvSpPr txBox="1"/>
          <p:nvPr/>
        </p:nvSpPr>
        <p:spPr>
          <a:xfrm>
            <a:off x="6622389" y="5016723"/>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95" name="文本框 94">
            <a:extLst>
              <a:ext uri="{FF2B5EF4-FFF2-40B4-BE49-F238E27FC236}">
                <a16:creationId xmlns:a16="http://schemas.microsoft.com/office/drawing/2014/main" id="{86267F9E-F8B9-4BEB-B5E2-6F3ABFA9CDEF}"/>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96" name="矩形 394">
            <a:extLst>
              <a:ext uri="{FF2B5EF4-FFF2-40B4-BE49-F238E27FC236}">
                <a16:creationId xmlns:a16="http://schemas.microsoft.com/office/drawing/2014/main" id="{909C249C-344A-4740-943C-7462274F3E6A}"/>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2112318595"/>
      </p:ext>
    </p:extLst>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a14="http://schemas.microsoft.com/office/drawing/2010/main" xmlns:a16="http://schemas.microsoft.com/office/drawing/2014/main" xmlns="">
      <p:transition advClick="0"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10"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par>
                                <p:cTn id="56" presetID="10" presetClass="entr" presetSubtype="0"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500"/>
                                        <p:tgtEl>
                                          <p:spTgt spid="8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
                                        </p:tgtEl>
                                        <p:attrNameLst>
                                          <p:attrName>style.visibility</p:attrName>
                                        </p:attrNameLst>
                                      </p:cBhvr>
                                      <p:to>
                                        <p:strVal val="visible"/>
                                      </p:to>
                                    </p:set>
                                    <p:animEffect transition="in" filter="fade">
                                      <p:cBhvr>
                                        <p:cTn id="64" dur="500"/>
                                        <p:tgtEl>
                                          <p:spTgt spid="8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fade">
                                      <p:cBhvr>
                                        <p:cTn id="67" dur="500"/>
                                        <p:tgtEl>
                                          <p:spTgt spid="9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fade">
                                      <p:cBhvr>
                                        <p:cTn id="70" dur="500"/>
                                        <p:tgtEl>
                                          <p:spTgt spid="8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500"/>
                                        <p:tgtEl>
                                          <p:spTgt spid="9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500"/>
                                        <p:tgtEl>
                                          <p:spTgt spid="9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500"/>
                                        <p:tgtEl>
                                          <p:spTgt spid="9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Effect transition="in" filter="fade">
                                      <p:cBhvr>
                                        <p:cTn id="85" dur="500"/>
                                        <p:tgtEl>
                                          <p:spTgt spid="9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fade">
                                      <p:cBhvr>
                                        <p:cTn id="9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8" grpId="0" animBg="1"/>
      <p:bldP spid="49" grpId="0" animBg="1"/>
      <p:bldP spid="75" grpId="0"/>
      <p:bldP spid="87" grpId="0"/>
      <p:bldP spid="88" grpId="0"/>
      <p:bldP spid="89" grpId="0"/>
      <p:bldP spid="90" grpId="0"/>
      <p:bldP spid="91" grpId="0"/>
      <p:bldP spid="92" grpId="0"/>
      <p:bldP spid="93" grpId="0"/>
      <p:bldP spid="94" grpId="0"/>
      <p:bldP spid="95" grpId="0"/>
      <p:bldP spid="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371CD0B1-C191-4AAB-B815-E3E9E8D3530A}"/>
              </a:ext>
            </a:extLst>
          </p:cNvPr>
          <p:cNvGraphicFramePr/>
          <p:nvPr>
            <p:extLst>
              <p:ext uri="{D42A27DB-BD31-4B8C-83A1-F6EECF244321}">
                <p14:modId xmlns:p14="http://schemas.microsoft.com/office/powerpoint/2010/main" val="1006360323"/>
              </p:ext>
            </p:extLst>
          </p:nvPr>
        </p:nvGraphicFramePr>
        <p:xfrm>
          <a:off x="1210513" y="2036094"/>
          <a:ext cx="5491044" cy="4042765"/>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接连接符 4">
            <a:extLst>
              <a:ext uri="{FF2B5EF4-FFF2-40B4-BE49-F238E27FC236}">
                <a16:creationId xmlns:a16="http://schemas.microsoft.com/office/drawing/2014/main" id="{E85F7D4B-5795-4E9C-BF17-D9C2140CCB11}"/>
              </a:ext>
            </a:extLst>
          </p:cNvPr>
          <p:cNvCxnSpPr/>
          <p:nvPr/>
        </p:nvCxnSpPr>
        <p:spPr>
          <a:xfrm>
            <a:off x="7706245" y="2836546"/>
            <a:ext cx="2908911" cy="1"/>
          </a:xfrm>
          <a:prstGeom prst="line">
            <a:avLst/>
          </a:prstGeom>
          <a:ln w="3175">
            <a:solidFill>
              <a:srgbClr val="5A12DC"/>
            </a:solidFill>
          </a:ln>
        </p:spPr>
        <p:style>
          <a:lnRef idx="1">
            <a:schemeClr val="accent1"/>
          </a:lnRef>
          <a:fillRef idx="0">
            <a:schemeClr val="accent1"/>
          </a:fillRef>
          <a:effectRef idx="0">
            <a:schemeClr val="accent1"/>
          </a:effectRef>
          <a:fontRef idx="minor">
            <a:schemeClr val="tx1"/>
          </a:fontRef>
        </p:style>
      </p:cxnSp>
      <p:sp>
        <p:nvSpPr>
          <p:cNvPr id="6" name="直角三角形 5">
            <a:extLst>
              <a:ext uri="{FF2B5EF4-FFF2-40B4-BE49-F238E27FC236}">
                <a16:creationId xmlns:a16="http://schemas.microsoft.com/office/drawing/2014/main" id="{36B50B40-4ED6-432F-A48E-DEB4CE838116}"/>
              </a:ext>
            </a:extLst>
          </p:cNvPr>
          <p:cNvSpPr/>
          <p:nvPr/>
        </p:nvSpPr>
        <p:spPr bwMode="auto">
          <a:xfrm rot="5400000">
            <a:off x="7699678" y="2545576"/>
            <a:ext cx="183871" cy="170737"/>
          </a:xfrm>
          <a:prstGeom prst="rtTriangle">
            <a:avLst/>
          </a:prstGeom>
          <a:solidFill>
            <a:srgbClr val="5A12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350" dirty="0">
              <a:solidFill>
                <a:schemeClr val="bg1"/>
              </a:solidFill>
              <a:latin typeface="Arial" panose="020B0604020202020204"/>
              <a:ea typeface="微软雅黑" panose="020B0503020204020204" pitchFamily="34" charset="-122"/>
              <a:sym typeface="Arial" panose="020B0604020202020204"/>
            </a:endParaRPr>
          </a:p>
        </p:txBody>
      </p:sp>
      <p:sp>
        <p:nvSpPr>
          <p:cNvPr id="7" name="矩形 6">
            <a:extLst>
              <a:ext uri="{FF2B5EF4-FFF2-40B4-BE49-F238E27FC236}">
                <a16:creationId xmlns:a16="http://schemas.microsoft.com/office/drawing/2014/main" id="{F6129747-47B5-4999-9960-60B900AF3D74}"/>
              </a:ext>
            </a:extLst>
          </p:cNvPr>
          <p:cNvSpPr/>
          <p:nvPr/>
        </p:nvSpPr>
        <p:spPr>
          <a:xfrm>
            <a:off x="628536" y="1799917"/>
            <a:ext cx="10934928" cy="4252903"/>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pitchFamily="34" charset="-122"/>
              <a:sym typeface="Arial" panose="020B0604020202020204"/>
            </a:endParaRPr>
          </a:p>
        </p:txBody>
      </p:sp>
      <p:sp>
        <p:nvSpPr>
          <p:cNvPr id="8" name="TextBox 76">
            <a:extLst>
              <a:ext uri="{FF2B5EF4-FFF2-40B4-BE49-F238E27FC236}">
                <a16:creationId xmlns:a16="http://schemas.microsoft.com/office/drawing/2014/main" id="{44B7D055-783C-49A7-93AA-8824A1C70973}"/>
              </a:ext>
            </a:extLst>
          </p:cNvPr>
          <p:cNvSpPr txBox="1"/>
          <p:nvPr/>
        </p:nvSpPr>
        <p:spPr>
          <a:xfrm>
            <a:off x="8074545" y="2462991"/>
            <a:ext cx="2540611" cy="369332"/>
          </a:xfrm>
          <a:prstGeom prst="rect">
            <a:avLst/>
          </a:prstGeom>
          <a:noFill/>
        </p:spPr>
        <p:txBody>
          <a:bodyPr wrap="square" rtlCol="0">
            <a:spAutoFit/>
          </a:bodyPr>
          <a:lstStyle/>
          <a:p>
            <a:pPr algn="ctr"/>
            <a:r>
              <a:rPr lang="zh-CN" altLang="en-US" dirty="0">
                <a:solidFill>
                  <a:schemeClr val="bg1"/>
                </a:solidFill>
                <a:latin typeface="方正黑体简体" panose="02010601030101010101" pitchFamily="2" charset="-122"/>
                <a:ea typeface="方正黑体简体" panose="02010601030101010101" pitchFamily="2" charset="-122"/>
              </a:rPr>
              <a:t>Add a title</a:t>
            </a:r>
          </a:p>
        </p:txBody>
      </p:sp>
      <p:sp>
        <p:nvSpPr>
          <p:cNvPr id="9" name="文本框 8">
            <a:extLst>
              <a:ext uri="{FF2B5EF4-FFF2-40B4-BE49-F238E27FC236}">
                <a16:creationId xmlns:a16="http://schemas.microsoft.com/office/drawing/2014/main" id="{308037A9-4C82-4C66-B484-ED6602CDB639}"/>
              </a:ext>
            </a:extLst>
          </p:cNvPr>
          <p:cNvSpPr txBox="1"/>
          <p:nvPr/>
        </p:nvSpPr>
        <p:spPr>
          <a:xfrm>
            <a:off x="7633220" y="2983365"/>
            <a:ext cx="2984317" cy="891270"/>
          </a:xfrm>
          <a:prstGeom prst="rect">
            <a:avLst/>
          </a:prstGeom>
          <a:noFill/>
        </p:spPr>
        <p:txBody>
          <a:bodyPr wrap="square" rtlCol="0">
            <a:spAutoFit/>
          </a:bodyPr>
          <a:lstStyle/>
          <a:p>
            <a:pPr algn="l">
              <a:lnSpc>
                <a:spcPct val="150000"/>
              </a:lnSpc>
            </a:pPr>
            <a:r>
              <a:rPr lang="zh-CN" sz="1200" dirty="0">
                <a:solidFill>
                  <a:schemeClr val="bg1"/>
                </a:solidFill>
                <a:latin typeface="方正黑体简体" panose="02010601030101010101" pitchFamily="2" charset="-122"/>
                <a:ea typeface="方正黑体简体" panose="02010601030101010101" pitchFamily="2" charset="-122"/>
                <a:sym typeface="+mn-ea"/>
              </a:rPr>
              <a:t>Please add your text here, please add your text here. Please add your text here, please add your text here.</a:t>
            </a:r>
            <a:endParaRPr lang="zh-CN" altLang="zh-CN" sz="1200" dirty="0">
              <a:solidFill>
                <a:schemeClr val="bg1"/>
              </a:solidFill>
              <a:latin typeface="方正黑体简体" panose="02010601030101010101" pitchFamily="2" charset="-122"/>
              <a:ea typeface="方正黑体简体" panose="02010601030101010101" pitchFamily="2" charset="-122"/>
              <a:sym typeface="+mn-ea"/>
            </a:endParaRPr>
          </a:p>
        </p:txBody>
      </p:sp>
      <p:sp>
        <p:nvSpPr>
          <p:cNvPr id="13" name="文本框 12">
            <a:extLst>
              <a:ext uri="{FF2B5EF4-FFF2-40B4-BE49-F238E27FC236}">
                <a16:creationId xmlns:a16="http://schemas.microsoft.com/office/drawing/2014/main" id="{1B02E474-B6E3-414F-B748-641AF247EBE4}"/>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14" name="矩形 394">
            <a:extLst>
              <a:ext uri="{FF2B5EF4-FFF2-40B4-BE49-F238E27FC236}">
                <a16:creationId xmlns:a16="http://schemas.microsoft.com/office/drawing/2014/main" id="{48D1670A-A16E-4786-B0F8-B58A69CE2DB6}"/>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352724985"/>
      </p:ext>
    </p:extLst>
  </p:cSld>
  <p:clrMapOvr>
    <a:masterClrMapping/>
  </p:clrMapOvr>
  <mc:AlternateContent xmlns:mc="http://schemas.openxmlformats.org/markup-compatibility/2006" xmlns:p14="http://schemas.microsoft.com/office/powerpoint/2010/main">
    <mc:Choice Requires="p14">
      <p:transition spd="slow" p14:dur="1500" advClick="0" advTm="3000">
        <p:split orient="vert"/>
      </p:transition>
    </mc:Choice>
    <mc:Fallback xmlns:a14="http://schemas.microsoft.com/office/drawing/2010/main" xmlns:c="http://schemas.openxmlformats.org/drawingml/2006/chart" xmlns:a16="http://schemas.microsoft.com/office/drawing/2014/main"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1"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6" grpId="0" animBg="1"/>
      <p:bldP spid="7" grpId="0" animBg="1"/>
      <p:bldP spid="8" grpId="0"/>
      <p:bldP spid="9" grpId="0"/>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6981752" y="1691980"/>
            <a:ext cx="896399"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solidFill>
                <a:effectLst>
                  <a:innerShdw blurRad="127000" dist="50800" dir="16200000">
                    <a:prstClr val="white">
                      <a:alpha val="80000"/>
                    </a:prstClr>
                  </a:innerShdw>
                </a:effectLst>
                <a:uLnTx/>
                <a:uFillTx/>
                <a:latin typeface="方正黑体简体" panose="03000509000000000000" pitchFamily="65" charset="-122"/>
                <a:ea typeface="方正黑体简体" panose="03000509000000000000" pitchFamily="65" charset="-122"/>
                <a:cs typeface="+mn-cs"/>
              </a:rPr>
              <a:t>01</a:t>
            </a:r>
          </a:p>
        </p:txBody>
      </p:sp>
      <p:grpSp>
        <p:nvGrpSpPr>
          <p:cNvPr id="32" name="组合 31"/>
          <p:cNvGrpSpPr/>
          <p:nvPr/>
        </p:nvGrpSpPr>
        <p:grpSpPr>
          <a:xfrm>
            <a:off x="7813675" y="1752600"/>
            <a:ext cx="3862705" cy="771525"/>
            <a:chOff x="12497" y="2952"/>
            <a:chExt cx="6083" cy="1215"/>
          </a:xfrm>
        </p:grpSpPr>
        <p:sp>
          <p:nvSpPr>
            <p:cNvPr id="34" name="文本框 33"/>
            <p:cNvSpPr txBox="1"/>
            <p:nvPr/>
          </p:nvSpPr>
          <p:spPr>
            <a:xfrm>
              <a:off x="12497" y="2952"/>
              <a:ext cx="6083" cy="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chemeClr val="bg1"/>
                  </a:solidFill>
                  <a:effectLst/>
                  <a:uLnTx/>
                  <a:uFillTx/>
                  <a:latin typeface="等线"/>
                  <a:ea typeface="方正黑体简体" panose="03000509000000000000" pitchFamily="65" charset="-122"/>
                  <a:cs typeface="+mn-cs"/>
                </a:rPr>
                <a:t>Overview of the previous phase of work</a:t>
              </a:r>
            </a:p>
          </p:txBody>
        </p:sp>
        <p:sp>
          <p:nvSpPr>
            <p:cNvPr id="44" name="TextBox 12"/>
            <p:cNvSpPr txBox="1"/>
            <p:nvPr/>
          </p:nvSpPr>
          <p:spPr>
            <a:xfrm>
              <a:off x="12687" y="3567"/>
              <a:ext cx="5569" cy="600"/>
            </a:xfrm>
            <a:prstGeom prst="rect">
              <a:avLst/>
            </a:prstGeom>
            <a:noFill/>
          </p:spPr>
          <p:txBody>
            <a:bodyPr wrap="square" lIns="0" tIns="0" rIns="91440" bIns="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There are many variations of the passages of of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Lorem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Ipsum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available, but the.</a:t>
              </a:r>
            </a:p>
          </p:txBody>
        </p:sp>
      </p:grpSp>
      <p:pic>
        <p:nvPicPr>
          <p:cNvPr id="21" name="图片 20">
            <a:extLst>
              <a:ext uri="{FF2B5EF4-FFF2-40B4-BE49-F238E27FC236}">
                <a16:creationId xmlns:a16="http://schemas.microsoft.com/office/drawing/2014/main" id="{57DF99AF-0A24-4B9E-884F-3D4B62987680}"/>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l="37598"/>
          <a:stretch/>
        </p:blipFill>
        <p:spPr>
          <a:xfrm>
            <a:off x="721360" y="1976120"/>
            <a:ext cx="4248150" cy="3782058"/>
          </a:xfrm>
          <a:prstGeom prst="rect">
            <a:avLst/>
          </a:prstGeom>
          <a:effectLst>
            <a:outerShdw blurRad="228600" dist="38100" dir="8100000" algn="tr" rotWithShape="0">
              <a:prstClr val="black">
                <a:alpha val="40000"/>
              </a:prstClr>
            </a:outerShdw>
          </a:effectLst>
        </p:spPr>
      </p:pic>
      <p:sp>
        <p:nvSpPr>
          <p:cNvPr id="23" name="文本框 22">
            <a:extLst>
              <a:ext uri="{FF2B5EF4-FFF2-40B4-BE49-F238E27FC236}">
                <a16:creationId xmlns:a16="http://schemas.microsoft.com/office/drawing/2014/main" id="{4F430FB6-4B9C-4D33-9F9D-C40C2E170B05}"/>
              </a:ext>
            </a:extLst>
          </p:cNvPr>
          <p:cNvSpPr txBox="1"/>
          <p:nvPr/>
        </p:nvSpPr>
        <p:spPr>
          <a:xfrm>
            <a:off x="6981752" y="2911180"/>
            <a:ext cx="896399"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solidFill>
                <a:effectLst>
                  <a:innerShdw blurRad="127000" dist="50800" dir="16200000">
                    <a:prstClr val="white">
                      <a:alpha val="80000"/>
                    </a:prstClr>
                  </a:innerShdw>
                </a:effectLst>
                <a:uLnTx/>
                <a:uFillTx/>
                <a:latin typeface="方正黑体简体" panose="03000509000000000000" pitchFamily="65" charset="-122"/>
                <a:ea typeface="方正黑体简体" panose="03000509000000000000" pitchFamily="65" charset="-122"/>
                <a:cs typeface="+mn-cs"/>
              </a:rPr>
              <a:t>02</a:t>
            </a:r>
          </a:p>
        </p:txBody>
      </p:sp>
      <p:grpSp>
        <p:nvGrpSpPr>
          <p:cNvPr id="24" name="组合 23">
            <a:extLst>
              <a:ext uri="{FF2B5EF4-FFF2-40B4-BE49-F238E27FC236}">
                <a16:creationId xmlns:a16="http://schemas.microsoft.com/office/drawing/2014/main" id="{5F22DC8C-00EF-40FB-A9E3-47543E0473B8}"/>
              </a:ext>
            </a:extLst>
          </p:cNvPr>
          <p:cNvGrpSpPr/>
          <p:nvPr/>
        </p:nvGrpSpPr>
        <p:grpSpPr>
          <a:xfrm>
            <a:off x="7813675" y="2863850"/>
            <a:ext cx="4087495" cy="879475"/>
            <a:chOff x="12497" y="2782"/>
            <a:chExt cx="6437" cy="1385"/>
          </a:xfrm>
        </p:grpSpPr>
        <p:sp>
          <p:nvSpPr>
            <p:cNvPr id="25" name="文本框 24">
              <a:extLst>
                <a:ext uri="{FF2B5EF4-FFF2-40B4-BE49-F238E27FC236}">
                  <a16:creationId xmlns:a16="http://schemas.microsoft.com/office/drawing/2014/main" id="{007220D4-1993-4E33-B55A-8DEDD9B42358}"/>
                </a:ext>
              </a:extLst>
            </p:cNvPr>
            <p:cNvSpPr txBox="1"/>
            <p:nvPr/>
          </p:nvSpPr>
          <p:spPr>
            <a:xfrm>
              <a:off x="12497" y="2782"/>
              <a:ext cx="6437" cy="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latin typeface="等线"/>
                  <a:ea typeface="方正黑体简体" panose="03000509000000000000" pitchFamily="65" charset="-122"/>
                  <a:cs typeface="+mn-cs"/>
                </a:rPr>
                <a:t>Successful Project Showcase</a:t>
              </a:r>
            </a:p>
          </p:txBody>
        </p:sp>
        <p:sp>
          <p:nvSpPr>
            <p:cNvPr id="26" name="TextBox 12">
              <a:extLst>
                <a:ext uri="{FF2B5EF4-FFF2-40B4-BE49-F238E27FC236}">
                  <a16:creationId xmlns:a16="http://schemas.microsoft.com/office/drawing/2014/main" id="{D0AA65E4-278A-4BD4-B1EB-92FF5F526184}"/>
                </a:ext>
              </a:extLst>
            </p:cNvPr>
            <p:cNvSpPr txBox="1"/>
            <p:nvPr/>
          </p:nvSpPr>
          <p:spPr>
            <a:xfrm>
              <a:off x="12687" y="3567"/>
              <a:ext cx="5569" cy="600"/>
            </a:xfrm>
            <a:prstGeom prst="rect">
              <a:avLst/>
            </a:prstGeom>
            <a:noFill/>
          </p:spPr>
          <p:txBody>
            <a:bodyPr wrap="square" lIns="0" tIns="0" rIns="91440" bIns="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There are many variations of the passages of of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Lorem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Ipsum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available, but the.</a:t>
              </a:r>
            </a:p>
          </p:txBody>
        </p:sp>
      </p:grpSp>
      <p:sp>
        <p:nvSpPr>
          <p:cNvPr id="27" name="文本框 26">
            <a:extLst>
              <a:ext uri="{FF2B5EF4-FFF2-40B4-BE49-F238E27FC236}">
                <a16:creationId xmlns:a16="http://schemas.microsoft.com/office/drawing/2014/main" id="{3874D364-8B5C-4084-99D1-9847E332BBC7}"/>
              </a:ext>
            </a:extLst>
          </p:cNvPr>
          <p:cNvSpPr txBox="1"/>
          <p:nvPr/>
        </p:nvSpPr>
        <p:spPr>
          <a:xfrm>
            <a:off x="6981752" y="4041480"/>
            <a:ext cx="896399"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solidFill>
                <a:effectLst>
                  <a:innerShdw blurRad="127000" dist="50800" dir="16200000">
                    <a:prstClr val="white">
                      <a:alpha val="80000"/>
                    </a:prstClr>
                  </a:innerShdw>
                </a:effectLst>
                <a:uLnTx/>
                <a:uFillTx/>
                <a:latin typeface="方正黑体简体" panose="03000509000000000000" pitchFamily="65" charset="-122"/>
                <a:ea typeface="方正黑体简体" panose="03000509000000000000" pitchFamily="65" charset="-122"/>
                <a:cs typeface="+mn-cs"/>
              </a:rPr>
              <a:t>03</a:t>
            </a:r>
          </a:p>
        </p:txBody>
      </p:sp>
      <p:grpSp>
        <p:nvGrpSpPr>
          <p:cNvPr id="28" name="组合 27">
            <a:extLst>
              <a:ext uri="{FF2B5EF4-FFF2-40B4-BE49-F238E27FC236}">
                <a16:creationId xmlns:a16="http://schemas.microsoft.com/office/drawing/2014/main" id="{8A7A4229-3C1E-4BF5-B151-85580214F3DA}"/>
              </a:ext>
            </a:extLst>
          </p:cNvPr>
          <p:cNvGrpSpPr/>
          <p:nvPr/>
        </p:nvGrpSpPr>
        <p:grpSpPr>
          <a:xfrm>
            <a:off x="7813675" y="3994150"/>
            <a:ext cx="3656965" cy="879475"/>
            <a:chOff x="12497" y="2782"/>
            <a:chExt cx="5759" cy="1385"/>
          </a:xfrm>
        </p:grpSpPr>
        <p:sp>
          <p:nvSpPr>
            <p:cNvPr id="29" name="文本框 28">
              <a:extLst>
                <a:ext uri="{FF2B5EF4-FFF2-40B4-BE49-F238E27FC236}">
                  <a16:creationId xmlns:a16="http://schemas.microsoft.com/office/drawing/2014/main" id="{08DCDD68-D0DF-447A-B22F-0A0AB4BED249}"/>
                </a:ext>
              </a:extLst>
            </p:cNvPr>
            <p:cNvSpPr txBox="1"/>
            <p:nvPr/>
          </p:nvSpPr>
          <p:spPr>
            <a:xfrm>
              <a:off x="12497" y="2782"/>
              <a:ext cx="4655" cy="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latin typeface="等线"/>
                  <a:ea typeface="方正黑体简体" panose="03000509000000000000" pitchFamily="65" charset="-122"/>
                  <a:cs typeface="+mn-cs"/>
                </a:rPr>
                <a:t>Job deficiencies</a:t>
              </a:r>
            </a:p>
          </p:txBody>
        </p:sp>
        <p:sp>
          <p:nvSpPr>
            <p:cNvPr id="30" name="TextBox 12">
              <a:extLst>
                <a:ext uri="{FF2B5EF4-FFF2-40B4-BE49-F238E27FC236}">
                  <a16:creationId xmlns:a16="http://schemas.microsoft.com/office/drawing/2014/main" id="{25D524E2-2B32-4B32-816E-286C768CCDCB}"/>
                </a:ext>
              </a:extLst>
            </p:cNvPr>
            <p:cNvSpPr txBox="1"/>
            <p:nvPr/>
          </p:nvSpPr>
          <p:spPr>
            <a:xfrm>
              <a:off x="12687" y="3567"/>
              <a:ext cx="5569" cy="600"/>
            </a:xfrm>
            <a:prstGeom prst="rect">
              <a:avLst/>
            </a:prstGeom>
            <a:noFill/>
          </p:spPr>
          <p:txBody>
            <a:bodyPr wrap="square" lIns="0" tIns="0" rIns="91440" bIns="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There are many variations of the passages of of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Lorem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Ipsum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available, but the.</a:t>
              </a:r>
            </a:p>
          </p:txBody>
        </p:sp>
      </p:grpSp>
      <p:sp>
        <p:nvSpPr>
          <p:cNvPr id="33" name="文本框 32">
            <a:extLst>
              <a:ext uri="{FF2B5EF4-FFF2-40B4-BE49-F238E27FC236}">
                <a16:creationId xmlns:a16="http://schemas.microsoft.com/office/drawing/2014/main" id="{C26C2332-6D95-4223-A942-083B7564D673}"/>
              </a:ext>
            </a:extLst>
          </p:cNvPr>
          <p:cNvSpPr txBox="1"/>
          <p:nvPr/>
        </p:nvSpPr>
        <p:spPr>
          <a:xfrm>
            <a:off x="6981752" y="5260680"/>
            <a:ext cx="896399"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solidFill>
                <a:effectLst>
                  <a:innerShdw blurRad="127000" dist="50800" dir="16200000">
                    <a:prstClr val="white">
                      <a:alpha val="80000"/>
                    </a:prstClr>
                  </a:innerShdw>
                </a:effectLst>
                <a:uLnTx/>
                <a:uFillTx/>
                <a:latin typeface="方正黑体简体" panose="03000509000000000000" pitchFamily="65" charset="-122"/>
                <a:ea typeface="方正黑体简体" panose="03000509000000000000" pitchFamily="65" charset="-122"/>
                <a:cs typeface="+mn-cs"/>
              </a:rPr>
              <a:t>04</a:t>
            </a:r>
          </a:p>
        </p:txBody>
      </p:sp>
      <p:grpSp>
        <p:nvGrpSpPr>
          <p:cNvPr id="35" name="组合 34">
            <a:extLst>
              <a:ext uri="{FF2B5EF4-FFF2-40B4-BE49-F238E27FC236}">
                <a16:creationId xmlns:a16="http://schemas.microsoft.com/office/drawing/2014/main" id="{00A4CEF0-605A-40B1-A352-2C2749C08B97}"/>
              </a:ext>
            </a:extLst>
          </p:cNvPr>
          <p:cNvGrpSpPr/>
          <p:nvPr/>
        </p:nvGrpSpPr>
        <p:grpSpPr>
          <a:xfrm>
            <a:off x="7813675" y="5213350"/>
            <a:ext cx="3656965" cy="879475"/>
            <a:chOff x="12497" y="2782"/>
            <a:chExt cx="5759" cy="1385"/>
          </a:xfrm>
        </p:grpSpPr>
        <p:sp>
          <p:nvSpPr>
            <p:cNvPr id="36" name="文本框 35">
              <a:extLst>
                <a:ext uri="{FF2B5EF4-FFF2-40B4-BE49-F238E27FC236}">
                  <a16:creationId xmlns:a16="http://schemas.microsoft.com/office/drawing/2014/main" id="{85A60A9A-3564-4333-BCE7-3B9A11F150AD}"/>
                </a:ext>
              </a:extLst>
            </p:cNvPr>
            <p:cNvSpPr txBox="1"/>
            <p:nvPr/>
          </p:nvSpPr>
          <p:spPr>
            <a:xfrm>
              <a:off x="12497" y="2782"/>
              <a:ext cx="5759" cy="7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chemeClr val="bg1"/>
                  </a:solidFill>
                  <a:effectLst/>
                  <a:uLnTx/>
                  <a:uFillTx/>
                  <a:latin typeface="等线"/>
                  <a:ea typeface="方正黑体简体" panose="03000509000000000000" pitchFamily="65" charset="-122"/>
                  <a:cs typeface="+mn-cs"/>
                </a:rPr>
                <a:t>Next stage work schedule</a:t>
              </a:r>
            </a:p>
          </p:txBody>
        </p:sp>
        <p:sp>
          <p:nvSpPr>
            <p:cNvPr id="47" name="TextBox 12">
              <a:extLst>
                <a:ext uri="{FF2B5EF4-FFF2-40B4-BE49-F238E27FC236}">
                  <a16:creationId xmlns:a16="http://schemas.microsoft.com/office/drawing/2014/main" id="{AB373C06-DE15-4339-BF11-B5ED9112C357}"/>
                </a:ext>
              </a:extLst>
            </p:cNvPr>
            <p:cNvSpPr txBox="1"/>
            <p:nvPr/>
          </p:nvSpPr>
          <p:spPr>
            <a:xfrm>
              <a:off x="12687" y="3567"/>
              <a:ext cx="5569" cy="600"/>
            </a:xfrm>
            <a:prstGeom prst="rect">
              <a:avLst/>
            </a:prstGeom>
            <a:noFill/>
          </p:spPr>
          <p:txBody>
            <a:bodyPr wrap="square" lIns="0" tIns="0" rIns="91440" bIns="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There are many variations of the passages of of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Lorem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t>
              </a:r>
              <a:r>
                <a:rPr kumimoji="0" lang="en-US" sz="1000" b="0" i="0" u="none" strike="noStrike" kern="1200" cap="none" spc="0" normalizeH="0" baseline="0" noProof="0" dirty="0" err="1">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Ipsum</a:t>
              </a:r>
              <a:r>
                <a:rPr kumimoji="0" lang="en-US" sz="1000" b="0" i="0" u="none" strike="noStrike" kern="1200" cap="none" spc="0" normalizeH="0" baseline="0" noProof="0" dirty="0">
                  <a:ln>
                    <a:noFill/>
                  </a:ln>
                  <a:solidFill>
                    <a:prstClr val="white"/>
                  </a:solidFill>
                  <a:effectLst/>
                  <a:uLnTx/>
                  <a:uFillTx/>
                  <a:latin typeface="方正黑体简体" panose="03000509000000000000" pitchFamily="65" charset="-122"/>
                  <a:ea typeface="方正黑体简体" panose="03000509000000000000" pitchFamily="65" charset="-122"/>
                  <a:cs typeface="+mn-cs"/>
                  <a:sym typeface="+mn-lt"/>
                </a:rPr>
                <a:t> available, but the.</a:t>
              </a:r>
            </a:p>
          </p:txBody>
        </p:sp>
      </p:grpSp>
      <p:sp>
        <p:nvSpPr>
          <p:cNvPr id="48" name="文本框 47">
            <a:extLst>
              <a:ext uri="{FF2B5EF4-FFF2-40B4-BE49-F238E27FC236}">
                <a16:creationId xmlns:a16="http://schemas.microsoft.com/office/drawing/2014/main" id="{D7A2C3A7-EAAC-4F58-B479-23CE05FB2716}"/>
              </a:ext>
            </a:extLst>
          </p:cNvPr>
          <p:cNvSpPr txBox="1"/>
          <p:nvPr/>
        </p:nvSpPr>
        <p:spPr>
          <a:xfrm>
            <a:off x="625137" y="652681"/>
            <a:ext cx="2955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rPr>
              <a:t>CONTENT</a:t>
            </a:r>
            <a:endParaRPr kumimoji="0" lang="zh-CN" altLang="en-US" sz="4000" b="0" i="0" u="none" strike="noStrike" kern="1200" cap="none" spc="0" normalizeH="0" baseline="0" noProof="0" dirty="0">
              <a:ln>
                <a:noFill/>
              </a:ln>
              <a:solidFill>
                <a:schemeClr val="bg1"/>
              </a:solidFill>
              <a:effectLst/>
              <a:uLnTx/>
              <a:uFillTx/>
              <a:latin typeface="方正黑体简体" panose="02010601030101010101" pitchFamily="2" charset="-122"/>
              <a:ea typeface="方正黑体简体" panose="02010601030101010101" pitchFamily="2" charset="-122"/>
            </a:endParaRPr>
          </a:p>
        </p:txBody>
      </p:sp>
    </p:spTree>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7" grpId="0"/>
      <p:bldP spid="33"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5390438" y="2999662"/>
            <a:ext cx="1411124" cy="1411124"/>
            <a:chOff x="5390438" y="2723438"/>
            <a:chExt cx="1411124" cy="1411124"/>
          </a:xfrm>
        </p:grpSpPr>
        <p:sp>
          <p:nvSpPr>
            <p:cNvPr id="7" name="ïṥļîḍé"/>
            <p:cNvSpPr/>
            <p:nvPr/>
          </p:nvSpPr>
          <p:spPr>
            <a:xfrm>
              <a:off x="5390438" y="2723438"/>
              <a:ext cx="1411124" cy="1411124"/>
            </a:xfrm>
            <a:prstGeom prst="ellipse">
              <a:avLst/>
            </a:prstGeom>
            <a:solidFill>
              <a:srgbClr val="5A12DC"/>
            </a:solidFill>
            <a:ln>
              <a:solidFill>
                <a:srgbClr val="4DA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11" name="ïšľíḓe"/>
            <p:cNvSpPr/>
            <p:nvPr/>
          </p:nvSpPr>
          <p:spPr bwMode="auto">
            <a:xfrm rot="10800000" flipH="1" flipV="1">
              <a:off x="5838826" y="2949937"/>
              <a:ext cx="514350" cy="513674"/>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solidFill>
                <a:srgbClr val="4DAABB"/>
              </a:solidFill>
            </a:ln>
          </p:spPr>
          <p:txBody>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12" name="îṡḻîḑe"/>
            <p:cNvSpPr txBox="1"/>
            <p:nvPr/>
          </p:nvSpPr>
          <p:spPr>
            <a:xfrm>
              <a:off x="5567815" y="3500099"/>
              <a:ext cx="1056360" cy="501698"/>
            </a:xfrm>
            <a:prstGeom prst="rect">
              <a:avLst/>
            </a:prstGeom>
            <a:noFill/>
            <a:ln>
              <a:noFill/>
            </a:ln>
          </p:spPr>
          <p:txBody>
            <a:bodyPr wrap="none" rtlCol="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a:r>
                <a:rPr lang="en-US" altLang="zh-CN" sz="1600" b="1" dirty="0">
                  <a:solidFill>
                    <a:schemeClr val="bg1"/>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rPr>
                <a:t>keyword</a:t>
              </a:r>
              <a:endParaRPr lang="zh-CN" altLang="en-US" sz="1600" b="1" dirty="0">
                <a:solidFill>
                  <a:schemeClr val="bg1"/>
                </a:solidFill>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grpSp>
      <p:sp>
        <p:nvSpPr>
          <p:cNvPr id="35" name="流程图: 可选过程 34"/>
          <p:cNvSpPr/>
          <p:nvPr/>
        </p:nvSpPr>
        <p:spPr>
          <a:xfrm rot="8144140" flipH="1" flipV="1">
            <a:off x="5190192" y="2807155"/>
            <a:ext cx="1797896" cy="1797896"/>
          </a:xfrm>
          <a:prstGeom prst="flowChartAlternateProcess">
            <a:avLst/>
          </a:prstGeom>
          <a:noFill/>
          <a:ln w="28575">
            <a:solidFill>
              <a:srgbClr val="4DA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36" name="流程图: 可选过程 35"/>
          <p:cNvSpPr/>
          <p:nvPr/>
        </p:nvSpPr>
        <p:spPr>
          <a:xfrm rot="8144140" flipH="1" flipV="1">
            <a:off x="5016900" y="2632983"/>
            <a:ext cx="2144480" cy="2144480"/>
          </a:xfrm>
          <a:prstGeom prst="flowChartAlternateProcess">
            <a:avLst/>
          </a:prstGeom>
          <a:noFill/>
          <a:ln w="28575">
            <a:solidFill>
              <a:srgbClr val="4DA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37" name="流程图: 可选过程 36"/>
          <p:cNvSpPr/>
          <p:nvPr/>
        </p:nvSpPr>
        <p:spPr>
          <a:xfrm rot="8144140" flipH="1" flipV="1">
            <a:off x="4768072" y="2384154"/>
            <a:ext cx="2642136" cy="2642136"/>
          </a:xfrm>
          <a:prstGeom prst="flowChartAlternateProcess">
            <a:avLst/>
          </a:prstGeom>
          <a:noFill/>
          <a:ln w="28575">
            <a:solidFill>
              <a:srgbClr val="4DAA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Bahnschrift" panose="020B0502040204020203" pitchFamily="34" charset="0"/>
              <a:ea typeface="WenQuanYi Micro Hei" panose="020B0606030804020204" pitchFamily="34" charset="-122"/>
              <a:cs typeface="WenQuanYi Micro Hei" panose="020B0606030804020204" pitchFamily="34" charset="-122"/>
              <a:sym typeface="Bahnschrift" panose="020B0502040204020203" pitchFamily="34" charset="0"/>
            </a:endParaRPr>
          </a:p>
        </p:txBody>
      </p:sp>
      <p:sp>
        <p:nvSpPr>
          <p:cNvPr id="26" name="ïṣ1îḍè">
            <a:extLst>
              <a:ext uri="{FF2B5EF4-FFF2-40B4-BE49-F238E27FC236}">
                <a16:creationId xmlns:a16="http://schemas.microsoft.com/office/drawing/2014/main" id="{D5FE25E7-A217-403D-A7B7-A260A9D6E8D9}"/>
              </a:ext>
            </a:extLst>
          </p:cNvPr>
          <p:cNvSpPr/>
          <p:nvPr/>
        </p:nvSpPr>
        <p:spPr bwMode="auto">
          <a:xfrm>
            <a:off x="8004109" y="2156203"/>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27" name="îṣlídê">
            <a:extLst>
              <a:ext uri="{FF2B5EF4-FFF2-40B4-BE49-F238E27FC236}">
                <a16:creationId xmlns:a16="http://schemas.microsoft.com/office/drawing/2014/main" id="{1CEF553F-8C27-4B79-AEF8-D55BB4BC6E87}"/>
              </a:ext>
            </a:extLst>
          </p:cNvPr>
          <p:cNvSpPr txBox="1"/>
          <p:nvPr/>
        </p:nvSpPr>
        <p:spPr>
          <a:xfrm>
            <a:off x="8004109" y="1881760"/>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29" name="ïṣ1îḍè">
            <a:extLst>
              <a:ext uri="{FF2B5EF4-FFF2-40B4-BE49-F238E27FC236}">
                <a16:creationId xmlns:a16="http://schemas.microsoft.com/office/drawing/2014/main" id="{1D418B08-A143-4DD8-8180-24230CA28813}"/>
              </a:ext>
            </a:extLst>
          </p:cNvPr>
          <p:cNvSpPr/>
          <p:nvPr/>
        </p:nvSpPr>
        <p:spPr bwMode="auto">
          <a:xfrm>
            <a:off x="8086503" y="4419904"/>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30" name="îṣlídê">
            <a:extLst>
              <a:ext uri="{FF2B5EF4-FFF2-40B4-BE49-F238E27FC236}">
                <a16:creationId xmlns:a16="http://schemas.microsoft.com/office/drawing/2014/main" id="{F7C4D9E7-BB92-4EA9-A4B8-249FE8008609}"/>
              </a:ext>
            </a:extLst>
          </p:cNvPr>
          <p:cNvSpPr txBox="1"/>
          <p:nvPr/>
        </p:nvSpPr>
        <p:spPr>
          <a:xfrm>
            <a:off x="8086503" y="4086396"/>
            <a:ext cx="1769969" cy="324390"/>
          </a:xfrm>
          <a:prstGeom prst="rect">
            <a:avLst/>
          </a:prstGeom>
          <a:noFill/>
          <a:ln>
            <a:noFill/>
          </a:ln>
        </p:spPr>
        <p:txBody>
          <a:bodyPr wrap="square" lIns="91440" tIns="45720" rIns="91440" bIns="45720" anchor="t" anchorCtr="0">
            <a:noAutofit/>
          </a:bodyPr>
          <a:lstStyle/>
          <a:p>
            <a:pPr lvl="0"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31" name="ïṣ1îḍè">
            <a:extLst>
              <a:ext uri="{FF2B5EF4-FFF2-40B4-BE49-F238E27FC236}">
                <a16:creationId xmlns:a16="http://schemas.microsoft.com/office/drawing/2014/main" id="{4B3DC9E2-1DCD-48ED-AC7C-B6512C14D8F3}"/>
              </a:ext>
            </a:extLst>
          </p:cNvPr>
          <p:cNvSpPr/>
          <p:nvPr/>
        </p:nvSpPr>
        <p:spPr bwMode="auto">
          <a:xfrm>
            <a:off x="1363426" y="2299078"/>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gn="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algn="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32" name="îṣlídê">
            <a:extLst>
              <a:ext uri="{FF2B5EF4-FFF2-40B4-BE49-F238E27FC236}">
                <a16:creationId xmlns:a16="http://schemas.microsoft.com/office/drawing/2014/main" id="{D7A07338-A4C1-4483-BB85-A504CBF4110D}"/>
              </a:ext>
            </a:extLst>
          </p:cNvPr>
          <p:cNvSpPr txBox="1"/>
          <p:nvPr/>
        </p:nvSpPr>
        <p:spPr>
          <a:xfrm>
            <a:off x="2397618" y="2024635"/>
            <a:ext cx="1769969" cy="324390"/>
          </a:xfrm>
          <a:prstGeom prst="rect">
            <a:avLst/>
          </a:prstGeom>
          <a:noFill/>
          <a:ln>
            <a:noFill/>
          </a:ln>
        </p:spPr>
        <p:txBody>
          <a:bodyPr wrap="square" lIns="91440" tIns="45720" rIns="91440" bIns="45720" anchor="t" anchorCtr="0">
            <a:noAutofit/>
          </a:bodyPr>
          <a:lstStyle/>
          <a:p>
            <a:pPr lvl="0" algn="r"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33" name="ïṣ1îḍè">
            <a:extLst>
              <a:ext uri="{FF2B5EF4-FFF2-40B4-BE49-F238E27FC236}">
                <a16:creationId xmlns:a16="http://schemas.microsoft.com/office/drawing/2014/main" id="{4EABD727-58A6-4DCF-AA7C-B9574139CBB7}"/>
              </a:ext>
            </a:extLst>
          </p:cNvPr>
          <p:cNvSpPr/>
          <p:nvPr/>
        </p:nvSpPr>
        <p:spPr bwMode="auto">
          <a:xfrm>
            <a:off x="1445820" y="4562779"/>
            <a:ext cx="2854392" cy="5573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nchorCtr="0">
            <a:noAutofit/>
          </a:bodyPr>
          <a:lstStyle/>
          <a:p>
            <a:pPr algn="r">
              <a:lnSpc>
                <a:spcPct val="150000"/>
              </a:lnSpc>
              <a:spcBef>
                <a:spcPct val="0"/>
              </a:spcBef>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algn="r" eaLnBrk="1" hangingPunct="1">
              <a:lnSpc>
                <a:spcPct val="150000"/>
              </a:lnSpc>
              <a:spcBef>
                <a:spcPct val="0"/>
              </a:spcBef>
              <a:buFontTx/>
              <a:buNone/>
            </a:pPr>
            <a:endParaRPr lang="zh-CN" altLang="en-US" sz="1200" dirty="0">
              <a:solidFill>
                <a:schemeClr val="bg1"/>
              </a:solidFill>
              <a:latin typeface="方正黑体简体" panose="02010601030101010101" pitchFamily="2" charset="-122"/>
              <a:ea typeface="方正黑体简体" panose="02010601030101010101" pitchFamily="2" charset="-122"/>
            </a:endParaRPr>
          </a:p>
        </p:txBody>
      </p:sp>
      <p:sp>
        <p:nvSpPr>
          <p:cNvPr id="34" name="îṣlídê">
            <a:extLst>
              <a:ext uri="{FF2B5EF4-FFF2-40B4-BE49-F238E27FC236}">
                <a16:creationId xmlns:a16="http://schemas.microsoft.com/office/drawing/2014/main" id="{48DE3590-98B5-4C7D-8666-47CE4A7FBC86}"/>
              </a:ext>
            </a:extLst>
          </p:cNvPr>
          <p:cNvSpPr txBox="1"/>
          <p:nvPr/>
        </p:nvSpPr>
        <p:spPr>
          <a:xfrm>
            <a:off x="2480012" y="4229271"/>
            <a:ext cx="1769969" cy="324390"/>
          </a:xfrm>
          <a:prstGeom prst="rect">
            <a:avLst/>
          </a:prstGeom>
          <a:noFill/>
          <a:ln>
            <a:noFill/>
          </a:ln>
        </p:spPr>
        <p:txBody>
          <a:bodyPr wrap="square" lIns="91440" tIns="45720" rIns="91440" bIns="45720" anchor="t" anchorCtr="0">
            <a:noAutofit/>
          </a:bodyPr>
          <a:lstStyle/>
          <a:p>
            <a:pPr lvl="0" algn="r" defTabSz="913765">
              <a:buSzPct val="25000"/>
              <a:defRPr/>
            </a:pPr>
            <a:r>
              <a:rPr lang="zh-CN" altLang="en-US"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39" name="文本框 38">
            <a:extLst>
              <a:ext uri="{FF2B5EF4-FFF2-40B4-BE49-F238E27FC236}">
                <a16:creationId xmlns:a16="http://schemas.microsoft.com/office/drawing/2014/main" id="{F17A3366-E17F-4759-B659-40C31B59A053}"/>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40" name="矩形 394">
            <a:extLst>
              <a:ext uri="{FF2B5EF4-FFF2-40B4-BE49-F238E27FC236}">
                <a16:creationId xmlns:a16="http://schemas.microsoft.com/office/drawing/2014/main" id="{263F9E09-43AB-4166-9282-33637F517EC3}"/>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cSld>
  <p:clrMapOvr>
    <a:masterClrMapping/>
  </p:clrMapOvr>
  <p:transition spd="slow" advClick="0" advTm="3000">
    <p:wip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down)">
                                      <p:cBhvr>
                                        <p:cTn id="31" dur="500"/>
                                        <p:tgtEl>
                                          <p:spTgt spid="3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ipe(down)">
                                      <p:cBhvr>
                                        <p:cTn id="4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26" grpId="0"/>
      <p:bldP spid="27" grpId="0"/>
      <p:bldP spid="29" grpId="0"/>
      <p:bldP spid="30" grpId="0"/>
      <p:bldP spid="31" grpId="0"/>
      <p:bldP spid="32" grpId="0"/>
      <p:bldP spid="33" grpId="0"/>
      <p:bldP spid="34" grpId="0"/>
      <p:bldP spid="39" grpId="0"/>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867" y="1997767"/>
            <a:ext cx="5454851" cy="311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图片 121"/>
          <p:cNvPicPr>
            <a:picLocks noChangeAspect="1"/>
          </p:cNvPicPr>
          <p:nvPr/>
        </p:nvPicPr>
        <p:blipFill>
          <a:blip r:embed="rId4"/>
          <a:stretch>
            <a:fillRect/>
          </a:stretch>
        </p:blipFill>
        <p:spPr>
          <a:xfrm>
            <a:off x="5929678" y="2185787"/>
            <a:ext cx="4121624" cy="2526444"/>
          </a:xfrm>
          <a:prstGeom prst="rect">
            <a:avLst/>
          </a:prstGeom>
        </p:spPr>
      </p:pic>
      <p:grpSp>
        <p:nvGrpSpPr>
          <p:cNvPr id="123" name="组合 122"/>
          <p:cNvGrpSpPr/>
          <p:nvPr/>
        </p:nvGrpSpPr>
        <p:grpSpPr>
          <a:xfrm>
            <a:off x="1453838" y="2207851"/>
            <a:ext cx="792201" cy="2830049"/>
            <a:chOff x="1134472" y="2246918"/>
            <a:chExt cx="997284" cy="3562684"/>
          </a:xfrm>
        </p:grpSpPr>
        <p:sp>
          <p:nvSpPr>
            <p:cNvPr id="124" name="椭圆 123"/>
            <p:cNvSpPr/>
            <p:nvPr/>
          </p:nvSpPr>
          <p:spPr>
            <a:xfrm>
              <a:off x="1134472" y="2246918"/>
              <a:ext cx="997284" cy="997284"/>
            </a:xfrm>
            <a:prstGeom prst="ellipse">
              <a:avLst/>
            </a:prstGeom>
            <a:ln w="38100" cap="rnd">
              <a:gradFill>
                <a:gsLst>
                  <a:gs pos="51000">
                    <a:srgbClr val="A639F9"/>
                  </a:gs>
                  <a:gs pos="0">
                    <a:srgbClr val="150E6C"/>
                  </a:gs>
                  <a:gs pos="100000">
                    <a:srgbClr val="264E7E"/>
                  </a:gs>
                </a:gsLst>
                <a:lin ang="2700000" scaled="1"/>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tx1">
                    <a:lumMod val="75000"/>
                    <a:lumOff val="25000"/>
                  </a:schemeClr>
                </a:solidFill>
              </a:endParaRPr>
            </a:p>
          </p:txBody>
        </p:sp>
        <p:sp>
          <p:nvSpPr>
            <p:cNvPr id="125" name="椭圆 124"/>
            <p:cNvSpPr/>
            <p:nvPr/>
          </p:nvSpPr>
          <p:spPr>
            <a:xfrm>
              <a:off x="1134472" y="3529618"/>
              <a:ext cx="997284" cy="997284"/>
            </a:xfrm>
            <a:prstGeom prst="ellipse">
              <a:avLst/>
            </a:prstGeom>
            <a:ln w="38100" cap="rnd">
              <a:gradFill>
                <a:gsLst>
                  <a:gs pos="51000">
                    <a:srgbClr val="A639F9"/>
                  </a:gs>
                  <a:gs pos="0">
                    <a:srgbClr val="150E6C"/>
                  </a:gs>
                  <a:gs pos="100000">
                    <a:srgbClr val="264E7E"/>
                  </a:gs>
                </a:gsLst>
                <a:lin ang="2700000" scaled="1"/>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tx1">
                    <a:lumMod val="75000"/>
                    <a:lumOff val="25000"/>
                  </a:schemeClr>
                </a:solidFill>
              </a:endParaRPr>
            </a:p>
          </p:txBody>
        </p:sp>
        <p:sp>
          <p:nvSpPr>
            <p:cNvPr id="126" name="椭圆 125"/>
            <p:cNvSpPr/>
            <p:nvPr/>
          </p:nvSpPr>
          <p:spPr>
            <a:xfrm>
              <a:off x="1134472" y="4812318"/>
              <a:ext cx="997284" cy="997284"/>
            </a:xfrm>
            <a:prstGeom prst="ellipse">
              <a:avLst/>
            </a:prstGeom>
            <a:ln w="38100" cap="rnd">
              <a:gradFill>
                <a:gsLst>
                  <a:gs pos="51000">
                    <a:srgbClr val="A639F9"/>
                  </a:gs>
                  <a:gs pos="0">
                    <a:srgbClr val="150E6C"/>
                  </a:gs>
                  <a:gs pos="100000">
                    <a:srgbClr val="264E7E"/>
                  </a:gs>
                </a:gsLst>
                <a:lin ang="2700000" scaled="1"/>
              </a:gradFill>
            </a:ln>
            <a:effectLst/>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lang="zh-CN" altLang="en-US" sz="1600" dirty="0">
                <a:solidFill>
                  <a:schemeClr val="tx1">
                    <a:lumMod val="75000"/>
                    <a:lumOff val="25000"/>
                  </a:schemeClr>
                </a:solidFill>
              </a:endParaRPr>
            </a:p>
          </p:txBody>
        </p:sp>
      </p:grpSp>
      <p:sp>
        <p:nvSpPr>
          <p:cNvPr id="127" name="文本框 141"/>
          <p:cNvSpPr txBox="1"/>
          <p:nvPr/>
        </p:nvSpPr>
        <p:spPr>
          <a:xfrm>
            <a:off x="2536190" y="2342515"/>
            <a:ext cx="2737485"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方正黑体简体" panose="02010601030101010101" pitchFamily="2" charset="-122"/>
                <a:ea typeface="方正黑体简体" panose="02010601030101010101" pitchFamily="2" charset="-122"/>
                <a:sym typeface="微软雅黑 Light" panose="020B0502040204020203" pitchFamily="34" charset="-122"/>
              </a:rPr>
              <a:t>Please enter your text Please enter your text Please enter your text Please enter your text Please enter your text</a:t>
            </a:r>
          </a:p>
          <a:p>
            <a:endParaRPr lang="zh-CN" altLang="en-US" sz="1400" dirty="0">
              <a:solidFill>
                <a:schemeClr val="bg1"/>
              </a:solidFill>
              <a:latin typeface="方正黑体简体" panose="02010601030101010101" pitchFamily="2" charset="-122"/>
              <a:ea typeface="方正黑体简体" panose="02010601030101010101" pitchFamily="2" charset="-122"/>
              <a:sym typeface="微软雅黑 Light" panose="020B0502040204020203" pitchFamily="34" charset="-122"/>
            </a:endParaRPr>
          </a:p>
        </p:txBody>
      </p:sp>
      <p:sp>
        <p:nvSpPr>
          <p:cNvPr id="128" name="文本框 141"/>
          <p:cNvSpPr txBox="1"/>
          <p:nvPr/>
        </p:nvSpPr>
        <p:spPr>
          <a:xfrm>
            <a:off x="2536190" y="3382645"/>
            <a:ext cx="2737485"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方正黑体简体" panose="02010601030101010101" pitchFamily="2" charset="-122"/>
                <a:ea typeface="方正黑体简体" panose="02010601030101010101" pitchFamily="2" charset="-122"/>
                <a:sym typeface="微软雅黑 Light" panose="020B0502040204020203" pitchFamily="34" charset="-122"/>
              </a:rPr>
              <a:t>Please enter your text Please enter your text Please enter your text Please enter your text Please enter your text</a:t>
            </a:r>
          </a:p>
          <a:p>
            <a:endParaRPr lang="zh-CN" altLang="en-US" sz="1400" dirty="0">
              <a:solidFill>
                <a:schemeClr val="bg1"/>
              </a:solidFill>
              <a:latin typeface="方正黑体简体" panose="02010601030101010101" pitchFamily="2" charset="-122"/>
              <a:ea typeface="方正黑体简体" panose="02010601030101010101" pitchFamily="2" charset="-122"/>
              <a:sym typeface="微软雅黑 Light" panose="020B0502040204020203" pitchFamily="34" charset="-122"/>
            </a:endParaRPr>
          </a:p>
        </p:txBody>
      </p:sp>
      <p:sp>
        <p:nvSpPr>
          <p:cNvPr id="129" name="文本框 141"/>
          <p:cNvSpPr txBox="1"/>
          <p:nvPr/>
        </p:nvSpPr>
        <p:spPr>
          <a:xfrm>
            <a:off x="2548255" y="4380230"/>
            <a:ext cx="2737485" cy="737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latin typeface="方正黑体简体" panose="02010601030101010101" pitchFamily="2" charset="-122"/>
                <a:ea typeface="方正黑体简体" panose="02010601030101010101" pitchFamily="2" charset="-122"/>
                <a:sym typeface="微软雅黑 Light" panose="020B0502040204020203" pitchFamily="34" charset="-122"/>
              </a:rPr>
              <a:t>Please enter your text Please enter your text Please enter your text Please enter your text Please enter your text</a:t>
            </a:r>
          </a:p>
          <a:p>
            <a:endParaRPr lang="zh-CN" altLang="en-US" sz="1400" dirty="0">
              <a:solidFill>
                <a:schemeClr val="bg1"/>
              </a:solidFill>
              <a:latin typeface="方正黑体简体" panose="02010601030101010101" pitchFamily="2" charset="-122"/>
              <a:ea typeface="方正黑体简体" panose="02010601030101010101" pitchFamily="2" charset="-122"/>
              <a:sym typeface="微软雅黑 Light" panose="020B0502040204020203" pitchFamily="34" charset="-122"/>
            </a:endParaRPr>
          </a:p>
        </p:txBody>
      </p:sp>
      <p:pic>
        <p:nvPicPr>
          <p:cNvPr id="130" name="图片 1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6831" y="2363736"/>
            <a:ext cx="466213" cy="466213"/>
          </a:xfrm>
          <a:prstGeom prst="rect">
            <a:avLst/>
          </a:prstGeom>
        </p:spPr>
      </p:pic>
      <p:pic>
        <p:nvPicPr>
          <p:cNvPr id="131" name="图片 1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1272" y="3420072"/>
            <a:ext cx="397329" cy="397329"/>
          </a:xfrm>
          <a:prstGeom prst="rect">
            <a:avLst/>
          </a:prstGeom>
        </p:spPr>
      </p:pic>
      <p:pic>
        <p:nvPicPr>
          <p:cNvPr id="132" name="图片 1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1745" y="4361528"/>
            <a:ext cx="501983" cy="501983"/>
          </a:xfrm>
          <a:prstGeom prst="rect">
            <a:avLst/>
          </a:prstGeom>
        </p:spPr>
      </p:pic>
      <p:sp>
        <p:nvSpPr>
          <p:cNvPr id="19" name="文本框 18">
            <a:extLst>
              <a:ext uri="{FF2B5EF4-FFF2-40B4-BE49-F238E27FC236}">
                <a16:creationId xmlns:a16="http://schemas.microsoft.com/office/drawing/2014/main" id="{9B49E1A4-EDFA-4B52-9D1A-8118593BF199}"/>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20" name="矩形 394">
            <a:extLst>
              <a:ext uri="{FF2B5EF4-FFF2-40B4-BE49-F238E27FC236}">
                <a16:creationId xmlns:a16="http://schemas.microsoft.com/office/drawing/2014/main" id="{A11D9CC6-D601-4302-940A-E1314DA8F440}"/>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wheel(1)">
                                      <p:cBhvr>
                                        <p:cTn id="7" dur="2000"/>
                                        <p:tgtEl>
                                          <p:spTgt spid="12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7"/>
                                        </p:tgtEl>
                                        <p:attrNameLst>
                                          <p:attrName>style.visibility</p:attrName>
                                        </p:attrNameLst>
                                      </p:cBhvr>
                                      <p:to>
                                        <p:strVal val="visible"/>
                                      </p:to>
                                    </p:set>
                                    <p:animEffect transition="in" filter="wheel(1)">
                                      <p:cBhvr>
                                        <p:cTn id="10" dur="2000"/>
                                        <p:tgtEl>
                                          <p:spTgt spid="12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wheel(1)">
                                      <p:cBhvr>
                                        <p:cTn id="13" dur="2000"/>
                                        <p:tgtEl>
                                          <p:spTgt spid="12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heel(1)">
                                      <p:cBhvr>
                                        <p:cTn id="16" dur="2000"/>
                                        <p:tgtEl>
                                          <p:spTgt spid="129"/>
                                        </p:tgtEl>
                                      </p:cBhvr>
                                    </p:animEffect>
                                  </p:childTnLst>
                                </p:cTn>
                              </p:par>
                              <p:par>
                                <p:cTn id="17" presetID="21" presetClass="entr" presetSubtype="1" fill="hold"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wheel(1)">
                                      <p:cBhvr>
                                        <p:cTn id="19" dur="2000"/>
                                        <p:tgtEl>
                                          <p:spTgt spid="130"/>
                                        </p:tgtEl>
                                      </p:cBhvr>
                                    </p:animEffect>
                                  </p:childTnLst>
                                </p:cTn>
                              </p:par>
                              <p:par>
                                <p:cTn id="20" presetID="21" presetClass="entr" presetSubtype="1" fill="hold" nodeType="withEffect">
                                  <p:stCondLst>
                                    <p:cond delay="0"/>
                                  </p:stCondLst>
                                  <p:childTnLst>
                                    <p:set>
                                      <p:cBhvr>
                                        <p:cTn id="21" dur="1" fill="hold">
                                          <p:stCondLst>
                                            <p:cond delay="0"/>
                                          </p:stCondLst>
                                        </p:cTn>
                                        <p:tgtEl>
                                          <p:spTgt spid="131"/>
                                        </p:tgtEl>
                                        <p:attrNameLst>
                                          <p:attrName>style.visibility</p:attrName>
                                        </p:attrNameLst>
                                      </p:cBhvr>
                                      <p:to>
                                        <p:strVal val="visible"/>
                                      </p:to>
                                    </p:set>
                                    <p:animEffect transition="in" filter="wheel(1)">
                                      <p:cBhvr>
                                        <p:cTn id="22" dur="2000"/>
                                        <p:tgtEl>
                                          <p:spTgt spid="131"/>
                                        </p:tgtEl>
                                      </p:cBhvr>
                                    </p:animEffect>
                                  </p:childTnLst>
                                </p:cTn>
                              </p:par>
                              <p:par>
                                <p:cTn id="23" presetID="21" presetClass="entr" presetSubtype="1" fill="hold" nodeType="withEffect">
                                  <p:stCondLst>
                                    <p:cond delay="0"/>
                                  </p:stCondLst>
                                  <p:childTnLst>
                                    <p:set>
                                      <p:cBhvr>
                                        <p:cTn id="24" dur="1" fill="hold">
                                          <p:stCondLst>
                                            <p:cond delay="0"/>
                                          </p:stCondLst>
                                        </p:cTn>
                                        <p:tgtEl>
                                          <p:spTgt spid="132"/>
                                        </p:tgtEl>
                                        <p:attrNameLst>
                                          <p:attrName>style.visibility</p:attrName>
                                        </p:attrNameLst>
                                      </p:cBhvr>
                                      <p:to>
                                        <p:strVal val="visible"/>
                                      </p:to>
                                    </p:set>
                                    <p:animEffect transition="in" filter="wheel(1)">
                                      <p:cBhvr>
                                        <p:cTn id="25" dur="2000"/>
                                        <p:tgtEl>
                                          <p:spTgt spid="132"/>
                                        </p:tgtEl>
                                      </p:cBhvr>
                                    </p:animEffect>
                                  </p:childTnLst>
                                </p:cTn>
                              </p:par>
                              <p:par>
                                <p:cTn id="26" presetID="21" presetClass="entr" presetSubtype="1" fill="hold" nodeType="withEffect">
                                  <p:stCondLst>
                                    <p:cond delay="0"/>
                                  </p:stCondLst>
                                  <p:childTnLst>
                                    <p:set>
                                      <p:cBhvr>
                                        <p:cTn id="27" dur="1" fill="hold">
                                          <p:stCondLst>
                                            <p:cond delay="0"/>
                                          </p:stCondLst>
                                        </p:cTn>
                                        <p:tgtEl>
                                          <p:spTgt spid="121"/>
                                        </p:tgtEl>
                                        <p:attrNameLst>
                                          <p:attrName>style.visibility</p:attrName>
                                        </p:attrNameLst>
                                      </p:cBhvr>
                                      <p:to>
                                        <p:strVal val="visible"/>
                                      </p:to>
                                    </p:set>
                                    <p:animEffect transition="in" filter="wheel(1)">
                                      <p:cBhvr>
                                        <p:cTn id="28" dur="2000"/>
                                        <p:tgtEl>
                                          <p:spTgt spid="121"/>
                                        </p:tgtEl>
                                      </p:cBhvr>
                                    </p:animEffect>
                                  </p:childTnLst>
                                </p:cTn>
                              </p:par>
                              <p:par>
                                <p:cTn id="29" presetID="21" presetClass="entr" presetSubtype="1" fill="hold" nodeType="with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wheel(1)">
                                      <p:cBhvr>
                                        <p:cTn id="31" dur="2000"/>
                                        <p:tgtEl>
                                          <p:spTgt spid="122"/>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1)">
                                      <p:cBhvr>
                                        <p:cTn id="34" dur="2000"/>
                                        <p:tgtEl>
                                          <p:spTgt spid="2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29" grpId="0"/>
      <p:bldP spid="19" grpId="0"/>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94465" y="3046409"/>
            <a:ext cx="5630693" cy="1015663"/>
          </a:xfrm>
          <a:prstGeom prst="rect">
            <a:avLst/>
          </a:prstGeom>
          <a:noFill/>
        </p:spPr>
        <p:txBody>
          <a:bodyPr wrap="square" rtlCol="0">
            <a:spAutoFit/>
          </a:bodyPr>
          <a:lstStyle/>
          <a:p>
            <a:r>
              <a:rPr lang="zh-CN" altLang="en-US" sz="6000" b="1" kern="600" spc="600" dirty="0">
                <a:solidFill>
                  <a:schemeClr val="bg1"/>
                </a:solidFill>
                <a:latin typeface="方正黑体简体" panose="03000509000000000000" pitchFamily="65" charset="-122"/>
                <a:ea typeface="方正黑体简体" panose="03000509000000000000" pitchFamily="65" charset="-122"/>
              </a:rPr>
              <a:t>Thank you</a:t>
            </a:r>
            <a:endParaRPr lang="en-US" altLang="zh-CN" sz="6000" b="1" kern="600" spc="600" dirty="0">
              <a:solidFill>
                <a:schemeClr val="bg1"/>
              </a:solidFill>
              <a:latin typeface="方正黑体简体" panose="03000509000000000000" pitchFamily="65" charset="-122"/>
              <a:ea typeface="方正黑体简体" panose="03000509000000000000" pitchFamily="65" charset="-122"/>
            </a:endParaRPr>
          </a:p>
        </p:txBody>
      </p:sp>
      <p:grpSp>
        <p:nvGrpSpPr>
          <p:cNvPr id="6" name="组合 5"/>
          <p:cNvGrpSpPr/>
          <p:nvPr/>
        </p:nvGrpSpPr>
        <p:grpSpPr>
          <a:xfrm>
            <a:off x="715010" y="314960"/>
            <a:ext cx="5729605" cy="290076"/>
            <a:chOff x="484593" y="328805"/>
            <a:chExt cx="8593221" cy="308142"/>
          </a:xfrm>
        </p:grpSpPr>
        <p:sp>
          <p:nvSpPr>
            <p:cNvPr id="7" name="文本框 6"/>
            <p:cNvSpPr txBox="1"/>
            <p:nvPr/>
          </p:nvSpPr>
          <p:spPr>
            <a:xfrm>
              <a:off x="484593" y="328805"/>
              <a:ext cx="2019021" cy="292754"/>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ABOUT US</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8" name="文本框 7"/>
            <p:cNvSpPr txBox="1"/>
            <p:nvPr/>
          </p:nvSpPr>
          <p:spPr>
            <a:xfrm>
              <a:off x="5882762" y="328805"/>
              <a:ext cx="1395663" cy="292753"/>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CONTACT</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9" name="文本框 8"/>
            <p:cNvSpPr txBox="1"/>
            <p:nvPr/>
          </p:nvSpPr>
          <p:spPr>
            <a:xfrm>
              <a:off x="4083373" y="328805"/>
              <a:ext cx="1395663" cy="292753"/>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SERVICE</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10" name="文本框 9"/>
            <p:cNvSpPr txBox="1"/>
            <p:nvPr/>
          </p:nvSpPr>
          <p:spPr>
            <a:xfrm>
              <a:off x="2283617" y="328805"/>
              <a:ext cx="1799976" cy="292754"/>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BUSINIESS</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sp>
          <p:nvSpPr>
            <p:cNvPr id="11" name="文本框 10"/>
            <p:cNvSpPr txBox="1"/>
            <p:nvPr/>
          </p:nvSpPr>
          <p:spPr>
            <a:xfrm>
              <a:off x="7682151" y="344194"/>
              <a:ext cx="1395663" cy="292753"/>
            </a:xfrm>
            <a:prstGeom prst="rect">
              <a:avLst/>
            </a:prstGeom>
            <a:noFill/>
          </p:spPr>
          <p:txBody>
            <a:bodyPr wrap="square" rtlCol="0">
              <a:spAutoFit/>
            </a:bodyPr>
            <a:lstStyle/>
            <a:p>
              <a:r>
                <a:rPr lang="en-US" altLang="zh-CN" sz="1200" dirty="0">
                  <a:solidFill>
                    <a:schemeClr val="bg1"/>
                  </a:solidFill>
                  <a:latin typeface="方正黑体简体" panose="03000509000000000000" pitchFamily="65" charset="-122"/>
                  <a:ea typeface="方正黑体简体" panose="03000509000000000000" pitchFamily="65" charset="-122"/>
                </a:rPr>
                <a:t>CONTACT</a:t>
              </a:r>
              <a:endParaRPr lang="zh-CN" altLang="en-US" sz="1200" dirty="0">
                <a:solidFill>
                  <a:schemeClr val="bg1"/>
                </a:solidFill>
                <a:latin typeface="方正黑体简体" panose="03000509000000000000" pitchFamily="65" charset="-122"/>
                <a:ea typeface="方正黑体简体" panose="03000509000000000000" pitchFamily="65" charset="-122"/>
              </a:endParaRPr>
            </a:p>
          </p:txBody>
        </p:sp>
      </p:grpSp>
      <p:sp>
        <p:nvSpPr>
          <p:cNvPr id="214" name="文本框 213"/>
          <p:cNvSpPr txBox="1"/>
          <p:nvPr/>
        </p:nvSpPr>
        <p:spPr>
          <a:xfrm>
            <a:off x="6229868" y="4174408"/>
            <a:ext cx="4367530" cy="549061"/>
          </a:xfrm>
          <a:prstGeom prst="rect">
            <a:avLst/>
          </a:prstGeom>
          <a:noFill/>
        </p:spPr>
        <p:txBody>
          <a:bodyPr wrap="square" rtlCol="0">
            <a:spAutoFit/>
          </a:bodyPr>
          <a:lstStyle/>
          <a:p>
            <a:pPr algn="l">
              <a:lnSpc>
                <a:spcPct val="150000"/>
              </a:lnSpc>
            </a:pPr>
            <a:r>
              <a:rPr lang="en-US" sz="1050" dirty="0">
                <a:solidFill>
                  <a:schemeClr val="bg1"/>
                </a:solidFill>
                <a:latin typeface="方正黑体简体" panose="03000509000000000000" pitchFamily="65" charset="-122"/>
                <a:ea typeface="方正黑体简体" panose="03000509000000000000" pitchFamily="65" charset="-122"/>
              </a:rPr>
              <a:t>Presentation template for your personal and commercial needs, designed and presented by </a:t>
            </a:r>
            <a:r>
              <a:rPr lang="en-US" sz="1050" dirty="0" err="1">
                <a:solidFill>
                  <a:schemeClr val="bg1"/>
                </a:solidFill>
                <a:latin typeface="方正黑体简体" panose="03000509000000000000" pitchFamily="65" charset="-122"/>
                <a:ea typeface="方正黑体简体" panose="03000509000000000000" pitchFamily="65" charset="-122"/>
              </a:rPr>
              <a:t>Aqr</a:t>
            </a:r>
            <a:r>
              <a:rPr lang="en-US" sz="1050" dirty="0">
                <a:solidFill>
                  <a:schemeClr val="bg1"/>
                </a:solidFill>
                <a:latin typeface="方正黑体简体" panose="03000509000000000000" pitchFamily="65" charset="-122"/>
                <a:ea typeface="方正黑体简体" panose="03000509000000000000" pitchFamily="65" charset="-122"/>
              </a:rPr>
              <a:t> Typeface</a:t>
            </a:r>
            <a:endParaRPr lang="en-US" sz="1050" dirty="0" err="1">
              <a:solidFill>
                <a:schemeClr val="bg1"/>
              </a:solidFill>
              <a:latin typeface="方正黑体简体" panose="03000509000000000000" pitchFamily="65" charset="-122"/>
              <a:ea typeface="方正黑体简体" panose="03000509000000000000" pitchFamily="65" charset="-122"/>
            </a:endParaRPr>
          </a:p>
        </p:txBody>
      </p:sp>
      <p:sp>
        <p:nvSpPr>
          <p:cNvPr id="215" name="文本框 214"/>
          <p:cNvSpPr txBox="1"/>
          <p:nvPr/>
        </p:nvSpPr>
        <p:spPr>
          <a:xfrm>
            <a:off x="6229868" y="2472408"/>
            <a:ext cx="2350979" cy="461665"/>
          </a:xfrm>
          <a:prstGeom prst="rect">
            <a:avLst/>
          </a:prstGeom>
          <a:noFill/>
        </p:spPr>
        <p:txBody>
          <a:bodyPr wrap="square" rtlCol="0">
            <a:spAutoFit/>
          </a:bodyPr>
          <a:lstStyle/>
          <a:p>
            <a:r>
              <a:rPr lang="zh-CN" altLang="en-US" sz="2400" dirty="0">
                <a:solidFill>
                  <a:schemeClr val="bg1"/>
                </a:solidFill>
                <a:latin typeface="方正黑体简体" panose="02010601030101010101" pitchFamily="2" charset="-122"/>
                <a:ea typeface="方正黑体简体" panose="02010601030101010101" pitchFamily="2" charset="-122"/>
              </a:rPr>
              <a:t>Web Wind</a:t>
            </a:r>
            <a:r>
              <a:rPr lang="en-US" altLang="zh-CN" sz="2400" dirty="0">
                <a:solidFill>
                  <a:schemeClr val="bg1"/>
                </a:solidFill>
                <a:latin typeface="方正黑体简体" panose="02010601030101010101" pitchFamily="2" charset="-122"/>
                <a:ea typeface="方正黑体简体" panose="02010601030101010101" pitchFamily="2" charset="-122"/>
              </a:rPr>
              <a:t>——</a:t>
            </a:r>
            <a:endParaRPr lang="zh-CN" altLang="en-US" sz="2400" dirty="0">
              <a:solidFill>
                <a:schemeClr val="bg1"/>
              </a:solidFill>
              <a:latin typeface="方正黑体简体" panose="02010601030101010101" pitchFamily="2" charset="-122"/>
              <a:ea typeface="方正黑体简体" panose="02010601030101010101" pitchFamily="2" charset="-122"/>
            </a:endParaRPr>
          </a:p>
        </p:txBody>
      </p:sp>
      <p:pic>
        <p:nvPicPr>
          <p:cNvPr id="12" name="图片 11">
            <a:extLst>
              <a:ext uri="{FF2B5EF4-FFF2-40B4-BE49-F238E27FC236}">
                <a16:creationId xmlns:a16="http://schemas.microsoft.com/office/drawing/2014/main" id="{56445CD6-40A0-45C3-A793-E4FDCDE5080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76" t="1100" r="17863"/>
          <a:stretch/>
        </p:blipFill>
        <p:spPr>
          <a:xfrm>
            <a:off x="0" y="2561309"/>
            <a:ext cx="6229868" cy="4296691"/>
          </a:xfrm>
          <a:prstGeom prst="rect">
            <a:avLst/>
          </a:prstGeom>
        </p:spPr>
      </p:pic>
    </p:spTree>
    <p:extLst>
      <p:ext uri="{BB962C8B-B14F-4D97-AF65-F5344CB8AC3E}">
        <p14:creationId xmlns:p14="http://schemas.microsoft.com/office/powerpoint/2010/main" val="1170476790"/>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randombar(horizontal)">
                                      <p:cBhvr>
                                        <p:cTn id="7" dur="500"/>
                                        <p:tgtEl>
                                          <p:spTgt spid="2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15"/>
                                        </p:tgtEl>
                                        <p:attrNameLst>
                                          <p:attrName>style.visibility</p:attrName>
                                        </p:attrNameLst>
                                      </p:cBhvr>
                                      <p:to>
                                        <p:strVal val="visible"/>
                                      </p:to>
                                    </p:set>
                                    <p:animEffect transition="in" filter="randombar(horizontal)">
                                      <p:cBhvr>
                                        <p:cTn id="10" dur="500"/>
                                        <p:tgtEl>
                                          <p:spTgt spid="2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4" grpId="0"/>
      <p:bldP spid="2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525">
            <a:extLst>
              <a:ext uri="{FF2B5EF4-FFF2-40B4-BE49-F238E27FC236}">
                <a16:creationId xmlns:a16="http://schemas.microsoft.com/office/drawing/2014/main" id="{14E5FBB1-E8E7-4A89-B425-20788E251840}"/>
              </a:ext>
            </a:extLst>
          </p:cNvPr>
          <p:cNvSpPr/>
          <p:nvPr/>
        </p:nvSpPr>
        <p:spPr>
          <a:xfrm>
            <a:off x="880859" y="17731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 name="Shape 2526">
            <a:extLst>
              <a:ext uri="{FF2B5EF4-FFF2-40B4-BE49-F238E27FC236}">
                <a16:creationId xmlns:a16="http://schemas.microsoft.com/office/drawing/2014/main" id="{5310DFAB-B04A-46FE-9960-E7C74EC91E58}"/>
              </a:ext>
            </a:extLst>
          </p:cNvPr>
          <p:cNvSpPr/>
          <p:nvPr/>
        </p:nvSpPr>
        <p:spPr>
          <a:xfrm>
            <a:off x="1414120" y="17731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Shape 2527">
            <a:extLst>
              <a:ext uri="{FF2B5EF4-FFF2-40B4-BE49-F238E27FC236}">
                <a16:creationId xmlns:a16="http://schemas.microsoft.com/office/drawing/2014/main" id="{BE9EDDFC-700A-4E84-91EF-F906DDDB3438}"/>
              </a:ext>
            </a:extLst>
          </p:cNvPr>
          <p:cNvSpPr/>
          <p:nvPr/>
        </p:nvSpPr>
        <p:spPr>
          <a:xfrm>
            <a:off x="1947381" y="177311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528">
            <a:extLst>
              <a:ext uri="{FF2B5EF4-FFF2-40B4-BE49-F238E27FC236}">
                <a16:creationId xmlns:a16="http://schemas.microsoft.com/office/drawing/2014/main" id="{99E99BE0-8DEA-404E-A6EF-63ACB182B68B}"/>
              </a:ext>
            </a:extLst>
          </p:cNvPr>
          <p:cNvSpPr/>
          <p:nvPr/>
        </p:nvSpPr>
        <p:spPr>
          <a:xfrm>
            <a:off x="2518732" y="177311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529">
            <a:extLst>
              <a:ext uri="{FF2B5EF4-FFF2-40B4-BE49-F238E27FC236}">
                <a16:creationId xmlns:a16="http://schemas.microsoft.com/office/drawing/2014/main" id="{5BCBD90F-1319-450C-95B6-0F2173FB94B7}"/>
              </a:ext>
            </a:extLst>
          </p:cNvPr>
          <p:cNvSpPr/>
          <p:nvPr/>
        </p:nvSpPr>
        <p:spPr>
          <a:xfrm>
            <a:off x="3051993" y="177311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 name="Shape 2530">
            <a:extLst>
              <a:ext uri="{FF2B5EF4-FFF2-40B4-BE49-F238E27FC236}">
                <a16:creationId xmlns:a16="http://schemas.microsoft.com/office/drawing/2014/main" id="{3C58548B-D667-4F94-8B53-7B566AFBA6F4}"/>
              </a:ext>
            </a:extLst>
          </p:cNvPr>
          <p:cNvSpPr/>
          <p:nvPr/>
        </p:nvSpPr>
        <p:spPr>
          <a:xfrm>
            <a:off x="3572557" y="177311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531">
            <a:extLst>
              <a:ext uri="{FF2B5EF4-FFF2-40B4-BE49-F238E27FC236}">
                <a16:creationId xmlns:a16="http://schemas.microsoft.com/office/drawing/2014/main" id="{3596C4C0-B9E7-4526-A583-96EBE3D693C6}"/>
              </a:ext>
            </a:extLst>
          </p:cNvPr>
          <p:cNvSpPr/>
          <p:nvPr/>
        </p:nvSpPr>
        <p:spPr>
          <a:xfrm>
            <a:off x="4105818" y="177311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Shape 2532">
            <a:extLst>
              <a:ext uri="{FF2B5EF4-FFF2-40B4-BE49-F238E27FC236}">
                <a16:creationId xmlns:a16="http://schemas.microsoft.com/office/drawing/2014/main" id="{F69C04FC-1B59-4F13-9665-3EC1A017275C}"/>
              </a:ext>
            </a:extLst>
          </p:cNvPr>
          <p:cNvSpPr/>
          <p:nvPr/>
        </p:nvSpPr>
        <p:spPr>
          <a:xfrm>
            <a:off x="4639079" y="177311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533">
            <a:extLst>
              <a:ext uri="{FF2B5EF4-FFF2-40B4-BE49-F238E27FC236}">
                <a16:creationId xmlns:a16="http://schemas.microsoft.com/office/drawing/2014/main" id="{8203ED6B-DF5E-4819-BE31-E9B145577BC5}"/>
              </a:ext>
            </a:extLst>
          </p:cNvPr>
          <p:cNvSpPr/>
          <p:nvPr/>
        </p:nvSpPr>
        <p:spPr>
          <a:xfrm>
            <a:off x="5172341" y="177311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534">
            <a:extLst>
              <a:ext uri="{FF2B5EF4-FFF2-40B4-BE49-F238E27FC236}">
                <a16:creationId xmlns:a16="http://schemas.microsoft.com/office/drawing/2014/main" id="{08E21E3C-C0FB-4132-876F-590CF6B09CEE}"/>
              </a:ext>
            </a:extLst>
          </p:cNvPr>
          <p:cNvSpPr/>
          <p:nvPr/>
        </p:nvSpPr>
        <p:spPr>
          <a:xfrm>
            <a:off x="5705602" y="1773112"/>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535">
            <a:extLst>
              <a:ext uri="{FF2B5EF4-FFF2-40B4-BE49-F238E27FC236}">
                <a16:creationId xmlns:a16="http://schemas.microsoft.com/office/drawing/2014/main" id="{656FFAD3-5C3F-43C7-B378-D67E94DC2C89}"/>
              </a:ext>
            </a:extLst>
          </p:cNvPr>
          <p:cNvSpPr/>
          <p:nvPr/>
        </p:nvSpPr>
        <p:spPr>
          <a:xfrm>
            <a:off x="906252" y="2306373"/>
            <a:ext cx="228541" cy="279337"/>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536">
            <a:extLst>
              <a:ext uri="{FF2B5EF4-FFF2-40B4-BE49-F238E27FC236}">
                <a16:creationId xmlns:a16="http://schemas.microsoft.com/office/drawing/2014/main" id="{6E8927ED-2BD8-4A55-A232-FE3B44E855BD}"/>
              </a:ext>
            </a:extLst>
          </p:cNvPr>
          <p:cNvSpPr/>
          <p:nvPr/>
        </p:nvSpPr>
        <p:spPr>
          <a:xfrm>
            <a:off x="1414120" y="23063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537">
            <a:extLst>
              <a:ext uri="{FF2B5EF4-FFF2-40B4-BE49-F238E27FC236}">
                <a16:creationId xmlns:a16="http://schemas.microsoft.com/office/drawing/2014/main" id="{627FC5E5-430D-4998-BBD9-AFEA6193F5ED}"/>
              </a:ext>
            </a:extLst>
          </p:cNvPr>
          <p:cNvSpPr/>
          <p:nvPr/>
        </p:nvSpPr>
        <p:spPr>
          <a:xfrm>
            <a:off x="1972774" y="230637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538">
            <a:extLst>
              <a:ext uri="{FF2B5EF4-FFF2-40B4-BE49-F238E27FC236}">
                <a16:creationId xmlns:a16="http://schemas.microsoft.com/office/drawing/2014/main" id="{9CA97A38-1088-45C0-AD87-F39ECC8AEF40}"/>
              </a:ext>
            </a:extLst>
          </p:cNvPr>
          <p:cNvSpPr/>
          <p:nvPr/>
        </p:nvSpPr>
        <p:spPr>
          <a:xfrm>
            <a:off x="2506035" y="230637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539">
            <a:extLst>
              <a:ext uri="{FF2B5EF4-FFF2-40B4-BE49-F238E27FC236}">
                <a16:creationId xmlns:a16="http://schemas.microsoft.com/office/drawing/2014/main" id="{15ADBC64-81BB-4AA4-BDA1-F29FF5EAE679}"/>
              </a:ext>
            </a:extLst>
          </p:cNvPr>
          <p:cNvSpPr/>
          <p:nvPr/>
        </p:nvSpPr>
        <p:spPr>
          <a:xfrm>
            <a:off x="3013903" y="2350812"/>
            <a:ext cx="279328" cy="190451"/>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540">
            <a:extLst>
              <a:ext uri="{FF2B5EF4-FFF2-40B4-BE49-F238E27FC236}">
                <a16:creationId xmlns:a16="http://schemas.microsoft.com/office/drawing/2014/main" id="{09587E1B-689A-4D23-8727-8AE400669183}"/>
              </a:ext>
            </a:extLst>
          </p:cNvPr>
          <p:cNvSpPr/>
          <p:nvPr/>
        </p:nvSpPr>
        <p:spPr>
          <a:xfrm>
            <a:off x="3547164" y="23063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541">
            <a:extLst>
              <a:ext uri="{FF2B5EF4-FFF2-40B4-BE49-F238E27FC236}">
                <a16:creationId xmlns:a16="http://schemas.microsoft.com/office/drawing/2014/main" id="{2909504F-077D-4606-820D-77A13D96A5FB}"/>
              </a:ext>
            </a:extLst>
          </p:cNvPr>
          <p:cNvSpPr/>
          <p:nvPr/>
        </p:nvSpPr>
        <p:spPr>
          <a:xfrm>
            <a:off x="4105818" y="2331767"/>
            <a:ext cx="228541" cy="228541"/>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542">
            <a:extLst>
              <a:ext uri="{FF2B5EF4-FFF2-40B4-BE49-F238E27FC236}">
                <a16:creationId xmlns:a16="http://schemas.microsoft.com/office/drawing/2014/main" id="{7D3D851C-8200-4DC8-A772-503B94F8BF70}"/>
              </a:ext>
            </a:extLst>
          </p:cNvPr>
          <p:cNvSpPr/>
          <p:nvPr/>
        </p:nvSpPr>
        <p:spPr>
          <a:xfrm>
            <a:off x="4613686" y="23063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543">
            <a:extLst>
              <a:ext uri="{FF2B5EF4-FFF2-40B4-BE49-F238E27FC236}">
                <a16:creationId xmlns:a16="http://schemas.microsoft.com/office/drawing/2014/main" id="{2AF6779C-EBFA-4F9E-A9FA-BD6187481AF6}"/>
              </a:ext>
            </a:extLst>
          </p:cNvPr>
          <p:cNvSpPr/>
          <p:nvPr/>
        </p:nvSpPr>
        <p:spPr>
          <a:xfrm>
            <a:off x="5146947" y="23063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544">
            <a:extLst>
              <a:ext uri="{FF2B5EF4-FFF2-40B4-BE49-F238E27FC236}">
                <a16:creationId xmlns:a16="http://schemas.microsoft.com/office/drawing/2014/main" id="{F6FEEE4C-BBEA-4038-A52B-4608C9821BDC}"/>
              </a:ext>
            </a:extLst>
          </p:cNvPr>
          <p:cNvSpPr/>
          <p:nvPr/>
        </p:nvSpPr>
        <p:spPr>
          <a:xfrm>
            <a:off x="5680208" y="230637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545">
            <a:extLst>
              <a:ext uri="{FF2B5EF4-FFF2-40B4-BE49-F238E27FC236}">
                <a16:creationId xmlns:a16="http://schemas.microsoft.com/office/drawing/2014/main" id="{66AA5661-5398-4D33-9F8D-9796F2AB12E0}"/>
              </a:ext>
            </a:extLst>
          </p:cNvPr>
          <p:cNvSpPr/>
          <p:nvPr/>
        </p:nvSpPr>
        <p:spPr>
          <a:xfrm>
            <a:off x="880859" y="28396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546">
            <a:extLst>
              <a:ext uri="{FF2B5EF4-FFF2-40B4-BE49-F238E27FC236}">
                <a16:creationId xmlns:a16="http://schemas.microsoft.com/office/drawing/2014/main" id="{84FB768A-722B-4188-B44D-99B2AC25375E}"/>
              </a:ext>
            </a:extLst>
          </p:cNvPr>
          <p:cNvSpPr/>
          <p:nvPr/>
        </p:nvSpPr>
        <p:spPr>
          <a:xfrm>
            <a:off x="1414120" y="286502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547">
            <a:extLst>
              <a:ext uri="{FF2B5EF4-FFF2-40B4-BE49-F238E27FC236}">
                <a16:creationId xmlns:a16="http://schemas.microsoft.com/office/drawing/2014/main" id="{DFCE2E81-7BD9-4F49-8495-48B44F8D5830}"/>
              </a:ext>
            </a:extLst>
          </p:cNvPr>
          <p:cNvSpPr/>
          <p:nvPr/>
        </p:nvSpPr>
        <p:spPr>
          <a:xfrm>
            <a:off x="1947381" y="28396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548">
            <a:extLst>
              <a:ext uri="{FF2B5EF4-FFF2-40B4-BE49-F238E27FC236}">
                <a16:creationId xmlns:a16="http://schemas.microsoft.com/office/drawing/2014/main" id="{88A2297D-B879-490E-8AB4-1A2EC547D69B}"/>
              </a:ext>
            </a:extLst>
          </p:cNvPr>
          <p:cNvSpPr/>
          <p:nvPr/>
        </p:nvSpPr>
        <p:spPr>
          <a:xfrm>
            <a:off x="2480642" y="2947556"/>
            <a:ext cx="279328" cy="63484"/>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549">
            <a:extLst>
              <a:ext uri="{FF2B5EF4-FFF2-40B4-BE49-F238E27FC236}">
                <a16:creationId xmlns:a16="http://schemas.microsoft.com/office/drawing/2014/main" id="{B2E976CC-1F44-440D-A951-B1292514BB2B}"/>
              </a:ext>
            </a:extLst>
          </p:cNvPr>
          <p:cNvSpPr/>
          <p:nvPr/>
        </p:nvSpPr>
        <p:spPr>
          <a:xfrm>
            <a:off x="3013903" y="28396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550">
            <a:extLst>
              <a:ext uri="{FF2B5EF4-FFF2-40B4-BE49-F238E27FC236}">
                <a16:creationId xmlns:a16="http://schemas.microsoft.com/office/drawing/2014/main" id="{1B79B191-833A-4629-BF2E-AA966060FC3B}"/>
              </a:ext>
            </a:extLst>
          </p:cNvPr>
          <p:cNvSpPr/>
          <p:nvPr/>
        </p:nvSpPr>
        <p:spPr>
          <a:xfrm>
            <a:off x="3547164" y="28396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551">
            <a:extLst>
              <a:ext uri="{FF2B5EF4-FFF2-40B4-BE49-F238E27FC236}">
                <a16:creationId xmlns:a16="http://schemas.microsoft.com/office/drawing/2014/main" id="{60EB6875-4DD9-4F36-8BE3-47F1CAFFDADB}"/>
              </a:ext>
            </a:extLst>
          </p:cNvPr>
          <p:cNvSpPr/>
          <p:nvPr/>
        </p:nvSpPr>
        <p:spPr>
          <a:xfrm>
            <a:off x="4080425" y="28396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552">
            <a:extLst>
              <a:ext uri="{FF2B5EF4-FFF2-40B4-BE49-F238E27FC236}">
                <a16:creationId xmlns:a16="http://schemas.microsoft.com/office/drawing/2014/main" id="{D7825678-BE42-4ED2-80FF-3DD8425C5042}"/>
              </a:ext>
            </a:extLst>
          </p:cNvPr>
          <p:cNvSpPr/>
          <p:nvPr/>
        </p:nvSpPr>
        <p:spPr>
          <a:xfrm>
            <a:off x="4613686" y="285233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553">
            <a:extLst>
              <a:ext uri="{FF2B5EF4-FFF2-40B4-BE49-F238E27FC236}">
                <a16:creationId xmlns:a16="http://schemas.microsoft.com/office/drawing/2014/main" id="{0D1B197F-0E41-46E1-9570-1CBDB3B0E01B}"/>
              </a:ext>
            </a:extLst>
          </p:cNvPr>
          <p:cNvSpPr/>
          <p:nvPr/>
        </p:nvSpPr>
        <p:spPr>
          <a:xfrm>
            <a:off x="5146947" y="285233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554">
            <a:extLst>
              <a:ext uri="{FF2B5EF4-FFF2-40B4-BE49-F238E27FC236}">
                <a16:creationId xmlns:a16="http://schemas.microsoft.com/office/drawing/2014/main" id="{66BD5042-7BE4-48FF-B40E-B87EF24B982E}"/>
              </a:ext>
            </a:extLst>
          </p:cNvPr>
          <p:cNvSpPr/>
          <p:nvPr/>
        </p:nvSpPr>
        <p:spPr>
          <a:xfrm>
            <a:off x="5680208" y="285233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555">
            <a:extLst>
              <a:ext uri="{FF2B5EF4-FFF2-40B4-BE49-F238E27FC236}">
                <a16:creationId xmlns:a16="http://schemas.microsoft.com/office/drawing/2014/main" id="{D09C0918-CCB8-4D41-896A-1C467E5C4744}"/>
              </a:ext>
            </a:extLst>
          </p:cNvPr>
          <p:cNvSpPr/>
          <p:nvPr/>
        </p:nvSpPr>
        <p:spPr>
          <a:xfrm>
            <a:off x="880859"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556">
            <a:extLst>
              <a:ext uri="{FF2B5EF4-FFF2-40B4-BE49-F238E27FC236}">
                <a16:creationId xmlns:a16="http://schemas.microsoft.com/office/drawing/2014/main" id="{B39290B9-6066-4C9D-8B0A-4EC169EEE0A7}"/>
              </a:ext>
            </a:extLst>
          </p:cNvPr>
          <p:cNvSpPr/>
          <p:nvPr/>
        </p:nvSpPr>
        <p:spPr>
          <a:xfrm>
            <a:off x="1414120"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557">
            <a:extLst>
              <a:ext uri="{FF2B5EF4-FFF2-40B4-BE49-F238E27FC236}">
                <a16:creationId xmlns:a16="http://schemas.microsoft.com/office/drawing/2014/main" id="{81D59478-67DD-44B9-A945-C62D72CC4E44}"/>
              </a:ext>
            </a:extLst>
          </p:cNvPr>
          <p:cNvSpPr/>
          <p:nvPr/>
        </p:nvSpPr>
        <p:spPr>
          <a:xfrm>
            <a:off x="1947381"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558">
            <a:extLst>
              <a:ext uri="{FF2B5EF4-FFF2-40B4-BE49-F238E27FC236}">
                <a16:creationId xmlns:a16="http://schemas.microsoft.com/office/drawing/2014/main" id="{13F7702C-9328-4059-A823-E8C9DE16C6E6}"/>
              </a:ext>
            </a:extLst>
          </p:cNvPr>
          <p:cNvSpPr/>
          <p:nvPr/>
        </p:nvSpPr>
        <p:spPr>
          <a:xfrm>
            <a:off x="2480642"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559">
            <a:extLst>
              <a:ext uri="{FF2B5EF4-FFF2-40B4-BE49-F238E27FC236}">
                <a16:creationId xmlns:a16="http://schemas.microsoft.com/office/drawing/2014/main" id="{E5C3AC16-E2AC-43ED-A384-64E1752C2AAC}"/>
              </a:ext>
            </a:extLst>
          </p:cNvPr>
          <p:cNvSpPr/>
          <p:nvPr/>
        </p:nvSpPr>
        <p:spPr>
          <a:xfrm>
            <a:off x="3013903" y="33982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560">
            <a:extLst>
              <a:ext uri="{FF2B5EF4-FFF2-40B4-BE49-F238E27FC236}">
                <a16:creationId xmlns:a16="http://schemas.microsoft.com/office/drawing/2014/main" id="{7161B07D-E4DA-490C-AD24-DE1E2E56B991}"/>
              </a:ext>
            </a:extLst>
          </p:cNvPr>
          <p:cNvSpPr/>
          <p:nvPr/>
        </p:nvSpPr>
        <p:spPr>
          <a:xfrm>
            <a:off x="3547164"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561">
            <a:extLst>
              <a:ext uri="{FF2B5EF4-FFF2-40B4-BE49-F238E27FC236}">
                <a16:creationId xmlns:a16="http://schemas.microsoft.com/office/drawing/2014/main" id="{C07F993A-BE60-4118-9B8A-597040176DF1}"/>
              </a:ext>
            </a:extLst>
          </p:cNvPr>
          <p:cNvSpPr/>
          <p:nvPr/>
        </p:nvSpPr>
        <p:spPr>
          <a:xfrm>
            <a:off x="4080425" y="339828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562">
            <a:extLst>
              <a:ext uri="{FF2B5EF4-FFF2-40B4-BE49-F238E27FC236}">
                <a16:creationId xmlns:a16="http://schemas.microsoft.com/office/drawing/2014/main" id="{F3879C88-10DD-4C54-A282-6A4F5F6A00F8}"/>
              </a:ext>
            </a:extLst>
          </p:cNvPr>
          <p:cNvSpPr/>
          <p:nvPr/>
        </p:nvSpPr>
        <p:spPr>
          <a:xfrm>
            <a:off x="4613686"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563">
            <a:extLst>
              <a:ext uri="{FF2B5EF4-FFF2-40B4-BE49-F238E27FC236}">
                <a16:creationId xmlns:a16="http://schemas.microsoft.com/office/drawing/2014/main" id="{0EB4F4C6-4E0F-4C5B-9A8E-0DE4B2485EAD}"/>
              </a:ext>
            </a:extLst>
          </p:cNvPr>
          <p:cNvSpPr/>
          <p:nvPr/>
        </p:nvSpPr>
        <p:spPr>
          <a:xfrm>
            <a:off x="5146947"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564">
            <a:extLst>
              <a:ext uri="{FF2B5EF4-FFF2-40B4-BE49-F238E27FC236}">
                <a16:creationId xmlns:a16="http://schemas.microsoft.com/office/drawing/2014/main" id="{0057199B-3A33-4EFA-9198-19454A65C19F}"/>
              </a:ext>
            </a:extLst>
          </p:cNvPr>
          <p:cNvSpPr/>
          <p:nvPr/>
        </p:nvSpPr>
        <p:spPr>
          <a:xfrm>
            <a:off x="5680208" y="337289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565">
            <a:extLst>
              <a:ext uri="{FF2B5EF4-FFF2-40B4-BE49-F238E27FC236}">
                <a16:creationId xmlns:a16="http://schemas.microsoft.com/office/drawing/2014/main" id="{36E00C90-B97B-4913-A842-BD339C8C411E}"/>
              </a:ext>
            </a:extLst>
          </p:cNvPr>
          <p:cNvSpPr/>
          <p:nvPr/>
        </p:nvSpPr>
        <p:spPr>
          <a:xfrm>
            <a:off x="880859" y="3931550"/>
            <a:ext cx="279328" cy="228548"/>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566">
            <a:extLst>
              <a:ext uri="{FF2B5EF4-FFF2-40B4-BE49-F238E27FC236}">
                <a16:creationId xmlns:a16="http://schemas.microsoft.com/office/drawing/2014/main" id="{16213438-2F0F-4F65-8D38-EEF6917B7814}"/>
              </a:ext>
            </a:extLst>
          </p:cNvPr>
          <p:cNvSpPr/>
          <p:nvPr/>
        </p:nvSpPr>
        <p:spPr>
          <a:xfrm>
            <a:off x="1414120" y="3931550"/>
            <a:ext cx="279328" cy="22855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567">
            <a:extLst>
              <a:ext uri="{FF2B5EF4-FFF2-40B4-BE49-F238E27FC236}">
                <a16:creationId xmlns:a16="http://schemas.microsoft.com/office/drawing/2014/main" id="{7BA7BB7E-C5F0-49D4-AFDF-D7276FF35581}"/>
              </a:ext>
            </a:extLst>
          </p:cNvPr>
          <p:cNvSpPr/>
          <p:nvPr/>
        </p:nvSpPr>
        <p:spPr>
          <a:xfrm>
            <a:off x="1947381" y="390615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568">
            <a:extLst>
              <a:ext uri="{FF2B5EF4-FFF2-40B4-BE49-F238E27FC236}">
                <a16:creationId xmlns:a16="http://schemas.microsoft.com/office/drawing/2014/main" id="{AEBD0EBA-8971-46FB-A47D-1A4E0690A542}"/>
              </a:ext>
            </a:extLst>
          </p:cNvPr>
          <p:cNvSpPr/>
          <p:nvPr/>
        </p:nvSpPr>
        <p:spPr>
          <a:xfrm>
            <a:off x="2480642" y="3906156"/>
            <a:ext cx="279328" cy="279337"/>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569">
            <a:extLst>
              <a:ext uri="{FF2B5EF4-FFF2-40B4-BE49-F238E27FC236}">
                <a16:creationId xmlns:a16="http://schemas.microsoft.com/office/drawing/2014/main" id="{FADA2763-2D03-4ED2-B4B8-46CF1CC5D67A}"/>
              </a:ext>
            </a:extLst>
          </p:cNvPr>
          <p:cNvSpPr/>
          <p:nvPr/>
        </p:nvSpPr>
        <p:spPr>
          <a:xfrm>
            <a:off x="3013903" y="3906156"/>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570">
            <a:extLst>
              <a:ext uri="{FF2B5EF4-FFF2-40B4-BE49-F238E27FC236}">
                <a16:creationId xmlns:a16="http://schemas.microsoft.com/office/drawing/2014/main" id="{E3619E63-A48E-42DF-B221-A339BF0ABE57}"/>
              </a:ext>
            </a:extLst>
          </p:cNvPr>
          <p:cNvSpPr/>
          <p:nvPr/>
        </p:nvSpPr>
        <p:spPr>
          <a:xfrm>
            <a:off x="3547164" y="3912505"/>
            <a:ext cx="279328" cy="272981"/>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571">
            <a:extLst>
              <a:ext uri="{FF2B5EF4-FFF2-40B4-BE49-F238E27FC236}">
                <a16:creationId xmlns:a16="http://schemas.microsoft.com/office/drawing/2014/main" id="{AFE6C967-97AA-4147-9296-6316FA0833F8}"/>
              </a:ext>
            </a:extLst>
          </p:cNvPr>
          <p:cNvSpPr/>
          <p:nvPr/>
        </p:nvSpPr>
        <p:spPr>
          <a:xfrm>
            <a:off x="4080425" y="390615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572">
            <a:extLst>
              <a:ext uri="{FF2B5EF4-FFF2-40B4-BE49-F238E27FC236}">
                <a16:creationId xmlns:a16="http://schemas.microsoft.com/office/drawing/2014/main" id="{9DC7CFB8-F2E0-4B2C-A7C5-15CA0E04DD7D}"/>
              </a:ext>
            </a:extLst>
          </p:cNvPr>
          <p:cNvSpPr/>
          <p:nvPr/>
        </p:nvSpPr>
        <p:spPr>
          <a:xfrm>
            <a:off x="4613686" y="390615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573">
            <a:extLst>
              <a:ext uri="{FF2B5EF4-FFF2-40B4-BE49-F238E27FC236}">
                <a16:creationId xmlns:a16="http://schemas.microsoft.com/office/drawing/2014/main" id="{F19FCDB7-9AAD-4877-8B0A-1B16A8ECCB2A}"/>
              </a:ext>
            </a:extLst>
          </p:cNvPr>
          <p:cNvSpPr/>
          <p:nvPr/>
        </p:nvSpPr>
        <p:spPr>
          <a:xfrm>
            <a:off x="5146947" y="3906157"/>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574">
            <a:extLst>
              <a:ext uri="{FF2B5EF4-FFF2-40B4-BE49-F238E27FC236}">
                <a16:creationId xmlns:a16="http://schemas.microsoft.com/office/drawing/2014/main" id="{63FA89BC-CD2D-4955-8930-1E28D9C24076}"/>
              </a:ext>
            </a:extLst>
          </p:cNvPr>
          <p:cNvSpPr/>
          <p:nvPr/>
        </p:nvSpPr>
        <p:spPr>
          <a:xfrm>
            <a:off x="5692905" y="3906157"/>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585">
            <a:extLst>
              <a:ext uri="{FF2B5EF4-FFF2-40B4-BE49-F238E27FC236}">
                <a16:creationId xmlns:a16="http://schemas.microsoft.com/office/drawing/2014/main" id="{435F80AC-0CD3-4C3A-866C-A6D53F8B2C56}"/>
              </a:ext>
            </a:extLst>
          </p:cNvPr>
          <p:cNvSpPr/>
          <p:nvPr/>
        </p:nvSpPr>
        <p:spPr>
          <a:xfrm>
            <a:off x="6276953" y="177312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586">
            <a:extLst>
              <a:ext uri="{FF2B5EF4-FFF2-40B4-BE49-F238E27FC236}">
                <a16:creationId xmlns:a16="http://schemas.microsoft.com/office/drawing/2014/main" id="{0208E990-5D99-45A8-A794-F7580173D102}"/>
              </a:ext>
            </a:extLst>
          </p:cNvPr>
          <p:cNvSpPr/>
          <p:nvPr/>
        </p:nvSpPr>
        <p:spPr>
          <a:xfrm>
            <a:off x="6810214" y="177312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587">
            <a:extLst>
              <a:ext uri="{FF2B5EF4-FFF2-40B4-BE49-F238E27FC236}">
                <a16:creationId xmlns:a16="http://schemas.microsoft.com/office/drawing/2014/main" id="{4C513882-F972-4258-B246-D01E51FAA54F}"/>
              </a:ext>
            </a:extLst>
          </p:cNvPr>
          <p:cNvSpPr/>
          <p:nvPr/>
        </p:nvSpPr>
        <p:spPr>
          <a:xfrm>
            <a:off x="7318082" y="17731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588">
            <a:extLst>
              <a:ext uri="{FF2B5EF4-FFF2-40B4-BE49-F238E27FC236}">
                <a16:creationId xmlns:a16="http://schemas.microsoft.com/office/drawing/2014/main" id="{DB9B763A-A5B1-49F6-A62B-5A32C66361FA}"/>
              </a:ext>
            </a:extLst>
          </p:cNvPr>
          <p:cNvSpPr/>
          <p:nvPr/>
        </p:nvSpPr>
        <p:spPr>
          <a:xfrm>
            <a:off x="7851343" y="178581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589">
            <a:extLst>
              <a:ext uri="{FF2B5EF4-FFF2-40B4-BE49-F238E27FC236}">
                <a16:creationId xmlns:a16="http://schemas.microsoft.com/office/drawing/2014/main" id="{A161E4B4-F5B8-4271-90B0-9CB6128C0C6B}"/>
              </a:ext>
            </a:extLst>
          </p:cNvPr>
          <p:cNvSpPr/>
          <p:nvPr/>
        </p:nvSpPr>
        <p:spPr>
          <a:xfrm>
            <a:off x="8384604" y="1785818"/>
            <a:ext cx="279328" cy="253944"/>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590">
            <a:extLst>
              <a:ext uri="{FF2B5EF4-FFF2-40B4-BE49-F238E27FC236}">
                <a16:creationId xmlns:a16="http://schemas.microsoft.com/office/drawing/2014/main" id="{D09DF1C2-39A7-4217-A1AB-8963E1B104F7}"/>
              </a:ext>
            </a:extLst>
          </p:cNvPr>
          <p:cNvSpPr/>
          <p:nvPr/>
        </p:nvSpPr>
        <p:spPr>
          <a:xfrm>
            <a:off x="8917865" y="17731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591">
            <a:extLst>
              <a:ext uri="{FF2B5EF4-FFF2-40B4-BE49-F238E27FC236}">
                <a16:creationId xmlns:a16="http://schemas.microsoft.com/office/drawing/2014/main" id="{8B31D0C5-46A4-4928-9095-C16B4850B007}"/>
              </a:ext>
            </a:extLst>
          </p:cNvPr>
          <p:cNvSpPr/>
          <p:nvPr/>
        </p:nvSpPr>
        <p:spPr>
          <a:xfrm>
            <a:off x="9451126" y="17731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592">
            <a:extLst>
              <a:ext uri="{FF2B5EF4-FFF2-40B4-BE49-F238E27FC236}">
                <a16:creationId xmlns:a16="http://schemas.microsoft.com/office/drawing/2014/main" id="{118B3958-A83C-45FD-B9DA-97987BFE493C}"/>
              </a:ext>
            </a:extLst>
          </p:cNvPr>
          <p:cNvSpPr/>
          <p:nvPr/>
        </p:nvSpPr>
        <p:spPr>
          <a:xfrm>
            <a:off x="9984387" y="17731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593">
            <a:extLst>
              <a:ext uri="{FF2B5EF4-FFF2-40B4-BE49-F238E27FC236}">
                <a16:creationId xmlns:a16="http://schemas.microsoft.com/office/drawing/2014/main" id="{7B825194-A86A-443F-BF6A-D875415D5B12}"/>
              </a:ext>
            </a:extLst>
          </p:cNvPr>
          <p:cNvSpPr/>
          <p:nvPr/>
        </p:nvSpPr>
        <p:spPr>
          <a:xfrm>
            <a:off x="10517648" y="177312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594">
            <a:extLst>
              <a:ext uri="{FF2B5EF4-FFF2-40B4-BE49-F238E27FC236}">
                <a16:creationId xmlns:a16="http://schemas.microsoft.com/office/drawing/2014/main" id="{10DE9B17-33ED-4B22-99A4-356EA757A9EF}"/>
              </a:ext>
            </a:extLst>
          </p:cNvPr>
          <p:cNvSpPr/>
          <p:nvPr/>
        </p:nvSpPr>
        <p:spPr>
          <a:xfrm>
            <a:off x="11050909" y="1798515"/>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595">
            <a:extLst>
              <a:ext uri="{FF2B5EF4-FFF2-40B4-BE49-F238E27FC236}">
                <a16:creationId xmlns:a16="http://schemas.microsoft.com/office/drawing/2014/main" id="{0FF7A5E3-70B2-4846-85C8-53CA653E047F}"/>
              </a:ext>
            </a:extLst>
          </p:cNvPr>
          <p:cNvSpPr/>
          <p:nvPr/>
        </p:nvSpPr>
        <p:spPr>
          <a:xfrm>
            <a:off x="6251560" y="231907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596">
            <a:extLst>
              <a:ext uri="{FF2B5EF4-FFF2-40B4-BE49-F238E27FC236}">
                <a16:creationId xmlns:a16="http://schemas.microsoft.com/office/drawing/2014/main" id="{36E1C9F8-2ABF-4C0B-9098-39D203BF4D95}"/>
              </a:ext>
            </a:extLst>
          </p:cNvPr>
          <p:cNvSpPr/>
          <p:nvPr/>
        </p:nvSpPr>
        <p:spPr>
          <a:xfrm>
            <a:off x="6784821" y="2344473"/>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597">
            <a:extLst>
              <a:ext uri="{FF2B5EF4-FFF2-40B4-BE49-F238E27FC236}">
                <a16:creationId xmlns:a16="http://schemas.microsoft.com/office/drawing/2014/main" id="{ACCAD420-89F2-41BE-93EA-B8316C119490}"/>
              </a:ext>
            </a:extLst>
          </p:cNvPr>
          <p:cNvSpPr/>
          <p:nvPr/>
        </p:nvSpPr>
        <p:spPr>
          <a:xfrm>
            <a:off x="7318082" y="233177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598">
            <a:extLst>
              <a:ext uri="{FF2B5EF4-FFF2-40B4-BE49-F238E27FC236}">
                <a16:creationId xmlns:a16="http://schemas.microsoft.com/office/drawing/2014/main" id="{851503BD-27DA-4388-A1EF-7073FC020A4F}"/>
              </a:ext>
            </a:extLst>
          </p:cNvPr>
          <p:cNvSpPr/>
          <p:nvPr/>
        </p:nvSpPr>
        <p:spPr>
          <a:xfrm>
            <a:off x="7851343" y="233177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599">
            <a:extLst>
              <a:ext uri="{FF2B5EF4-FFF2-40B4-BE49-F238E27FC236}">
                <a16:creationId xmlns:a16="http://schemas.microsoft.com/office/drawing/2014/main" id="{20CEF01E-28BC-46E7-AE87-49D58985BCB0}"/>
              </a:ext>
            </a:extLst>
          </p:cNvPr>
          <p:cNvSpPr/>
          <p:nvPr/>
        </p:nvSpPr>
        <p:spPr>
          <a:xfrm>
            <a:off x="8384604" y="230638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600">
            <a:extLst>
              <a:ext uri="{FF2B5EF4-FFF2-40B4-BE49-F238E27FC236}">
                <a16:creationId xmlns:a16="http://schemas.microsoft.com/office/drawing/2014/main" id="{774951FB-D433-4C98-9CB9-D91FC2A2339D}"/>
              </a:ext>
            </a:extLst>
          </p:cNvPr>
          <p:cNvSpPr/>
          <p:nvPr/>
        </p:nvSpPr>
        <p:spPr>
          <a:xfrm>
            <a:off x="8917865" y="230638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601">
            <a:extLst>
              <a:ext uri="{FF2B5EF4-FFF2-40B4-BE49-F238E27FC236}">
                <a16:creationId xmlns:a16="http://schemas.microsoft.com/office/drawing/2014/main" id="{5864614C-00E2-43DA-98F7-254777F1CFB2}"/>
              </a:ext>
            </a:extLst>
          </p:cNvPr>
          <p:cNvSpPr/>
          <p:nvPr/>
        </p:nvSpPr>
        <p:spPr>
          <a:xfrm>
            <a:off x="9451126" y="230638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602">
            <a:extLst>
              <a:ext uri="{FF2B5EF4-FFF2-40B4-BE49-F238E27FC236}">
                <a16:creationId xmlns:a16="http://schemas.microsoft.com/office/drawing/2014/main" id="{6B12BA5A-8FAD-4815-AC29-E9D616DC0142}"/>
              </a:ext>
            </a:extLst>
          </p:cNvPr>
          <p:cNvSpPr/>
          <p:nvPr/>
        </p:nvSpPr>
        <p:spPr>
          <a:xfrm>
            <a:off x="9984387" y="233177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603">
            <a:extLst>
              <a:ext uri="{FF2B5EF4-FFF2-40B4-BE49-F238E27FC236}">
                <a16:creationId xmlns:a16="http://schemas.microsoft.com/office/drawing/2014/main" id="{1BD3C4CA-AD5E-4F30-ACE4-0E9B6D779865}"/>
              </a:ext>
            </a:extLst>
          </p:cNvPr>
          <p:cNvSpPr/>
          <p:nvPr/>
        </p:nvSpPr>
        <p:spPr>
          <a:xfrm>
            <a:off x="10517648" y="231907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604">
            <a:extLst>
              <a:ext uri="{FF2B5EF4-FFF2-40B4-BE49-F238E27FC236}">
                <a16:creationId xmlns:a16="http://schemas.microsoft.com/office/drawing/2014/main" id="{AE3E5618-9B51-4B61-8C2D-CD09FE7BE444}"/>
              </a:ext>
            </a:extLst>
          </p:cNvPr>
          <p:cNvSpPr/>
          <p:nvPr/>
        </p:nvSpPr>
        <p:spPr>
          <a:xfrm>
            <a:off x="11050909" y="2331776"/>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605">
            <a:extLst>
              <a:ext uri="{FF2B5EF4-FFF2-40B4-BE49-F238E27FC236}">
                <a16:creationId xmlns:a16="http://schemas.microsoft.com/office/drawing/2014/main" id="{4B5E0243-1998-4EA7-BD00-98051F87D521}"/>
              </a:ext>
            </a:extLst>
          </p:cNvPr>
          <p:cNvSpPr/>
          <p:nvPr/>
        </p:nvSpPr>
        <p:spPr>
          <a:xfrm>
            <a:off x="6251559" y="2839644"/>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3" name="Shape 2606">
            <a:extLst>
              <a:ext uri="{FF2B5EF4-FFF2-40B4-BE49-F238E27FC236}">
                <a16:creationId xmlns:a16="http://schemas.microsoft.com/office/drawing/2014/main" id="{47E310A6-8F71-451A-ACD2-FCE6BA8DE2BC}"/>
              </a:ext>
            </a:extLst>
          </p:cNvPr>
          <p:cNvSpPr/>
          <p:nvPr/>
        </p:nvSpPr>
        <p:spPr>
          <a:xfrm>
            <a:off x="6784821" y="28396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607">
            <a:extLst>
              <a:ext uri="{FF2B5EF4-FFF2-40B4-BE49-F238E27FC236}">
                <a16:creationId xmlns:a16="http://schemas.microsoft.com/office/drawing/2014/main" id="{F1097591-4A9A-45B9-9FA6-3C6C57C22115}"/>
              </a:ext>
            </a:extLst>
          </p:cNvPr>
          <p:cNvSpPr/>
          <p:nvPr/>
        </p:nvSpPr>
        <p:spPr>
          <a:xfrm>
            <a:off x="7318082" y="286503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608">
            <a:extLst>
              <a:ext uri="{FF2B5EF4-FFF2-40B4-BE49-F238E27FC236}">
                <a16:creationId xmlns:a16="http://schemas.microsoft.com/office/drawing/2014/main" id="{A7EC1336-B7FD-4E75-A882-D5D04097D963}"/>
              </a:ext>
            </a:extLst>
          </p:cNvPr>
          <p:cNvSpPr/>
          <p:nvPr/>
        </p:nvSpPr>
        <p:spPr>
          <a:xfrm>
            <a:off x="7851343" y="286503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609">
            <a:extLst>
              <a:ext uri="{FF2B5EF4-FFF2-40B4-BE49-F238E27FC236}">
                <a16:creationId xmlns:a16="http://schemas.microsoft.com/office/drawing/2014/main" id="{425B60C9-2361-4F3B-8087-DFEB0BECC37A}"/>
              </a:ext>
            </a:extLst>
          </p:cNvPr>
          <p:cNvSpPr/>
          <p:nvPr/>
        </p:nvSpPr>
        <p:spPr>
          <a:xfrm>
            <a:off x="8384604" y="286503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610">
            <a:extLst>
              <a:ext uri="{FF2B5EF4-FFF2-40B4-BE49-F238E27FC236}">
                <a16:creationId xmlns:a16="http://schemas.microsoft.com/office/drawing/2014/main" id="{17ECF7D8-BE34-4209-AF98-10439B2C8ACC}"/>
              </a:ext>
            </a:extLst>
          </p:cNvPr>
          <p:cNvSpPr/>
          <p:nvPr/>
        </p:nvSpPr>
        <p:spPr>
          <a:xfrm>
            <a:off x="8917865" y="2865037"/>
            <a:ext cx="279328" cy="228535"/>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611">
            <a:extLst>
              <a:ext uri="{FF2B5EF4-FFF2-40B4-BE49-F238E27FC236}">
                <a16:creationId xmlns:a16="http://schemas.microsoft.com/office/drawing/2014/main" id="{9ABBA022-0A6F-4C74-B81D-B52A77649C41}"/>
              </a:ext>
            </a:extLst>
          </p:cNvPr>
          <p:cNvSpPr/>
          <p:nvPr/>
        </p:nvSpPr>
        <p:spPr>
          <a:xfrm>
            <a:off x="9451126" y="285234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612">
            <a:extLst>
              <a:ext uri="{FF2B5EF4-FFF2-40B4-BE49-F238E27FC236}">
                <a16:creationId xmlns:a16="http://schemas.microsoft.com/office/drawing/2014/main" id="{B767C390-F450-47CE-8368-8185876F8A97}"/>
              </a:ext>
            </a:extLst>
          </p:cNvPr>
          <p:cNvSpPr/>
          <p:nvPr/>
        </p:nvSpPr>
        <p:spPr>
          <a:xfrm>
            <a:off x="9984387" y="2865037"/>
            <a:ext cx="279328" cy="228532"/>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613">
            <a:extLst>
              <a:ext uri="{FF2B5EF4-FFF2-40B4-BE49-F238E27FC236}">
                <a16:creationId xmlns:a16="http://schemas.microsoft.com/office/drawing/2014/main" id="{6C30902D-23AE-4AF8-A208-4FE4089DFC8E}"/>
              </a:ext>
            </a:extLst>
          </p:cNvPr>
          <p:cNvSpPr/>
          <p:nvPr/>
        </p:nvSpPr>
        <p:spPr>
          <a:xfrm>
            <a:off x="10517648" y="28396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614">
            <a:extLst>
              <a:ext uri="{FF2B5EF4-FFF2-40B4-BE49-F238E27FC236}">
                <a16:creationId xmlns:a16="http://schemas.microsoft.com/office/drawing/2014/main" id="{0AFBDFB2-0637-4597-994D-769BAD9DA773}"/>
              </a:ext>
            </a:extLst>
          </p:cNvPr>
          <p:cNvSpPr/>
          <p:nvPr/>
        </p:nvSpPr>
        <p:spPr>
          <a:xfrm>
            <a:off x="11050909" y="283964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615">
            <a:extLst>
              <a:ext uri="{FF2B5EF4-FFF2-40B4-BE49-F238E27FC236}">
                <a16:creationId xmlns:a16="http://schemas.microsoft.com/office/drawing/2014/main" id="{47BD5300-92CA-4646-B373-56E06CEF6121}"/>
              </a:ext>
            </a:extLst>
          </p:cNvPr>
          <p:cNvSpPr/>
          <p:nvPr/>
        </p:nvSpPr>
        <p:spPr>
          <a:xfrm>
            <a:off x="6251560" y="337290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616">
            <a:extLst>
              <a:ext uri="{FF2B5EF4-FFF2-40B4-BE49-F238E27FC236}">
                <a16:creationId xmlns:a16="http://schemas.microsoft.com/office/drawing/2014/main" id="{78077045-3BD8-4E8F-9525-E7D5CEA3E938}"/>
              </a:ext>
            </a:extLst>
          </p:cNvPr>
          <p:cNvSpPr/>
          <p:nvPr/>
        </p:nvSpPr>
        <p:spPr>
          <a:xfrm>
            <a:off x="6784821" y="3385601"/>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617">
            <a:extLst>
              <a:ext uri="{FF2B5EF4-FFF2-40B4-BE49-F238E27FC236}">
                <a16:creationId xmlns:a16="http://schemas.microsoft.com/office/drawing/2014/main" id="{130652D0-B6BE-4F44-AF5A-39FFDC164067}"/>
              </a:ext>
            </a:extLst>
          </p:cNvPr>
          <p:cNvSpPr/>
          <p:nvPr/>
        </p:nvSpPr>
        <p:spPr>
          <a:xfrm>
            <a:off x="7318082" y="3398298"/>
            <a:ext cx="279328" cy="228566"/>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618">
            <a:extLst>
              <a:ext uri="{FF2B5EF4-FFF2-40B4-BE49-F238E27FC236}">
                <a16:creationId xmlns:a16="http://schemas.microsoft.com/office/drawing/2014/main" id="{49BE1894-5168-4927-B6F8-2B0FE53E8AB4}"/>
              </a:ext>
            </a:extLst>
          </p:cNvPr>
          <p:cNvSpPr/>
          <p:nvPr/>
        </p:nvSpPr>
        <p:spPr>
          <a:xfrm>
            <a:off x="7851343" y="3372905"/>
            <a:ext cx="279301" cy="27934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619">
            <a:extLst>
              <a:ext uri="{FF2B5EF4-FFF2-40B4-BE49-F238E27FC236}">
                <a16:creationId xmlns:a16="http://schemas.microsoft.com/office/drawing/2014/main" id="{3C7B2501-F74F-4E26-89A6-A7195F6F6DBB}"/>
              </a:ext>
            </a:extLst>
          </p:cNvPr>
          <p:cNvSpPr/>
          <p:nvPr/>
        </p:nvSpPr>
        <p:spPr>
          <a:xfrm>
            <a:off x="8384604" y="3372905"/>
            <a:ext cx="279328" cy="279326"/>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620">
            <a:extLst>
              <a:ext uri="{FF2B5EF4-FFF2-40B4-BE49-F238E27FC236}">
                <a16:creationId xmlns:a16="http://schemas.microsoft.com/office/drawing/2014/main" id="{CC5CA854-2D03-4BCB-95AA-AFE3DF8DB474}"/>
              </a:ext>
            </a:extLst>
          </p:cNvPr>
          <p:cNvSpPr/>
          <p:nvPr/>
        </p:nvSpPr>
        <p:spPr>
          <a:xfrm>
            <a:off x="8917865" y="3385601"/>
            <a:ext cx="279328" cy="25403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621">
            <a:extLst>
              <a:ext uri="{FF2B5EF4-FFF2-40B4-BE49-F238E27FC236}">
                <a16:creationId xmlns:a16="http://schemas.microsoft.com/office/drawing/2014/main" id="{8EF0699B-EA60-48DD-B62A-A8A09AD89546}"/>
              </a:ext>
            </a:extLst>
          </p:cNvPr>
          <p:cNvSpPr/>
          <p:nvPr/>
        </p:nvSpPr>
        <p:spPr>
          <a:xfrm>
            <a:off x="9451126" y="3423692"/>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622">
            <a:extLst>
              <a:ext uri="{FF2B5EF4-FFF2-40B4-BE49-F238E27FC236}">
                <a16:creationId xmlns:a16="http://schemas.microsoft.com/office/drawing/2014/main" id="{78069231-43C0-43E0-ACCD-6EDCC0125374}"/>
              </a:ext>
            </a:extLst>
          </p:cNvPr>
          <p:cNvSpPr/>
          <p:nvPr/>
        </p:nvSpPr>
        <p:spPr>
          <a:xfrm>
            <a:off x="9984387" y="337290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623">
            <a:extLst>
              <a:ext uri="{FF2B5EF4-FFF2-40B4-BE49-F238E27FC236}">
                <a16:creationId xmlns:a16="http://schemas.microsoft.com/office/drawing/2014/main" id="{869C806A-A89D-4BBE-80D1-E36BCB248717}"/>
              </a:ext>
            </a:extLst>
          </p:cNvPr>
          <p:cNvSpPr/>
          <p:nvPr/>
        </p:nvSpPr>
        <p:spPr>
          <a:xfrm>
            <a:off x="10517648" y="337290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624">
            <a:extLst>
              <a:ext uri="{FF2B5EF4-FFF2-40B4-BE49-F238E27FC236}">
                <a16:creationId xmlns:a16="http://schemas.microsoft.com/office/drawing/2014/main" id="{2D44B398-D410-4226-97A0-B1D4AB1DF90A}"/>
              </a:ext>
            </a:extLst>
          </p:cNvPr>
          <p:cNvSpPr/>
          <p:nvPr/>
        </p:nvSpPr>
        <p:spPr>
          <a:xfrm>
            <a:off x="11050909" y="337290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625">
            <a:extLst>
              <a:ext uri="{FF2B5EF4-FFF2-40B4-BE49-F238E27FC236}">
                <a16:creationId xmlns:a16="http://schemas.microsoft.com/office/drawing/2014/main" id="{2B3DD276-B870-4726-A8A3-D2B58C4E6A18}"/>
              </a:ext>
            </a:extLst>
          </p:cNvPr>
          <p:cNvSpPr/>
          <p:nvPr/>
        </p:nvSpPr>
        <p:spPr>
          <a:xfrm>
            <a:off x="6251560" y="393155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626">
            <a:extLst>
              <a:ext uri="{FF2B5EF4-FFF2-40B4-BE49-F238E27FC236}">
                <a16:creationId xmlns:a16="http://schemas.microsoft.com/office/drawing/2014/main" id="{83A28AD2-2A06-4285-A504-63AD8BF562B0}"/>
              </a:ext>
            </a:extLst>
          </p:cNvPr>
          <p:cNvSpPr/>
          <p:nvPr/>
        </p:nvSpPr>
        <p:spPr>
          <a:xfrm>
            <a:off x="6810214" y="390616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627">
            <a:extLst>
              <a:ext uri="{FF2B5EF4-FFF2-40B4-BE49-F238E27FC236}">
                <a16:creationId xmlns:a16="http://schemas.microsoft.com/office/drawing/2014/main" id="{EF96C4A0-714A-4B01-94FB-BE34984CDBB8}"/>
              </a:ext>
            </a:extLst>
          </p:cNvPr>
          <p:cNvSpPr/>
          <p:nvPr/>
        </p:nvSpPr>
        <p:spPr>
          <a:xfrm>
            <a:off x="7362520" y="3906166"/>
            <a:ext cx="190451" cy="279328"/>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628">
            <a:extLst>
              <a:ext uri="{FF2B5EF4-FFF2-40B4-BE49-F238E27FC236}">
                <a16:creationId xmlns:a16="http://schemas.microsoft.com/office/drawing/2014/main" id="{59B933DC-6CAA-4709-94BE-678876C6E529}"/>
              </a:ext>
            </a:extLst>
          </p:cNvPr>
          <p:cNvSpPr/>
          <p:nvPr/>
        </p:nvSpPr>
        <p:spPr>
          <a:xfrm>
            <a:off x="7851343" y="390616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629">
            <a:extLst>
              <a:ext uri="{FF2B5EF4-FFF2-40B4-BE49-F238E27FC236}">
                <a16:creationId xmlns:a16="http://schemas.microsoft.com/office/drawing/2014/main" id="{C31448CD-252F-4011-A130-08A643C622F0}"/>
              </a:ext>
            </a:extLst>
          </p:cNvPr>
          <p:cNvSpPr/>
          <p:nvPr/>
        </p:nvSpPr>
        <p:spPr>
          <a:xfrm>
            <a:off x="8384604" y="3906166"/>
            <a:ext cx="279405" cy="279328"/>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630">
            <a:extLst>
              <a:ext uri="{FF2B5EF4-FFF2-40B4-BE49-F238E27FC236}">
                <a16:creationId xmlns:a16="http://schemas.microsoft.com/office/drawing/2014/main" id="{0DC92BEF-C602-4288-BC0E-B27B0DF5196C}"/>
              </a:ext>
            </a:extLst>
          </p:cNvPr>
          <p:cNvSpPr/>
          <p:nvPr/>
        </p:nvSpPr>
        <p:spPr>
          <a:xfrm>
            <a:off x="8981348" y="3906166"/>
            <a:ext cx="152368" cy="279328"/>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631">
            <a:extLst>
              <a:ext uri="{FF2B5EF4-FFF2-40B4-BE49-F238E27FC236}">
                <a16:creationId xmlns:a16="http://schemas.microsoft.com/office/drawing/2014/main" id="{A4006FE9-517B-4C7C-A4A6-F9A5711B4313}"/>
              </a:ext>
            </a:extLst>
          </p:cNvPr>
          <p:cNvSpPr/>
          <p:nvPr/>
        </p:nvSpPr>
        <p:spPr>
          <a:xfrm>
            <a:off x="9451126" y="3931559"/>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632">
            <a:extLst>
              <a:ext uri="{FF2B5EF4-FFF2-40B4-BE49-F238E27FC236}">
                <a16:creationId xmlns:a16="http://schemas.microsoft.com/office/drawing/2014/main" id="{5CE8DECF-954E-4D57-A1C0-CE5224ACF503}"/>
              </a:ext>
            </a:extLst>
          </p:cNvPr>
          <p:cNvSpPr/>
          <p:nvPr/>
        </p:nvSpPr>
        <p:spPr>
          <a:xfrm>
            <a:off x="10009781" y="390616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633">
            <a:extLst>
              <a:ext uri="{FF2B5EF4-FFF2-40B4-BE49-F238E27FC236}">
                <a16:creationId xmlns:a16="http://schemas.microsoft.com/office/drawing/2014/main" id="{C1FC9505-EDFC-44CA-A7CF-98141A8C68EA}"/>
              </a:ext>
            </a:extLst>
          </p:cNvPr>
          <p:cNvSpPr/>
          <p:nvPr/>
        </p:nvSpPr>
        <p:spPr>
          <a:xfrm>
            <a:off x="10517648" y="390616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634">
            <a:extLst>
              <a:ext uri="{FF2B5EF4-FFF2-40B4-BE49-F238E27FC236}">
                <a16:creationId xmlns:a16="http://schemas.microsoft.com/office/drawing/2014/main" id="{F995EBE6-28BD-492C-B6EB-0D7B3104F74E}"/>
              </a:ext>
            </a:extLst>
          </p:cNvPr>
          <p:cNvSpPr/>
          <p:nvPr/>
        </p:nvSpPr>
        <p:spPr>
          <a:xfrm>
            <a:off x="11050909" y="390616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635">
            <a:extLst>
              <a:ext uri="{FF2B5EF4-FFF2-40B4-BE49-F238E27FC236}">
                <a16:creationId xmlns:a16="http://schemas.microsoft.com/office/drawing/2014/main" id="{7417D7C8-459C-48FF-A390-1657D110D4A2}"/>
              </a:ext>
            </a:extLst>
          </p:cNvPr>
          <p:cNvSpPr/>
          <p:nvPr/>
        </p:nvSpPr>
        <p:spPr>
          <a:xfrm>
            <a:off x="5692905" y="891573"/>
            <a:ext cx="674213" cy="269294"/>
          </a:xfrm>
          <a:prstGeom prst="rect">
            <a:avLst/>
          </a:prstGeom>
          <a:noFill/>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solidFill>
                  <a:schemeClr val="bg1"/>
                </a:solidFill>
                <a:latin typeface="Arial" charset="0"/>
                <a:ea typeface="思源黑体 CN Regular" panose="020B0500000000000000" pitchFamily="34" charset="-122"/>
              </a:rPr>
              <a:t>General</a:t>
            </a:r>
          </a:p>
        </p:txBody>
      </p:sp>
      <p:sp>
        <p:nvSpPr>
          <p:cNvPr id="103" name="Shape 2831">
            <a:extLst>
              <a:ext uri="{FF2B5EF4-FFF2-40B4-BE49-F238E27FC236}">
                <a16:creationId xmlns:a16="http://schemas.microsoft.com/office/drawing/2014/main" id="{C2E7EED8-F952-48EE-8520-5B4F6CFCDBA3}"/>
              </a:ext>
            </a:extLst>
          </p:cNvPr>
          <p:cNvSpPr/>
          <p:nvPr/>
        </p:nvSpPr>
        <p:spPr>
          <a:xfrm>
            <a:off x="918949" y="4423120"/>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832">
            <a:extLst>
              <a:ext uri="{FF2B5EF4-FFF2-40B4-BE49-F238E27FC236}">
                <a16:creationId xmlns:a16="http://schemas.microsoft.com/office/drawing/2014/main" id="{2A5E6846-E4B8-4A3A-8FE9-9D85D74137D1}"/>
              </a:ext>
            </a:extLst>
          </p:cNvPr>
          <p:cNvSpPr/>
          <p:nvPr/>
        </p:nvSpPr>
        <p:spPr>
          <a:xfrm>
            <a:off x="1452210" y="4423120"/>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833">
            <a:extLst>
              <a:ext uri="{FF2B5EF4-FFF2-40B4-BE49-F238E27FC236}">
                <a16:creationId xmlns:a16="http://schemas.microsoft.com/office/drawing/2014/main" id="{04CBACBC-C953-43E3-95B9-7CDACC8C4B1E}"/>
              </a:ext>
            </a:extLst>
          </p:cNvPr>
          <p:cNvSpPr/>
          <p:nvPr/>
        </p:nvSpPr>
        <p:spPr>
          <a:xfrm>
            <a:off x="1947381"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834">
            <a:extLst>
              <a:ext uri="{FF2B5EF4-FFF2-40B4-BE49-F238E27FC236}">
                <a16:creationId xmlns:a16="http://schemas.microsoft.com/office/drawing/2014/main" id="{E6E0AC24-CD62-43B7-BAD1-3C6A978D52EA}"/>
              </a:ext>
            </a:extLst>
          </p:cNvPr>
          <p:cNvSpPr/>
          <p:nvPr/>
        </p:nvSpPr>
        <p:spPr>
          <a:xfrm>
            <a:off x="2480642"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835">
            <a:extLst>
              <a:ext uri="{FF2B5EF4-FFF2-40B4-BE49-F238E27FC236}">
                <a16:creationId xmlns:a16="http://schemas.microsoft.com/office/drawing/2014/main" id="{79845098-D487-4579-B4AA-74050D44A015}"/>
              </a:ext>
            </a:extLst>
          </p:cNvPr>
          <p:cNvSpPr/>
          <p:nvPr/>
        </p:nvSpPr>
        <p:spPr>
          <a:xfrm>
            <a:off x="3013903"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836">
            <a:extLst>
              <a:ext uri="{FF2B5EF4-FFF2-40B4-BE49-F238E27FC236}">
                <a16:creationId xmlns:a16="http://schemas.microsoft.com/office/drawing/2014/main" id="{0315759E-4BE8-47C0-80DD-492FD91F0231}"/>
              </a:ext>
            </a:extLst>
          </p:cNvPr>
          <p:cNvSpPr/>
          <p:nvPr/>
        </p:nvSpPr>
        <p:spPr>
          <a:xfrm>
            <a:off x="3547164" y="4461210"/>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837">
            <a:extLst>
              <a:ext uri="{FF2B5EF4-FFF2-40B4-BE49-F238E27FC236}">
                <a16:creationId xmlns:a16="http://schemas.microsoft.com/office/drawing/2014/main" id="{30454603-00EE-4EC5-8EC8-EBCE687E29BE}"/>
              </a:ext>
            </a:extLst>
          </p:cNvPr>
          <p:cNvSpPr/>
          <p:nvPr/>
        </p:nvSpPr>
        <p:spPr>
          <a:xfrm>
            <a:off x="4080425" y="4454862"/>
            <a:ext cx="279328" cy="215845"/>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838">
            <a:extLst>
              <a:ext uri="{FF2B5EF4-FFF2-40B4-BE49-F238E27FC236}">
                <a16:creationId xmlns:a16="http://schemas.microsoft.com/office/drawing/2014/main" id="{B31842E4-4F87-4591-86AB-DA8BED3BD45B}"/>
              </a:ext>
            </a:extLst>
          </p:cNvPr>
          <p:cNvSpPr/>
          <p:nvPr/>
        </p:nvSpPr>
        <p:spPr>
          <a:xfrm>
            <a:off x="4613686" y="4448513"/>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839">
            <a:extLst>
              <a:ext uri="{FF2B5EF4-FFF2-40B4-BE49-F238E27FC236}">
                <a16:creationId xmlns:a16="http://schemas.microsoft.com/office/drawing/2014/main" id="{066F8E41-9EEC-451A-B204-9DB76E4B03A8}"/>
              </a:ext>
            </a:extLst>
          </p:cNvPr>
          <p:cNvSpPr/>
          <p:nvPr/>
        </p:nvSpPr>
        <p:spPr>
          <a:xfrm>
            <a:off x="5146947" y="443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840">
            <a:extLst>
              <a:ext uri="{FF2B5EF4-FFF2-40B4-BE49-F238E27FC236}">
                <a16:creationId xmlns:a16="http://schemas.microsoft.com/office/drawing/2014/main" id="{D5BBA965-F418-4575-9A45-B21301221697}"/>
              </a:ext>
            </a:extLst>
          </p:cNvPr>
          <p:cNvSpPr/>
          <p:nvPr/>
        </p:nvSpPr>
        <p:spPr>
          <a:xfrm>
            <a:off x="5680208" y="4435817"/>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841">
            <a:extLst>
              <a:ext uri="{FF2B5EF4-FFF2-40B4-BE49-F238E27FC236}">
                <a16:creationId xmlns:a16="http://schemas.microsoft.com/office/drawing/2014/main" id="{DD97567F-4B26-436B-9686-ABC3CC000ADD}"/>
              </a:ext>
            </a:extLst>
          </p:cNvPr>
          <p:cNvSpPr/>
          <p:nvPr/>
        </p:nvSpPr>
        <p:spPr>
          <a:xfrm>
            <a:off x="880859" y="4981774"/>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842">
            <a:extLst>
              <a:ext uri="{FF2B5EF4-FFF2-40B4-BE49-F238E27FC236}">
                <a16:creationId xmlns:a16="http://schemas.microsoft.com/office/drawing/2014/main" id="{E289AC3E-A87E-43CD-801E-F8D4CFCB35CE}"/>
              </a:ext>
            </a:extLst>
          </p:cNvPr>
          <p:cNvSpPr/>
          <p:nvPr/>
        </p:nvSpPr>
        <p:spPr>
          <a:xfrm>
            <a:off x="1414120"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843">
            <a:extLst>
              <a:ext uri="{FF2B5EF4-FFF2-40B4-BE49-F238E27FC236}">
                <a16:creationId xmlns:a16="http://schemas.microsoft.com/office/drawing/2014/main" id="{0BF4903F-563C-468C-A19E-23BF64FE8FAC}"/>
              </a:ext>
            </a:extLst>
          </p:cNvPr>
          <p:cNvSpPr/>
          <p:nvPr/>
        </p:nvSpPr>
        <p:spPr>
          <a:xfrm>
            <a:off x="1947381"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844">
            <a:extLst>
              <a:ext uri="{FF2B5EF4-FFF2-40B4-BE49-F238E27FC236}">
                <a16:creationId xmlns:a16="http://schemas.microsoft.com/office/drawing/2014/main" id="{190990D2-12AA-4363-BFE2-FA8C5EE39FDA}"/>
              </a:ext>
            </a:extLst>
          </p:cNvPr>
          <p:cNvSpPr/>
          <p:nvPr/>
        </p:nvSpPr>
        <p:spPr>
          <a:xfrm>
            <a:off x="2480642"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845">
            <a:extLst>
              <a:ext uri="{FF2B5EF4-FFF2-40B4-BE49-F238E27FC236}">
                <a16:creationId xmlns:a16="http://schemas.microsoft.com/office/drawing/2014/main" id="{46047471-CF2E-4026-B398-3CFB39C59904}"/>
              </a:ext>
            </a:extLst>
          </p:cNvPr>
          <p:cNvSpPr/>
          <p:nvPr/>
        </p:nvSpPr>
        <p:spPr>
          <a:xfrm>
            <a:off x="3039296" y="495638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846">
            <a:extLst>
              <a:ext uri="{FF2B5EF4-FFF2-40B4-BE49-F238E27FC236}">
                <a16:creationId xmlns:a16="http://schemas.microsoft.com/office/drawing/2014/main" id="{FE18EDB2-B3D7-4B26-A163-59B20FBD5EC2}"/>
              </a:ext>
            </a:extLst>
          </p:cNvPr>
          <p:cNvSpPr/>
          <p:nvPr/>
        </p:nvSpPr>
        <p:spPr>
          <a:xfrm>
            <a:off x="3572557" y="4956381"/>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847">
            <a:extLst>
              <a:ext uri="{FF2B5EF4-FFF2-40B4-BE49-F238E27FC236}">
                <a16:creationId xmlns:a16="http://schemas.microsoft.com/office/drawing/2014/main" id="{4AA06833-23CB-4D08-BB53-19814712153A}"/>
              </a:ext>
            </a:extLst>
          </p:cNvPr>
          <p:cNvSpPr/>
          <p:nvPr/>
        </p:nvSpPr>
        <p:spPr>
          <a:xfrm>
            <a:off x="4080425" y="4956381"/>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848">
            <a:extLst>
              <a:ext uri="{FF2B5EF4-FFF2-40B4-BE49-F238E27FC236}">
                <a16:creationId xmlns:a16="http://schemas.microsoft.com/office/drawing/2014/main" id="{174140D0-C3E2-422C-A01B-2A7860DAB77D}"/>
              </a:ext>
            </a:extLst>
          </p:cNvPr>
          <p:cNvSpPr/>
          <p:nvPr/>
        </p:nvSpPr>
        <p:spPr>
          <a:xfrm>
            <a:off x="4613686" y="4956381"/>
            <a:ext cx="279328" cy="279325"/>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849">
            <a:extLst>
              <a:ext uri="{FF2B5EF4-FFF2-40B4-BE49-F238E27FC236}">
                <a16:creationId xmlns:a16="http://schemas.microsoft.com/office/drawing/2014/main" id="{053311CB-82D0-4945-896D-D6774F27759B}"/>
              </a:ext>
            </a:extLst>
          </p:cNvPr>
          <p:cNvSpPr/>
          <p:nvPr/>
        </p:nvSpPr>
        <p:spPr>
          <a:xfrm>
            <a:off x="5146947" y="4975426"/>
            <a:ext cx="279328" cy="241467"/>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850">
            <a:extLst>
              <a:ext uri="{FF2B5EF4-FFF2-40B4-BE49-F238E27FC236}">
                <a16:creationId xmlns:a16="http://schemas.microsoft.com/office/drawing/2014/main" id="{D21750F4-AA0F-456F-84F3-24BEE4249CA3}"/>
              </a:ext>
            </a:extLst>
          </p:cNvPr>
          <p:cNvSpPr/>
          <p:nvPr/>
        </p:nvSpPr>
        <p:spPr>
          <a:xfrm>
            <a:off x="5680208"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851">
            <a:extLst>
              <a:ext uri="{FF2B5EF4-FFF2-40B4-BE49-F238E27FC236}">
                <a16:creationId xmlns:a16="http://schemas.microsoft.com/office/drawing/2014/main" id="{1DF4BA98-99DB-42CE-B9F4-56684B9DC44B}"/>
              </a:ext>
            </a:extLst>
          </p:cNvPr>
          <p:cNvSpPr/>
          <p:nvPr/>
        </p:nvSpPr>
        <p:spPr>
          <a:xfrm>
            <a:off x="880859"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852">
            <a:extLst>
              <a:ext uri="{FF2B5EF4-FFF2-40B4-BE49-F238E27FC236}">
                <a16:creationId xmlns:a16="http://schemas.microsoft.com/office/drawing/2014/main" id="{18404078-23A5-4608-A466-5DEA7D380898}"/>
              </a:ext>
            </a:extLst>
          </p:cNvPr>
          <p:cNvSpPr/>
          <p:nvPr/>
        </p:nvSpPr>
        <p:spPr>
          <a:xfrm>
            <a:off x="1426816" y="54896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853">
            <a:extLst>
              <a:ext uri="{FF2B5EF4-FFF2-40B4-BE49-F238E27FC236}">
                <a16:creationId xmlns:a16="http://schemas.microsoft.com/office/drawing/2014/main" id="{0EBC6B8B-1471-4CB0-8F86-15553455548B}"/>
              </a:ext>
            </a:extLst>
          </p:cNvPr>
          <p:cNvSpPr/>
          <p:nvPr/>
        </p:nvSpPr>
        <p:spPr>
          <a:xfrm>
            <a:off x="1972774"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854">
            <a:extLst>
              <a:ext uri="{FF2B5EF4-FFF2-40B4-BE49-F238E27FC236}">
                <a16:creationId xmlns:a16="http://schemas.microsoft.com/office/drawing/2014/main" id="{21A98A85-B67F-42A2-8E56-C81E024F2D05}"/>
              </a:ext>
            </a:extLst>
          </p:cNvPr>
          <p:cNvSpPr/>
          <p:nvPr/>
        </p:nvSpPr>
        <p:spPr>
          <a:xfrm>
            <a:off x="2480641" y="5489642"/>
            <a:ext cx="279263" cy="279266"/>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855">
            <a:extLst>
              <a:ext uri="{FF2B5EF4-FFF2-40B4-BE49-F238E27FC236}">
                <a16:creationId xmlns:a16="http://schemas.microsoft.com/office/drawing/2014/main" id="{1A1A4602-4972-4F76-8F78-A16F90B0CEA2}"/>
              </a:ext>
            </a:extLst>
          </p:cNvPr>
          <p:cNvSpPr/>
          <p:nvPr/>
        </p:nvSpPr>
        <p:spPr>
          <a:xfrm>
            <a:off x="3026599" y="5489642"/>
            <a:ext cx="253869" cy="279266"/>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856">
            <a:extLst>
              <a:ext uri="{FF2B5EF4-FFF2-40B4-BE49-F238E27FC236}">
                <a16:creationId xmlns:a16="http://schemas.microsoft.com/office/drawing/2014/main" id="{B00B86BA-D49C-4C87-B2AE-63669E96E9DF}"/>
              </a:ext>
            </a:extLst>
          </p:cNvPr>
          <p:cNvSpPr/>
          <p:nvPr/>
        </p:nvSpPr>
        <p:spPr>
          <a:xfrm>
            <a:off x="3547164" y="5489642"/>
            <a:ext cx="279464" cy="279353"/>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857">
            <a:extLst>
              <a:ext uri="{FF2B5EF4-FFF2-40B4-BE49-F238E27FC236}">
                <a16:creationId xmlns:a16="http://schemas.microsoft.com/office/drawing/2014/main" id="{ACDEE618-BE84-4862-822B-8CC326566083}"/>
              </a:ext>
            </a:extLst>
          </p:cNvPr>
          <p:cNvSpPr/>
          <p:nvPr/>
        </p:nvSpPr>
        <p:spPr>
          <a:xfrm>
            <a:off x="4080425"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858">
            <a:extLst>
              <a:ext uri="{FF2B5EF4-FFF2-40B4-BE49-F238E27FC236}">
                <a16:creationId xmlns:a16="http://schemas.microsoft.com/office/drawing/2014/main" id="{8DD6FBEB-51A8-4D13-90DA-76871C27231E}"/>
              </a:ext>
            </a:extLst>
          </p:cNvPr>
          <p:cNvSpPr/>
          <p:nvPr/>
        </p:nvSpPr>
        <p:spPr>
          <a:xfrm>
            <a:off x="4639079"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859">
            <a:extLst>
              <a:ext uri="{FF2B5EF4-FFF2-40B4-BE49-F238E27FC236}">
                <a16:creationId xmlns:a16="http://schemas.microsoft.com/office/drawing/2014/main" id="{68117830-E4CA-44D6-924B-48AFFB154F68}"/>
              </a:ext>
            </a:extLst>
          </p:cNvPr>
          <p:cNvSpPr/>
          <p:nvPr/>
        </p:nvSpPr>
        <p:spPr>
          <a:xfrm>
            <a:off x="5146947"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860">
            <a:extLst>
              <a:ext uri="{FF2B5EF4-FFF2-40B4-BE49-F238E27FC236}">
                <a16:creationId xmlns:a16="http://schemas.microsoft.com/office/drawing/2014/main" id="{73701A60-08AF-4288-A807-EF2BA481420F}"/>
              </a:ext>
            </a:extLst>
          </p:cNvPr>
          <p:cNvSpPr/>
          <p:nvPr/>
        </p:nvSpPr>
        <p:spPr>
          <a:xfrm>
            <a:off x="5680208"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861">
            <a:extLst>
              <a:ext uri="{FF2B5EF4-FFF2-40B4-BE49-F238E27FC236}">
                <a16:creationId xmlns:a16="http://schemas.microsoft.com/office/drawing/2014/main" id="{FA5864E2-BB26-4CEB-ACDE-EFD1E2238338}"/>
              </a:ext>
            </a:extLst>
          </p:cNvPr>
          <p:cNvSpPr/>
          <p:nvPr/>
        </p:nvSpPr>
        <p:spPr>
          <a:xfrm>
            <a:off x="6251560"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862">
            <a:extLst>
              <a:ext uri="{FF2B5EF4-FFF2-40B4-BE49-F238E27FC236}">
                <a16:creationId xmlns:a16="http://schemas.microsoft.com/office/drawing/2014/main" id="{37639267-58E2-4A28-9B99-C712FFA66260}"/>
              </a:ext>
            </a:extLst>
          </p:cNvPr>
          <p:cNvSpPr/>
          <p:nvPr/>
        </p:nvSpPr>
        <p:spPr>
          <a:xfrm>
            <a:off x="6784821"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863">
            <a:extLst>
              <a:ext uri="{FF2B5EF4-FFF2-40B4-BE49-F238E27FC236}">
                <a16:creationId xmlns:a16="http://schemas.microsoft.com/office/drawing/2014/main" id="{4C0AA001-C938-4A19-BBC3-D7D6DCF9B12A}"/>
              </a:ext>
            </a:extLst>
          </p:cNvPr>
          <p:cNvSpPr/>
          <p:nvPr/>
        </p:nvSpPr>
        <p:spPr>
          <a:xfrm>
            <a:off x="7318082"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864">
            <a:extLst>
              <a:ext uri="{FF2B5EF4-FFF2-40B4-BE49-F238E27FC236}">
                <a16:creationId xmlns:a16="http://schemas.microsoft.com/office/drawing/2014/main" id="{739E0017-865A-45CE-BC6A-986E50AC9142}"/>
              </a:ext>
            </a:extLst>
          </p:cNvPr>
          <p:cNvSpPr/>
          <p:nvPr/>
        </p:nvSpPr>
        <p:spPr>
          <a:xfrm>
            <a:off x="7851343"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865">
            <a:extLst>
              <a:ext uri="{FF2B5EF4-FFF2-40B4-BE49-F238E27FC236}">
                <a16:creationId xmlns:a16="http://schemas.microsoft.com/office/drawing/2014/main" id="{47716002-8CEF-4D71-8D7F-50E39B918A6F}"/>
              </a:ext>
            </a:extLst>
          </p:cNvPr>
          <p:cNvSpPr/>
          <p:nvPr/>
        </p:nvSpPr>
        <p:spPr>
          <a:xfrm>
            <a:off x="8384604"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866">
            <a:extLst>
              <a:ext uri="{FF2B5EF4-FFF2-40B4-BE49-F238E27FC236}">
                <a16:creationId xmlns:a16="http://schemas.microsoft.com/office/drawing/2014/main" id="{7F4F0C47-E3C3-432C-A5FE-FA743E1E61D4}"/>
              </a:ext>
            </a:extLst>
          </p:cNvPr>
          <p:cNvSpPr/>
          <p:nvPr/>
        </p:nvSpPr>
        <p:spPr>
          <a:xfrm>
            <a:off x="8917865"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867">
            <a:extLst>
              <a:ext uri="{FF2B5EF4-FFF2-40B4-BE49-F238E27FC236}">
                <a16:creationId xmlns:a16="http://schemas.microsoft.com/office/drawing/2014/main" id="{734E3383-2A7B-4E17-911A-D56367D676EE}"/>
              </a:ext>
            </a:extLst>
          </p:cNvPr>
          <p:cNvSpPr/>
          <p:nvPr/>
        </p:nvSpPr>
        <p:spPr>
          <a:xfrm>
            <a:off x="9451126"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868">
            <a:extLst>
              <a:ext uri="{FF2B5EF4-FFF2-40B4-BE49-F238E27FC236}">
                <a16:creationId xmlns:a16="http://schemas.microsoft.com/office/drawing/2014/main" id="{468F757A-AE0F-47F3-B1F9-572D6DB79013}"/>
              </a:ext>
            </a:extLst>
          </p:cNvPr>
          <p:cNvSpPr/>
          <p:nvPr/>
        </p:nvSpPr>
        <p:spPr>
          <a:xfrm>
            <a:off x="9984387"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869">
            <a:extLst>
              <a:ext uri="{FF2B5EF4-FFF2-40B4-BE49-F238E27FC236}">
                <a16:creationId xmlns:a16="http://schemas.microsoft.com/office/drawing/2014/main" id="{C22D4685-EAE1-4E04-B43C-1B31CEC3AA15}"/>
              </a:ext>
            </a:extLst>
          </p:cNvPr>
          <p:cNvSpPr/>
          <p:nvPr/>
        </p:nvSpPr>
        <p:spPr>
          <a:xfrm>
            <a:off x="10517648"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870">
            <a:extLst>
              <a:ext uri="{FF2B5EF4-FFF2-40B4-BE49-F238E27FC236}">
                <a16:creationId xmlns:a16="http://schemas.microsoft.com/office/drawing/2014/main" id="{7B58FBD4-0D9A-4BE8-8C3B-24C9527AC1EB}"/>
              </a:ext>
            </a:extLst>
          </p:cNvPr>
          <p:cNvSpPr/>
          <p:nvPr/>
        </p:nvSpPr>
        <p:spPr>
          <a:xfrm>
            <a:off x="11050909" y="442312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871">
            <a:extLst>
              <a:ext uri="{FF2B5EF4-FFF2-40B4-BE49-F238E27FC236}">
                <a16:creationId xmlns:a16="http://schemas.microsoft.com/office/drawing/2014/main" id="{2D35EC51-2A8F-476C-9EA5-1E81DE404B36}"/>
              </a:ext>
            </a:extLst>
          </p:cNvPr>
          <p:cNvSpPr/>
          <p:nvPr/>
        </p:nvSpPr>
        <p:spPr>
          <a:xfrm>
            <a:off x="6251560"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872">
            <a:extLst>
              <a:ext uri="{FF2B5EF4-FFF2-40B4-BE49-F238E27FC236}">
                <a16:creationId xmlns:a16="http://schemas.microsoft.com/office/drawing/2014/main" id="{0CCB3D45-F948-45DE-BEAC-5D0F01EB72C3}"/>
              </a:ext>
            </a:extLst>
          </p:cNvPr>
          <p:cNvSpPr/>
          <p:nvPr/>
        </p:nvSpPr>
        <p:spPr>
          <a:xfrm>
            <a:off x="6784821"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873">
            <a:extLst>
              <a:ext uri="{FF2B5EF4-FFF2-40B4-BE49-F238E27FC236}">
                <a16:creationId xmlns:a16="http://schemas.microsoft.com/office/drawing/2014/main" id="{44A50774-B315-4CCA-88E9-B9D9EB99A74B}"/>
              </a:ext>
            </a:extLst>
          </p:cNvPr>
          <p:cNvSpPr/>
          <p:nvPr/>
        </p:nvSpPr>
        <p:spPr>
          <a:xfrm>
            <a:off x="7318082"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874">
            <a:extLst>
              <a:ext uri="{FF2B5EF4-FFF2-40B4-BE49-F238E27FC236}">
                <a16:creationId xmlns:a16="http://schemas.microsoft.com/office/drawing/2014/main" id="{11E09511-9032-4689-B7FA-C07F07C1B3C9}"/>
              </a:ext>
            </a:extLst>
          </p:cNvPr>
          <p:cNvSpPr/>
          <p:nvPr/>
        </p:nvSpPr>
        <p:spPr>
          <a:xfrm>
            <a:off x="7851343"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875">
            <a:extLst>
              <a:ext uri="{FF2B5EF4-FFF2-40B4-BE49-F238E27FC236}">
                <a16:creationId xmlns:a16="http://schemas.microsoft.com/office/drawing/2014/main" id="{15EBDDF2-7E52-4FE7-8642-53383089ABA0}"/>
              </a:ext>
            </a:extLst>
          </p:cNvPr>
          <p:cNvSpPr/>
          <p:nvPr/>
        </p:nvSpPr>
        <p:spPr>
          <a:xfrm>
            <a:off x="8384604"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876">
            <a:extLst>
              <a:ext uri="{FF2B5EF4-FFF2-40B4-BE49-F238E27FC236}">
                <a16:creationId xmlns:a16="http://schemas.microsoft.com/office/drawing/2014/main" id="{37B188B3-6FA9-4C2D-A387-2F9B12644816}"/>
              </a:ext>
            </a:extLst>
          </p:cNvPr>
          <p:cNvSpPr/>
          <p:nvPr/>
        </p:nvSpPr>
        <p:spPr>
          <a:xfrm>
            <a:off x="8917865"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877">
            <a:extLst>
              <a:ext uri="{FF2B5EF4-FFF2-40B4-BE49-F238E27FC236}">
                <a16:creationId xmlns:a16="http://schemas.microsoft.com/office/drawing/2014/main" id="{AB1AE8D8-0E2F-4904-AF47-DB082D23D3A0}"/>
              </a:ext>
            </a:extLst>
          </p:cNvPr>
          <p:cNvSpPr/>
          <p:nvPr/>
        </p:nvSpPr>
        <p:spPr>
          <a:xfrm>
            <a:off x="9451126"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878">
            <a:extLst>
              <a:ext uri="{FF2B5EF4-FFF2-40B4-BE49-F238E27FC236}">
                <a16:creationId xmlns:a16="http://schemas.microsoft.com/office/drawing/2014/main" id="{568D69C1-C683-498D-8B97-8B77FA89219B}"/>
              </a:ext>
            </a:extLst>
          </p:cNvPr>
          <p:cNvSpPr/>
          <p:nvPr/>
        </p:nvSpPr>
        <p:spPr>
          <a:xfrm>
            <a:off x="9984387"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879">
            <a:extLst>
              <a:ext uri="{FF2B5EF4-FFF2-40B4-BE49-F238E27FC236}">
                <a16:creationId xmlns:a16="http://schemas.microsoft.com/office/drawing/2014/main" id="{8871445A-C2F9-40ED-A0F9-F90E9F3B8EC1}"/>
              </a:ext>
            </a:extLst>
          </p:cNvPr>
          <p:cNvSpPr/>
          <p:nvPr/>
        </p:nvSpPr>
        <p:spPr>
          <a:xfrm>
            <a:off x="10517648"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880">
            <a:extLst>
              <a:ext uri="{FF2B5EF4-FFF2-40B4-BE49-F238E27FC236}">
                <a16:creationId xmlns:a16="http://schemas.microsoft.com/office/drawing/2014/main" id="{F5638F63-5593-47CC-A618-44D9A8076534}"/>
              </a:ext>
            </a:extLst>
          </p:cNvPr>
          <p:cNvSpPr/>
          <p:nvPr/>
        </p:nvSpPr>
        <p:spPr>
          <a:xfrm>
            <a:off x="11050909" y="49563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881">
            <a:extLst>
              <a:ext uri="{FF2B5EF4-FFF2-40B4-BE49-F238E27FC236}">
                <a16:creationId xmlns:a16="http://schemas.microsoft.com/office/drawing/2014/main" id="{3F06F044-968D-49A6-ADEA-BCB2F5E95A86}"/>
              </a:ext>
            </a:extLst>
          </p:cNvPr>
          <p:cNvSpPr/>
          <p:nvPr/>
        </p:nvSpPr>
        <p:spPr>
          <a:xfrm>
            <a:off x="6251560"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4" name="Shape 2882">
            <a:extLst>
              <a:ext uri="{FF2B5EF4-FFF2-40B4-BE49-F238E27FC236}">
                <a16:creationId xmlns:a16="http://schemas.microsoft.com/office/drawing/2014/main" id="{BED8579F-4C13-4762-A4B3-C8D5D08F5630}"/>
              </a:ext>
            </a:extLst>
          </p:cNvPr>
          <p:cNvSpPr/>
          <p:nvPr/>
        </p:nvSpPr>
        <p:spPr>
          <a:xfrm>
            <a:off x="6784821"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5" name="Shape 2883">
            <a:extLst>
              <a:ext uri="{FF2B5EF4-FFF2-40B4-BE49-F238E27FC236}">
                <a16:creationId xmlns:a16="http://schemas.microsoft.com/office/drawing/2014/main" id="{B0634996-6B55-411C-94DC-686ED3188D95}"/>
              </a:ext>
            </a:extLst>
          </p:cNvPr>
          <p:cNvSpPr/>
          <p:nvPr/>
        </p:nvSpPr>
        <p:spPr>
          <a:xfrm>
            <a:off x="7318082"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6" name="Shape 2884">
            <a:extLst>
              <a:ext uri="{FF2B5EF4-FFF2-40B4-BE49-F238E27FC236}">
                <a16:creationId xmlns:a16="http://schemas.microsoft.com/office/drawing/2014/main" id="{611624F9-9D1D-4E4D-99BE-F53592E4721D}"/>
              </a:ext>
            </a:extLst>
          </p:cNvPr>
          <p:cNvSpPr/>
          <p:nvPr/>
        </p:nvSpPr>
        <p:spPr>
          <a:xfrm>
            <a:off x="7851343" y="54896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7" name="Shape 2885">
            <a:extLst>
              <a:ext uri="{FF2B5EF4-FFF2-40B4-BE49-F238E27FC236}">
                <a16:creationId xmlns:a16="http://schemas.microsoft.com/office/drawing/2014/main" id="{B2858A5D-3577-4BAC-95A1-B79177575E1B}"/>
              </a:ext>
            </a:extLst>
          </p:cNvPr>
          <p:cNvSpPr/>
          <p:nvPr/>
        </p:nvSpPr>
        <p:spPr>
          <a:xfrm>
            <a:off x="8409997"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8" name="Shape 2886">
            <a:extLst>
              <a:ext uri="{FF2B5EF4-FFF2-40B4-BE49-F238E27FC236}">
                <a16:creationId xmlns:a16="http://schemas.microsoft.com/office/drawing/2014/main" id="{96129CF7-7EAD-4878-9F28-D08CD1047A98}"/>
              </a:ext>
            </a:extLst>
          </p:cNvPr>
          <p:cNvSpPr/>
          <p:nvPr/>
        </p:nvSpPr>
        <p:spPr>
          <a:xfrm>
            <a:off x="8943258"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9" name="Shape 2887">
            <a:extLst>
              <a:ext uri="{FF2B5EF4-FFF2-40B4-BE49-F238E27FC236}">
                <a16:creationId xmlns:a16="http://schemas.microsoft.com/office/drawing/2014/main" id="{6E63FE2D-6C6C-432B-84AA-4A0836D40050}"/>
              </a:ext>
            </a:extLst>
          </p:cNvPr>
          <p:cNvSpPr/>
          <p:nvPr/>
        </p:nvSpPr>
        <p:spPr>
          <a:xfrm>
            <a:off x="9476519"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0" name="Shape 2888">
            <a:extLst>
              <a:ext uri="{FF2B5EF4-FFF2-40B4-BE49-F238E27FC236}">
                <a16:creationId xmlns:a16="http://schemas.microsoft.com/office/drawing/2014/main" id="{FC912868-3DA0-4AD0-B045-48ADD88AB52E}"/>
              </a:ext>
            </a:extLst>
          </p:cNvPr>
          <p:cNvSpPr/>
          <p:nvPr/>
        </p:nvSpPr>
        <p:spPr>
          <a:xfrm>
            <a:off x="10009781"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1" name="Shape 2889">
            <a:extLst>
              <a:ext uri="{FF2B5EF4-FFF2-40B4-BE49-F238E27FC236}">
                <a16:creationId xmlns:a16="http://schemas.microsoft.com/office/drawing/2014/main" id="{7B6ED985-A04F-421F-95F9-91AE98B0A59A}"/>
              </a:ext>
            </a:extLst>
          </p:cNvPr>
          <p:cNvSpPr/>
          <p:nvPr/>
        </p:nvSpPr>
        <p:spPr>
          <a:xfrm>
            <a:off x="10543042"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2" name="Shape 2890">
            <a:extLst>
              <a:ext uri="{FF2B5EF4-FFF2-40B4-BE49-F238E27FC236}">
                <a16:creationId xmlns:a16="http://schemas.microsoft.com/office/drawing/2014/main" id="{CF0699FD-00E8-413E-96EF-5BE4FBFB92AC}"/>
              </a:ext>
            </a:extLst>
          </p:cNvPr>
          <p:cNvSpPr/>
          <p:nvPr/>
        </p:nvSpPr>
        <p:spPr>
          <a:xfrm>
            <a:off x="11076303" y="5489642"/>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Tree>
    <p:extLst>
      <p:ext uri="{BB962C8B-B14F-4D97-AF65-F5344CB8AC3E}">
        <p14:creationId xmlns:p14="http://schemas.microsoft.com/office/powerpoint/2010/main" val="758569303"/>
      </p:ext>
    </p:extLst>
  </p:cSld>
  <p:clrMapOvr>
    <a:masterClrMapping/>
  </p:clrMapOvr>
  <p:transition spd="med" advClick="0" advTm="3000">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637">
            <a:extLst>
              <a:ext uri="{FF2B5EF4-FFF2-40B4-BE49-F238E27FC236}">
                <a16:creationId xmlns:a16="http://schemas.microsoft.com/office/drawing/2014/main" id="{3683FC60-25B0-43FF-B7FA-A4084DAD59E9}"/>
              </a:ext>
            </a:extLst>
          </p:cNvPr>
          <p:cNvSpPr/>
          <p:nvPr/>
        </p:nvSpPr>
        <p:spPr>
          <a:xfrm>
            <a:off x="944342"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 name="Shape 2638">
            <a:extLst>
              <a:ext uri="{FF2B5EF4-FFF2-40B4-BE49-F238E27FC236}">
                <a16:creationId xmlns:a16="http://schemas.microsoft.com/office/drawing/2014/main" id="{9CDE0A93-C1FE-4A29-9109-081E9AFA76B7}"/>
              </a:ext>
            </a:extLst>
          </p:cNvPr>
          <p:cNvSpPr/>
          <p:nvPr/>
        </p:nvSpPr>
        <p:spPr>
          <a:xfrm>
            <a:off x="1414119" y="1426542"/>
            <a:ext cx="279232" cy="279492"/>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 name="Shape 2639">
            <a:extLst>
              <a:ext uri="{FF2B5EF4-FFF2-40B4-BE49-F238E27FC236}">
                <a16:creationId xmlns:a16="http://schemas.microsoft.com/office/drawing/2014/main" id="{7BBB4E62-EC94-4CF8-8E7C-34B6499BC8D8}"/>
              </a:ext>
            </a:extLst>
          </p:cNvPr>
          <p:cNvSpPr/>
          <p:nvPr/>
        </p:nvSpPr>
        <p:spPr>
          <a:xfrm>
            <a:off x="1947381"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 name="Shape 2640">
            <a:extLst>
              <a:ext uri="{FF2B5EF4-FFF2-40B4-BE49-F238E27FC236}">
                <a16:creationId xmlns:a16="http://schemas.microsoft.com/office/drawing/2014/main" id="{BCBCC6F1-D32D-4A23-A617-1C110F2963D5}"/>
              </a:ext>
            </a:extLst>
          </p:cNvPr>
          <p:cNvSpPr/>
          <p:nvPr/>
        </p:nvSpPr>
        <p:spPr>
          <a:xfrm>
            <a:off x="2480642"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 name="Shape 2641">
            <a:extLst>
              <a:ext uri="{FF2B5EF4-FFF2-40B4-BE49-F238E27FC236}">
                <a16:creationId xmlns:a16="http://schemas.microsoft.com/office/drawing/2014/main" id="{5F4734B8-04C8-4E7E-BE5F-EC65F7D2D75A}"/>
              </a:ext>
            </a:extLst>
          </p:cNvPr>
          <p:cNvSpPr/>
          <p:nvPr/>
        </p:nvSpPr>
        <p:spPr>
          <a:xfrm>
            <a:off x="3013903" y="1477329"/>
            <a:ext cx="279328" cy="1777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 name="Shape 2642">
            <a:extLst>
              <a:ext uri="{FF2B5EF4-FFF2-40B4-BE49-F238E27FC236}">
                <a16:creationId xmlns:a16="http://schemas.microsoft.com/office/drawing/2014/main" id="{ACF7FB14-500F-4CFB-9DB2-A07ACE927692}"/>
              </a:ext>
            </a:extLst>
          </p:cNvPr>
          <p:cNvSpPr/>
          <p:nvPr/>
        </p:nvSpPr>
        <p:spPr>
          <a:xfrm>
            <a:off x="3547164" y="1439239"/>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 name="Shape 2643">
            <a:extLst>
              <a:ext uri="{FF2B5EF4-FFF2-40B4-BE49-F238E27FC236}">
                <a16:creationId xmlns:a16="http://schemas.microsoft.com/office/drawing/2014/main" id="{5D88194E-F7FB-4103-97E0-61F7BA803621}"/>
              </a:ext>
            </a:extLst>
          </p:cNvPr>
          <p:cNvSpPr/>
          <p:nvPr/>
        </p:nvSpPr>
        <p:spPr>
          <a:xfrm>
            <a:off x="4143908" y="142654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 name="Shape 2644">
            <a:extLst>
              <a:ext uri="{FF2B5EF4-FFF2-40B4-BE49-F238E27FC236}">
                <a16:creationId xmlns:a16="http://schemas.microsoft.com/office/drawing/2014/main" id="{E27B153C-B056-4DE9-B728-12223A19063E}"/>
              </a:ext>
            </a:extLst>
          </p:cNvPr>
          <p:cNvSpPr/>
          <p:nvPr/>
        </p:nvSpPr>
        <p:spPr>
          <a:xfrm>
            <a:off x="4651776" y="142654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Shape 2645">
            <a:extLst>
              <a:ext uri="{FF2B5EF4-FFF2-40B4-BE49-F238E27FC236}">
                <a16:creationId xmlns:a16="http://schemas.microsoft.com/office/drawing/2014/main" id="{DFA8808C-5F61-40E0-AC1B-57C534E3D3A1}"/>
              </a:ext>
            </a:extLst>
          </p:cNvPr>
          <p:cNvSpPr/>
          <p:nvPr/>
        </p:nvSpPr>
        <p:spPr>
          <a:xfrm>
            <a:off x="5146947" y="1464632"/>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 name="Shape 2646">
            <a:extLst>
              <a:ext uri="{FF2B5EF4-FFF2-40B4-BE49-F238E27FC236}">
                <a16:creationId xmlns:a16="http://schemas.microsoft.com/office/drawing/2014/main" id="{950272D0-BD65-474B-9CB0-850A3306100D}"/>
              </a:ext>
            </a:extLst>
          </p:cNvPr>
          <p:cNvSpPr/>
          <p:nvPr/>
        </p:nvSpPr>
        <p:spPr>
          <a:xfrm>
            <a:off x="5680208"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 name="Shape 2647">
            <a:extLst>
              <a:ext uri="{FF2B5EF4-FFF2-40B4-BE49-F238E27FC236}">
                <a16:creationId xmlns:a16="http://schemas.microsoft.com/office/drawing/2014/main" id="{33ABE414-98F4-4F0D-93A7-874798ACE60F}"/>
              </a:ext>
            </a:extLst>
          </p:cNvPr>
          <p:cNvSpPr/>
          <p:nvPr/>
        </p:nvSpPr>
        <p:spPr>
          <a:xfrm>
            <a:off x="88085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 name="Shape 2648">
            <a:extLst>
              <a:ext uri="{FF2B5EF4-FFF2-40B4-BE49-F238E27FC236}">
                <a16:creationId xmlns:a16="http://schemas.microsoft.com/office/drawing/2014/main" id="{449D237F-CC31-4AE6-BE75-22316DB10BF1}"/>
              </a:ext>
            </a:extLst>
          </p:cNvPr>
          <p:cNvSpPr/>
          <p:nvPr/>
        </p:nvSpPr>
        <p:spPr>
          <a:xfrm>
            <a:off x="141412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 name="Shape 2649">
            <a:extLst>
              <a:ext uri="{FF2B5EF4-FFF2-40B4-BE49-F238E27FC236}">
                <a16:creationId xmlns:a16="http://schemas.microsoft.com/office/drawing/2014/main" id="{FACE9E58-75CE-448F-88EE-88A6C341CC52}"/>
              </a:ext>
            </a:extLst>
          </p:cNvPr>
          <p:cNvSpPr/>
          <p:nvPr/>
        </p:nvSpPr>
        <p:spPr>
          <a:xfrm>
            <a:off x="194738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2650">
            <a:extLst>
              <a:ext uri="{FF2B5EF4-FFF2-40B4-BE49-F238E27FC236}">
                <a16:creationId xmlns:a16="http://schemas.microsoft.com/office/drawing/2014/main" id="{6CC4AC9A-A0BE-49A8-8B49-0438A7B3DBC3}"/>
              </a:ext>
            </a:extLst>
          </p:cNvPr>
          <p:cNvSpPr/>
          <p:nvPr/>
        </p:nvSpPr>
        <p:spPr>
          <a:xfrm>
            <a:off x="248064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6" name="Shape 2651">
            <a:extLst>
              <a:ext uri="{FF2B5EF4-FFF2-40B4-BE49-F238E27FC236}">
                <a16:creationId xmlns:a16="http://schemas.microsoft.com/office/drawing/2014/main" id="{FA8B000C-448E-481B-856F-EF8C75355F71}"/>
              </a:ext>
            </a:extLst>
          </p:cNvPr>
          <p:cNvSpPr/>
          <p:nvPr/>
        </p:nvSpPr>
        <p:spPr>
          <a:xfrm>
            <a:off x="3013903"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Shape 2652">
            <a:extLst>
              <a:ext uri="{FF2B5EF4-FFF2-40B4-BE49-F238E27FC236}">
                <a16:creationId xmlns:a16="http://schemas.microsoft.com/office/drawing/2014/main" id="{DA39A4B7-9665-4B61-AC07-FB431B6C3E20}"/>
              </a:ext>
            </a:extLst>
          </p:cNvPr>
          <p:cNvSpPr/>
          <p:nvPr/>
        </p:nvSpPr>
        <p:spPr>
          <a:xfrm>
            <a:off x="3547164"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2653">
            <a:extLst>
              <a:ext uri="{FF2B5EF4-FFF2-40B4-BE49-F238E27FC236}">
                <a16:creationId xmlns:a16="http://schemas.microsoft.com/office/drawing/2014/main" id="{F29BD7DE-97D3-43F3-902B-C480AE8382BC}"/>
              </a:ext>
            </a:extLst>
          </p:cNvPr>
          <p:cNvSpPr/>
          <p:nvPr/>
        </p:nvSpPr>
        <p:spPr>
          <a:xfrm>
            <a:off x="4080425"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2654">
            <a:extLst>
              <a:ext uri="{FF2B5EF4-FFF2-40B4-BE49-F238E27FC236}">
                <a16:creationId xmlns:a16="http://schemas.microsoft.com/office/drawing/2014/main" id="{70DABEBC-9C7F-4665-8069-3B8D8AF736CB}"/>
              </a:ext>
            </a:extLst>
          </p:cNvPr>
          <p:cNvSpPr/>
          <p:nvPr/>
        </p:nvSpPr>
        <p:spPr>
          <a:xfrm>
            <a:off x="4613686"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Shape 2655">
            <a:extLst>
              <a:ext uri="{FF2B5EF4-FFF2-40B4-BE49-F238E27FC236}">
                <a16:creationId xmlns:a16="http://schemas.microsoft.com/office/drawing/2014/main" id="{29478875-8D32-4C07-B73E-C510C4416492}"/>
              </a:ext>
            </a:extLst>
          </p:cNvPr>
          <p:cNvSpPr/>
          <p:nvPr/>
        </p:nvSpPr>
        <p:spPr>
          <a:xfrm>
            <a:off x="5146947" y="198519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Shape 2656">
            <a:extLst>
              <a:ext uri="{FF2B5EF4-FFF2-40B4-BE49-F238E27FC236}">
                <a16:creationId xmlns:a16="http://schemas.microsoft.com/office/drawing/2014/main" id="{C6EC8202-C18B-4437-80D3-754DD89A1D8B}"/>
              </a:ext>
            </a:extLst>
          </p:cNvPr>
          <p:cNvSpPr/>
          <p:nvPr/>
        </p:nvSpPr>
        <p:spPr>
          <a:xfrm>
            <a:off x="568020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2" name="Shape 2657">
            <a:extLst>
              <a:ext uri="{FF2B5EF4-FFF2-40B4-BE49-F238E27FC236}">
                <a16:creationId xmlns:a16="http://schemas.microsoft.com/office/drawing/2014/main" id="{8C09DBEC-24B9-4950-BE79-FC1A04C1682B}"/>
              </a:ext>
            </a:extLst>
          </p:cNvPr>
          <p:cNvSpPr/>
          <p:nvPr/>
        </p:nvSpPr>
        <p:spPr>
          <a:xfrm>
            <a:off x="880859"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3" name="Shape 2658">
            <a:extLst>
              <a:ext uri="{FF2B5EF4-FFF2-40B4-BE49-F238E27FC236}">
                <a16:creationId xmlns:a16="http://schemas.microsoft.com/office/drawing/2014/main" id="{823520D8-4195-4497-A9EB-D7863406E184}"/>
              </a:ext>
            </a:extLst>
          </p:cNvPr>
          <p:cNvSpPr/>
          <p:nvPr/>
        </p:nvSpPr>
        <p:spPr>
          <a:xfrm>
            <a:off x="1414120"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4" name="Shape 2659">
            <a:extLst>
              <a:ext uri="{FF2B5EF4-FFF2-40B4-BE49-F238E27FC236}">
                <a16:creationId xmlns:a16="http://schemas.microsoft.com/office/drawing/2014/main" id="{3644248D-C67B-4063-9935-8F5BB1E05FC5}"/>
              </a:ext>
            </a:extLst>
          </p:cNvPr>
          <p:cNvSpPr/>
          <p:nvPr/>
        </p:nvSpPr>
        <p:spPr>
          <a:xfrm>
            <a:off x="1947381"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5" name="Shape 2660">
            <a:extLst>
              <a:ext uri="{FF2B5EF4-FFF2-40B4-BE49-F238E27FC236}">
                <a16:creationId xmlns:a16="http://schemas.microsoft.com/office/drawing/2014/main" id="{75C38ED7-711B-4DF9-B6AF-B41DA4F6B4AD}"/>
              </a:ext>
            </a:extLst>
          </p:cNvPr>
          <p:cNvSpPr/>
          <p:nvPr/>
        </p:nvSpPr>
        <p:spPr>
          <a:xfrm>
            <a:off x="2480642"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6" name="Shape 2661">
            <a:extLst>
              <a:ext uri="{FF2B5EF4-FFF2-40B4-BE49-F238E27FC236}">
                <a16:creationId xmlns:a16="http://schemas.microsoft.com/office/drawing/2014/main" id="{C843A3FC-EAB3-42AA-B5E6-7D88CCA4FA80}"/>
              </a:ext>
            </a:extLst>
          </p:cNvPr>
          <p:cNvSpPr/>
          <p:nvPr/>
        </p:nvSpPr>
        <p:spPr>
          <a:xfrm>
            <a:off x="301390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7" name="Shape 2662">
            <a:extLst>
              <a:ext uri="{FF2B5EF4-FFF2-40B4-BE49-F238E27FC236}">
                <a16:creationId xmlns:a16="http://schemas.microsoft.com/office/drawing/2014/main" id="{D42AABAA-4FC0-484E-A82E-ECC853EE1D5D}"/>
              </a:ext>
            </a:extLst>
          </p:cNvPr>
          <p:cNvSpPr/>
          <p:nvPr/>
        </p:nvSpPr>
        <p:spPr>
          <a:xfrm>
            <a:off x="3547164"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8" name="Shape 2663">
            <a:extLst>
              <a:ext uri="{FF2B5EF4-FFF2-40B4-BE49-F238E27FC236}">
                <a16:creationId xmlns:a16="http://schemas.microsoft.com/office/drawing/2014/main" id="{83635E90-C394-47CD-B4F2-7F95AEBEB961}"/>
              </a:ext>
            </a:extLst>
          </p:cNvPr>
          <p:cNvSpPr/>
          <p:nvPr/>
        </p:nvSpPr>
        <p:spPr>
          <a:xfrm>
            <a:off x="4080425"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9" name="Shape 2664">
            <a:extLst>
              <a:ext uri="{FF2B5EF4-FFF2-40B4-BE49-F238E27FC236}">
                <a16:creationId xmlns:a16="http://schemas.microsoft.com/office/drawing/2014/main" id="{69E16B80-45BB-4A48-A3AB-826471BAAF81}"/>
              </a:ext>
            </a:extLst>
          </p:cNvPr>
          <p:cNvSpPr/>
          <p:nvPr/>
        </p:nvSpPr>
        <p:spPr>
          <a:xfrm>
            <a:off x="4613686"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0" name="Shape 2665">
            <a:extLst>
              <a:ext uri="{FF2B5EF4-FFF2-40B4-BE49-F238E27FC236}">
                <a16:creationId xmlns:a16="http://schemas.microsoft.com/office/drawing/2014/main" id="{D1CF1F90-8C15-4911-8205-2A0D776A3AF9}"/>
              </a:ext>
            </a:extLst>
          </p:cNvPr>
          <p:cNvSpPr/>
          <p:nvPr/>
        </p:nvSpPr>
        <p:spPr>
          <a:xfrm>
            <a:off x="5146947"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1" name="Shape 2666">
            <a:extLst>
              <a:ext uri="{FF2B5EF4-FFF2-40B4-BE49-F238E27FC236}">
                <a16:creationId xmlns:a16="http://schemas.microsoft.com/office/drawing/2014/main" id="{99DF2181-E7D6-47EB-80A9-059C2A354EA4}"/>
              </a:ext>
            </a:extLst>
          </p:cNvPr>
          <p:cNvSpPr/>
          <p:nvPr/>
        </p:nvSpPr>
        <p:spPr>
          <a:xfrm>
            <a:off x="5680208" y="2556548"/>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2" name="Shape 2667">
            <a:extLst>
              <a:ext uri="{FF2B5EF4-FFF2-40B4-BE49-F238E27FC236}">
                <a16:creationId xmlns:a16="http://schemas.microsoft.com/office/drawing/2014/main" id="{1DF2ED8E-7B5C-4DC9-B0A9-E7EC2FC9CA05}"/>
              </a:ext>
            </a:extLst>
          </p:cNvPr>
          <p:cNvSpPr/>
          <p:nvPr/>
        </p:nvSpPr>
        <p:spPr>
          <a:xfrm>
            <a:off x="880859"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3" name="Shape 2668">
            <a:extLst>
              <a:ext uri="{FF2B5EF4-FFF2-40B4-BE49-F238E27FC236}">
                <a16:creationId xmlns:a16="http://schemas.microsoft.com/office/drawing/2014/main" id="{9F432253-DBE7-4E95-91DF-766FB8B064AC}"/>
              </a:ext>
            </a:extLst>
          </p:cNvPr>
          <p:cNvSpPr/>
          <p:nvPr/>
        </p:nvSpPr>
        <p:spPr>
          <a:xfrm>
            <a:off x="1414120" y="3089809"/>
            <a:ext cx="279328" cy="152361"/>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4" name="Shape 2669">
            <a:extLst>
              <a:ext uri="{FF2B5EF4-FFF2-40B4-BE49-F238E27FC236}">
                <a16:creationId xmlns:a16="http://schemas.microsoft.com/office/drawing/2014/main" id="{6DA46E46-AD0C-4A80-BFD9-F2B32E9D8C56}"/>
              </a:ext>
            </a:extLst>
          </p:cNvPr>
          <p:cNvSpPr/>
          <p:nvPr/>
        </p:nvSpPr>
        <p:spPr>
          <a:xfrm>
            <a:off x="1960077" y="3026325"/>
            <a:ext cx="253935" cy="279334"/>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5" name="Shape 2670">
            <a:extLst>
              <a:ext uri="{FF2B5EF4-FFF2-40B4-BE49-F238E27FC236}">
                <a16:creationId xmlns:a16="http://schemas.microsoft.com/office/drawing/2014/main" id="{14B8AB83-D1DA-463F-86A7-AE0F73BD7345}"/>
              </a:ext>
            </a:extLst>
          </p:cNvPr>
          <p:cNvSpPr/>
          <p:nvPr/>
        </p:nvSpPr>
        <p:spPr>
          <a:xfrm>
            <a:off x="2480642"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6" name="Shape 2671">
            <a:extLst>
              <a:ext uri="{FF2B5EF4-FFF2-40B4-BE49-F238E27FC236}">
                <a16:creationId xmlns:a16="http://schemas.microsoft.com/office/drawing/2014/main" id="{89C3407C-0558-4F77-B61E-767CB7B35C7F}"/>
              </a:ext>
            </a:extLst>
          </p:cNvPr>
          <p:cNvSpPr/>
          <p:nvPr/>
        </p:nvSpPr>
        <p:spPr>
          <a:xfrm>
            <a:off x="3013903" y="3026325"/>
            <a:ext cx="279328" cy="279334"/>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7" name="Shape 2672">
            <a:extLst>
              <a:ext uri="{FF2B5EF4-FFF2-40B4-BE49-F238E27FC236}">
                <a16:creationId xmlns:a16="http://schemas.microsoft.com/office/drawing/2014/main" id="{3F93389E-308B-4646-8C0F-9ECA0BA4EF40}"/>
              </a:ext>
            </a:extLst>
          </p:cNvPr>
          <p:cNvSpPr/>
          <p:nvPr/>
        </p:nvSpPr>
        <p:spPr>
          <a:xfrm>
            <a:off x="3547164" y="3064416"/>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8" name="Shape 2673">
            <a:extLst>
              <a:ext uri="{FF2B5EF4-FFF2-40B4-BE49-F238E27FC236}">
                <a16:creationId xmlns:a16="http://schemas.microsoft.com/office/drawing/2014/main" id="{F0DD5116-76B8-42F3-A37A-C037E0976B2A}"/>
              </a:ext>
            </a:extLst>
          </p:cNvPr>
          <p:cNvSpPr/>
          <p:nvPr/>
        </p:nvSpPr>
        <p:spPr>
          <a:xfrm>
            <a:off x="4080425" y="302632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39" name="Shape 2674">
            <a:extLst>
              <a:ext uri="{FF2B5EF4-FFF2-40B4-BE49-F238E27FC236}">
                <a16:creationId xmlns:a16="http://schemas.microsoft.com/office/drawing/2014/main" id="{A678811C-CB61-494E-BF29-8FABEF08864B}"/>
              </a:ext>
            </a:extLst>
          </p:cNvPr>
          <p:cNvSpPr/>
          <p:nvPr/>
        </p:nvSpPr>
        <p:spPr>
          <a:xfrm>
            <a:off x="4626383" y="3026326"/>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0" name="Shape 2675">
            <a:extLst>
              <a:ext uri="{FF2B5EF4-FFF2-40B4-BE49-F238E27FC236}">
                <a16:creationId xmlns:a16="http://schemas.microsoft.com/office/drawing/2014/main" id="{FD04246F-8A9A-49B0-A7BE-DB9640C202BE}"/>
              </a:ext>
            </a:extLst>
          </p:cNvPr>
          <p:cNvSpPr/>
          <p:nvPr/>
        </p:nvSpPr>
        <p:spPr>
          <a:xfrm>
            <a:off x="5210430" y="3026326"/>
            <a:ext cx="152436" cy="279328"/>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1" name="Shape 2676">
            <a:extLst>
              <a:ext uri="{FF2B5EF4-FFF2-40B4-BE49-F238E27FC236}">
                <a16:creationId xmlns:a16="http://schemas.microsoft.com/office/drawing/2014/main" id="{80021CAC-B152-4CF2-AB5B-9A485AB6AA71}"/>
              </a:ext>
            </a:extLst>
          </p:cNvPr>
          <p:cNvSpPr/>
          <p:nvPr/>
        </p:nvSpPr>
        <p:spPr>
          <a:xfrm>
            <a:off x="5718298" y="3026326"/>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2" name="Shape 2677">
            <a:extLst>
              <a:ext uri="{FF2B5EF4-FFF2-40B4-BE49-F238E27FC236}">
                <a16:creationId xmlns:a16="http://schemas.microsoft.com/office/drawing/2014/main" id="{E6624338-81E8-4E87-84EE-0FC71D4534BD}"/>
              </a:ext>
            </a:extLst>
          </p:cNvPr>
          <p:cNvSpPr/>
          <p:nvPr/>
        </p:nvSpPr>
        <p:spPr>
          <a:xfrm>
            <a:off x="6289746" y="1426542"/>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3" name="Shape 2678">
            <a:extLst>
              <a:ext uri="{FF2B5EF4-FFF2-40B4-BE49-F238E27FC236}">
                <a16:creationId xmlns:a16="http://schemas.microsoft.com/office/drawing/2014/main" id="{5985E21B-52A0-4644-BFEC-C069396A161D}"/>
              </a:ext>
            </a:extLst>
          </p:cNvPr>
          <p:cNvSpPr/>
          <p:nvPr/>
        </p:nvSpPr>
        <p:spPr>
          <a:xfrm>
            <a:off x="6810311"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4" name="Shape 2679">
            <a:extLst>
              <a:ext uri="{FF2B5EF4-FFF2-40B4-BE49-F238E27FC236}">
                <a16:creationId xmlns:a16="http://schemas.microsoft.com/office/drawing/2014/main" id="{981A1AE7-8D0D-4D5F-9F6C-F79F6B6AEBA6}"/>
              </a:ext>
            </a:extLst>
          </p:cNvPr>
          <p:cNvSpPr/>
          <p:nvPr/>
        </p:nvSpPr>
        <p:spPr>
          <a:xfrm>
            <a:off x="7343572" y="1439239"/>
            <a:ext cx="279328" cy="253933"/>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5" name="Shape 2680">
            <a:extLst>
              <a:ext uri="{FF2B5EF4-FFF2-40B4-BE49-F238E27FC236}">
                <a16:creationId xmlns:a16="http://schemas.microsoft.com/office/drawing/2014/main" id="{09793470-76CD-405E-AAA3-9B49CE0F04E5}"/>
              </a:ext>
            </a:extLst>
          </p:cNvPr>
          <p:cNvSpPr/>
          <p:nvPr/>
        </p:nvSpPr>
        <p:spPr>
          <a:xfrm>
            <a:off x="7876833"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6" name="Shape 2681">
            <a:extLst>
              <a:ext uri="{FF2B5EF4-FFF2-40B4-BE49-F238E27FC236}">
                <a16:creationId xmlns:a16="http://schemas.microsoft.com/office/drawing/2014/main" id="{99ADECCC-A390-431C-80BA-7A47DC27A3DC}"/>
              </a:ext>
            </a:extLst>
          </p:cNvPr>
          <p:cNvSpPr/>
          <p:nvPr/>
        </p:nvSpPr>
        <p:spPr>
          <a:xfrm>
            <a:off x="8410094"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7" name="Shape 2682">
            <a:extLst>
              <a:ext uri="{FF2B5EF4-FFF2-40B4-BE49-F238E27FC236}">
                <a16:creationId xmlns:a16="http://schemas.microsoft.com/office/drawing/2014/main" id="{DE7BD6CF-D717-429A-B245-4607B4167101}"/>
              </a:ext>
            </a:extLst>
          </p:cNvPr>
          <p:cNvSpPr/>
          <p:nvPr/>
        </p:nvSpPr>
        <p:spPr>
          <a:xfrm>
            <a:off x="8943355"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8" name="Shape 2683">
            <a:extLst>
              <a:ext uri="{FF2B5EF4-FFF2-40B4-BE49-F238E27FC236}">
                <a16:creationId xmlns:a16="http://schemas.microsoft.com/office/drawing/2014/main" id="{FBC418F3-1D0A-45CD-9AB0-E924026A6CA3}"/>
              </a:ext>
            </a:extLst>
          </p:cNvPr>
          <p:cNvSpPr/>
          <p:nvPr/>
        </p:nvSpPr>
        <p:spPr>
          <a:xfrm>
            <a:off x="9514706" y="1426542"/>
            <a:ext cx="203145" cy="279292"/>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49" name="Shape 2684">
            <a:extLst>
              <a:ext uri="{FF2B5EF4-FFF2-40B4-BE49-F238E27FC236}">
                <a16:creationId xmlns:a16="http://schemas.microsoft.com/office/drawing/2014/main" id="{7C1C4ED0-6CA3-4FAE-8F24-731A2705B640}"/>
              </a:ext>
            </a:extLst>
          </p:cNvPr>
          <p:cNvSpPr/>
          <p:nvPr/>
        </p:nvSpPr>
        <p:spPr>
          <a:xfrm>
            <a:off x="10009878" y="1426542"/>
            <a:ext cx="279328" cy="279606"/>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0" name="Shape 2685">
            <a:extLst>
              <a:ext uri="{FF2B5EF4-FFF2-40B4-BE49-F238E27FC236}">
                <a16:creationId xmlns:a16="http://schemas.microsoft.com/office/drawing/2014/main" id="{A2549F58-E26E-4EDB-A5DD-0E701510D111}"/>
              </a:ext>
            </a:extLst>
          </p:cNvPr>
          <p:cNvSpPr/>
          <p:nvPr/>
        </p:nvSpPr>
        <p:spPr>
          <a:xfrm>
            <a:off x="10543139"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1" name="Shape 2686">
            <a:extLst>
              <a:ext uri="{FF2B5EF4-FFF2-40B4-BE49-F238E27FC236}">
                <a16:creationId xmlns:a16="http://schemas.microsoft.com/office/drawing/2014/main" id="{6D25D5A1-F6DE-4E3A-8AAE-6E3F11A59A1F}"/>
              </a:ext>
            </a:extLst>
          </p:cNvPr>
          <p:cNvSpPr/>
          <p:nvPr/>
        </p:nvSpPr>
        <p:spPr>
          <a:xfrm>
            <a:off x="11076400" y="142654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2" name="Shape 2687">
            <a:extLst>
              <a:ext uri="{FF2B5EF4-FFF2-40B4-BE49-F238E27FC236}">
                <a16:creationId xmlns:a16="http://schemas.microsoft.com/office/drawing/2014/main" id="{AE66D392-EFCC-481A-8B9E-3BE4A4E965BF}"/>
              </a:ext>
            </a:extLst>
          </p:cNvPr>
          <p:cNvSpPr/>
          <p:nvPr/>
        </p:nvSpPr>
        <p:spPr>
          <a:xfrm>
            <a:off x="627704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3" name="Shape 2688">
            <a:extLst>
              <a:ext uri="{FF2B5EF4-FFF2-40B4-BE49-F238E27FC236}">
                <a16:creationId xmlns:a16="http://schemas.microsoft.com/office/drawing/2014/main" id="{8C1DD08A-E901-4887-AE37-731158AAE4DE}"/>
              </a:ext>
            </a:extLst>
          </p:cNvPr>
          <p:cNvSpPr/>
          <p:nvPr/>
        </p:nvSpPr>
        <p:spPr>
          <a:xfrm>
            <a:off x="6810311"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4" name="Shape 2689">
            <a:extLst>
              <a:ext uri="{FF2B5EF4-FFF2-40B4-BE49-F238E27FC236}">
                <a16:creationId xmlns:a16="http://schemas.microsoft.com/office/drawing/2014/main" id="{B39C5A3E-B1C8-423D-9074-16AC4F5E4C33}"/>
              </a:ext>
            </a:extLst>
          </p:cNvPr>
          <p:cNvSpPr/>
          <p:nvPr/>
        </p:nvSpPr>
        <p:spPr>
          <a:xfrm>
            <a:off x="7343572"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5" name="Shape 2690">
            <a:extLst>
              <a:ext uri="{FF2B5EF4-FFF2-40B4-BE49-F238E27FC236}">
                <a16:creationId xmlns:a16="http://schemas.microsoft.com/office/drawing/2014/main" id="{81EE928F-225D-45B6-8AAD-80918FB22406}"/>
              </a:ext>
            </a:extLst>
          </p:cNvPr>
          <p:cNvSpPr/>
          <p:nvPr/>
        </p:nvSpPr>
        <p:spPr>
          <a:xfrm>
            <a:off x="7876833" y="1972500"/>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6" name="Shape 2691">
            <a:extLst>
              <a:ext uri="{FF2B5EF4-FFF2-40B4-BE49-F238E27FC236}">
                <a16:creationId xmlns:a16="http://schemas.microsoft.com/office/drawing/2014/main" id="{A597FF6E-DEA2-40B6-8B81-BE4BBBB993CE}"/>
              </a:ext>
            </a:extLst>
          </p:cNvPr>
          <p:cNvSpPr/>
          <p:nvPr/>
        </p:nvSpPr>
        <p:spPr>
          <a:xfrm>
            <a:off x="8473578" y="1959803"/>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7" name="Shape 2692">
            <a:extLst>
              <a:ext uri="{FF2B5EF4-FFF2-40B4-BE49-F238E27FC236}">
                <a16:creationId xmlns:a16="http://schemas.microsoft.com/office/drawing/2014/main" id="{BF9D706A-F827-47B9-917D-E3C20E2EF549}"/>
              </a:ext>
            </a:extLst>
          </p:cNvPr>
          <p:cNvSpPr/>
          <p:nvPr/>
        </p:nvSpPr>
        <p:spPr>
          <a:xfrm>
            <a:off x="8968749" y="1959803"/>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8" name="Shape 2693">
            <a:extLst>
              <a:ext uri="{FF2B5EF4-FFF2-40B4-BE49-F238E27FC236}">
                <a16:creationId xmlns:a16="http://schemas.microsoft.com/office/drawing/2014/main" id="{DAC4AEE5-900B-4680-9947-6A265127B4A2}"/>
              </a:ext>
            </a:extLst>
          </p:cNvPr>
          <p:cNvSpPr/>
          <p:nvPr/>
        </p:nvSpPr>
        <p:spPr>
          <a:xfrm>
            <a:off x="9476617"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59" name="Shape 2694">
            <a:extLst>
              <a:ext uri="{FF2B5EF4-FFF2-40B4-BE49-F238E27FC236}">
                <a16:creationId xmlns:a16="http://schemas.microsoft.com/office/drawing/2014/main" id="{53BC0F46-C9B8-49D7-B1F6-11B1D569ABD9}"/>
              </a:ext>
            </a:extLst>
          </p:cNvPr>
          <p:cNvSpPr/>
          <p:nvPr/>
        </p:nvSpPr>
        <p:spPr>
          <a:xfrm>
            <a:off x="10009878"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0" name="Shape 2695">
            <a:extLst>
              <a:ext uri="{FF2B5EF4-FFF2-40B4-BE49-F238E27FC236}">
                <a16:creationId xmlns:a16="http://schemas.microsoft.com/office/drawing/2014/main" id="{3DABD8EE-17AE-4406-B5AA-541A3BA1FCDD}"/>
              </a:ext>
            </a:extLst>
          </p:cNvPr>
          <p:cNvSpPr/>
          <p:nvPr/>
        </p:nvSpPr>
        <p:spPr>
          <a:xfrm>
            <a:off x="10543139"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1" name="Shape 2696">
            <a:extLst>
              <a:ext uri="{FF2B5EF4-FFF2-40B4-BE49-F238E27FC236}">
                <a16:creationId xmlns:a16="http://schemas.microsoft.com/office/drawing/2014/main" id="{737F7A4D-3B10-4D46-8B5A-1F8A40970018}"/>
              </a:ext>
            </a:extLst>
          </p:cNvPr>
          <p:cNvSpPr/>
          <p:nvPr/>
        </p:nvSpPr>
        <p:spPr>
          <a:xfrm>
            <a:off x="11076400" y="195980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2" name="Shape 2697">
            <a:extLst>
              <a:ext uri="{FF2B5EF4-FFF2-40B4-BE49-F238E27FC236}">
                <a16:creationId xmlns:a16="http://schemas.microsoft.com/office/drawing/2014/main" id="{D17EC587-82BB-4530-BEDD-68DEC0A128DF}"/>
              </a:ext>
            </a:extLst>
          </p:cNvPr>
          <p:cNvSpPr/>
          <p:nvPr/>
        </p:nvSpPr>
        <p:spPr>
          <a:xfrm>
            <a:off x="6289746"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3" name="Shape 2698">
            <a:extLst>
              <a:ext uri="{FF2B5EF4-FFF2-40B4-BE49-F238E27FC236}">
                <a16:creationId xmlns:a16="http://schemas.microsoft.com/office/drawing/2014/main" id="{24DDE9DF-7238-487F-B7A2-DF3A6B90D1B0}"/>
              </a:ext>
            </a:extLst>
          </p:cNvPr>
          <p:cNvSpPr/>
          <p:nvPr/>
        </p:nvSpPr>
        <p:spPr>
          <a:xfrm>
            <a:off x="6823008" y="2493064"/>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4" name="Shape 2699">
            <a:extLst>
              <a:ext uri="{FF2B5EF4-FFF2-40B4-BE49-F238E27FC236}">
                <a16:creationId xmlns:a16="http://schemas.microsoft.com/office/drawing/2014/main" id="{CFC54B36-D0E9-4C0B-9014-1ED1FE3A0882}"/>
              </a:ext>
            </a:extLst>
          </p:cNvPr>
          <p:cNvSpPr/>
          <p:nvPr/>
        </p:nvSpPr>
        <p:spPr>
          <a:xfrm>
            <a:off x="7343572" y="251845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5" name="Shape 2700">
            <a:extLst>
              <a:ext uri="{FF2B5EF4-FFF2-40B4-BE49-F238E27FC236}">
                <a16:creationId xmlns:a16="http://schemas.microsoft.com/office/drawing/2014/main" id="{0BFCD7BD-36D2-45F4-B3CF-3F01BB238FF8}"/>
              </a:ext>
            </a:extLst>
          </p:cNvPr>
          <p:cNvSpPr/>
          <p:nvPr/>
        </p:nvSpPr>
        <p:spPr>
          <a:xfrm>
            <a:off x="7876833" y="249306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6" name="Shape 2701">
            <a:extLst>
              <a:ext uri="{FF2B5EF4-FFF2-40B4-BE49-F238E27FC236}">
                <a16:creationId xmlns:a16="http://schemas.microsoft.com/office/drawing/2014/main" id="{0DEC3687-9B9F-4F5B-BD16-5237A15EE22E}"/>
              </a:ext>
            </a:extLst>
          </p:cNvPr>
          <p:cNvSpPr/>
          <p:nvPr/>
        </p:nvSpPr>
        <p:spPr>
          <a:xfrm>
            <a:off x="8410094" y="2562896"/>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7" name="Shape 2702">
            <a:extLst>
              <a:ext uri="{FF2B5EF4-FFF2-40B4-BE49-F238E27FC236}">
                <a16:creationId xmlns:a16="http://schemas.microsoft.com/office/drawing/2014/main" id="{17711AA4-B6CD-4B96-94E0-4341B7F6B336}"/>
              </a:ext>
            </a:extLst>
          </p:cNvPr>
          <p:cNvSpPr/>
          <p:nvPr/>
        </p:nvSpPr>
        <p:spPr>
          <a:xfrm>
            <a:off x="8943355" y="250576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8" name="Shape 2703">
            <a:extLst>
              <a:ext uri="{FF2B5EF4-FFF2-40B4-BE49-F238E27FC236}">
                <a16:creationId xmlns:a16="http://schemas.microsoft.com/office/drawing/2014/main" id="{3FBB3315-BF0F-4D1D-B3F8-F352AE4AA49B}"/>
              </a:ext>
            </a:extLst>
          </p:cNvPr>
          <p:cNvSpPr/>
          <p:nvPr/>
        </p:nvSpPr>
        <p:spPr>
          <a:xfrm>
            <a:off x="9489313" y="2493064"/>
            <a:ext cx="253935" cy="27961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69" name="Shape 2704">
            <a:extLst>
              <a:ext uri="{FF2B5EF4-FFF2-40B4-BE49-F238E27FC236}">
                <a16:creationId xmlns:a16="http://schemas.microsoft.com/office/drawing/2014/main" id="{133BC0BC-8CA2-4B37-B429-270BA413BC0C}"/>
              </a:ext>
            </a:extLst>
          </p:cNvPr>
          <p:cNvSpPr/>
          <p:nvPr/>
        </p:nvSpPr>
        <p:spPr>
          <a:xfrm>
            <a:off x="10009878" y="2493064"/>
            <a:ext cx="279328" cy="279321"/>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0" name="Shape 2705">
            <a:extLst>
              <a:ext uri="{FF2B5EF4-FFF2-40B4-BE49-F238E27FC236}">
                <a16:creationId xmlns:a16="http://schemas.microsoft.com/office/drawing/2014/main" id="{C5CE91C7-7F65-42CC-A334-B46F365DD701}"/>
              </a:ext>
            </a:extLst>
          </p:cNvPr>
          <p:cNvSpPr/>
          <p:nvPr/>
        </p:nvSpPr>
        <p:spPr>
          <a:xfrm>
            <a:off x="10543138" y="2493064"/>
            <a:ext cx="279260" cy="279532"/>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1" name="Shape 2706">
            <a:extLst>
              <a:ext uri="{FF2B5EF4-FFF2-40B4-BE49-F238E27FC236}">
                <a16:creationId xmlns:a16="http://schemas.microsoft.com/office/drawing/2014/main" id="{4C12EADD-8E75-46B9-8641-3367952F3837}"/>
              </a:ext>
            </a:extLst>
          </p:cNvPr>
          <p:cNvSpPr/>
          <p:nvPr/>
        </p:nvSpPr>
        <p:spPr>
          <a:xfrm>
            <a:off x="11114490" y="249306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2" name="Shape 2707">
            <a:extLst>
              <a:ext uri="{FF2B5EF4-FFF2-40B4-BE49-F238E27FC236}">
                <a16:creationId xmlns:a16="http://schemas.microsoft.com/office/drawing/2014/main" id="{D11515EB-E33B-481C-8029-9E4994F01AFC}"/>
              </a:ext>
            </a:extLst>
          </p:cNvPr>
          <p:cNvSpPr/>
          <p:nvPr/>
        </p:nvSpPr>
        <p:spPr>
          <a:xfrm>
            <a:off x="5532905" y="891573"/>
            <a:ext cx="948648" cy="269294"/>
          </a:xfrm>
          <a:prstGeom prst="rect">
            <a:avLst/>
          </a:prstGeom>
          <a:noFill/>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solidFill>
                  <a:schemeClr val="bg1"/>
                </a:solidFill>
                <a:latin typeface="Arial" charset="0"/>
                <a:ea typeface="思源黑体 CN Regular" panose="020B0500000000000000" pitchFamily="34" charset="-122"/>
              </a:rPr>
              <a:t>Electronics</a:t>
            </a:r>
          </a:p>
        </p:txBody>
      </p:sp>
      <p:sp>
        <p:nvSpPr>
          <p:cNvPr id="73" name="Shape 2708">
            <a:extLst>
              <a:ext uri="{FF2B5EF4-FFF2-40B4-BE49-F238E27FC236}">
                <a16:creationId xmlns:a16="http://schemas.microsoft.com/office/drawing/2014/main" id="{0F492BF6-783B-4804-B962-261558B69B0D}"/>
              </a:ext>
            </a:extLst>
          </p:cNvPr>
          <p:cNvSpPr/>
          <p:nvPr/>
        </p:nvSpPr>
        <p:spPr>
          <a:xfrm>
            <a:off x="880859"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4" name="Shape 2709">
            <a:extLst>
              <a:ext uri="{FF2B5EF4-FFF2-40B4-BE49-F238E27FC236}">
                <a16:creationId xmlns:a16="http://schemas.microsoft.com/office/drawing/2014/main" id="{3D43528F-256F-4034-938C-C44B9A004F69}"/>
              </a:ext>
            </a:extLst>
          </p:cNvPr>
          <p:cNvSpPr/>
          <p:nvPr/>
        </p:nvSpPr>
        <p:spPr>
          <a:xfrm>
            <a:off x="1414120"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5" name="Shape 2710">
            <a:extLst>
              <a:ext uri="{FF2B5EF4-FFF2-40B4-BE49-F238E27FC236}">
                <a16:creationId xmlns:a16="http://schemas.microsoft.com/office/drawing/2014/main" id="{5C2C13BE-CEE3-48CB-9800-7A10E3F3038D}"/>
              </a:ext>
            </a:extLst>
          </p:cNvPr>
          <p:cNvSpPr/>
          <p:nvPr/>
        </p:nvSpPr>
        <p:spPr>
          <a:xfrm>
            <a:off x="1947381"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6" name="Shape 2711">
            <a:extLst>
              <a:ext uri="{FF2B5EF4-FFF2-40B4-BE49-F238E27FC236}">
                <a16:creationId xmlns:a16="http://schemas.microsoft.com/office/drawing/2014/main" id="{9E78DCE9-77D5-4E1A-BA53-37D19ADD75F9}"/>
              </a:ext>
            </a:extLst>
          </p:cNvPr>
          <p:cNvSpPr/>
          <p:nvPr/>
        </p:nvSpPr>
        <p:spPr>
          <a:xfrm>
            <a:off x="2480642"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7" name="Shape 2712">
            <a:extLst>
              <a:ext uri="{FF2B5EF4-FFF2-40B4-BE49-F238E27FC236}">
                <a16:creationId xmlns:a16="http://schemas.microsoft.com/office/drawing/2014/main" id="{7B5AFC14-319A-48B3-A814-F8B02EF9C3AD}"/>
              </a:ext>
            </a:extLst>
          </p:cNvPr>
          <p:cNvSpPr/>
          <p:nvPr/>
        </p:nvSpPr>
        <p:spPr>
          <a:xfrm>
            <a:off x="3013903"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8" name="Shape 2713">
            <a:extLst>
              <a:ext uri="{FF2B5EF4-FFF2-40B4-BE49-F238E27FC236}">
                <a16:creationId xmlns:a16="http://schemas.microsoft.com/office/drawing/2014/main" id="{575D159D-7667-4632-B358-912467898304}"/>
              </a:ext>
            </a:extLst>
          </p:cNvPr>
          <p:cNvSpPr/>
          <p:nvPr/>
        </p:nvSpPr>
        <p:spPr>
          <a:xfrm>
            <a:off x="3547164"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79" name="Shape 2714">
            <a:extLst>
              <a:ext uri="{FF2B5EF4-FFF2-40B4-BE49-F238E27FC236}">
                <a16:creationId xmlns:a16="http://schemas.microsoft.com/office/drawing/2014/main" id="{69E9C6BD-2242-42D8-B282-7A8BADDABC0A}"/>
              </a:ext>
            </a:extLst>
          </p:cNvPr>
          <p:cNvSpPr/>
          <p:nvPr/>
        </p:nvSpPr>
        <p:spPr>
          <a:xfrm>
            <a:off x="4080425"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0" name="Shape 2715">
            <a:extLst>
              <a:ext uri="{FF2B5EF4-FFF2-40B4-BE49-F238E27FC236}">
                <a16:creationId xmlns:a16="http://schemas.microsoft.com/office/drawing/2014/main" id="{87B77EFC-FEAF-41F6-9005-241A818D887D}"/>
              </a:ext>
            </a:extLst>
          </p:cNvPr>
          <p:cNvSpPr/>
          <p:nvPr/>
        </p:nvSpPr>
        <p:spPr>
          <a:xfrm>
            <a:off x="4613686"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1" name="Shape 2716">
            <a:extLst>
              <a:ext uri="{FF2B5EF4-FFF2-40B4-BE49-F238E27FC236}">
                <a16:creationId xmlns:a16="http://schemas.microsoft.com/office/drawing/2014/main" id="{257D65A8-478F-4C55-85E8-69DB5CA98CDA}"/>
              </a:ext>
            </a:extLst>
          </p:cNvPr>
          <p:cNvSpPr/>
          <p:nvPr/>
        </p:nvSpPr>
        <p:spPr>
          <a:xfrm>
            <a:off x="5146947"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2" name="Shape 2717">
            <a:extLst>
              <a:ext uri="{FF2B5EF4-FFF2-40B4-BE49-F238E27FC236}">
                <a16:creationId xmlns:a16="http://schemas.microsoft.com/office/drawing/2014/main" id="{CCFFEA7D-BA5A-42BD-826E-081D5CED2E85}"/>
              </a:ext>
            </a:extLst>
          </p:cNvPr>
          <p:cNvSpPr/>
          <p:nvPr/>
        </p:nvSpPr>
        <p:spPr>
          <a:xfrm>
            <a:off x="5680208" y="4105963"/>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3" name="Shape 2718">
            <a:extLst>
              <a:ext uri="{FF2B5EF4-FFF2-40B4-BE49-F238E27FC236}">
                <a16:creationId xmlns:a16="http://schemas.microsoft.com/office/drawing/2014/main" id="{2B5D1C9C-4E01-4714-991B-05189855F86A}"/>
              </a:ext>
            </a:extLst>
          </p:cNvPr>
          <p:cNvSpPr/>
          <p:nvPr/>
        </p:nvSpPr>
        <p:spPr>
          <a:xfrm>
            <a:off x="880859"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4" name="Shape 2719">
            <a:extLst>
              <a:ext uri="{FF2B5EF4-FFF2-40B4-BE49-F238E27FC236}">
                <a16:creationId xmlns:a16="http://schemas.microsoft.com/office/drawing/2014/main" id="{A1A0950A-007D-468A-B961-42CCF99C27EE}"/>
              </a:ext>
            </a:extLst>
          </p:cNvPr>
          <p:cNvSpPr/>
          <p:nvPr/>
        </p:nvSpPr>
        <p:spPr>
          <a:xfrm>
            <a:off x="1414119"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5" name="Shape 2720">
            <a:extLst>
              <a:ext uri="{FF2B5EF4-FFF2-40B4-BE49-F238E27FC236}">
                <a16:creationId xmlns:a16="http://schemas.microsoft.com/office/drawing/2014/main" id="{1908C632-D24D-4F40-9590-7E50507D5696}"/>
              </a:ext>
            </a:extLst>
          </p:cNvPr>
          <p:cNvSpPr/>
          <p:nvPr/>
        </p:nvSpPr>
        <p:spPr>
          <a:xfrm>
            <a:off x="1947380"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6" name="Shape 2721">
            <a:extLst>
              <a:ext uri="{FF2B5EF4-FFF2-40B4-BE49-F238E27FC236}">
                <a16:creationId xmlns:a16="http://schemas.microsoft.com/office/drawing/2014/main" id="{E5DBD986-E924-426F-9C78-0FD0CEAF51DB}"/>
              </a:ext>
            </a:extLst>
          </p:cNvPr>
          <p:cNvSpPr/>
          <p:nvPr/>
        </p:nvSpPr>
        <p:spPr>
          <a:xfrm>
            <a:off x="2480642" y="4639224"/>
            <a:ext cx="278212" cy="278758"/>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7" name="Shape 2722">
            <a:extLst>
              <a:ext uri="{FF2B5EF4-FFF2-40B4-BE49-F238E27FC236}">
                <a16:creationId xmlns:a16="http://schemas.microsoft.com/office/drawing/2014/main" id="{1C9F78A6-B0F4-459D-B7A0-0FE819AE8846}"/>
              </a:ext>
            </a:extLst>
          </p:cNvPr>
          <p:cNvSpPr/>
          <p:nvPr/>
        </p:nvSpPr>
        <p:spPr>
          <a:xfrm>
            <a:off x="3013903" y="4639224"/>
            <a:ext cx="278206" cy="278758"/>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8" name="Shape 2723">
            <a:extLst>
              <a:ext uri="{FF2B5EF4-FFF2-40B4-BE49-F238E27FC236}">
                <a16:creationId xmlns:a16="http://schemas.microsoft.com/office/drawing/2014/main" id="{DCB53939-ED0B-4A10-93E8-925120C57FF1}"/>
              </a:ext>
            </a:extLst>
          </p:cNvPr>
          <p:cNvSpPr/>
          <p:nvPr/>
        </p:nvSpPr>
        <p:spPr>
          <a:xfrm>
            <a:off x="3547164"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89" name="Shape 2724">
            <a:extLst>
              <a:ext uri="{FF2B5EF4-FFF2-40B4-BE49-F238E27FC236}">
                <a16:creationId xmlns:a16="http://schemas.microsoft.com/office/drawing/2014/main" id="{3CFA795D-4A16-4A9A-8A2D-CFE7939B3E93}"/>
              </a:ext>
            </a:extLst>
          </p:cNvPr>
          <p:cNvSpPr/>
          <p:nvPr/>
        </p:nvSpPr>
        <p:spPr>
          <a:xfrm>
            <a:off x="4080425"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0" name="Shape 2725">
            <a:extLst>
              <a:ext uri="{FF2B5EF4-FFF2-40B4-BE49-F238E27FC236}">
                <a16:creationId xmlns:a16="http://schemas.microsoft.com/office/drawing/2014/main" id="{11904866-E345-4EC3-AAD1-47B30F414389}"/>
              </a:ext>
            </a:extLst>
          </p:cNvPr>
          <p:cNvSpPr/>
          <p:nvPr/>
        </p:nvSpPr>
        <p:spPr>
          <a:xfrm>
            <a:off x="4613686"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1" name="Shape 2726">
            <a:extLst>
              <a:ext uri="{FF2B5EF4-FFF2-40B4-BE49-F238E27FC236}">
                <a16:creationId xmlns:a16="http://schemas.microsoft.com/office/drawing/2014/main" id="{6B88A7B6-28B0-4F08-B352-35A91657E71D}"/>
              </a:ext>
            </a:extLst>
          </p:cNvPr>
          <p:cNvSpPr/>
          <p:nvPr/>
        </p:nvSpPr>
        <p:spPr>
          <a:xfrm>
            <a:off x="5172341" y="4639224"/>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2" name="Shape 2727">
            <a:extLst>
              <a:ext uri="{FF2B5EF4-FFF2-40B4-BE49-F238E27FC236}">
                <a16:creationId xmlns:a16="http://schemas.microsoft.com/office/drawing/2014/main" id="{F7865525-A947-44C3-9B5A-8F0179B21DB8}"/>
              </a:ext>
            </a:extLst>
          </p:cNvPr>
          <p:cNvSpPr/>
          <p:nvPr/>
        </p:nvSpPr>
        <p:spPr>
          <a:xfrm>
            <a:off x="5680208" y="463922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3" name="Shape 2728">
            <a:extLst>
              <a:ext uri="{FF2B5EF4-FFF2-40B4-BE49-F238E27FC236}">
                <a16:creationId xmlns:a16="http://schemas.microsoft.com/office/drawing/2014/main" id="{A4FCAB0E-E775-4E99-970E-054F5D9AAD27}"/>
              </a:ext>
            </a:extLst>
          </p:cNvPr>
          <p:cNvSpPr/>
          <p:nvPr/>
        </p:nvSpPr>
        <p:spPr>
          <a:xfrm>
            <a:off x="880859"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4" name="Shape 2729">
            <a:extLst>
              <a:ext uri="{FF2B5EF4-FFF2-40B4-BE49-F238E27FC236}">
                <a16:creationId xmlns:a16="http://schemas.microsoft.com/office/drawing/2014/main" id="{D3D77DFB-D280-43B0-9B3C-520BC9EF23C1}"/>
              </a:ext>
            </a:extLst>
          </p:cNvPr>
          <p:cNvSpPr/>
          <p:nvPr/>
        </p:nvSpPr>
        <p:spPr>
          <a:xfrm>
            <a:off x="1414120"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5" name="Shape 2730">
            <a:extLst>
              <a:ext uri="{FF2B5EF4-FFF2-40B4-BE49-F238E27FC236}">
                <a16:creationId xmlns:a16="http://schemas.microsoft.com/office/drawing/2014/main" id="{0FC1FE07-8569-4094-B583-200B121766DA}"/>
              </a:ext>
            </a:extLst>
          </p:cNvPr>
          <p:cNvSpPr/>
          <p:nvPr/>
        </p:nvSpPr>
        <p:spPr>
          <a:xfrm>
            <a:off x="1947381"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6" name="Shape 2731">
            <a:extLst>
              <a:ext uri="{FF2B5EF4-FFF2-40B4-BE49-F238E27FC236}">
                <a16:creationId xmlns:a16="http://schemas.microsoft.com/office/drawing/2014/main" id="{5C0235B1-6F0E-4175-A87A-777E6C871C4C}"/>
              </a:ext>
            </a:extLst>
          </p:cNvPr>
          <p:cNvSpPr/>
          <p:nvPr/>
        </p:nvSpPr>
        <p:spPr>
          <a:xfrm>
            <a:off x="2480642" y="5185181"/>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7" name="Shape 2732">
            <a:extLst>
              <a:ext uri="{FF2B5EF4-FFF2-40B4-BE49-F238E27FC236}">
                <a16:creationId xmlns:a16="http://schemas.microsoft.com/office/drawing/2014/main" id="{A784CE60-3AAD-417A-9597-AD889DFE79AB}"/>
              </a:ext>
            </a:extLst>
          </p:cNvPr>
          <p:cNvSpPr/>
          <p:nvPr/>
        </p:nvSpPr>
        <p:spPr>
          <a:xfrm>
            <a:off x="3013903" y="5248665"/>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8" name="Shape 2733">
            <a:extLst>
              <a:ext uri="{FF2B5EF4-FFF2-40B4-BE49-F238E27FC236}">
                <a16:creationId xmlns:a16="http://schemas.microsoft.com/office/drawing/2014/main" id="{25F3A4C9-497D-4FDF-85FB-4243F8ECC87E}"/>
              </a:ext>
            </a:extLst>
          </p:cNvPr>
          <p:cNvSpPr/>
          <p:nvPr/>
        </p:nvSpPr>
        <p:spPr>
          <a:xfrm>
            <a:off x="3636041" y="5172485"/>
            <a:ext cx="10157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99" name="Shape 2734">
            <a:extLst>
              <a:ext uri="{FF2B5EF4-FFF2-40B4-BE49-F238E27FC236}">
                <a16:creationId xmlns:a16="http://schemas.microsoft.com/office/drawing/2014/main" id="{D7F78012-98AC-4F6F-A07B-C28F8A32F847}"/>
              </a:ext>
            </a:extLst>
          </p:cNvPr>
          <p:cNvSpPr/>
          <p:nvPr/>
        </p:nvSpPr>
        <p:spPr>
          <a:xfrm>
            <a:off x="4080425" y="5210575"/>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0" name="Shape 2735">
            <a:extLst>
              <a:ext uri="{FF2B5EF4-FFF2-40B4-BE49-F238E27FC236}">
                <a16:creationId xmlns:a16="http://schemas.microsoft.com/office/drawing/2014/main" id="{1B837FBE-3249-4E3A-A904-34B17B04E4E6}"/>
              </a:ext>
            </a:extLst>
          </p:cNvPr>
          <p:cNvSpPr/>
          <p:nvPr/>
        </p:nvSpPr>
        <p:spPr>
          <a:xfrm>
            <a:off x="4613686" y="5197878"/>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1" name="Shape 2736">
            <a:extLst>
              <a:ext uri="{FF2B5EF4-FFF2-40B4-BE49-F238E27FC236}">
                <a16:creationId xmlns:a16="http://schemas.microsoft.com/office/drawing/2014/main" id="{898DF879-13FF-4B72-A404-039892DE2DEC}"/>
              </a:ext>
            </a:extLst>
          </p:cNvPr>
          <p:cNvSpPr/>
          <p:nvPr/>
        </p:nvSpPr>
        <p:spPr>
          <a:xfrm>
            <a:off x="5146947"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2" name="Shape 2737">
            <a:extLst>
              <a:ext uri="{FF2B5EF4-FFF2-40B4-BE49-F238E27FC236}">
                <a16:creationId xmlns:a16="http://schemas.microsoft.com/office/drawing/2014/main" id="{3A38AE8F-1AF2-4B63-A51E-CD555C4CE4A4}"/>
              </a:ext>
            </a:extLst>
          </p:cNvPr>
          <p:cNvSpPr/>
          <p:nvPr/>
        </p:nvSpPr>
        <p:spPr>
          <a:xfrm>
            <a:off x="5680208" y="5172485"/>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3" name="Shape 2738">
            <a:extLst>
              <a:ext uri="{FF2B5EF4-FFF2-40B4-BE49-F238E27FC236}">
                <a16:creationId xmlns:a16="http://schemas.microsoft.com/office/drawing/2014/main" id="{A5CD50F7-6FE9-46B7-9C55-8C3EFAC8131C}"/>
              </a:ext>
            </a:extLst>
          </p:cNvPr>
          <p:cNvSpPr/>
          <p:nvPr/>
        </p:nvSpPr>
        <p:spPr>
          <a:xfrm>
            <a:off x="880859"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4" name="Shape 2739">
            <a:extLst>
              <a:ext uri="{FF2B5EF4-FFF2-40B4-BE49-F238E27FC236}">
                <a16:creationId xmlns:a16="http://schemas.microsoft.com/office/drawing/2014/main" id="{72F38CCA-AE32-490F-A289-F7DCFDDDB048}"/>
              </a:ext>
            </a:extLst>
          </p:cNvPr>
          <p:cNvSpPr/>
          <p:nvPr/>
        </p:nvSpPr>
        <p:spPr>
          <a:xfrm>
            <a:off x="1414120"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5" name="Shape 2740">
            <a:extLst>
              <a:ext uri="{FF2B5EF4-FFF2-40B4-BE49-F238E27FC236}">
                <a16:creationId xmlns:a16="http://schemas.microsoft.com/office/drawing/2014/main" id="{2CACB866-99D0-4F96-B9A8-D60D3F47DCBB}"/>
              </a:ext>
            </a:extLst>
          </p:cNvPr>
          <p:cNvSpPr/>
          <p:nvPr/>
        </p:nvSpPr>
        <p:spPr>
          <a:xfrm>
            <a:off x="1947381"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6" name="Shape 2741">
            <a:extLst>
              <a:ext uri="{FF2B5EF4-FFF2-40B4-BE49-F238E27FC236}">
                <a16:creationId xmlns:a16="http://schemas.microsoft.com/office/drawing/2014/main" id="{ECAE9C0F-068F-41C3-A40D-1F8C7FDA8DE6}"/>
              </a:ext>
            </a:extLst>
          </p:cNvPr>
          <p:cNvSpPr/>
          <p:nvPr/>
        </p:nvSpPr>
        <p:spPr>
          <a:xfrm>
            <a:off x="2480642"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7" name="Shape 2742">
            <a:extLst>
              <a:ext uri="{FF2B5EF4-FFF2-40B4-BE49-F238E27FC236}">
                <a16:creationId xmlns:a16="http://schemas.microsoft.com/office/drawing/2014/main" id="{2DEDA507-DF76-4925-B8B0-FE86F2FC4426}"/>
              </a:ext>
            </a:extLst>
          </p:cNvPr>
          <p:cNvSpPr/>
          <p:nvPr/>
        </p:nvSpPr>
        <p:spPr>
          <a:xfrm>
            <a:off x="3013903"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8" name="Shape 2743">
            <a:extLst>
              <a:ext uri="{FF2B5EF4-FFF2-40B4-BE49-F238E27FC236}">
                <a16:creationId xmlns:a16="http://schemas.microsoft.com/office/drawing/2014/main" id="{B06C26C1-AC2A-4FCF-9DDE-4833D4FDB557}"/>
              </a:ext>
            </a:extLst>
          </p:cNvPr>
          <p:cNvSpPr/>
          <p:nvPr/>
        </p:nvSpPr>
        <p:spPr>
          <a:xfrm>
            <a:off x="3547164"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09" name="Shape 2744">
            <a:extLst>
              <a:ext uri="{FF2B5EF4-FFF2-40B4-BE49-F238E27FC236}">
                <a16:creationId xmlns:a16="http://schemas.microsoft.com/office/drawing/2014/main" id="{949D3BF4-2D5B-4A20-AC50-F838CCD5A5EE}"/>
              </a:ext>
            </a:extLst>
          </p:cNvPr>
          <p:cNvSpPr/>
          <p:nvPr/>
        </p:nvSpPr>
        <p:spPr>
          <a:xfrm>
            <a:off x="4080425"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0" name="Shape 2745">
            <a:extLst>
              <a:ext uri="{FF2B5EF4-FFF2-40B4-BE49-F238E27FC236}">
                <a16:creationId xmlns:a16="http://schemas.microsoft.com/office/drawing/2014/main" id="{785FFBC2-D129-4BC5-BA80-4DC1D19F5A56}"/>
              </a:ext>
            </a:extLst>
          </p:cNvPr>
          <p:cNvSpPr/>
          <p:nvPr/>
        </p:nvSpPr>
        <p:spPr>
          <a:xfrm>
            <a:off x="4613686"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1" name="Shape 2746">
            <a:extLst>
              <a:ext uri="{FF2B5EF4-FFF2-40B4-BE49-F238E27FC236}">
                <a16:creationId xmlns:a16="http://schemas.microsoft.com/office/drawing/2014/main" id="{7E61FE9B-2735-406B-A321-0F14AFEFF11C}"/>
              </a:ext>
            </a:extLst>
          </p:cNvPr>
          <p:cNvSpPr/>
          <p:nvPr/>
        </p:nvSpPr>
        <p:spPr>
          <a:xfrm>
            <a:off x="5146947"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2" name="Shape 2747">
            <a:extLst>
              <a:ext uri="{FF2B5EF4-FFF2-40B4-BE49-F238E27FC236}">
                <a16:creationId xmlns:a16="http://schemas.microsoft.com/office/drawing/2014/main" id="{334E4C6C-BC8D-473D-B051-8693D0C88F58}"/>
              </a:ext>
            </a:extLst>
          </p:cNvPr>
          <p:cNvSpPr/>
          <p:nvPr/>
        </p:nvSpPr>
        <p:spPr>
          <a:xfrm>
            <a:off x="5680208" y="570574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3" name="Shape 2748">
            <a:extLst>
              <a:ext uri="{FF2B5EF4-FFF2-40B4-BE49-F238E27FC236}">
                <a16:creationId xmlns:a16="http://schemas.microsoft.com/office/drawing/2014/main" id="{CE0E2917-B57B-4993-89DF-3EFC91E08A05}"/>
              </a:ext>
            </a:extLst>
          </p:cNvPr>
          <p:cNvSpPr/>
          <p:nvPr/>
        </p:nvSpPr>
        <p:spPr>
          <a:xfrm>
            <a:off x="6238863" y="4105950"/>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4" name="Shape 2749">
            <a:extLst>
              <a:ext uri="{FF2B5EF4-FFF2-40B4-BE49-F238E27FC236}">
                <a16:creationId xmlns:a16="http://schemas.microsoft.com/office/drawing/2014/main" id="{A5471E20-F200-4A97-998A-91037F3B6626}"/>
              </a:ext>
            </a:extLst>
          </p:cNvPr>
          <p:cNvSpPr/>
          <p:nvPr/>
        </p:nvSpPr>
        <p:spPr>
          <a:xfrm>
            <a:off x="6822911"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5" name="Shape 2750">
            <a:extLst>
              <a:ext uri="{FF2B5EF4-FFF2-40B4-BE49-F238E27FC236}">
                <a16:creationId xmlns:a16="http://schemas.microsoft.com/office/drawing/2014/main" id="{A89ABDE2-1060-4564-A8A9-666964F71319}"/>
              </a:ext>
            </a:extLst>
          </p:cNvPr>
          <p:cNvSpPr/>
          <p:nvPr/>
        </p:nvSpPr>
        <p:spPr>
          <a:xfrm>
            <a:off x="7381565" y="4105950"/>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6" name="Shape 2751">
            <a:extLst>
              <a:ext uri="{FF2B5EF4-FFF2-40B4-BE49-F238E27FC236}">
                <a16:creationId xmlns:a16="http://schemas.microsoft.com/office/drawing/2014/main" id="{AA1BD4A7-B59E-4F39-9D07-F103E0845EBC}"/>
              </a:ext>
            </a:extLst>
          </p:cNvPr>
          <p:cNvSpPr/>
          <p:nvPr/>
        </p:nvSpPr>
        <p:spPr>
          <a:xfrm>
            <a:off x="7889433" y="4105950"/>
            <a:ext cx="177754" cy="279328"/>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7" name="Shape 2752">
            <a:extLst>
              <a:ext uri="{FF2B5EF4-FFF2-40B4-BE49-F238E27FC236}">
                <a16:creationId xmlns:a16="http://schemas.microsoft.com/office/drawing/2014/main" id="{350F2465-C123-40DE-BDDB-5F83CF8E5907}"/>
              </a:ext>
            </a:extLst>
          </p:cNvPr>
          <p:cNvSpPr/>
          <p:nvPr/>
        </p:nvSpPr>
        <p:spPr>
          <a:xfrm>
            <a:off x="8397301"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8" name="Shape 2753">
            <a:extLst>
              <a:ext uri="{FF2B5EF4-FFF2-40B4-BE49-F238E27FC236}">
                <a16:creationId xmlns:a16="http://schemas.microsoft.com/office/drawing/2014/main" id="{7A2299A7-F116-4CDC-AAFF-E9499C0D69AC}"/>
              </a:ext>
            </a:extLst>
          </p:cNvPr>
          <p:cNvSpPr/>
          <p:nvPr/>
        </p:nvSpPr>
        <p:spPr>
          <a:xfrm>
            <a:off x="8930562"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19" name="Shape 2754">
            <a:extLst>
              <a:ext uri="{FF2B5EF4-FFF2-40B4-BE49-F238E27FC236}">
                <a16:creationId xmlns:a16="http://schemas.microsoft.com/office/drawing/2014/main" id="{9C65F0CF-2B9D-48D1-9022-943B7FFD5B32}"/>
              </a:ext>
            </a:extLst>
          </p:cNvPr>
          <p:cNvSpPr/>
          <p:nvPr/>
        </p:nvSpPr>
        <p:spPr>
          <a:xfrm>
            <a:off x="9451126" y="4105950"/>
            <a:ext cx="253935"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0" name="Shape 2755">
            <a:extLst>
              <a:ext uri="{FF2B5EF4-FFF2-40B4-BE49-F238E27FC236}">
                <a16:creationId xmlns:a16="http://schemas.microsoft.com/office/drawing/2014/main" id="{CB1FA741-B254-400E-9499-2FD450600DE0}"/>
              </a:ext>
            </a:extLst>
          </p:cNvPr>
          <p:cNvSpPr/>
          <p:nvPr/>
        </p:nvSpPr>
        <p:spPr>
          <a:xfrm>
            <a:off x="9997084" y="4105950"/>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1" name="Shape 2756">
            <a:extLst>
              <a:ext uri="{FF2B5EF4-FFF2-40B4-BE49-F238E27FC236}">
                <a16:creationId xmlns:a16="http://schemas.microsoft.com/office/drawing/2014/main" id="{D6F8AA10-9983-41BE-B814-160D151E0085}"/>
              </a:ext>
            </a:extLst>
          </p:cNvPr>
          <p:cNvSpPr/>
          <p:nvPr/>
        </p:nvSpPr>
        <p:spPr>
          <a:xfrm>
            <a:off x="10504952" y="4182130"/>
            <a:ext cx="279328" cy="126968"/>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2" name="Shape 2757">
            <a:extLst>
              <a:ext uri="{FF2B5EF4-FFF2-40B4-BE49-F238E27FC236}">
                <a16:creationId xmlns:a16="http://schemas.microsoft.com/office/drawing/2014/main" id="{8ABCE95B-B679-4029-A225-7BF7FBB5796C}"/>
              </a:ext>
            </a:extLst>
          </p:cNvPr>
          <p:cNvSpPr/>
          <p:nvPr/>
        </p:nvSpPr>
        <p:spPr>
          <a:xfrm>
            <a:off x="11038212" y="4105950"/>
            <a:ext cx="279399" cy="2794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3" name="Shape 2758">
            <a:extLst>
              <a:ext uri="{FF2B5EF4-FFF2-40B4-BE49-F238E27FC236}">
                <a16:creationId xmlns:a16="http://schemas.microsoft.com/office/drawing/2014/main" id="{9EED2AAB-CB4F-46BA-BB93-FB7D3B96A6E4}"/>
              </a:ext>
            </a:extLst>
          </p:cNvPr>
          <p:cNvSpPr/>
          <p:nvPr/>
        </p:nvSpPr>
        <p:spPr>
          <a:xfrm>
            <a:off x="623886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4" name="Shape 2759">
            <a:extLst>
              <a:ext uri="{FF2B5EF4-FFF2-40B4-BE49-F238E27FC236}">
                <a16:creationId xmlns:a16="http://schemas.microsoft.com/office/drawing/2014/main" id="{90593A84-7AE0-44EC-8FDE-2267CECDA51C}"/>
              </a:ext>
            </a:extLst>
          </p:cNvPr>
          <p:cNvSpPr/>
          <p:nvPr/>
        </p:nvSpPr>
        <p:spPr>
          <a:xfrm>
            <a:off x="6772124"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5" name="Shape 2760">
            <a:extLst>
              <a:ext uri="{FF2B5EF4-FFF2-40B4-BE49-F238E27FC236}">
                <a16:creationId xmlns:a16="http://schemas.microsoft.com/office/drawing/2014/main" id="{39610A8F-BFBC-4296-9176-B4EF1659720E}"/>
              </a:ext>
            </a:extLst>
          </p:cNvPr>
          <p:cNvSpPr/>
          <p:nvPr/>
        </p:nvSpPr>
        <p:spPr>
          <a:xfrm>
            <a:off x="7305385"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6" name="Shape 2761">
            <a:extLst>
              <a:ext uri="{FF2B5EF4-FFF2-40B4-BE49-F238E27FC236}">
                <a16:creationId xmlns:a16="http://schemas.microsoft.com/office/drawing/2014/main" id="{B3743448-6A4C-4F10-8336-8F6B1302E3AD}"/>
              </a:ext>
            </a:extLst>
          </p:cNvPr>
          <p:cNvSpPr/>
          <p:nvPr/>
        </p:nvSpPr>
        <p:spPr>
          <a:xfrm>
            <a:off x="7838646"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7" name="Shape 2762">
            <a:extLst>
              <a:ext uri="{FF2B5EF4-FFF2-40B4-BE49-F238E27FC236}">
                <a16:creationId xmlns:a16="http://schemas.microsoft.com/office/drawing/2014/main" id="{93451F72-46D6-4F55-BB9B-80EBBB9C63CE}"/>
              </a:ext>
            </a:extLst>
          </p:cNvPr>
          <p:cNvSpPr/>
          <p:nvPr/>
        </p:nvSpPr>
        <p:spPr>
          <a:xfrm>
            <a:off x="8371907"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8" name="Shape 2763">
            <a:extLst>
              <a:ext uri="{FF2B5EF4-FFF2-40B4-BE49-F238E27FC236}">
                <a16:creationId xmlns:a16="http://schemas.microsoft.com/office/drawing/2014/main" id="{27539E85-016B-4B2F-BE96-215CB2ACEE5A}"/>
              </a:ext>
            </a:extLst>
          </p:cNvPr>
          <p:cNvSpPr/>
          <p:nvPr/>
        </p:nvSpPr>
        <p:spPr>
          <a:xfrm>
            <a:off x="8905168"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29" name="Shape 2764">
            <a:extLst>
              <a:ext uri="{FF2B5EF4-FFF2-40B4-BE49-F238E27FC236}">
                <a16:creationId xmlns:a16="http://schemas.microsoft.com/office/drawing/2014/main" id="{A0D1C391-A475-4088-9E6E-85BDF315B52B}"/>
              </a:ext>
            </a:extLst>
          </p:cNvPr>
          <p:cNvSpPr/>
          <p:nvPr/>
        </p:nvSpPr>
        <p:spPr>
          <a:xfrm>
            <a:off x="9438429" y="4651908"/>
            <a:ext cx="279328" cy="253935"/>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0" name="Shape 2765">
            <a:extLst>
              <a:ext uri="{FF2B5EF4-FFF2-40B4-BE49-F238E27FC236}">
                <a16:creationId xmlns:a16="http://schemas.microsoft.com/office/drawing/2014/main" id="{FCF39E1F-5596-4C0E-9F86-B088DA0853CF}"/>
              </a:ext>
            </a:extLst>
          </p:cNvPr>
          <p:cNvSpPr/>
          <p:nvPr/>
        </p:nvSpPr>
        <p:spPr>
          <a:xfrm>
            <a:off x="9971691"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1" name="Shape 2766">
            <a:extLst>
              <a:ext uri="{FF2B5EF4-FFF2-40B4-BE49-F238E27FC236}">
                <a16:creationId xmlns:a16="http://schemas.microsoft.com/office/drawing/2014/main" id="{0FFFDC88-3BD6-404B-A0D6-D8B35FAE09E3}"/>
              </a:ext>
            </a:extLst>
          </p:cNvPr>
          <p:cNvSpPr/>
          <p:nvPr/>
        </p:nvSpPr>
        <p:spPr>
          <a:xfrm>
            <a:off x="10504952"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2" name="Shape 2767">
            <a:extLst>
              <a:ext uri="{FF2B5EF4-FFF2-40B4-BE49-F238E27FC236}">
                <a16:creationId xmlns:a16="http://schemas.microsoft.com/office/drawing/2014/main" id="{692C7169-A0FD-420B-9D49-0A408849BCB7}"/>
              </a:ext>
            </a:extLst>
          </p:cNvPr>
          <p:cNvSpPr/>
          <p:nvPr/>
        </p:nvSpPr>
        <p:spPr>
          <a:xfrm>
            <a:off x="11038213" y="463921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3" name="Shape 2768">
            <a:extLst>
              <a:ext uri="{FF2B5EF4-FFF2-40B4-BE49-F238E27FC236}">
                <a16:creationId xmlns:a16="http://schemas.microsoft.com/office/drawing/2014/main" id="{06A01F27-2122-42D1-9B4B-69760A9FE399}"/>
              </a:ext>
            </a:extLst>
          </p:cNvPr>
          <p:cNvSpPr/>
          <p:nvPr/>
        </p:nvSpPr>
        <p:spPr>
          <a:xfrm>
            <a:off x="6238863" y="5261349"/>
            <a:ext cx="279328" cy="101574"/>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4" name="Shape 2769">
            <a:extLst>
              <a:ext uri="{FF2B5EF4-FFF2-40B4-BE49-F238E27FC236}">
                <a16:creationId xmlns:a16="http://schemas.microsoft.com/office/drawing/2014/main" id="{BBB25587-740A-44C6-8563-56136B0C0267}"/>
              </a:ext>
            </a:extLst>
          </p:cNvPr>
          <p:cNvSpPr/>
          <p:nvPr/>
        </p:nvSpPr>
        <p:spPr>
          <a:xfrm>
            <a:off x="6810214"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5" name="Shape 2770">
            <a:extLst>
              <a:ext uri="{FF2B5EF4-FFF2-40B4-BE49-F238E27FC236}">
                <a16:creationId xmlns:a16="http://schemas.microsoft.com/office/drawing/2014/main" id="{1265EDA5-D3A4-4FC4-80A1-D4CF3CF386B7}"/>
              </a:ext>
            </a:extLst>
          </p:cNvPr>
          <p:cNvSpPr/>
          <p:nvPr/>
        </p:nvSpPr>
        <p:spPr>
          <a:xfrm>
            <a:off x="7305385"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6" name="Shape 2771">
            <a:extLst>
              <a:ext uri="{FF2B5EF4-FFF2-40B4-BE49-F238E27FC236}">
                <a16:creationId xmlns:a16="http://schemas.microsoft.com/office/drawing/2014/main" id="{496C790E-2B09-4DB1-B59B-7C070A87E93B}"/>
              </a:ext>
            </a:extLst>
          </p:cNvPr>
          <p:cNvSpPr/>
          <p:nvPr/>
        </p:nvSpPr>
        <p:spPr>
          <a:xfrm>
            <a:off x="7838646"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7" name="Shape 2772">
            <a:extLst>
              <a:ext uri="{FF2B5EF4-FFF2-40B4-BE49-F238E27FC236}">
                <a16:creationId xmlns:a16="http://schemas.microsoft.com/office/drawing/2014/main" id="{830587EF-28A3-40BA-BC0E-244D5D8BA431}"/>
              </a:ext>
            </a:extLst>
          </p:cNvPr>
          <p:cNvSpPr/>
          <p:nvPr/>
        </p:nvSpPr>
        <p:spPr>
          <a:xfrm>
            <a:off x="8371907"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8" name="Shape 2773">
            <a:extLst>
              <a:ext uri="{FF2B5EF4-FFF2-40B4-BE49-F238E27FC236}">
                <a16:creationId xmlns:a16="http://schemas.microsoft.com/office/drawing/2014/main" id="{81C04959-054E-498F-B74C-8213B69DFD39}"/>
              </a:ext>
            </a:extLst>
          </p:cNvPr>
          <p:cNvSpPr/>
          <p:nvPr/>
        </p:nvSpPr>
        <p:spPr>
          <a:xfrm>
            <a:off x="8905168"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39" name="Shape 2774">
            <a:extLst>
              <a:ext uri="{FF2B5EF4-FFF2-40B4-BE49-F238E27FC236}">
                <a16:creationId xmlns:a16="http://schemas.microsoft.com/office/drawing/2014/main" id="{2581AA2D-C1DD-4BF7-87A1-6C4B33ADEF3C}"/>
              </a:ext>
            </a:extLst>
          </p:cNvPr>
          <p:cNvSpPr/>
          <p:nvPr/>
        </p:nvSpPr>
        <p:spPr>
          <a:xfrm>
            <a:off x="9438429" y="5172472"/>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0" name="Shape 2775">
            <a:extLst>
              <a:ext uri="{FF2B5EF4-FFF2-40B4-BE49-F238E27FC236}">
                <a16:creationId xmlns:a16="http://schemas.microsoft.com/office/drawing/2014/main" id="{75213919-7223-412F-9B5D-1C3F0959873D}"/>
              </a:ext>
            </a:extLst>
          </p:cNvPr>
          <p:cNvSpPr/>
          <p:nvPr/>
        </p:nvSpPr>
        <p:spPr>
          <a:xfrm>
            <a:off x="9971691" y="5216911"/>
            <a:ext cx="279328" cy="203148"/>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1" name="Shape 2776">
            <a:extLst>
              <a:ext uri="{FF2B5EF4-FFF2-40B4-BE49-F238E27FC236}">
                <a16:creationId xmlns:a16="http://schemas.microsoft.com/office/drawing/2014/main" id="{F7800A53-1A26-4C0F-9B9C-304674402985}"/>
              </a:ext>
            </a:extLst>
          </p:cNvPr>
          <p:cNvSpPr/>
          <p:nvPr/>
        </p:nvSpPr>
        <p:spPr>
          <a:xfrm>
            <a:off x="10568435" y="5172472"/>
            <a:ext cx="152361" cy="279328"/>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2" name="Shape 2777">
            <a:extLst>
              <a:ext uri="{FF2B5EF4-FFF2-40B4-BE49-F238E27FC236}">
                <a16:creationId xmlns:a16="http://schemas.microsoft.com/office/drawing/2014/main" id="{B8BAD2F5-D570-4C5A-8016-50E21B0D6137}"/>
              </a:ext>
            </a:extLst>
          </p:cNvPr>
          <p:cNvSpPr/>
          <p:nvPr/>
        </p:nvSpPr>
        <p:spPr>
          <a:xfrm>
            <a:off x="11076303" y="5172472"/>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3" name="Shape 2778">
            <a:extLst>
              <a:ext uri="{FF2B5EF4-FFF2-40B4-BE49-F238E27FC236}">
                <a16:creationId xmlns:a16="http://schemas.microsoft.com/office/drawing/2014/main" id="{D6B78A97-BAB0-4DB0-8CA1-90172BAF1DC7}"/>
              </a:ext>
            </a:extLst>
          </p:cNvPr>
          <p:cNvSpPr/>
          <p:nvPr/>
        </p:nvSpPr>
        <p:spPr>
          <a:xfrm>
            <a:off x="6238863"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4" name="Shape 2779">
            <a:extLst>
              <a:ext uri="{FF2B5EF4-FFF2-40B4-BE49-F238E27FC236}">
                <a16:creationId xmlns:a16="http://schemas.microsoft.com/office/drawing/2014/main" id="{EE7B5591-F5A6-49CC-86B1-DF134D729FAD}"/>
              </a:ext>
            </a:extLst>
          </p:cNvPr>
          <p:cNvSpPr/>
          <p:nvPr/>
        </p:nvSpPr>
        <p:spPr>
          <a:xfrm>
            <a:off x="6810214" y="5705734"/>
            <a:ext cx="203148" cy="279328"/>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5" name="Shape 2780">
            <a:extLst>
              <a:ext uri="{FF2B5EF4-FFF2-40B4-BE49-F238E27FC236}">
                <a16:creationId xmlns:a16="http://schemas.microsoft.com/office/drawing/2014/main" id="{AA786203-C1A8-4029-BE8E-1E215E810BD1}"/>
              </a:ext>
            </a:extLst>
          </p:cNvPr>
          <p:cNvSpPr/>
          <p:nvPr/>
        </p:nvSpPr>
        <p:spPr>
          <a:xfrm>
            <a:off x="7381565" y="5705734"/>
            <a:ext cx="126968" cy="279328"/>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6" name="Shape 2781">
            <a:extLst>
              <a:ext uri="{FF2B5EF4-FFF2-40B4-BE49-F238E27FC236}">
                <a16:creationId xmlns:a16="http://schemas.microsoft.com/office/drawing/2014/main" id="{DAEC75F0-006F-4C33-AEDB-DBB35BBFB9E7}"/>
              </a:ext>
            </a:extLst>
          </p:cNvPr>
          <p:cNvSpPr/>
          <p:nvPr/>
        </p:nvSpPr>
        <p:spPr>
          <a:xfrm>
            <a:off x="7838646"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7" name="Shape 2782">
            <a:extLst>
              <a:ext uri="{FF2B5EF4-FFF2-40B4-BE49-F238E27FC236}">
                <a16:creationId xmlns:a16="http://schemas.microsoft.com/office/drawing/2014/main" id="{911C6CBA-BA70-4DA7-BFAC-420C74ED9793}"/>
              </a:ext>
            </a:extLst>
          </p:cNvPr>
          <p:cNvSpPr/>
          <p:nvPr/>
        </p:nvSpPr>
        <p:spPr>
          <a:xfrm>
            <a:off x="8371907" y="5724779"/>
            <a:ext cx="279597" cy="24129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8" name="Shape 2783">
            <a:extLst>
              <a:ext uri="{FF2B5EF4-FFF2-40B4-BE49-F238E27FC236}">
                <a16:creationId xmlns:a16="http://schemas.microsoft.com/office/drawing/2014/main" id="{BD443C5C-B19F-4468-AA37-4B091E98C098}"/>
              </a:ext>
            </a:extLst>
          </p:cNvPr>
          <p:cNvSpPr/>
          <p:nvPr/>
        </p:nvSpPr>
        <p:spPr>
          <a:xfrm>
            <a:off x="8905168" y="5724779"/>
            <a:ext cx="279328" cy="2412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49" name="Shape 2784">
            <a:extLst>
              <a:ext uri="{FF2B5EF4-FFF2-40B4-BE49-F238E27FC236}">
                <a16:creationId xmlns:a16="http://schemas.microsoft.com/office/drawing/2014/main" id="{BDBF48C9-196B-4C32-B69C-576644F23E10}"/>
              </a:ext>
            </a:extLst>
          </p:cNvPr>
          <p:cNvSpPr/>
          <p:nvPr/>
        </p:nvSpPr>
        <p:spPr>
          <a:xfrm>
            <a:off x="9438429" y="570573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0" name="Shape 2785">
            <a:extLst>
              <a:ext uri="{FF2B5EF4-FFF2-40B4-BE49-F238E27FC236}">
                <a16:creationId xmlns:a16="http://schemas.microsoft.com/office/drawing/2014/main" id="{5EF2419B-AFB6-4557-93F5-E5D0EDDD3682}"/>
              </a:ext>
            </a:extLst>
          </p:cNvPr>
          <p:cNvSpPr/>
          <p:nvPr/>
        </p:nvSpPr>
        <p:spPr>
          <a:xfrm>
            <a:off x="9971691" y="5731127"/>
            <a:ext cx="279328" cy="228541"/>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786">
            <a:extLst>
              <a:ext uri="{FF2B5EF4-FFF2-40B4-BE49-F238E27FC236}">
                <a16:creationId xmlns:a16="http://schemas.microsoft.com/office/drawing/2014/main" id="{004C5C5F-8235-47C8-8BA1-467E47561F91}"/>
              </a:ext>
            </a:extLst>
          </p:cNvPr>
          <p:cNvSpPr/>
          <p:nvPr/>
        </p:nvSpPr>
        <p:spPr>
          <a:xfrm>
            <a:off x="10504951" y="5718430"/>
            <a:ext cx="279127" cy="253950"/>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787">
            <a:extLst>
              <a:ext uri="{FF2B5EF4-FFF2-40B4-BE49-F238E27FC236}">
                <a16:creationId xmlns:a16="http://schemas.microsoft.com/office/drawing/2014/main" id="{9ED4EB06-BCC3-4432-BF59-618D75E180F2}"/>
              </a:ext>
            </a:extLst>
          </p:cNvPr>
          <p:cNvSpPr/>
          <p:nvPr/>
        </p:nvSpPr>
        <p:spPr>
          <a:xfrm>
            <a:off x="11038212" y="5705734"/>
            <a:ext cx="279155" cy="27934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3" name="Shape 2788">
            <a:extLst>
              <a:ext uri="{FF2B5EF4-FFF2-40B4-BE49-F238E27FC236}">
                <a16:creationId xmlns:a16="http://schemas.microsoft.com/office/drawing/2014/main" id="{03499814-086B-4871-8298-79A464ED559D}"/>
              </a:ext>
            </a:extLst>
          </p:cNvPr>
          <p:cNvSpPr/>
          <p:nvPr/>
        </p:nvSpPr>
        <p:spPr>
          <a:xfrm>
            <a:off x="5382678" y="3570995"/>
            <a:ext cx="1202883" cy="269294"/>
          </a:xfrm>
          <a:prstGeom prst="rect">
            <a:avLst/>
          </a:prstGeom>
          <a:noFill/>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none" lIns="19045" tIns="19045" rIns="19045" bIns="19045" anchor="ctr">
            <a:spAutoFit/>
          </a:bodyPr>
          <a:lstStyle>
            <a:lvl1pPr algn="l">
              <a:defRPr sz="3000" b="1" cap="none" spc="-90">
                <a:solidFill>
                  <a:srgbClr val="1C1D21"/>
                </a:solidFill>
                <a:latin typeface="+mj-lt"/>
                <a:ea typeface="+mj-ea"/>
                <a:cs typeface="+mj-cs"/>
                <a:sym typeface="Karla"/>
              </a:defRPr>
            </a:lvl1pPr>
          </a:lstStyle>
          <a:p>
            <a:r>
              <a:rPr sz="1500" dirty="0">
                <a:solidFill>
                  <a:schemeClr val="bg1"/>
                </a:solidFill>
                <a:latin typeface="Arial" charset="0"/>
                <a:ea typeface="思源黑体 CN Regular" panose="020B0500000000000000" pitchFamily="34" charset="-122"/>
              </a:rPr>
              <a:t>-$</a:t>
            </a:r>
          </a:p>
        </p:txBody>
      </p:sp>
    </p:spTree>
    <p:extLst>
      <p:ext uri="{BB962C8B-B14F-4D97-AF65-F5344CB8AC3E}">
        <p14:creationId xmlns:p14="http://schemas.microsoft.com/office/powerpoint/2010/main" val="2487429107"/>
      </p:ext>
    </p:extLst>
  </p:cSld>
  <p:clrMapOvr>
    <a:masterClrMapping/>
  </p:clrMapOvr>
  <p:transition spd="slow" advClick="0" advTm="3000">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396">
            <a:extLst>
              <a:ext uri="{FF2B5EF4-FFF2-40B4-BE49-F238E27FC236}">
                <a16:creationId xmlns:a16="http://schemas.microsoft.com/office/drawing/2014/main" id="{C1355283-7B68-465C-9556-57692EFED058}"/>
              </a:ext>
            </a:extLst>
          </p:cNvPr>
          <p:cNvSpPr/>
          <p:nvPr/>
        </p:nvSpPr>
        <p:spPr>
          <a:xfrm>
            <a:off x="1652338" y="1764632"/>
            <a:ext cx="11053010" cy="5133473"/>
          </a:xfrm>
          <a:custGeom>
            <a:avLst/>
            <a:gdLst>
              <a:gd name="connsiteX0" fmla="*/ 0 w 10539663"/>
              <a:gd name="connsiteY0" fmla="*/ 2486526 h 5101389"/>
              <a:gd name="connsiteX1" fmla="*/ 1315452 w 10539663"/>
              <a:gd name="connsiteY1" fmla="*/ 5101389 h 5101389"/>
              <a:gd name="connsiteX2" fmla="*/ 10539663 w 10539663"/>
              <a:gd name="connsiteY2" fmla="*/ 5069305 h 5101389"/>
              <a:gd name="connsiteX3" fmla="*/ 1925052 w 10539663"/>
              <a:gd name="connsiteY3" fmla="*/ 0 h 5101389"/>
              <a:gd name="connsiteX0-1" fmla="*/ 0 w 11053010"/>
              <a:gd name="connsiteY0-2" fmla="*/ 2486526 h 5101389"/>
              <a:gd name="connsiteX1-3" fmla="*/ 1315452 w 11053010"/>
              <a:gd name="connsiteY1-4" fmla="*/ 5101389 h 5101389"/>
              <a:gd name="connsiteX2-5" fmla="*/ 11053010 w 11053010"/>
              <a:gd name="connsiteY2-6" fmla="*/ 5101389 h 5101389"/>
              <a:gd name="connsiteX3-7" fmla="*/ 1925052 w 11053010"/>
              <a:gd name="connsiteY3-8" fmla="*/ 0 h 5101389"/>
              <a:gd name="connsiteX0-9" fmla="*/ 0 w 11053010"/>
              <a:gd name="connsiteY0-10" fmla="*/ 2518610 h 5133473"/>
              <a:gd name="connsiteX1-11" fmla="*/ 1315452 w 11053010"/>
              <a:gd name="connsiteY1-12" fmla="*/ 5133473 h 5133473"/>
              <a:gd name="connsiteX2-13" fmla="*/ 11053010 w 11053010"/>
              <a:gd name="connsiteY2-14" fmla="*/ 5133473 h 5133473"/>
              <a:gd name="connsiteX3-15" fmla="*/ 1796715 w 11053010"/>
              <a:gd name="connsiteY3-16" fmla="*/ 0 h 5133473"/>
            </a:gdLst>
            <a:ahLst/>
            <a:cxnLst>
              <a:cxn ang="0">
                <a:pos x="connsiteX0-1" y="connsiteY0-2"/>
              </a:cxn>
              <a:cxn ang="0">
                <a:pos x="connsiteX1-3" y="connsiteY1-4"/>
              </a:cxn>
              <a:cxn ang="0">
                <a:pos x="connsiteX2-5" y="connsiteY2-6"/>
              </a:cxn>
              <a:cxn ang="0">
                <a:pos x="connsiteX3-7" y="connsiteY3-8"/>
              </a:cxn>
            </a:cxnLst>
            <a:rect l="l" t="t" r="r" b="b"/>
            <a:pathLst>
              <a:path w="11053010" h="5133473">
                <a:moveTo>
                  <a:pt x="0" y="2518610"/>
                </a:moveTo>
                <a:lnTo>
                  <a:pt x="1315452" y="5133473"/>
                </a:lnTo>
                <a:lnTo>
                  <a:pt x="11053010" y="5133473"/>
                </a:lnTo>
                <a:lnTo>
                  <a:pt x="1796715" y="0"/>
                </a:lnTo>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 name="矩形 394">
            <a:extLst>
              <a:ext uri="{FF2B5EF4-FFF2-40B4-BE49-F238E27FC236}">
                <a16:creationId xmlns:a16="http://schemas.microsoft.com/office/drawing/2014/main" id="{87781BE2-55F3-4299-9404-0DFFDE9F6262}"/>
              </a:ext>
            </a:extLst>
          </p:cNvPr>
          <p:cNvSpPr/>
          <p:nvPr/>
        </p:nvSpPr>
        <p:spPr>
          <a:xfrm>
            <a:off x="-16911" y="-320841"/>
            <a:ext cx="3497178" cy="4529720"/>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74" name="文本框 373">
            <a:extLst>
              <a:ext uri="{FF2B5EF4-FFF2-40B4-BE49-F238E27FC236}">
                <a16:creationId xmlns:a16="http://schemas.microsoft.com/office/drawing/2014/main" id="{1B50685F-6598-432B-B935-A162C32CD46A}"/>
              </a:ext>
            </a:extLst>
          </p:cNvPr>
          <p:cNvSpPr txBox="1"/>
          <p:nvPr/>
        </p:nvSpPr>
        <p:spPr>
          <a:xfrm>
            <a:off x="5746012" y="2490773"/>
            <a:ext cx="5845766" cy="2769604"/>
          </a:xfrm>
          <a:prstGeom prst="rect">
            <a:avLst/>
          </a:prstGeom>
          <a:noFill/>
        </p:spPr>
        <p:txBody>
          <a:bodyPr wrap="square" rtlCol="0">
            <a:spAutoFit/>
          </a:bodyPr>
          <a:lstStyle/>
          <a:p>
            <a:pPr>
              <a:lnSpc>
                <a:spcPct val="150000"/>
              </a:lnSpc>
            </a:pPr>
            <a:r>
              <a:rPr lang="en-US" altLang="zh-CN" sz="4800" b="1" dirty="0">
                <a:solidFill>
                  <a:schemeClr val="bg1"/>
                </a:solidFill>
                <a:latin typeface="方正黑体简体" panose="02010601030101010101" pitchFamily="2" charset="-122"/>
                <a:ea typeface="方正黑体简体" panose="02010601030101010101" pitchFamily="2" charset="-122"/>
              </a:rPr>
              <a:t>PART 01</a:t>
            </a:r>
          </a:p>
          <a:p>
            <a:pPr>
              <a:lnSpc>
                <a:spcPct val="150000"/>
              </a:lnSpc>
            </a:pPr>
            <a:r>
              <a:rPr lang="zh-CN" altLang="en-US" sz="3600" b="1" dirty="0">
                <a:solidFill>
                  <a:schemeClr val="bg1"/>
                </a:solidFill>
                <a:latin typeface="方正黑体简体" panose="02010601030101010101" pitchFamily="2" charset="-122"/>
                <a:ea typeface="方正黑体简体" panose="02010601030101010101" pitchFamily="2" charset="-122"/>
              </a:rPr>
              <a:t>Overview of the previous phase of work</a:t>
            </a:r>
          </a:p>
        </p:txBody>
      </p:sp>
      <p:pic>
        <p:nvPicPr>
          <p:cNvPr id="376" name="图片 375">
            <a:extLst>
              <a:ext uri="{FF2B5EF4-FFF2-40B4-BE49-F238E27FC236}">
                <a16:creationId xmlns:a16="http://schemas.microsoft.com/office/drawing/2014/main" id="{FF074D35-7802-4258-B4AB-2EC73873B53B}"/>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5000"/>
          <a:stretch/>
        </p:blipFill>
        <p:spPr>
          <a:xfrm>
            <a:off x="-608261" y="2014409"/>
            <a:ext cx="6247062" cy="3540002"/>
          </a:xfrm>
          <a:prstGeom prst="rect">
            <a:avLst/>
          </a:prstGeom>
        </p:spPr>
      </p:pic>
    </p:spTree>
    <p:extLst>
      <p:ext uri="{BB962C8B-B14F-4D97-AF65-F5344CB8AC3E}">
        <p14:creationId xmlns:p14="http://schemas.microsoft.com/office/powerpoint/2010/main" val="2926552057"/>
      </p:ext>
    </p:extLst>
  </p:cSld>
  <p:clrMapOvr>
    <a:masterClrMapping/>
  </p:clrMapOvr>
  <p:transition spd="slow" advClick="0" advTm="3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randombar(horizontal)">
                                      <p:cBhvr>
                                        <p:cTn id="13"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5" name="肘形连接符 128">
            <a:extLst>
              <a:ext uri="{FF2B5EF4-FFF2-40B4-BE49-F238E27FC236}">
                <a16:creationId xmlns:a16="http://schemas.microsoft.com/office/drawing/2014/main" id="{80093668-E6F4-4CDA-B462-6E9089A3DCD6}"/>
              </a:ext>
            </a:extLst>
          </p:cNvPr>
          <p:cNvCxnSpPr>
            <a:cxnSpLocks/>
          </p:cNvCxnSpPr>
          <p:nvPr/>
        </p:nvCxnSpPr>
        <p:spPr>
          <a:xfrm rot="5400000">
            <a:off x="3481782" y="2442445"/>
            <a:ext cx="2529306" cy="2185995"/>
          </a:xfrm>
          <a:prstGeom prst="bentConnector2">
            <a:avLst/>
          </a:prstGeom>
          <a:ln>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0" name="组合 78">
            <a:extLst>
              <a:ext uri="{FF2B5EF4-FFF2-40B4-BE49-F238E27FC236}">
                <a16:creationId xmlns:a16="http://schemas.microsoft.com/office/drawing/2014/main" id="{1DFAA109-1C9D-472D-BCFD-43A997FB7DD4}"/>
              </a:ext>
            </a:extLst>
          </p:cNvPr>
          <p:cNvGrpSpPr>
            <a:grpSpLocks/>
          </p:cNvGrpSpPr>
          <p:nvPr/>
        </p:nvGrpSpPr>
        <p:grpSpPr bwMode="auto">
          <a:xfrm>
            <a:off x="6562919" y="4739820"/>
            <a:ext cx="790229" cy="791297"/>
            <a:chOff x="0" y="0"/>
            <a:chExt cx="1175657" cy="1175657"/>
          </a:xfrm>
          <a:solidFill>
            <a:schemeClr val="bg1"/>
          </a:solidFill>
        </p:grpSpPr>
        <p:sp>
          <p:nvSpPr>
            <p:cNvPr id="121" name="圆角矩形 17">
              <a:extLst>
                <a:ext uri="{FF2B5EF4-FFF2-40B4-BE49-F238E27FC236}">
                  <a16:creationId xmlns:a16="http://schemas.microsoft.com/office/drawing/2014/main" id="{E59F95BD-8F64-46EA-92D0-74EBBEC9244B}"/>
                </a:ext>
              </a:extLst>
            </p:cNvPr>
            <p:cNvSpPr>
              <a:spLocks noChangeArrowheads="1"/>
            </p:cNvSpPr>
            <p:nvPr/>
          </p:nvSpPr>
          <p:spPr bwMode="auto">
            <a:xfrm>
              <a:off x="0" y="0"/>
              <a:ext cx="1175657" cy="117565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grpSp>
          <p:nvGrpSpPr>
            <p:cNvPr id="122" name="组合 54">
              <a:extLst>
                <a:ext uri="{FF2B5EF4-FFF2-40B4-BE49-F238E27FC236}">
                  <a16:creationId xmlns:a16="http://schemas.microsoft.com/office/drawing/2014/main" id="{098B6B35-5AF7-4AC7-B820-8C5869DD8144}"/>
                </a:ext>
              </a:extLst>
            </p:cNvPr>
            <p:cNvGrpSpPr>
              <a:grpSpLocks/>
            </p:cNvGrpSpPr>
            <p:nvPr/>
          </p:nvGrpSpPr>
          <p:grpSpPr bwMode="auto">
            <a:xfrm>
              <a:off x="231822" y="212546"/>
              <a:ext cx="750563" cy="750563"/>
              <a:chOff x="0" y="0"/>
              <a:chExt cx="865745" cy="865745"/>
            </a:xfrm>
            <a:grpFill/>
          </p:grpSpPr>
          <p:sp>
            <p:nvSpPr>
              <p:cNvPr id="123" name="Freeform 12">
                <a:extLst>
                  <a:ext uri="{FF2B5EF4-FFF2-40B4-BE49-F238E27FC236}">
                    <a16:creationId xmlns:a16="http://schemas.microsoft.com/office/drawing/2014/main" id="{C7962E9A-926B-4C8C-A0BD-DF1C1B546ACD}"/>
                  </a:ext>
                </a:extLst>
              </p:cNvPr>
              <p:cNvSpPr>
                <a:spLocks noEditPoints="1"/>
              </p:cNvSpPr>
              <p:nvPr/>
            </p:nvSpPr>
            <p:spPr bwMode="auto">
              <a:xfrm>
                <a:off x="0" y="0"/>
                <a:ext cx="865745" cy="865745"/>
              </a:xfrm>
              <a:custGeom>
                <a:avLst/>
                <a:gdLst>
                  <a:gd name="T0" fmla="*/ 1677 w 1728"/>
                  <a:gd name="T1" fmla="*/ 813 h 1728"/>
                  <a:gd name="T2" fmla="*/ 1576 w 1728"/>
                  <a:gd name="T3" fmla="*/ 813 h 1728"/>
                  <a:gd name="T4" fmla="*/ 1638 w 1728"/>
                  <a:gd name="T5" fmla="*/ 611 h 1728"/>
                  <a:gd name="T6" fmla="*/ 1475 w 1728"/>
                  <a:gd name="T7" fmla="*/ 253 h 1728"/>
                  <a:gd name="T8" fmla="*/ 1332 w 1728"/>
                  <a:gd name="T9" fmla="*/ 324 h 1728"/>
                  <a:gd name="T10" fmla="*/ 1232 w 1728"/>
                  <a:gd name="T11" fmla="*/ 137 h 1728"/>
                  <a:gd name="T12" fmla="*/ 864 w 1728"/>
                  <a:gd name="T13" fmla="*/ 0 h 1728"/>
                  <a:gd name="T14" fmla="*/ 813 w 1728"/>
                  <a:gd name="T15" fmla="*/ 151 h 1728"/>
                  <a:gd name="T16" fmla="*/ 611 w 1728"/>
                  <a:gd name="T17" fmla="*/ 89 h 1728"/>
                  <a:gd name="T18" fmla="*/ 253 w 1728"/>
                  <a:gd name="T19" fmla="*/ 253 h 1728"/>
                  <a:gd name="T20" fmla="*/ 253 w 1728"/>
                  <a:gd name="T21" fmla="*/ 324 h 1728"/>
                  <a:gd name="T22" fmla="*/ 229 w 1728"/>
                  <a:gd name="T23" fmla="*/ 535 h 1728"/>
                  <a:gd name="T24" fmla="*/ 71 w 1728"/>
                  <a:gd name="T25" fmla="*/ 521 h 1728"/>
                  <a:gd name="T26" fmla="*/ 50 w 1728"/>
                  <a:gd name="T27" fmla="*/ 914 h 1728"/>
                  <a:gd name="T28" fmla="*/ 183 w 1728"/>
                  <a:gd name="T29" fmla="*/ 1080 h 1728"/>
                  <a:gd name="T30" fmla="*/ 61 w 1728"/>
                  <a:gd name="T31" fmla="*/ 1182 h 1728"/>
                  <a:gd name="T32" fmla="*/ 324 w 1728"/>
                  <a:gd name="T33" fmla="*/ 1475 h 1728"/>
                  <a:gd name="T34" fmla="*/ 535 w 1728"/>
                  <a:gd name="T35" fmla="*/ 1498 h 1728"/>
                  <a:gd name="T36" fmla="*/ 521 w 1728"/>
                  <a:gd name="T37" fmla="*/ 1657 h 1728"/>
                  <a:gd name="T38" fmla="*/ 864 w 1728"/>
                  <a:gd name="T39" fmla="*/ 1728 h 1728"/>
                  <a:gd name="T40" fmla="*/ 914 w 1728"/>
                  <a:gd name="T41" fmla="*/ 1577 h 1728"/>
                  <a:gd name="T42" fmla="*/ 1117 w 1728"/>
                  <a:gd name="T43" fmla="*/ 1638 h 1728"/>
                  <a:gd name="T44" fmla="*/ 1475 w 1728"/>
                  <a:gd name="T45" fmla="*/ 1475 h 1728"/>
                  <a:gd name="T46" fmla="*/ 1475 w 1728"/>
                  <a:gd name="T47" fmla="*/ 1403 h 1728"/>
                  <a:gd name="T48" fmla="*/ 1498 w 1728"/>
                  <a:gd name="T49" fmla="*/ 1193 h 1728"/>
                  <a:gd name="T50" fmla="*/ 1657 w 1728"/>
                  <a:gd name="T51" fmla="*/ 1206 h 1728"/>
                  <a:gd name="T52" fmla="*/ 1713 w 1728"/>
                  <a:gd name="T53" fmla="*/ 828 h 1728"/>
                  <a:gd name="T54" fmla="*/ 1493 w 1728"/>
                  <a:gd name="T55" fmla="*/ 1081 h 1728"/>
                  <a:gd name="T56" fmla="*/ 1298 w 1728"/>
                  <a:gd name="T57" fmla="*/ 1298 h 1728"/>
                  <a:gd name="T58" fmla="*/ 1298 w 1728"/>
                  <a:gd name="T59" fmla="*/ 1369 h 1728"/>
                  <a:gd name="T60" fmla="*/ 1191 w 1728"/>
                  <a:gd name="T61" fmla="*/ 1553 h 1728"/>
                  <a:gd name="T62" fmla="*/ 1158 w 1728"/>
                  <a:gd name="T63" fmla="*/ 1461 h 1728"/>
                  <a:gd name="T64" fmla="*/ 864 w 1728"/>
                  <a:gd name="T65" fmla="*/ 1478 h 1728"/>
                  <a:gd name="T66" fmla="*/ 813 w 1728"/>
                  <a:gd name="T67" fmla="*/ 1625 h 1728"/>
                  <a:gd name="T68" fmla="*/ 647 w 1728"/>
                  <a:gd name="T69" fmla="*/ 1494 h 1728"/>
                  <a:gd name="T70" fmla="*/ 620 w 1728"/>
                  <a:gd name="T71" fmla="*/ 1427 h 1728"/>
                  <a:gd name="T72" fmla="*/ 358 w 1728"/>
                  <a:gd name="T73" fmla="*/ 1298 h 1728"/>
                  <a:gd name="T74" fmla="*/ 175 w 1728"/>
                  <a:gd name="T75" fmla="*/ 1191 h 1728"/>
                  <a:gd name="T76" fmla="*/ 266 w 1728"/>
                  <a:gd name="T77" fmla="*/ 1158 h 1728"/>
                  <a:gd name="T78" fmla="*/ 250 w 1728"/>
                  <a:gd name="T79" fmla="*/ 864 h 1728"/>
                  <a:gd name="T80" fmla="*/ 102 w 1728"/>
                  <a:gd name="T81" fmla="*/ 813 h 1728"/>
                  <a:gd name="T82" fmla="*/ 234 w 1728"/>
                  <a:gd name="T83" fmla="*/ 647 h 1728"/>
                  <a:gd name="T84" fmla="*/ 300 w 1728"/>
                  <a:gd name="T85" fmla="*/ 620 h 1728"/>
                  <a:gd name="T86" fmla="*/ 430 w 1728"/>
                  <a:gd name="T87" fmla="*/ 358 h 1728"/>
                  <a:gd name="T88" fmla="*/ 536 w 1728"/>
                  <a:gd name="T89" fmla="*/ 175 h 1728"/>
                  <a:gd name="T90" fmla="*/ 569 w 1728"/>
                  <a:gd name="T91" fmla="*/ 268 h 1728"/>
                  <a:gd name="T92" fmla="*/ 864 w 1728"/>
                  <a:gd name="T93" fmla="*/ 250 h 1728"/>
                  <a:gd name="T94" fmla="*/ 914 w 1728"/>
                  <a:gd name="T95" fmla="*/ 102 h 1728"/>
                  <a:gd name="T96" fmla="*/ 1081 w 1728"/>
                  <a:gd name="T97" fmla="*/ 234 h 1728"/>
                  <a:gd name="T98" fmla="*/ 1298 w 1728"/>
                  <a:gd name="T99" fmla="*/ 430 h 1728"/>
                  <a:gd name="T100" fmla="*/ 1334 w 1728"/>
                  <a:gd name="T101" fmla="*/ 445 h 1728"/>
                  <a:gd name="T102" fmla="*/ 1438 w 1728"/>
                  <a:gd name="T103" fmla="*/ 361 h 1728"/>
                  <a:gd name="T104" fmla="*/ 1480 w 1728"/>
                  <a:gd name="T105" fmla="*/ 565 h 1728"/>
                  <a:gd name="T106" fmla="*/ 1433 w 1728"/>
                  <a:gd name="T107" fmla="*/ 634 h 1728"/>
                  <a:gd name="T108" fmla="*/ 1492 w 1728"/>
                  <a:gd name="T109" fmla="*/ 899 h 1728"/>
                  <a:gd name="T110" fmla="*/ 1528 w 1728"/>
                  <a:gd name="T111" fmla="*/ 914 h 1728"/>
                  <a:gd name="T112" fmla="*/ 1583 w 1728"/>
                  <a:gd name="T113" fmla="*/ 112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8" h="1728">
                    <a:moveTo>
                      <a:pt x="1713" y="828"/>
                    </a:moveTo>
                    <a:cubicBezTo>
                      <a:pt x="1703" y="819"/>
                      <a:pt x="1690" y="813"/>
                      <a:pt x="1677" y="813"/>
                    </a:cubicBezTo>
                    <a:cubicBezTo>
                      <a:pt x="1677" y="813"/>
                      <a:pt x="1677" y="813"/>
                      <a:pt x="1677" y="813"/>
                    </a:cubicBezTo>
                    <a:cubicBezTo>
                      <a:pt x="1576" y="813"/>
                      <a:pt x="1576" y="813"/>
                      <a:pt x="1576" y="813"/>
                    </a:cubicBezTo>
                    <a:cubicBezTo>
                      <a:pt x="1573" y="757"/>
                      <a:pt x="1562" y="702"/>
                      <a:pt x="1545" y="648"/>
                    </a:cubicBezTo>
                    <a:cubicBezTo>
                      <a:pt x="1638" y="611"/>
                      <a:pt x="1638" y="611"/>
                      <a:pt x="1638" y="611"/>
                    </a:cubicBezTo>
                    <a:cubicBezTo>
                      <a:pt x="1664" y="600"/>
                      <a:pt x="1677" y="571"/>
                      <a:pt x="1667" y="545"/>
                    </a:cubicBezTo>
                    <a:cubicBezTo>
                      <a:pt x="1623" y="435"/>
                      <a:pt x="1559" y="337"/>
                      <a:pt x="1475" y="253"/>
                    </a:cubicBezTo>
                    <a:cubicBezTo>
                      <a:pt x="1456" y="234"/>
                      <a:pt x="1422" y="234"/>
                      <a:pt x="1403" y="253"/>
                    </a:cubicBezTo>
                    <a:cubicBezTo>
                      <a:pt x="1332" y="324"/>
                      <a:pt x="1332" y="324"/>
                      <a:pt x="1332" y="324"/>
                    </a:cubicBezTo>
                    <a:cubicBezTo>
                      <a:pt x="1290" y="287"/>
                      <a:pt x="1243" y="255"/>
                      <a:pt x="1193" y="229"/>
                    </a:cubicBezTo>
                    <a:cubicBezTo>
                      <a:pt x="1232" y="137"/>
                      <a:pt x="1232" y="137"/>
                      <a:pt x="1232" y="137"/>
                    </a:cubicBezTo>
                    <a:cubicBezTo>
                      <a:pt x="1244" y="111"/>
                      <a:pt x="1232" y="82"/>
                      <a:pt x="1206" y="71"/>
                    </a:cubicBezTo>
                    <a:cubicBezTo>
                      <a:pt x="1097" y="24"/>
                      <a:pt x="982" y="0"/>
                      <a:pt x="864" y="0"/>
                    </a:cubicBezTo>
                    <a:cubicBezTo>
                      <a:pt x="836" y="0"/>
                      <a:pt x="813" y="22"/>
                      <a:pt x="813" y="50"/>
                    </a:cubicBezTo>
                    <a:cubicBezTo>
                      <a:pt x="813" y="151"/>
                      <a:pt x="813" y="151"/>
                      <a:pt x="813" y="151"/>
                    </a:cubicBezTo>
                    <a:cubicBezTo>
                      <a:pt x="757" y="155"/>
                      <a:pt x="702" y="166"/>
                      <a:pt x="648" y="183"/>
                    </a:cubicBezTo>
                    <a:cubicBezTo>
                      <a:pt x="611" y="89"/>
                      <a:pt x="611" y="89"/>
                      <a:pt x="611" y="89"/>
                    </a:cubicBezTo>
                    <a:cubicBezTo>
                      <a:pt x="600" y="63"/>
                      <a:pt x="571" y="50"/>
                      <a:pt x="545" y="61"/>
                    </a:cubicBezTo>
                    <a:cubicBezTo>
                      <a:pt x="435" y="104"/>
                      <a:pt x="337" y="169"/>
                      <a:pt x="253" y="253"/>
                    </a:cubicBezTo>
                    <a:cubicBezTo>
                      <a:pt x="243" y="262"/>
                      <a:pt x="238" y="275"/>
                      <a:pt x="238" y="288"/>
                    </a:cubicBezTo>
                    <a:cubicBezTo>
                      <a:pt x="238" y="302"/>
                      <a:pt x="243" y="315"/>
                      <a:pt x="253" y="324"/>
                    </a:cubicBezTo>
                    <a:cubicBezTo>
                      <a:pt x="324" y="395"/>
                      <a:pt x="324" y="395"/>
                      <a:pt x="324" y="395"/>
                    </a:cubicBezTo>
                    <a:cubicBezTo>
                      <a:pt x="287" y="438"/>
                      <a:pt x="255" y="485"/>
                      <a:pt x="229" y="535"/>
                    </a:cubicBezTo>
                    <a:cubicBezTo>
                      <a:pt x="137" y="495"/>
                      <a:pt x="137" y="495"/>
                      <a:pt x="137" y="495"/>
                    </a:cubicBezTo>
                    <a:cubicBezTo>
                      <a:pt x="112" y="484"/>
                      <a:pt x="82" y="496"/>
                      <a:pt x="71" y="521"/>
                    </a:cubicBezTo>
                    <a:cubicBezTo>
                      <a:pt x="24" y="630"/>
                      <a:pt x="0" y="745"/>
                      <a:pt x="0" y="864"/>
                    </a:cubicBezTo>
                    <a:cubicBezTo>
                      <a:pt x="0" y="892"/>
                      <a:pt x="22" y="914"/>
                      <a:pt x="50" y="914"/>
                    </a:cubicBezTo>
                    <a:cubicBezTo>
                      <a:pt x="151" y="914"/>
                      <a:pt x="151" y="914"/>
                      <a:pt x="151" y="914"/>
                    </a:cubicBezTo>
                    <a:cubicBezTo>
                      <a:pt x="155" y="970"/>
                      <a:pt x="166" y="1026"/>
                      <a:pt x="183" y="1080"/>
                    </a:cubicBezTo>
                    <a:cubicBezTo>
                      <a:pt x="89" y="1117"/>
                      <a:pt x="89" y="1117"/>
                      <a:pt x="89" y="1117"/>
                    </a:cubicBezTo>
                    <a:cubicBezTo>
                      <a:pt x="63" y="1127"/>
                      <a:pt x="51" y="1156"/>
                      <a:pt x="61" y="1182"/>
                    </a:cubicBezTo>
                    <a:cubicBezTo>
                      <a:pt x="104" y="1292"/>
                      <a:pt x="169" y="1391"/>
                      <a:pt x="253" y="1475"/>
                    </a:cubicBezTo>
                    <a:cubicBezTo>
                      <a:pt x="273" y="1494"/>
                      <a:pt x="305" y="1494"/>
                      <a:pt x="324" y="1475"/>
                    </a:cubicBezTo>
                    <a:cubicBezTo>
                      <a:pt x="395" y="1404"/>
                      <a:pt x="395" y="1404"/>
                      <a:pt x="395" y="1404"/>
                    </a:cubicBezTo>
                    <a:cubicBezTo>
                      <a:pt x="438" y="1440"/>
                      <a:pt x="484" y="1472"/>
                      <a:pt x="535" y="1498"/>
                    </a:cubicBezTo>
                    <a:cubicBezTo>
                      <a:pt x="495" y="1591"/>
                      <a:pt x="495" y="1591"/>
                      <a:pt x="495" y="1591"/>
                    </a:cubicBezTo>
                    <a:cubicBezTo>
                      <a:pt x="484" y="1616"/>
                      <a:pt x="496" y="1646"/>
                      <a:pt x="521" y="1657"/>
                    </a:cubicBezTo>
                    <a:cubicBezTo>
                      <a:pt x="630" y="1704"/>
                      <a:pt x="745" y="1728"/>
                      <a:pt x="864" y="1728"/>
                    </a:cubicBezTo>
                    <a:cubicBezTo>
                      <a:pt x="864" y="1728"/>
                      <a:pt x="864" y="1728"/>
                      <a:pt x="864" y="1728"/>
                    </a:cubicBezTo>
                    <a:cubicBezTo>
                      <a:pt x="892" y="1728"/>
                      <a:pt x="914" y="1705"/>
                      <a:pt x="914" y="1677"/>
                    </a:cubicBezTo>
                    <a:cubicBezTo>
                      <a:pt x="914" y="1577"/>
                      <a:pt x="914" y="1577"/>
                      <a:pt x="914" y="1577"/>
                    </a:cubicBezTo>
                    <a:cubicBezTo>
                      <a:pt x="970" y="1573"/>
                      <a:pt x="1026" y="1562"/>
                      <a:pt x="1080" y="1545"/>
                    </a:cubicBezTo>
                    <a:cubicBezTo>
                      <a:pt x="1117" y="1638"/>
                      <a:pt x="1117" y="1638"/>
                      <a:pt x="1117" y="1638"/>
                    </a:cubicBezTo>
                    <a:cubicBezTo>
                      <a:pt x="1127" y="1664"/>
                      <a:pt x="1156" y="1677"/>
                      <a:pt x="1182" y="1667"/>
                    </a:cubicBezTo>
                    <a:cubicBezTo>
                      <a:pt x="1292" y="1623"/>
                      <a:pt x="1391" y="1559"/>
                      <a:pt x="1475" y="1475"/>
                    </a:cubicBezTo>
                    <a:cubicBezTo>
                      <a:pt x="1484" y="1465"/>
                      <a:pt x="1489" y="1452"/>
                      <a:pt x="1489" y="1439"/>
                    </a:cubicBezTo>
                    <a:cubicBezTo>
                      <a:pt x="1489" y="1426"/>
                      <a:pt x="1484" y="1413"/>
                      <a:pt x="1475" y="1403"/>
                    </a:cubicBezTo>
                    <a:cubicBezTo>
                      <a:pt x="1403" y="1332"/>
                      <a:pt x="1403" y="1332"/>
                      <a:pt x="1403" y="1332"/>
                    </a:cubicBezTo>
                    <a:cubicBezTo>
                      <a:pt x="1440" y="1290"/>
                      <a:pt x="1472" y="1243"/>
                      <a:pt x="1498" y="1193"/>
                    </a:cubicBezTo>
                    <a:cubicBezTo>
                      <a:pt x="1590" y="1233"/>
                      <a:pt x="1590" y="1233"/>
                      <a:pt x="1590" y="1233"/>
                    </a:cubicBezTo>
                    <a:cubicBezTo>
                      <a:pt x="1616" y="1243"/>
                      <a:pt x="1646" y="1232"/>
                      <a:pt x="1657" y="1206"/>
                    </a:cubicBezTo>
                    <a:cubicBezTo>
                      <a:pt x="1704" y="1098"/>
                      <a:pt x="1728" y="982"/>
                      <a:pt x="1728" y="864"/>
                    </a:cubicBezTo>
                    <a:cubicBezTo>
                      <a:pt x="1728" y="850"/>
                      <a:pt x="1722" y="837"/>
                      <a:pt x="1713" y="828"/>
                    </a:cubicBezTo>
                    <a:close/>
                    <a:moveTo>
                      <a:pt x="1583" y="1120"/>
                    </a:moveTo>
                    <a:cubicBezTo>
                      <a:pt x="1493" y="1081"/>
                      <a:pt x="1493" y="1081"/>
                      <a:pt x="1493" y="1081"/>
                    </a:cubicBezTo>
                    <a:cubicBezTo>
                      <a:pt x="1468" y="1070"/>
                      <a:pt x="1438" y="1081"/>
                      <a:pt x="1427" y="1107"/>
                    </a:cubicBezTo>
                    <a:cubicBezTo>
                      <a:pt x="1396" y="1179"/>
                      <a:pt x="1352" y="1243"/>
                      <a:pt x="1298" y="1298"/>
                    </a:cubicBezTo>
                    <a:cubicBezTo>
                      <a:pt x="1288" y="1307"/>
                      <a:pt x="1283" y="1320"/>
                      <a:pt x="1283" y="1334"/>
                    </a:cubicBezTo>
                    <a:cubicBezTo>
                      <a:pt x="1283" y="1347"/>
                      <a:pt x="1288" y="1360"/>
                      <a:pt x="1298" y="1369"/>
                    </a:cubicBezTo>
                    <a:cubicBezTo>
                      <a:pt x="1367" y="1438"/>
                      <a:pt x="1367" y="1438"/>
                      <a:pt x="1367" y="1438"/>
                    </a:cubicBezTo>
                    <a:cubicBezTo>
                      <a:pt x="1313" y="1484"/>
                      <a:pt x="1255" y="1523"/>
                      <a:pt x="1191" y="1553"/>
                    </a:cubicBezTo>
                    <a:cubicBezTo>
                      <a:pt x="1162" y="1478"/>
                      <a:pt x="1162" y="1478"/>
                      <a:pt x="1162" y="1478"/>
                    </a:cubicBezTo>
                    <a:cubicBezTo>
                      <a:pt x="1161" y="1472"/>
                      <a:pt x="1160" y="1467"/>
                      <a:pt x="1158" y="1461"/>
                    </a:cubicBezTo>
                    <a:cubicBezTo>
                      <a:pt x="1148" y="1436"/>
                      <a:pt x="1118" y="1423"/>
                      <a:pt x="1092" y="1433"/>
                    </a:cubicBezTo>
                    <a:cubicBezTo>
                      <a:pt x="1019" y="1463"/>
                      <a:pt x="942" y="1478"/>
                      <a:pt x="864" y="1478"/>
                    </a:cubicBezTo>
                    <a:cubicBezTo>
                      <a:pt x="836" y="1478"/>
                      <a:pt x="813" y="1500"/>
                      <a:pt x="813" y="1528"/>
                    </a:cubicBezTo>
                    <a:cubicBezTo>
                      <a:pt x="813" y="1625"/>
                      <a:pt x="813" y="1625"/>
                      <a:pt x="813" y="1625"/>
                    </a:cubicBezTo>
                    <a:cubicBezTo>
                      <a:pt x="743" y="1620"/>
                      <a:pt x="674" y="1606"/>
                      <a:pt x="608" y="1583"/>
                    </a:cubicBezTo>
                    <a:cubicBezTo>
                      <a:pt x="647" y="1494"/>
                      <a:pt x="647" y="1494"/>
                      <a:pt x="647" y="1494"/>
                    </a:cubicBezTo>
                    <a:cubicBezTo>
                      <a:pt x="652" y="1481"/>
                      <a:pt x="652" y="1467"/>
                      <a:pt x="647" y="1455"/>
                    </a:cubicBezTo>
                    <a:cubicBezTo>
                      <a:pt x="642" y="1443"/>
                      <a:pt x="633" y="1432"/>
                      <a:pt x="620" y="1427"/>
                    </a:cubicBezTo>
                    <a:cubicBezTo>
                      <a:pt x="549" y="1396"/>
                      <a:pt x="484" y="1353"/>
                      <a:pt x="430" y="1298"/>
                    </a:cubicBezTo>
                    <a:cubicBezTo>
                      <a:pt x="410" y="1278"/>
                      <a:pt x="378" y="1278"/>
                      <a:pt x="358" y="1298"/>
                    </a:cubicBezTo>
                    <a:cubicBezTo>
                      <a:pt x="290" y="1367"/>
                      <a:pt x="290" y="1367"/>
                      <a:pt x="290" y="1367"/>
                    </a:cubicBezTo>
                    <a:cubicBezTo>
                      <a:pt x="243" y="1314"/>
                      <a:pt x="205" y="1255"/>
                      <a:pt x="175" y="1191"/>
                    </a:cubicBezTo>
                    <a:cubicBezTo>
                      <a:pt x="249" y="1162"/>
                      <a:pt x="249" y="1162"/>
                      <a:pt x="249" y="1162"/>
                    </a:cubicBezTo>
                    <a:cubicBezTo>
                      <a:pt x="255" y="1162"/>
                      <a:pt x="261" y="1161"/>
                      <a:pt x="266" y="1158"/>
                    </a:cubicBezTo>
                    <a:cubicBezTo>
                      <a:pt x="292" y="1148"/>
                      <a:pt x="305" y="1118"/>
                      <a:pt x="294" y="1093"/>
                    </a:cubicBezTo>
                    <a:cubicBezTo>
                      <a:pt x="265" y="1019"/>
                      <a:pt x="250" y="942"/>
                      <a:pt x="250" y="864"/>
                    </a:cubicBezTo>
                    <a:cubicBezTo>
                      <a:pt x="250" y="836"/>
                      <a:pt x="227" y="813"/>
                      <a:pt x="200" y="813"/>
                    </a:cubicBezTo>
                    <a:cubicBezTo>
                      <a:pt x="102" y="813"/>
                      <a:pt x="102" y="813"/>
                      <a:pt x="102" y="813"/>
                    </a:cubicBezTo>
                    <a:cubicBezTo>
                      <a:pt x="107" y="743"/>
                      <a:pt x="121" y="674"/>
                      <a:pt x="145" y="608"/>
                    </a:cubicBezTo>
                    <a:cubicBezTo>
                      <a:pt x="234" y="647"/>
                      <a:pt x="234" y="647"/>
                      <a:pt x="234" y="647"/>
                    </a:cubicBezTo>
                    <a:cubicBezTo>
                      <a:pt x="246" y="652"/>
                      <a:pt x="260" y="652"/>
                      <a:pt x="273" y="647"/>
                    </a:cubicBezTo>
                    <a:cubicBezTo>
                      <a:pt x="285" y="642"/>
                      <a:pt x="295" y="633"/>
                      <a:pt x="300" y="620"/>
                    </a:cubicBezTo>
                    <a:cubicBezTo>
                      <a:pt x="331" y="549"/>
                      <a:pt x="375" y="485"/>
                      <a:pt x="430" y="430"/>
                    </a:cubicBezTo>
                    <a:cubicBezTo>
                      <a:pt x="449" y="410"/>
                      <a:pt x="449" y="378"/>
                      <a:pt x="430" y="358"/>
                    </a:cubicBezTo>
                    <a:cubicBezTo>
                      <a:pt x="361" y="290"/>
                      <a:pt x="361" y="290"/>
                      <a:pt x="361" y="290"/>
                    </a:cubicBezTo>
                    <a:cubicBezTo>
                      <a:pt x="414" y="243"/>
                      <a:pt x="472" y="205"/>
                      <a:pt x="536" y="175"/>
                    </a:cubicBezTo>
                    <a:cubicBezTo>
                      <a:pt x="565" y="247"/>
                      <a:pt x="565" y="247"/>
                      <a:pt x="565" y="247"/>
                    </a:cubicBezTo>
                    <a:cubicBezTo>
                      <a:pt x="565" y="254"/>
                      <a:pt x="566" y="261"/>
                      <a:pt x="569" y="268"/>
                    </a:cubicBezTo>
                    <a:cubicBezTo>
                      <a:pt x="579" y="293"/>
                      <a:pt x="608" y="305"/>
                      <a:pt x="634" y="295"/>
                    </a:cubicBezTo>
                    <a:cubicBezTo>
                      <a:pt x="708" y="265"/>
                      <a:pt x="785" y="250"/>
                      <a:pt x="864" y="250"/>
                    </a:cubicBezTo>
                    <a:cubicBezTo>
                      <a:pt x="892" y="250"/>
                      <a:pt x="914" y="227"/>
                      <a:pt x="914" y="199"/>
                    </a:cubicBezTo>
                    <a:cubicBezTo>
                      <a:pt x="914" y="102"/>
                      <a:pt x="914" y="102"/>
                      <a:pt x="914" y="102"/>
                    </a:cubicBezTo>
                    <a:cubicBezTo>
                      <a:pt x="984" y="107"/>
                      <a:pt x="1053" y="121"/>
                      <a:pt x="1119" y="145"/>
                    </a:cubicBezTo>
                    <a:cubicBezTo>
                      <a:pt x="1081" y="234"/>
                      <a:pt x="1081" y="234"/>
                      <a:pt x="1081" y="234"/>
                    </a:cubicBezTo>
                    <a:cubicBezTo>
                      <a:pt x="1070" y="260"/>
                      <a:pt x="1081" y="289"/>
                      <a:pt x="1107" y="300"/>
                    </a:cubicBezTo>
                    <a:cubicBezTo>
                      <a:pt x="1179" y="331"/>
                      <a:pt x="1243" y="375"/>
                      <a:pt x="1298" y="430"/>
                    </a:cubicBezTo>
                    <a:cubicBezTo>
                      <a:pt x="1307" y="439"/>
                      <a:pt x="1320" y="445"/>
                      <a:pt x="1334" y="445"/>
                    </a:cubicBezTo>
                    <a:cubicBezTo>
                      <a:pt x="1334" y="445"/>
                      <a:pt x="1334" y="445"/>
                      <a:pt x="1334" y="445"/>
                    </a:cubicBezTo>
                    <a:cubicBezTo>
                      <a:pt x="1347" y="445"/>
                      <a:pt x="1359" y="439"/>
                      <a:pt x="1369" y="430"/>
                    </a:cubicBezTo>
                    <a:cubicBezTo>
                      <a:pt x="1438" y="361"/>
                      <a:pt x="1438" y="361"/>
                      <a:pt x="1438" y="361"/>
                    </a:cubicBezTo>
                    <a:cubicBezTo>
                      <a:pt x="1484" y="414"/>
                      <a:pt x="1523" y="473"/>
                      <a:pt x="1553" y="536"/>
                    </a:cubicBezTo>
                    <a:cubicBezTo>
                      <a:pt x="1480" y="565"/>
                      <a:pt x="1480" y="565"/>
                      <a:pt x="1480" y="565"/>
                    </a:cubicBezTo>
                    <a:cubicBezTo>
                      <a:pt x="1473" y="565"/>
                      <a:pt x="1467" y="566"/>
                      <a:pt x="1461" y="569"/>
                    </a:cubicBezTo>
                    <a:cubicBezTo>
                      <a:pt x="1435" y="579"/>
                      <a:pt x="1422" y="608"/>
                      <a:pt x="1433" y="634"/>
                    </a:cubicBezTo>
                    <a:cubicBezTo>
                      <a:pt x="1462" y="708"/>
                      <a:pt x="1477" y="785"/>
                      <a:pt x="1477" y="864"/>
                    </a:cubicBezTo>
                    <a:cubicBezTo>
                      <a:pt x="1477" y="877"/>
                      <a:pt x="1483" y="890"/>
                      <a:pt x="1492" y="899"/>
                    </a:cubicBezTo>
                    <a:cubicBezTo>
                      <a:pt x="1502" y="909"/>
                      <a:pt x="1514" y="914"/>
                      <a:pt x="1528" y="914"/>
                    </a:cubicBezTo>
                    <a:cubicBezTo>
                      <a:pt x="1528" y="914"/>
                      <a:pt x="1528" y="914"/>
                      <a:pt x="1528" y="914"/>
                    </a:cubicBezTo>
                    <a:cubicBezTo>
                      <a:pt x="1625" y="914"/>
                      <a:pt x="1625" y="914"/>
                      <a:pt x="1625" y="914"/>
                    </a:cubicBezTo>
                    <a:cubicBezTo>
                      <a:pt x="1621" y="985"/>
                      <a:pt x="1606" y="1053"/>
                      <a:pt x="1583" y="1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24" name="Freeform 13">
                <a:extLst>
                  <a:ext uri="{FF2B5EF4-FFF2-40B4-BE49-F238E27FC236}">
                    <a16:creationId xmlns:a16="http://schemas.microsoft.com/office/drawing/2014/main" id="{79130801-2946-453F-A385-3C24EFF3FF1D}"/>
                  </a:ext>
                </a:extLst>
              </p:cNvPr>
              <p:cNvSpPr>
                <a:spLocks noEditPoints="1"/>
              </p:cNvSpPr>
              <p:nvPr/>
            </p:nvSpPr>
            <p:spPr bwMode="auto">
              <a:xfrm>
                <a:off x="341336" y="342192"/>
                <a:ext cx="183073" cy="181362"/>
              </a:xfrm>
              <a:custGeom>
                <a:avLst/>
                <a:gdLst>
                  <a:gd name="T0" fmla="*/ 201 w 365"/>
                  <a:gd name="T1" fmla="*/ 8 h 361"/>
                  <a:gd name="T2" fmla="*/ 183 w 365"/>
                  <a:gd name="T3" fmla="*/ 0 h 361"/>
                  <a:gd name="T4" fmla="*/ 165 w 365"/>
                  <a:gd name="T5" fmla="*/ 8 h 361"/>
                  <a:gd name="T6" fmla="*/ 10 w 365"/>
                  <a:gd name="T7" fmla="*/ 163 h 361"/>
                  <a:gd name="T8" fmla="*/ 10 w 365"/>
                  <a:gd name="T9" fmla="*/ 199 h 361"/>
                  <a:gd name="T10" fmla="*/ 165 w 365"/>
                  <a:gd name="T11" fmla="*/ 354 h 361"/>
                  <a:gd name="T12" fmla="*/ 183 w 365"/>
                  <a:gd name="T13" fmla="*/ 361 h 361"/>
                  <a:gd name="T14" fmla="*/ 201 w 365"/>
                  <a:gd name="T15" fmla="*/ 354 h 361"/>
                  <a:gd name="T16" fmla="*/ 356 w 365"/>
                  <a:gd name="T17" fmla="*/ 199 h 361"/>
                  <a:gd name="T18" fmla="*/ 356 w 365"/>
                  <a:gd name="T19" fmla="*/ 163 h 361"/>
                  <a:gd name="T20" fmla="*/ 201 w 365"/>
                  <a:gd name="T21" fmla="*/ 8 h 361"/>
                  <a:gd name="T22" fmla="*/ 183 w 365"/>
                  <a:gd name="T23" fmla="*/ 300 h 361"/>
                  <a:gd name="T24" fmla="*/ 63 w 365"/>
                  <a:gd name="T25" fmla="*/ 181 h 361"/>
                  <a:gd name="T26" fmla="*/ 183 w 365"/>
                  <a:gd name="T27" fmla="*/ 61 h 361"/>
                  <a:gd name="T28" fmla="*/ 302 w 365"/>
                  <a:gd name="T29" fmla="*/ 181 h 361"/>
                  <a:gd name="T30" fmla="*/ 183 w 365"/>
                  <a:gd name="T31" fmla="*/ 30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361">
                    <a:moveTo>
                      <a:pt x="201" y="8"/>
                    </a:moveTo>
                    <a:cubicBezTo>
                      <a:pt x="196" y="3"/>
                      <a:pt x="189" y="0"/>
                      <a:pt x="183" y="0"/>
                    </a:cubicBezTo>
                    <a:cubicBezTo>
                      <a:pt x="176" y="0"/>
                      <a:pt x="170" y="3"/>
                      <a:pt x="165" y="8"/>
                    </a:cubicBezTo>
                    <a:cubicBezTo>
                      <a:pt x="10" y="163"/>
                      <a:pt x="10" y="163"/>
                      <a:pt x="10" y="163"/>
                    </a:cubicBezTo>
                    <a:cubicBezTo>
                      <a:pt x="0" y="173"/>
                      <a:pt x="0" y="189"/>
                      <a:pt x="10" y="199"/>
                    </a:cubicBezTo>
                    <a:cubicBezTo>
                      <a:pt x="165" y="354"/>
                      <a:pt x="165" y="354"/>
                      <a:pt x="165" y="354"/>
                    </a:cubicBezTo>
                    <a:cubicBezTo>
                      <a:pt x="170" y="359"/>
                      <a:pt x="176" y="361"/>
                      <a:pt x="183" y="361"/>
                    </a:cubicBezTo>
                    <a:cubicBezTo>
                      <a:pt x="189" y="361"/>
                      <a:pt x="196" y="359"/>
                      <a:pt x="201" y="354"/>
                    </a:cubicBezTo>
                    <a:cubicBezTo>
                      <a:pt x="356" y="199"/>
                      <a:pt x="356" y="199"/>
                      <a:pt x="356" y="199"/>
                    </a:cubicBezTo>
                    <a:cubicBezTo>
                      <a:pt x="365" y="189"/>
                      <a:pt x="365" y="173"/>
                      <a:pt x="356" y="163"/>
                    </a:cubicBezTo>
                    <a:lnTo>
                      <a:pt x="201" y="8"/>
                    </a:lnTo>
                    <a:close/>
                    <a:moveTo>
                      <a:pt x="183" y="300"/>
                    </a:moveTo>
                    <a:cubicBezTo>
                      <a:pt x="63" y="181"/>
                      <a:pt x="63" y="181"/>
                      <a:pt x="63" y="181"/>
                    </a:cubicBezTo>
                    <a:cubicBezTo>
                      <a:pt x="183" y="61"/>
                      <a:pt x="183" y="61"/>
                      <a:pt x="183" y="61"/>
                    </a:cubicBezTo>
                    <a:cubicBezTo>
                      <a:pt x="302" y="181"/>
                      <a:pt x="302" y="181"/>
                      <a:pt x="302" y="181"/>
                    </a:cubicBezTo>
                    <a:lnTo>
                      <a:pt x="183"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25" name="Freeform 14">
                <a:extLst>
                  <a:ext uri="{FF2B5EF4-FFF2-40B4-BE49-F238E27FC236}">
                    <a16:creationId xmlns:a16="http://schemas.microsoft.com/office/drawing/2014/main" id="{BDFE12FE-6A49-4047-AD92-CCE2353FB39F}"/>
                  </a:ext>
                </a:extLst>
              </p:cNvPr>
              <p:cNvSpPr>
                <a:spLocks noEditPoints="1"/>
              </p:cNvSpPr>
              <p:nvPr/>
            </p:nvSpPr>
            <p:spPr bwMode="auto">
              <a:xfrm>
                <a:off x="0" y="0"/>
                <a:ext cx="865745" cy="865745"/>
              </a:xfrm>
              <a:custGeom>
                <a:avLst/>
                <a:gdLst>
                  <a:gd name="T0" fmla="*/ 1677 w 1728"/>
                  <a:gd name="T1" fmla="*/ 813 h 1728"/>
                  <a:gd name="T2" fmla="*/ 1576 w 1728"/>
                  <a:gd name="T3" fmla="*/ 813 h 1728"/>
                  <a:gd name="T4" fmla="*/ 1638 w 1728"/>
                  <a:gd name="T5" fmla="*/ 611 h 1728"/>
                  <a:gd name="T6" fmla="*/ 1475 w 1728"/>
                  <a:gd name="T7" fmla="*/ 253 h 1728"/>
                  <a:gd name="T8" fmla="*/ 1332 w 1728"/>
                  <a:gd name="T9" fmla="*/ 324 h 1728"/>
                  <a:gd name="T10" fmla="*/ 1232 w 1728"/>
                  <a:gd name="T11" fmla="*/ 137 h 1728"/>
                  <a:gd name="T12" fmla="*/ 864 w 1728"/>
                  <a:gd name="T13" fmla="*/ 0 h 1728"/>
                  <a:gd name="T14" fmla="*/ 813 w 1728"/>
                  <a:gd name="T15" fmla="*/ 151 h 1728"/>
                  <a:gd name="T16" fmla="*/ 611 w 1728"/>
                  <a:gd name="T17" fmla="*/ 89 h 1728"/>
                  <a:gd name="T18" fmla="*/ 253 w 1728"/>
                  <a:gd name="T19" fmla="*/ 253 h 1728"/>
                  <a:gd name="T20" fmla="*/ 253 w 1728"/>
                  <a:gd name="T21" fmla="*/ 324 h 1728"/>
                  <a:gd name="T22" fmla="*/ 229 w 1728"/>
                  <a:gd name="T23" fmla="*/ 535 h 1728"/>
                  <a:gd name="T24" fmla="*/ 71 w 1728"/>
                  <a:gd name="T25" fmla="*/ 521 h 1728"/>
                  <a:gd name="T26" fmla="*/ 50 w 1728"/>
                  <a:gd name="T27" fmla="*/ 914 h 1728"/>
                  <a:gd name="T28" fmla="*/ 183 w 1728"/>
                  <a:gd name="T29" fmla="*/ 1080 h 1728"/>
                  <a:gd name="T30" fmla="*/ 61 w 1728"/>
                  <a:gd name="T31" fmla="*/ 1182 h 1728"/>
                  <a:gd name="T32" fmla="*/ 324 w 1728"/>
                  <a:gd name="T33" fmla="*/ 1475 h 1728"/>
                  <a:gd name="T34" fmla="*/ 535 w 1728"/>
                  <a:gd name="T35" fmla="*/ 1498 h 1728"/>
                  <a:gd name="T36" fmla="*/ 521 w 1728"/>
                  <a:gd name="T37" fmla="*/ 1657 h 1728"/>
                  <a:gd name="T38" fmla="*/ 864 w 1728"/>
                  <a:gd name="T39" fmla="*/ 1728 h 1728"/>
                  <a:gd name="T40" fmla="*/ 914 w 1728"/>
                  <a:gd name="T41" fmla="*/ 1577 h 1728"/>
                  <a:gd name="T42" fmla="*/ 1117 w 1728"/>
                  <a:gd name="T43" fmla="*/ 1638 h 1728"/>
                  <a:gd name="T44" fmla="*/ 1475 w 1728"/>
                  <a:gd name="T45" fmla="*/ 1475 h 1728"/>
                  <a:gd name="T46" fmla="*/ 1475 w 1728"/>
                  <a:gd name="T47" fmla="*/ 1403 h 1728"/>
                  <a:gd name="T48" fmla="*/ 1498 w 1728"/>
                  <a:gd name="T49" fmla="*/ 1193 h 1728"/>
                  <a:gd name="T50" fmla="*/ 1657 w 1728"/>
                  <a:gd name="T51" fmla="*/ 1206 h 1728"/>
                  <a:gd name="T52" fmla="*/ 1713 w 1728"/>
                  <a:gd name="T53" fmla="*/ 828 h 1728"/>
                  <a:gd name="T54" fmla="*/ 1493 w 1728"/>
                  <a:gd name="T55" fmla="*/ 1081 h 1728"/>
                  <a:gd name="T56" fmla="*/ 1298 w 1728"/>
                  <a:gd name="T57" fmla="*/ 1298 h 1728"/>
                  <a:gd name="T58" fmla="*/ 1298 w 1728"/>
                  <a:gd name="T59" fmla="*/ 1369 h 1728"/>
                  <a:gd name="T60" fmla="*/ 1191 w 1728"/>
                  <a:gd name="T61" fmla="*/ 1553 h 1728"/>
                  <a:gd name="T62" fmla="*/ 1158 w 1728"/>
                  <a:gd name="T63" fmla="*/ 1461 h 1728"/>
                  <a:gd name="T64" fmla="*/ 864 w 1728"/>
                  <a:gd name="T65" fmla="*/ 1478 h 1728"/>
                  <a:gd name="T66" fmla="*/ 813 w 1728"/>
                  <a:gd name="T67" fmla="*/ 1625 h 1728"/>
                  <a:gd name="T68" fmla="*/ 647 w 1728"/>
                  <a:gd name="T69" fmla="*/ 1494 h 1728"/>
                  <a:gd name="T70" fmla="*/ 620 w 1728"/>
                  <a:gd name="T71" fmla="*/ 1427 h 1728"/>
                  <a:gd name="T72" fmla="*/ 358 w 1728"/>
                  <a:gd name="T73" fmla="*/ 1298 h 1728"/>
                  <a:gd name="T74" fmla="*/ 175 w 1728"/>
                  <a:gd name="T75" fmla="*/ 1191 h 1728"/>
                  <a:gd name="T76" fmla="*/ 266 w 1728"/>
                  <a:gd name="T77" fmla="*/ 1158 h 1728"/>
                  <a:gd name="T78" fmla="*/ 250 w 1728"/>
                  <a:gd name="T79" fmla="*/ 864 h 1728"/>
                  <a:gd name="T80" fmla="*/ 102 w 1728"/>
                  <a:gd name="T81" fmla="*/ 813 h 1728"/>
                  <a:gd name="T82" fmla="*/ 234 w 1728"/>
                  <a:gd name="T83" fmla="*/ 647 h 1728"/>
                  <a:gd name="T84" fmla="*/ 300 w 1728"/>
                  <a:gd name="T85" fmla="*/ 620 h 1728"/>
                  <a:gd name="T86" fmla="*/ 430 w 1728"/>
                  <a:gd name="T87" fmla="*/ 358 h 1728"/>
                  <a:gd name="T88" fmla="*/ 536 w 1728"/>
                  <a:gd name="T89" fmla="*/ 175 h 1728"/>
                  <a:gd name="T90" fmla="*/ 569 w 1728"/>
                  <a:gd name="T91" fmla="*/ 268 h 1728"/>
                  <a:gd name="T92" fmla="*/ 864 w 1728"/>
                  <a:gd name="T93" fmla="*/ 250 h 1728"/>
                  <a:gd name="T94" fmla="*/ 914 w 1728"/>
                  <a:gd name="T95" fmla="*/ 102 h 1728"/>
                  <a:gd name="T96" fmla="*/ 1081 w 1728"/>
                  <a:gd name="T97" fmla="*/ 234 h 1728"/>
                  <a:gd name="T98" fmla="*/ 1298 w 1728"/>
                  <a:gd name="T99" fmla="*/ 430 h 1728"/>
                  <a:gd name="T100" fmla="*/ 1334 w 1728"/>
                  <a:gd name="T101" fmla="*/ 445 h 1728"/>
                  <a:gd name="T102" fmla="*/ 1438 w 1728"/>
                  <a:gd name="T103" fmla="*/ 361 h 1728"/>
                  <a:gd name="T104" fmla="*/ 1480 w 1728"/>
                  <a:gd name="T105" fmla="*/ 565 h 1728"/>
                  <a:gd name="T106" fmla="*/ 1433 w 1728"/>
                  <a:gd name="T107" fmla="*/ 634 h 1728"/>
                  <a:gd name="T108" fmla="*/ 1492 w 1728"/>
                  <a:gd name="T109" fmla="*/ 899 h 1728"/>
                  <a:gd name="T110" fmla="*/ 1528 w 1728"/>
                  <a:gd name="T111" fmla="*/ 914 h 1728"/>
                  <a:gd name="T112" fmla="*/ 1583 w 1728"/>
                  <a:gd name="T113" fmla="*/ 112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8" h="1728">
                    <a:moveTo>
                      <a:pt x="1713" y="828"/>
                    </a:moveTo>
                    <a:cubicBezTo>
                      <a:pt x="1703" y="819"/>
                      <a:pt x="1690" y="813"/>
                      <a:pt x="1677" y="813"/>
                    </a:cubicBezTo>
                    <a:cubicBezTo>
                      <a:pt x="1677" y="813"/>
                      <a:pt x="1677" y="813"/>
                      <a:pt x="1677" y="813"/>
                    </a:cubicBezTo>
                    <a:cubicBezTo>
                      <a:pt x="1576" y="813"/>
                      <a:pt x="1576" y="813"/>
                      <a:pt x="1576" y="813"/>
                    </a:cubicBezTo>
                    <a:cubicBezTo>
                      <a:pt x="1573" y="757"/>
                      <a:pt x="1562" y="702"/>
                      <a:pt x="1545" y="648"/>
                    </a:cubicBezTo>
                    <a:cubicBezTo>
                      <a:pt x="1638" y="611"/>
                      <a:pt x="1638" y="611"/>
                      <a:pt x="1638" y="611"/>
                    </a:cubicBezTo>
                    <a:cubicBezTo>
                      <a:pt x="1664" y="600"/>
                      <a:pt x="1677" y="571"/>
                      <a:pt x="1667" y="545"/>
                    </a:cubicBezTo>
                    <a:cubicBezTo>
                      <a:pt x="1623" y="435"/>
                      <a:pt x="1559" y="337"/>
                      <a:pt x="1475" y="253"/>
                    </a:cubicBezTo>
                    <a:cubicBezTo>
                      <a:pt x="1456" y="234"/>
                      <a:pt x="1422" y="234"/>
                      <a:pt x="1403" y="253"/>
                    </a:cubicBezTo>
                    <a:cubicBezTo>
                      <a:pt x="1332" y="324"/>
                      <a:pt x="1332" y="324"/>
                      <a:pt x="1332" y="324"/>
                    </a:cubicBezTo>
                    <a:cubicBezTo>
                      <a:pt x="1290" y="287"/>
                      <a:pt x="1243" y="255"/>
                      <a:pt x="1193" y="229"/>
                    </a:cubicBezTo>
                    <a:cubicBezTo>
                      <a:pt x="1232" y="137"/>
                      <a:pt x="1232" y="137"/>
                      <a:pt x="1232" y="137"/>
                    </a:cubicBezTo>
                    <a:cubicBezTo>
                      <a:pt x="1244" y="111"/>
                      <a:pt x="1232" y="82"/>
                      <a:pt x="1206" y="71"/>
                    </a:cubicBezTo>
                    <a:cubicBezTo>
                      <a:pt x="1097" y="24"/>
                      <a:pt x="982" y="0"/>
                      <a:pt x="864" y="0"/>
                    </a:cubicBezTo>
                    <a:cubicBezTo>
                      <a:pt x="836" y="0"/>
                      <a:pt x="813" y="22"/>
                      <a:pt x="813" y="50"/>
                    </a:cubicBezTo>
                    <a:cubicBezTo>
                      <a:pt x="813" y="151"/>
                      <a:pt x="813" y="151"/>
                      <a:pt x="813" y="151"/>
                    </a:cubicBezTo>
                    <a:cubicBezTo>
                      <a:pt x="757" y="155"/>
                      <a:pt x="702" y="166"/>
                      <a:pt x="648" y="183"/>
                    </a:cubicBezTo>
                    <a:cubicBezTo>
                      <a:pt x="611" y="89"/>
                      <a:pt x="611" y="89"/>
                      <a:pt x="611" y="89"/>
                    </a:cubicBezTo>
                    <a:cubicBezTo>
                      <a:pt x="600" y="63"/>
                      <a:pt x="571" y="50"/>
                      <a:pt x="545" y="61"/>
                    </a:cubicBezTo>
                    <a:cubicBezTo>
                      <a:pt x="435" y="104"/>
                      <a:pt x="337" y="169"/>
                      <a:pt x="253" y="253"/>
                    </a:cubicBezTo>
                    <a:cubicBezTo>
                      <a:pt x="243" y="262"/>
                      <a:pt x="238" y="275"/>
                      <a:pt x="238" y="288"/>
                    </a:cubicBezTo>
                    <a:cubicBezTo>
                      <a:pt x="238" y="302"/>
                      <a:pt x="243" y="315"/>
                      <a:pt x="253" y="324"/>
                    </a:cubicBezTo>
                    <a:cubicBezTo>
                      <a:pt x="324" y="395"/>
                      <a:pt x="324" y="395"/>
                      <a:pt x="324" y="395"/>
                    </a:cubicBezTo>
                    <a:cubicBezTo>
                      <a:pt x="287" y="438"/>
                      <a:pt x="255" y="485"/>
                      <a:pt x="229" y="535"/>
                    </a:cubicBezTo>
                    <a:cubicBezTo>
                      <a:pt x="137" y="495"/>
                      <a:pt x="137" y="495"/>
                      <a:pt x="137" y="495"/>
                    </a:cubicBezTo>
                    <a:cubicBezTo>
                      <a:pt x="112" y="484"/>
                      <a:pt x="82" y="496"/>
                      <a:pt x="71" y="521"/>
                    </a:cubicBezTo>
                    <a:cubicBezTo>
                      <a:pt x="24" y="630"/>
                      <a:pt x="0" y="745"/>
                      <a:pt x="0" y="864"/>
                    </a:cubicBezTo>
                    <a:cubicBezTo>
                      <a:pt x="0" y="892"/>
                      <a:pt x="22" y="914"/>
                      <a:pt x="50" y="914"/>
                    </a:cubicBezTo>
                    <a:cubicBezTo>
                      <a:pt x="151" y="914"/>
                      <a:pt x="151" y="914"/>
                      <a:pt x="151" y="914"/>
                    </a:cubicBezTo>
                    <a:cubicBezTo>
                      <a:pt x="155" y="970"/>
                      <a:pt x="166" y="1026"/>
                      <a:pt x="183" y="1080"/>
                    </a:cubicBezTo>
                    <a:cubicBezTo>
                      <a:pt x="89" y="1117"/>
                      <a:pt x="89" y="1117"/>
                      <a:pt x="89" y="1117"/>
                    </a:cubicBezTo>
                    <a:cubicBezTo>
                      <a:pt x="63" y="1127"/>
                      <a:pt x="51" y="1156"/>
                      <a:pt x="61" y="1182"/>
                    </a:cubicBezTo>
                    <a:cubicBezTo>
                      <a:pt x="104" y="1292"/>
                      <a:pt x="169" y="1391"/>
                      <a:pt x="253" y="1475"/>
                    </a:cubicBezTo>
                    <a:cubicBezTo>
                      <a:pt x="273" y="1494"/>
                      <a:pt x="305" y="1494"/>
                      <a:pt x="324" y="1475"/>
                    </a:cubicBezTo>
                    <a:cubicBezTo>
                      <a:pt x="395" y="1404"/>
                      <a:pt x="395" y="1404"/>
                      <a:pt x="395" y="1404"/>
                    </a:cubicBezTo>
                    <a:cubicBezTo>
                      <a:pt x="438" y="1440"/>
                      <a:pt x="484" y="1472"/>
                      <a:pt x="535" y="1498"/>
                    </a:cubicBezTo>
                    <a:cubicBezTo>
                      <a:pt x="495" y="1591"/>
                      <a:pt x="495" y="1591"/>
                      <a:pt x="495" y="1591"/>
                    </a:cubicBezTo>
                    <a:cubicBezTo>
                      <a:pt x="484" y="1616"/>
                      <a:pt x="496" y="1646"/>
                      <a:pt x="521" y="1657"/>
                    </a:cubicBezTo>
                    <a:cubicBezTo>
                      <a:pt x="630" y="1704"/>
                      <a:pt x="745" y="1728"/>
                      <a:pt x="864" y="1728"/>
                    </a:cubicBezTo>
                    <a:cubicBezTo>
                      <a:pt x="864" y="1728"/>
                      <a:pt x="864" y="1728"/>
                      <a:pt x="864" y="1728"/>
                    </a:cubicBezTo>
                    <a:cubicBezTo>
                      <a:pt x="892" y="1728"/>
                      <a:pt x="914" y="1705"/>
                      <a:pt x="914" y="1677"/>
                    </a:cubicBezTo>
                    <a:cubicBezTo>
                      <a:pt x="914" y="1577"/>
                      <a:pt x="914" y="1577"/>
                      <a:pt x="914" y="1577"/>
                    </a:cubicBezTo>
                    <a:cubicBezTo>
                      <a:pt x="970" y="1573"/>
                      <a:pt x="1026" y="1562"/>
                      <a:pt x="1080" y="1545"/>
                    </a:cubicBezTo>
                    <a:cubicBezTo>
                      <a:pt x="1117" y="1638"/>
                      <a:pt x="1117" y="1638"/>
                      <a:pt x="1117" y="1638"/>
                    </a:cubicBezTo>
                    <a:cubicBezTo>
                      <a:pt x="1127" y="1664"/>
                      <a:pt x="1156" y="1677"/>
                      <a:pt x="1182" y="1667"/>
                    </a:cubicBezTo>
                    <a:cubicBezTo>
                      <a:pt x="1292" y="1623"/>
                      <a:pt x="1391" y="1559"/>
                      <a:pt x="1475" y="1475"/>
                    </a:cubicBezTo>
                    <a:cubicBezTo>
                      <a:pt x="1484" y="1465"/>
                      <a:pt x="1489" y="1452"/>
                      <a:pt x="1489" y="1439"/>
                    </a:cubicBezTo>
                    <a:cubicBezTo>
                      <a:pt x="1489" y="1426"/>
                      <a:pt x="1484" y="1413"/>
                      <a:pt x="1475" y="1403"/>
                    </a:cubicBezTo>
                    <a:cubicBezTo>
                      <a:pt x="1403" y="1332"/>
                      <a:pt x="1403" y="1332"/>
                      <a:pt x="1403" y="1332"/>
                    </a:cubicBezTo>
                    <a:cubicBezTo>
                      <a:pt x="1440" y="1290"/>
                      <a:pt x="1472" y="1243"/>
                      <a:pt x="1498" y="1193"/>
                    </a:cubicBezTo>
                    <a:cubicBezTo>
                      <a:pt x="1590" y="1233"/>
                      <a:pt x="1590" y="1233"/>
                      <a:pt x="1590" y="1233"/>
                    </a:cubicBezTo>
                    <a:cubicBezTo>
                      <a:pt x="1616" y="1243"/>
                      <a:pt x="1646" y="1232"/>
                      <a:pt x="1657" y="1206"/>
                    </a:cubicBezTo>
                    <a:cubicBezTo>
                      <a:pt x="1704" y="1098"/>
                      <a:pt x="1728" y="982"/>
                      <a:pt x="1728" y="864"/>
                    </a:cubicBezTo>
                    <a:cubicBezTo>
                      <a:pt x="1728" y="850"/>
                      <a:pt x="1722" y="837"/>
                      <a:pt x="1713" y="828"/>
                    </a:cubicBezTo>
                    <a:close/>
                    <a:moveTo>
                      <a:pt x="1583" y="1120"/>
                    </a:moveTo>
                    <a:cubicBezTo>
                      <a:pt x="1493" y="1081"/>
                      <a:pt x="1493" y="1081"/>
                      <a:pt x="1493" y="1081"/>
                    </a:cubicBezTo>
                    <a:cubicBezTo>
                      <a:pt x="1468" y="1070"/>
                      <a:pt x="1438" y="1081"/>
                      <a:pt x="1427" y="1107"/>
                    </a:cubicBezTo>
                    <a:cubicBezTo>
                      <a:pt x="1396" y="1179"/>
                      <a:pt x="1352" y="1243"/>
                      <a:pt x="1298" y="1298"/>
                    </a:cubicBezTo>
                    <a:cubicBezTo>
                      <a:pt x="1288" y="1307"/>
                      <a:pt x="1283" y="1320"/>
                      <a:pt x="1283" y="1334"/>
                    </a:cubicBezTo>
                    <a:cubicBezTo>
                      <a:pt x="1283" y="1347"/>
                      <a:pt x="1288" y="1360"/>
                      <a:pt x="1298" y="1369"/>
                    </a:cubicBezTo>
                    <a:cubicBezTo>
                      <a:pt x="1367" y="1438"/>
                      <a:pt x="1367" y="1438"/>
                      <a:pt x="1367" y="1438"/>
                    </a:cubicBezTo>
                    <a:cubicBezTo>
                      <a:pt x="1313" y="1484"/>
                      <a:pt x="1255" y="1523"/>
                      <a:pt x="1191" y="1553"/>
                    </a:cubicBezTo>
                    <a:cubicBezTo>
                      <a:pt x="1162" y="1478"/>
                      <a:pt x="1162" y="1478"/>
                      <a:pt x="1162" y="1478"/>
                    </a:cubicBezTo>
                    <a:cubicBezTo>
                      <a:pt x="1161" y="1472"/>
                      <a:pt x="1160" y="1467"/>
                      <a:pt x="1158" y="1461"/>
                    </a:cubicBezTo>
                    <a:cubicBezTo>
                      <a:pt x="1148" y="1436"/>
                      <a:pt x="1118" y="1423"/>
                      <a:pt x="1092" y="1433"/>
                    </a:cubicBezTo>
                    <a:cubicBezTo>
                      <a:pt x="1019" y="1463"/>
                      <a:pt x="942" y="1478"/>
                      <a:pt x="864" y="1478"/>
                    </a:cubicBezTo>
                    <a:cubicBezTo>
                      <a:pt x="836" y="1478"/>
                      <a:pt x="813" y="1500"/>
                      <a:pt x="813" y="1528"/>
                    </a:cubicBezTo>
                    <a:cubicBezTo>
                      <a:pt x="813" y="1625"/>
                      <a:pt x="813" y="1625"/>
                      <a:pt x="813" y="1625"/>
                    </a:cubicBezTo>
                    <a:cubicBezTo>
                      <a:pt x="743" y="1620"/>
                      <a:pt x="674" y="1606"/>
                      <a:pt x="608" y="1583"/>
                    </a:cubicBezTo>
                    <a:cubicBezTo>
                      <a:pt x="647" y="1494"/>
                      <a:pt x="647" y="1494"/>
                      <a:pt x="647" y="1494"/>
                    </a:cubicBezTo>
                    <a:cubicBezTo>
                      <a:pt x="652" y="1481"/>
                      <a:pt x="652" y="1467"/>
                      <a:pt x="647" y="1455"/>
                    </a:cubicBezTo>
                    <a:cubicBezTo>
                      <a:pt x="642" y="1443"/>
                      <a:pt x="633" y="1432"/>
                      <a:pt x="620" y="1427"/>
                    </a:cubicBezTo>
                    <a:cubicBezTo>
                      <a:pt x="549" y="1396"/>
                      <a:pt x="484" y="1353"/>
                      <a:pt x="430" y="1298"/>
                    </a:cubicBezTo>
                    <a:cubicBezTo>
                      <a:pt x="410" y="1278"/>
                      <a:pt x="378" y="1278"/>
                      <a:pt x="358" y="1298"/>
                    </a:cubicBezTo>
                    <a:cubicBezTo>
                      <a:pt x="290" y="1367"/>
                      <a:pt x="290" y="1367"/>
                      <a:pt x="290" y="1367"/>
                    </a:cubicBezTo>
                    <a:cubicBezTo>
                      <a:pt x="243" y="1314"/>
                      <a:pt x="205" y="1255"/>
                      <a:pt x="175" y="1191"/>
                    </a:cubicBezTo>
                    <a:cubicBezTo>
                      <a:pt x="249" y="1162"/>
                      <a:pt x="249" y="1162"/>
                      <a:pt x="249" y="1162"/>
                    </a:cubicBezTo>
                    <a:cubicBezTo>
                      <a:pt x="255" y="1162"/>
                      <a:pt x="261" y="1161"/>
                      <a:pt x="266" y="1158"/>
                    </a:cubicBezTo>
                    <a:cubicBezTo>
                      <a:pt x="292" y="1148"/>
                      <a:pt x="305" y="1118"/>
                      <a:pt x="294" y="1093"/>
                    </a:cubicBezTo>
                    <a:cubicBezTo>
                      <a:pt x="265" y="1019"/>
                      <a:pt x="250" y="942"/>
                      <a:pt x="250" y="864"/>
                    </a:cubicBezTo>
                    <a:cubicBezTo>
                      <a:pt x="250" y="836"/>
                      <a:pt x="227" y="813"/>
                      <a:pt x="200" y="813"/>
                    </a:cubicBezTo>
                    <a:cubicBezTo>
                      <a:pt x="102" y="813"/>
                      <a:pt x="102" y="813"/>
                      <a:pt x="102" y="813"/>
                    </a:cubicBezTo>
                    <a:cubicBezTo>
                      <a:pt x="107" y="743"/>
                      <a:pt x="121" y="674"/>
                      <a:pt x="145" y="608"/>
                    </a:cubicBezTo>
                    <a:cubicBezTo>
                      <a:pt x="234" y="647"/>
                      <a:pt x="234" y="647"/>
                      <a:pt x="234" y="647"/>
                    </a:cubicBezTo>
                    <a:cubicBezTo>
                      <a:pt x="246" y="652"/>
                      <a:pt x="260" y="652"/>
                      <a:pt x="273" y="647"/>
                    </a:cubicBezTo>
                    <a:cubicBezTo>
                      <a:pt x="285" y="642"/>
                      <a:pt x="295" y="633"/>
                      <a:pt x="300" y="620"/>
                    </a:cubicBezTo>
                    <a:cubicBezTo>
                      <a:pt x="331" y="549"/>
                      <a:pt x="375" y="485"/>
                      <a:pt x="430" y="430"/>
                    </a:cubicBezTo>
                    <a:cubicBezTo>
                      <a:pt x="449" y="410"/>
                      <a:pt x="449" y="378"/>
                      <a:pt x="430" y="358"/>
                    </a:cubicBezTo>
                    <a:cubicBezTo>
                      <a:pt x="361" y="290"/>
                      <a:pt x="361" y="290"/>
                      <a:pt x="361" y="290"/>
                    </a:cubicBezTo>
                    <a:cubicBezTo>
                      <a:pt x="414" y="243"/>
                      <a:pt x="472" y="205"/>
                      <a:pt x="536" y="175"/>
                    </a:cubicBezTo>
                    <a:cubicBezTo>
                      <a:pt x="565" y="247"/>
                      <a:pt x="565" y="247"/>
                      <a:pt x="565" y="247"/>
                    </a:cubicBezTo>
                    <a:cubicBezTo>
                      <a:pt x="565" y="254"/>
                      <a:pt x="566" y="261"/>
                      <a:pt x="569" y="268"/>
                    </a:cubicBezTo>
                    <a:cubicBezTo>
                      <a:pt x="579" y="293"/>
                      <a:pt x="608" y="305"/>
                      <a:pt x="634" y="295"/>
                    </a:cubicBezTo>
                    <a:cubicBezTo>
                      <a:pt x="708" y="265"/>
                      <a:pt x="785" y="250"/>
                      <a:pt x="864" y="250"/>
                    </a:cubicBezTo>
                    <a:cubicBezTo>
                      <a:pt x="892" y="250"/>
                      <a:pt x="914" y="227"/>
                      <a:pt x="914" y="199"/>
                    </a:cubicBezTo>
                    <a:cubicBezTo>
                      <a:pt x="914" y="102"/>
                      <a:pt x="914" y="102"/>
                      <a:pt x="914" y="102"/>
                    </a:cubicBezTo>
                    <a:cubicBezTo>
                      <a:pt x="984" y="107"/>
                      <a:pt x="1053" y="121"/>
                      <a:pt x="1119" y="145"/>
                    </a:cubicBezTo>
                    <a:cubicBezTo>
                      <a:pt x="1081" y="234"/>
                      <a:pt x="1081" y="234"/>
                      <a:pt x="1081" y="234"/>
                    </a:cubicBezTo>
                    <a:cubicBezTo>
                      <a:pt x="1070" y="260"/>
                      <a:pt x="1081" y="289"/>
                      <a:pt x="1107" y="300"/>
                    </a:cubicBezTo>
                    <a:cubicBezTo>
                      <a:pt x="1179" y="331"/>
                      <a:pt x="1243" y="375"/>
                      <a:pt x="1298" y="430"/>
                    </a:cubicBezTo>
                    <a:cubicBezTo>
                      <a:pt x="1307" y="439"/>
                      <a:pt x="1320" y="445"/>
                      <a:pt x="1334" y="445"/>
                    </a:cubicBezTo>
                    <a:cubicBezTo>
                      <a:pt x="1334" y="445"/>
                      <a:pt x="1334" y="445"/>
                      <a:pt x="1334" y="445"/>
                    </a:cubicBezTo>
                    <a:cubicBezTo>
                      <a:pt x="1347" y="445"/>
                      <a:pt x="1359" y="439"/>
                      <a:pt x="1369" y="430"/>
                    </a:cubicBezTo>
                    <a:cubicBezTo>
                      <a:pt x="1438" y="361"/>
                      <a:pt x="1438" y="361"/>
                      <a:pt x="1438" y="361"/>
                    </a:cubicBezTo>
                    <a:cubicBezTo>
                      <a:pt x="1484" y="414"/>
                      <a:pt x="1523" y="473"/>
                      <a:pt x="1553" y="536"/>
                    </a:cubicBezTo>
                    <a:cubicBezTo>
                      <a:pt x="1480" y="565"/>
                      <a:pt x="1480" y="565"/>
                      <a:pt x="1480" y="565"/>
                    </a:cubicBezTo>
                    <a:cubicBezTo>
                      <a:pt x="1473" y="565"/>
                      <a:pt x="1467" y="566"/>
                      <a:pt x="1461" y="569"/>
                    </a:cubicBezTo>
                    <a:cubicBezTo>
                      <a:pt x="1435" y="579"/>
                      <a:pt x="1422" y="608"/>
                      <a:pt x="1433" y="634"/>
                    </a:cubicBezTo>
                    <a:cubicBezTo>
                      <a:pt x="1462" y="708"/>
                      <a:pt x="1477" y="785"/>
                      <a:pt x="1477" y="864"/>
                    </a:cubicBezTo>
                    <a:cubicBezTo>
                      <a:pt x="1477" y="877"/>
                      <a:pt x="1483" y="890"/>
                      <a:pt x="1492" y="899"/>
                    </a:cubicBezTo>
                    <a:cubicBezTo>
                      <a:pt x="1502" y="909"/>
                      <a:pt x="1514" y="914"/>
                      <a:pt x="1528" y="914"/>
                    </a:cubicBezTo>
                    <a:cubicBezTo>
                      <a:pt x="1528" y="914"/>
                      <a:pt x="1528" y="914"/>
                      <a:pt x="1528" y="914"/>
                    </a:cubicBezTo>
                    <a:cubicBezTo>
                      <a:pt x="1625" y="914"/>
                      <a:pt x="1625" y="914"/>
                      <a:pt x="1625" y="914"/>
                    </a:cubicBezTo>
                    <a:cubicBezTo>
                      <a:pt x="1621" y="985"/>
                      <a:pt x="1606" y="1053"/>
                      <a:pt x="1583" y="1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26" name="Freeform 15">
                <a:extLst>
                  <a:ext uri="{FF2B5EF4-FFF2-40B4-BE49-F238E27FC236}">
                    <a16:creationId xmlns:a16="http://schemas.microsoft.com/office/drawing/2014/main" id="{01B54A71-160F-45CF-A12A-CE9E74210409}"/>
                  </a:ext>
                </a:extLst>
              </p:cNvPr>
              <p:cNvSpPr>
                <a:spLocks noEditPoints="1"/>
              </p:cNvSpPr>
              <p:nvPr/>
            </p:nvSpPr>
            <p:spPr bwMode="auto">
              <a:xfrm>
                <a:off x="341336" y="342192"/>
                <a:ext cx="183073" cy="181362"/>
              </a:xfrm>
              <a:custGeom>
                <a:avLst/>
                <a:gdLst>
                  <a:gd name="T0" fmla="*/ 201 w 365"/>
                  <a:gd name="T1" fmla="*/ 8 h 361"/>
                  <a:gd name="T2" fmla="*/ 183 w 365"/>
                  <a:gd name="T3" fmla="*/ 0 h 361"/>
                  <a:gd name="T4" fmla="*/ 165 w 365"/>
                  <a:gd name="T5" fmla="*/ 8 h 361"/>
                  <a:gd name="T6" fmla="*/ 10 w 365"/>
                  <a:gd name="T7" fmla="*/ 163 h 361"/>
                  <a:gd name="T8" fmla="*/ 10 w 365"/>
                  <a:gd name="T9" fmla="*/ 199 h 361"/>
                  <a:gd name="T10" fmla="*/ 165 w 365"/>
                  <a:gd name="T11" fmla="*/ 354 h 361"/>
                  <a:gd name="T12" fmla="*/ 183 w 365"/>
                  <a:gd name="T13" fmla="*/ 361 h 361"/>
                  <a:gd name="T14" fmla="*/ 201 w 365"/>
                  <a:gd name="T15" fmla="*/ 354 h 361"/>
                  <a:gd name="T16" fmla="*/ 356 w 365"/>
                  <a:gd name="T17" fmla="*/ 199 h 361"/>
                  <a:gd name="T18" fmla="*/ 356 w 365"/>
                  <a:gd name="T19" fmla="*/ 163 h 361"/>
                  <a:gd name="T20" fmla="*/ 201 w 365"/>
                  <a:gd name="T21" fmla="*/ 8 h 361"/>
                  <a:gd name="T22" fmla="*/ 183 w 365"/>
                  <a:gd name="T23" fmla="*/ 300 h 361"/>
                  <a:gd name="T24" fmla="*/ 63 w 365"/>
                  <a:gd name="T25" fmla="*/ 181 h 361"/>
                  <a:gd name="T26" fmla="*/ 183 w 365"/>
                  <a:gd name="T27" fmla="*/ 61 h 361"/>
                  <a:gd name="T28" fmla="*/ 302 w 365"/>
                  <a:gd name="T29" fmla="*/ 181 h 361"/>
                  <a:gd name="T30" fmla="*/ 183 w 365"/>
                  <a:gd name="T31" fmla="*/ 30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5" h="361">
                    <a:moveTo>
                      <a:pt x="201" y="8"/>
                    </a:moveTo>
                    <a:cubicBezTo>
                      <a:pt x="196" y="3"/>
                      <a:pt x="189" y="0"/>
                      <a:pt x="183" y="0"/>
                    </a:cubicBezTo>
                    <a:cubicBezTo>
                      <a:pt x="176" y="0"/>
                      <a:pt x="170" y="3"/>
                      <a:pt x="165" y="8"/>
                    </a:cubicBezTo>
                    <a:cubicBezTo>
                      <a:pt x="10" y="163"/>
                      <a:pt x="10" y="163"/>
                      <a:pt x="10" y="163"/>
                    </a:cubicBezTo>
                    <a:cubicBezTo>
                      <a:pt x="0" y="173"/>
                      <a:pt x="0" y="189"/>
                      <a:pt x="10" y="199"/>
                    </a:cubicBezTo>
                    <a:cubicBezTo>
                      <a:pt x="165" y="354"/>
                      <a:pt x="165" y="354"/>
                      <a:pt x="165" y="354"/>
                    </a:cubicBezTo>
                    <a:cubicBezTo>
                      <a:pt x="170" y="359"/>
                      <a:pt x="176" y="361"/>
                      <a:pt x="183" y="361"/>
                    </a:cubicBezTo>
                    <a:cubicBezTo>
                      <a:pt x="189" y="361"/>
                      <a:pt x="196" y="359"/>
                      <a:pt x="201" y="354"/>
                    </a:cubicBezTo>
                    <a:cubicBezTo>
                      <a:pt x="356" y="199"/>
                      <a:pt x="356" y="199"/>
                      <a:pt x="356" y="199"/>
                    </a:cubicBezTo>
                    <a:cubicBezTo>
                      <a:pt x="365" y="189"/>
                      <a:pt x="365" y="173"/>
                      <a:pt x="356" y="163"/>
                    </a:cubicBezTo>
                    <a:lnTo>
                      <a:pt x="201" y="8"/>
                    </a:lnTo>
                    <a:close/>
                    <a:moveTo>
                      <a:pt x="183" y="300"/>
                    </a:moveTo>
                    <a:cubicBezTo>
                      <a:pt x="63" y="181"/>
                      <a:pt x="63" y="181"/>
                      <a:pt x="63" y="181"/>
                    </a:cubicBezTo>
                    <a:cubicBezTo>
                      <a:pt x="183" y="61"/>
                      <a:pt x="183" y="61"/>
                      <a:pt x="183" y="61"/>
                    </a:cubicBezTo>
                    <a:cubicBezTo>
                      <a:pt x="302" y="181"/>
                      <a:pt x="302" y="181"/>
                      <a:pt x="302" y="181"/>
                    </a:cubicBezTo>
                    <a:lnTo>
                      <a:pt x="183"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grpSp>
      </p:grpSp>
      <p:grpSp>
        <p:nvGrpSpPr>
          <p:cNvPr id="127" name="组合 77">
            <a:extLst>
              <a:ext uri="{FF2B5EF4-FFF2-40B4-BE49-F238E27FC236}">
                <a16:creationId xmlns:a16="http://schemas.microsoft.com/office/drawing/2014/main" id="{C40E8F40-75A7-47ED-8705-1BE8586D0F73}"/>
              </a:ext>
            </a:extLst>
          </p:cNvPr>
          <p:cNvGrpSpPr>
            <a:grpSpLocks/>
          </p:cNvGrpSpPr>
          <p:nvPr/>
        </p:nvGrpSpPr>
        <p:grpSpPr bwMode="auto">
          <a:xfrm>
            <a:off x="6562919" y="3368220"/>
            <a:ext cx="790229" cy="791297"/>
            <a:chOff x="0" y="0"/>
            <a:chExt cx="1175657" cy="1175657"/>
          </a:xfrm>
          <a:solidFill>
            <a:schemeClr val="bg1"/>
          </a:solidFill>
        </p:grpSpPr>
        <p:sp>
          <p:nvSpPr>
            <p:cNvPr id="128" name="圆角矩形 16">
              <a:extLst>
                <a:ext uri="{FF2B5EF4-FFF2-40B4-BE49-F238E27FC236}">
                  <a16:creationId xmlns:a16="http://schemas.microsoft.com/office/drawing/2014/main" id="{383DEE0D-91B1-41D1-8AF6-8D6EB2CCEFA0}"/>
                </a:ext>
              </a:extLst>
            </p:cNvPr>
            <p:cNvSpPr>
              <a:spLocks noChangeArrowheads="1"/>
            </p:cNvSpPr>
            <p:nvPr/>
          </p:nvSpPr>
          <p:spPr bwMode="auto">
            <a:xfrm>
              <a:off x="0" y="0"/>
              <a:ext cx="1175657" cy="117565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grpSp>
          <p:nvGrpSpPr>
            <p:cNvPr id="129" name="组合 53">
              <a:extLst>
                <a:ext uri="{FF2B5EF4-FFF2-40B4-BE49-F238E27FC236}">
                  <a16:creationId xmlns:a16="http://schemas.microsoft.com/office/drawing/2014/main" id="{9E9A7FA8-AC18-4E03-8CC9-46930C20E992}"/>
                </a:ext>
              </a:extLst>
            </p:cNvPr>
            <p:cNvGrpSpPr>
              <a:grpSpLocks/>
            </p:cNvGrpSpPr>
            <p:nvPr/>
          </p:nvGrpSpPr>
          <p:grpSpPr bwMode="auto">
            <a:xfrm>
              <a:off x="119831" y="209350"/>
              <a:ext cx="931529" cy="709771"/>
              <a:chOff x="0" y="0"/>
              <a:chExt cx="1074482" cy="818693"/>
            </a:xfrm>
            <a:grpFill/>
          </p:grpSpPr>
          <p:sp>
            <p:nvSpPr>
              <p:cNvPr id="130" name="Freeform 16">
                <a:extLst>
                  <a:ext uri="{FF2B5EF4-FFF2-40B4-BE49-F238E27FC236}">
                    <a16:creationId xmlns:a16="http://schemas.microsoft.com/office/drawing/2014/main" id="{1C7E1369-7EF0-44B2-B362-788B27D5E196}"/>
                  </a:ext>
                </a:extLst>
              </p:cNvPr>
              <p:cNvSpPr>
                <a:spLocks noEditPoints="1"/>
              </p:cNvSpPr>
              <p:nvPr/>
            </p:nvSpPr>
            <p:spPr bwMode="auto">
              <a:xfrm>
                <a:off x="1711" y="0"/>
                <a:ext cx="1071916" cy="775920"/>
              </a:xfrm>
              <a:custGeom>
                <a:avLst/>
                <a:gdLst>
                  <a:gd name="T0" fmla="*/ 54 w 2138"/>
                  <a:gd name="T1" fmla="*/ 1548 h 1548"/>
                  <a:gd name="T2" fmla="*/ 2084 w 2138"/>
                  <a:gd name="T3" fmla="*/ 1548 h 1548"/>
                  <a:gd name="T4" fmla="*/ 2129 w 2138"/>
                  <a:gd name="T5" fmla="*/ 1521 h 1548"/>
                  <a:gd name="T6" fmla="*/ 2126 w 2138"/>
                  <a:gd name="T7" fmla="*/ 1470 h 1548"/>
                  <a:gd name="T8" fmla="*/ 1910 w 2138"/>
                  <a:gd name="T9" fmla="*/ 1155 h 1548"/>
                  <a:gd name="T10" fmla="*/ 1910 w 2138"/>
                  <a:gd name="T11" fmla="*/ 51 h 1548"/>
                  <a:gd name="T12" fmla="*/ 1860 w 2138"/>
                  <a:gd name="T13" fmla="*/ 0 h 1548"/>
                  <a:gd name="T14" fmla="*/ 278 w 2138"/>
                  <a:gd name="T15" fmla="*/ 0 h 1548"/>
                  <a:gd name="T16" fmla="*/ 228 w 2138"/>
                  <a:gd name="T17" fmla="*/ 51 h 1548"/>
                  <a:gd name="T18" fmla="*/ 228 w 2138"/>
                  <a:gd name="T19" fmla="*/ 1155 h 1548"/>
                  <a:gd name="T20" fmla="*/ 12 w 2138"/>
                  <a:gd name="T21" fmla="*/ 1470 h 1548"/>
                  <a:gd name="T22" fmla="*/ 9 w 2138"/>
                  <a:gd name="T23" fmla="*/ 1521 h 1548"/>
                  <a:gd name="T24" fmla="*/ 54 w 2138"/>
                  <a:gd name="T25" fmla="*/ 1548 h 1548"/>
                  <a:gd name="T26" fmla="*/ 328 w 2138"/>
                  <a:gd name="T27" fmla="*/ 101 h 1548"/>
                  <a:gd name="T28" fmla="*/ 1809 w 2138"/>
                  <a:gd name="T29" fmla="*/ 101 h 1548"/>
                  <a:gd name="T30" fmla="*/ 1809 w 2138"/>
                  <a:gd name="T31" fmla="*/ 1120 h 1548"/>
                  <a:gd name="T32" fmla="*/ 328 w 2138"/>
                  <a:gd name="T33" fmla="*/ 1120 h 1548"/>
                  <a:gd name="T34" fmla="*/ 328 w 2138"/>
                  <a:gd name="T35" fmla="*/ 101 h 1548"/>
                  <a:gd name="T36" fmla="*/ 304 w 2138"/>
                  <a:gd name="T37" fmla="*/ 1221 h 1548"/>
                  <a:gd name="T38" fmla="*/ 1833 w 2138"/>
                  <a:gd name="T39" fmla="*/ 1221 h 1548"/>
                  <a:gd name="T40" fmla="*/ 1989 w 2138"/>
                  <a:gd name="T41" fmla="*/ 1448 h 1548"/>
                  <a:gd name="T42" fmla="*/ 149 w 2138"/>
                  <a:gd name="T43" fmla="*/ 1448 h 1548"/>
                  <a:gd name="T44" fmla="*/ 304 w 2138"/>
                  <a:gd name="T45" fmla="*/ 1221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8" h="1548">
                    <a:moveTo>
                      <a:pt x="54" y="1548"/>
                    </a:moveTo>
                    <a:cubicBezTo>
                      <a:pt x="2084" y="1548"/>
                      <a:pt x="2084" y="1548"/>
                      <a:pt x="2084" y="1548"/>
                    </a:cubicBezTo>
                    <a:cubicBezTo>
                      <a:pt x="2103" y="1548"/>
                      <a:pt x="2120" y="1538"/>
                      <a:pt x="2129" y="1521"/>
                    </a:cubicBezTo>
                    <a:cubicBezTo>
                      <a:pt x="2138" y="1505"/>
                      <a:pt x="2136" y="1485"/>
                      <a:pt x="2126" y="1470"/>
                    </a:cubicBezTo>
                    <a:cubicBezTo>
                      <a:pt x="1910" y="1155"/>
                      <a:pt x="1910" y="1155"/>
                      <a:pt x="1910" y="1155"/>
                    </a:cubicBezTo>
                    <a:cubicBezTo>
                      <a:pt x="1910" y="51"/>
                      <a:pt x="1910" y="51"/>
                      <a:pt x="1910" y="51"/>
                    </a:cubicBezTo>
                    <a:cubicBezTo>
                      <a:pt x="1910" y="23"/>
                      <a:pt x="1888" y="0"/>
                      <a:pt x="1860" y="0"/>
                    </a:cubicBezTo>
                    <a:cubicBezTo>
                      <a:pt x="278" y="0"/>
                      <a:pt x="278" y="0"/>
                      <a:pt x="278" y="0"/>
                    </a:cubicBezTo>
                    <a:cubicBezTo>
                      <a:pt x="250" y="0"/>
                      <a:pt x="228" y="23"/>
                      <a:pt x="228" y="51"/>
                    </a:cubicBezTo>
                    <a:cubicBezTo>
                      <a:pt x="228" y="1155"/>
                      <a:pt x="228" y="1155"/>
                      <a:pt x="228" y="1155"/>
                    </a:cubicBezTo>
                    <a:cubicBezTo>
                      <a:pt x="12" y="1470"/>
                      <a:pt x="12" y="1470"/>
                      <a:pt x="12" y="1470"/>
                    </a:cubicBezTo>
                    <a:cubicBezTo>
                      <a:pt x="1" y="1485"/>
                      <a:pt x="0" y="1505"/>
                      <a:pt x="9" y="1521"/>
                    </a:cubicBezTo>
                    <a:cubicBezTo>
                      <a:pt x="17" y="1538"/>
                      <a:pt x="35" y="1548"/>
                      <a:pt x="54" y="1548"/>
                    </a:cubicBezTo>
                    <a:close/>
                    <a:moveTo>
                      <a:pt x="328" y="101"/>
                    </a:moveTo>
                    <a:cubicBezTo>
                      <a:pt x="1809" y="101"/>
                      <a:pt x="1809" y="101"/>
                      <a:pt x="1809" y="101"/>
                    </a:cubicBezTo>
                    <a:cubicBezTo>
                      <a:pt x="1809" y="1120"/>
                      <a:pt x="1809" y="1120"/>
                      <a:pt x="1809" y="1120"/>
                    </a:cubicBezTo>
                    <a:cubicBezTo>
                      <a:pt x="328" y="1120"/>
                      <a:pt x="328" y="1120"/>
                      <a:pt x="328" y="1120"/>
                    </a:cubicBezTo>
                    <a:lnTo>
                      <a:pt x="328" y="101"/>
                    </a:lnTo>
                    <a:close/>
                    <a:moveTo>
                      <a:pt x="304" y="1221"/>
                    </a:moveTo>
                    <a:cubicBezTo>
                      <a:pt x="1833" y="1221"/>
                      <a:pt x="1833" y="1221"/>
                      <a:pt x="1833" y="1221"/>
                    </a:cubicBezTo>
                    <a:cubicBezTo>
                      <a:pt x="1989" y="1448"/>
                      <a:pt x="1989" y="1448"/>
                      <a:pt x="1989" y="1448"/>
                    </a:cubicBezTo>
                    <a:cubicBezTo>
                      <a:pt x="149" y="1448"/>
                      <a:pt x="149" y="1448"/>
                      <a:pt x="149" y="1448"/>
                    </a:cubicBezTo>
                    <a:lnTo>
                      <a:pt x="304" y="1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1" name="Freeform 17">
                <a:extLst>
                  <a:ext uri="{FF2B5EF4-FFF2-40B4-BE49-F238E27FC236}">
                    <a16:creationId xmlns:a16="http://schemas.microsoft.com/office/drawing/2014/main" id="{DC2D08AE-DEC0-4C42-B53E-3EB78BBB6A6E}"/>
                  </a:ext>
                </a:extLst>
              </p:cNvPr>
              <p:cNvSpPr>
                <a:spLocks/>
              </p:cNvSpPr>
              <p:nvPr/>
            </p:nvSpPr>
            <p:spPr bwMode="auto">
              <a:xfrm>
                <a:off x="129177" y="675828"/>
                <a:ext cx="50473" cy="24809"/>
              </a:xfrm>
              <a:custGeom>
                <a:avLst/>
                <a:gdLst>
                  <a:gd name="T0" fmla="*/ 76 w 101"/>
                  <a:gd name="T1" fmla="*/ 0 h 50"/>
                  <a:gd name="T2" fmla="*/ 25 w 101"/>
                  <a:gd name="T3" fmla="*/ 0 h 50"/>
                  <a:gd name="T4" fmla="*/ 0 w 101"/>
                  <a:gd name="T5" fmla="*/ 25 h 50"/>
                  <a:gd name="T6" fmla="*/ 25 w 101"/>
                  <a:gd name="T7" fmla="*/ 50 h 50"/>
                  <a:gd name="T8" fmla="*/ 76 w 101"/>
                  <a:gd name="T9" fmla="*/ 50 h 50"/>
                  <a:gd name="T10" fmla="*/ 101 w 101"/>
                  <a:gd name="T11" fmla="*/ 25 h 50"/>
                  <a:gd name="T12" fmla="*/ 76 w 10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1" h="50">
                    <a:moveTo>
                      <a:pt x="76" y="0"/>
                    </a:moveTo>
                    <a:cubicBezTo>
                      <a:pt x="25" y="0"/>
                      <a:pt x="25" y="0"/>
                      <a:pt x="25" y="0"/>
                    </a:cubicBezTo>
                    <a:cubicBezTo>
                      <a:pt x="11" y="0"/>
                      <a:pt x="0" y="11"/>
                      <a:pt x="0" y="25"/>
                    </a:cubicBezTo>
                    <a:cubicBezTo>
                      <a:pt x="0" y="39"/>
                      <a:pt x="11" y="50"/>
                      <a:pt x="25" y="50"/>
                    </a:cubicBezTo>
                    <a:cubicBezTo>
                      <a:pt x="76" y="50"/>
                      <a:pt x="76" y="50"/>
                      <a:pt x="76" y="50"/>
                    </a:cubicBezTo>
                    <a:cubicBezTo>
                      <a:pt x="89" y="50"/>
                      <a:pt x="101" y="39"/>
                      <a:pt x="101" y="25"/>
                    </a:cubicBezTo>
                    <a:cubicBezTo>
                      <a:pt x="101" y="11"/>
                      <a:pt x="89"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2" name="Freeform 18">
                <a:extLst>
                  <a:ext uri="{FF2B5EF4-FFF2-40B4-BE49-F238E27FC236}">
                    <a16:creationId xmlns:a16="http://schemas.microsoft.com/office/drawing/2014/main" id="{AC5010D5-55C1-4CE3-AEE7-410ECFFC19F5}"/>
                  </a:ext>
                </a:extLst>
              </p:cNvPr>
              <p:cNvSpPr>
                <a:spLocks/>
              </p:cNvSpPr>
              <p:nvPr/>
            </p:nvSpPr>
            <p:spPr bwMode="auto">
              <a:xfrm>
                <a:off x="500455" y="675828"/>
                <a:ext cx="74427" cy="24809"/>
              </a:xfrm>
              <a:custGeom>
                <a:avLst/>
                <a:gdLst>
                  <a:gd name="T0" fmla="*/ 124 w 150"/>
                  <a:gd name="T1" fmla="*/ 0 h 50"/>
                  <a:gd name="T2" fmla="*/ 26 w 150"/>
                  <a:gd name="T3" fmla="*/ 0 h 50"/>
                  <a:gd name="T4" fmla="*/ 0 w 150"/>
                  <a:gd name="T5" fmla="*/ 25 h 50"/>
                  <a:gd name="T6" fmla="*/ 26 w 150"/>
                  <a:gd name="T7" fmla="*/ 50 h 50"/>
                  <a:gd name="T8" fmla="*/ 124 w 150"/>
                  <a:gd name="T9" fmla="*/ 50 h 50"/>
                  <a:gd name="T10" fmla="*/ 150 w 150"/>
                  <a:gd name="T11" fmla="*/ 25 h 50"/>
                  <a:gd name="T12" fmla="*/ 124 w 1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50" h="50">
                    <a:moveTo>
                      <a:pt x="124" y="0"/>
                    </a:moveTo>
                    <a:cubicBezTo>
                      <a:pt x="26" y="0"/>
                      <a:pt x="26" y="0"/>
                      <a:pt x="26" y="0"/>
                    </a:cubicBezTo>
                    <a:cubicBezTo>
                      <a:pt x="12" y="0"/>
                      <a:pt x="0" y="11"/>
                      <a:pt x="0" y="25"/>
                    </a:cubicBezTo>
                    <a:cubicBezTo>
                      <a:pt x="0" y="39"/>
                      <a:pt x="12" y="50"/>
                      <a:pt x="26" y="50"/>
                    </a:cubicBezTo>
                    <a:cubicBezTo>
                      <a:pt x="124" y="50"/>
                      <a:pt x="124" y="50"/>
                      <a:pt x="124" y="50"/>
                    </a:cubicBezTo>
                    <a:cubicBezTo>
                      <a:pt x="138" y="50"/>
                      <a:pt x="150" y="39"/>
                      <a:pt x="150" y="25"/>
                    </a:cubicBezTo>
                    <a:cubicBezTo>
                      <a:pt x="150"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3" name="Freeform 19">
                <a:extLst>
                  <a:ext uri="{FF2B5EF4-FFF2-40B4-BE49-F238E27FC236}">
                    <a16:creationId xmlns:a16="http://schemas.microsoft.com/office/drawing/2014/main" id="{07944C2E-43E1-45CF-9F1B-13F2C60B3039}"/>
                  </a:ext>
                </a:extLst>
              </p:cNvPr>
              <p:cNvSpPr>
                <a:spLocks/>
              </p:cNvSpPr>
              <p:nvPr/>
            </p:nvSpPr>
            <p:spPr bwMode="auto">
              <a:xfrm>
                <a:off x="599691" y="675828"/>
                <a:ext cx="74427" cy="24809"/>
              </a:xfrm>
              <a:custGeom>
                <a:avLst/>
                <a:gdLst>
                  <a:gd name="T0" fmla="*/ 124 w 149"/>
                  <a:gd name="T1" fmla="*/ 0 h 50"/>
                  <a:gd name="T2" fmla="*/ 25 w 149"/>
                  <a:gd name="T3" fmla="*/ 0 h 50"/>
                  <a:gd name="T4" fmla="*/ 0 w 149"/>
                  <a:gd name="T5" fmla="*/ 25 h 50"/>
                  <a:gd name="T6" fmla="*/ 25 w 149"/>
                  <a:gd name="T7" fmla="*/ 50 h 50"/>
                  <a:gd name="T8" fmla="*/ 124 w 149"/>
                  <a:gd name="T9" fmla="*/ 50 h 50"/>
                  <a:gd name="T10" fmla="*/ 149 w 149"/>
                  <a:gd name="T11" fmla="*/ 25 h 50"/>
                  <a:gd name="T12" fmla="*/ 124 w 1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4" name="Freeform 20">
                <a:extLst>
                  <a:ext uri="{FF2B5EF4-FFF2-40B4-BE49-F238E27FC236}">
                    <a16:creationId xmlns:a16="http://schemas.microsoft.com/office/drawing/2014/main" id="{3BC87398-5F5F-452B-BD73-3ABB54A8DFBB}"/>
                  </a:ext>
                </a:extLst>
              </p:cNvPr>
              <p:cNvSpPr>
                <a:spLocks/>
              </p:cNvSpPr>
              <p:nvPr/>
            </p:nvSpPr>
            <p:spPr bwMode="auto">
              <a:xfrm>
                <a:off x="401220" y="675828"/>
                <a:ext cx="75282" cy="24809"/>
              </a:xfrm>
              <a:custGeom>
                <a:avLst/>
                <a:gdLst>
                  <a:gd name="T0" fmla="*/ 124 w 149"/>
                  <a:gd name="T1" fmla="*/ 0 h 50"/>
                  <a:gd name="T2" fmla="*/ 25 w 149"/>
                  <a:gd name="T3" fmla="*/ 0 h 50"/>
                  <a:gd name="T4" fmla="*/ 0 w 149"/>
                  <a:gd name="T5" fmla="*/ 25 h 50"/>
                  <a:gd name="T6" fmla="*/ 25 w 149"/>
                  <a:gd name="T7" fmla="*/ 50 h 50"/>
                  <a:gd name="T8" fmla="*/ 124 w 149"/>
                  <a:gd name="T9" fmla="*/ 50 h 50"/>
                  <a:gd name="T10" fmla="*/ 149 w 149"/>
                  <a:gd name="T11" fmla="*/ 25 h 50"/>
                  <a:gd name="T12" fmla="*/ 124 w 1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5" name="Freeform 21">
                <a:extLst>
                  <a:ext uri="{FF2B5EF4-FFF2-40B4-BE49-F238E27FC236}">
                    <a16:creationId xmlns:a16="http://schemas.microsoft.com/office/drawing/2014/main" id="{D1C65AFF-8491-474C-8A43-AEBB11B27B9C}"/>
                  </a:ext>
                </a:extLst>
              </p:cNvPr>
              <p:cNvSpPr>
                <a:spLocks/>
              </p:cNvSpPr>
              <p:nvPr/>
            </p:nvSpPr>
            <p:spPr bwMode="auto">
              <a:xfrm>
                <a:off x="301984" y="675828"/>
                <a:ext cx="75282" cy="24809"/>
              </a:xfrm>
              <a:custGeom>
                <a:avLst/>
                <a:gdLst>
                  <a:gd name="T0" fmla="*/ 124 w 150"/>
                  <a:gd name="T1" fmla="*/ 0 h 50"/>
                  <a:gd name="T2" fmla="*/ 26 w 150"/>
                  <a:gd name="T3" fmla="*/ 0 h 50"/>
                  <a:gd name="T4" fmla="*/ 0 w 150"/>
                  <a:gd name="T5" fmla="*/ 25 h 50"/>
                  <a:gd name="T6" fmla="*/ 26 w 150"/>
                  <a:gd name="T7" fmla="*/ 50 h 50"/>
                  <a:gd name="T8" fmla="*/ 124 w 150"/>
                  <a:gd name="T9" fmla="*/ 50 h 50"/>
                  <a:gd name="T10" fmla="*/ 150 w 150"/>
                  <a:gd name="T11" fmla="*/ 25 h 50"/>
                  <a:gd name="T12" fmla="*/ 124 w 1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50" h="50">
                    <a:moveTo>
                      <a:pt x="124" y="0"/>
                    </a:moveTo>
                    <a:cubicBezTo>
                      <a:pt x="26" y="0"/>
                      <a:pt x="26" y="0"/>
                      <a:pt x="26" y="0"/>
                    </a:cubicBezTo>
                    <a:cubicBezTo>
                      <a:pt x="12" y="0"/>
                      <a:pt x="0" y="11"/>
                      <a:pt x="0" y="25"/>
                    </a:cubicBezTo>
                    <a:cubicBezTo>
                      <a:pt x="0" y="39"/>
                      <a:pt x="12" y="50"/>
                      <a:pt x="26" y="50"/>
                    </a:cubicBezTo>
                    <a:cubicBezTo>
                      <a:pt x="124" y="50"/>
                      <a:pt x="124" y="50"/>
                      <a:pt x="124" y="50"/>
                    </a:cubicBezTo>
                    <a:cubicBezTo>
                      <a:pt x="138" y="50"/>
                      <a:pt x="150" y="39"/>
                      <a:pt x="150" y="25"/>
                    </a:cubicBezTo>
                    <a:cubicBezTo>
                      <a:pt x="150"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6" name="Freeform 22">
                <a:extLst>
                  <a:ext uri="{FF2B5EF4-FFF2-40B4-BE49-F238E27FC236}">
                    <a16:creationId xmlns:a16="http://schemas.microsoft.com/office/drawing/2014/main" id="{04DCD35D-4875-4567-831F-E4E871C60EC5}"/>
                  </a:ext>
                </a:extLst>
              </p:cNvPr>
              <p:cNvSpPr>
                <a:spLocks/>
              </p:cNvSpPr>
              <p:nvPr/>
            </p:nvSpPr>
            <p:spPr bwMode="auto">
              <a:xfrm>
                <a:off x="203604" y="675828"/>
                <a:ext cx="74427" cy="24809"/>
              </a:xfrm>
              <a:custGeom>
                <a:avLst/>
                <a:gdLst>
                  <a:gd name="T0" fmla="*/ 124 w 149"/>
                  <a:gd name="T1" fmla="*/ 0 h 50"/>
                  <a:gd name="T2" fmla="*/ 25 w 149"/>
                  <a:gd name="T3" fmla="*/ 0 h 50"/>
                  <a:gd name="T4" fmla="*/ 0 w 149"/>
                  <a:gd name="T5" fmla="*/ 25 h 50"/>
                  <a:gd name="T6" fmla="*/ 25 w 149"/>
                  <a:gd name="T7" fmla="*/ 50 h 50"/>
                  <a:gd name="T8" fmla="*/ 124 w 149"/>
                  <a:gd name="T9" fmla="*/ 50 h 50"/>
                  <a:gd name="T10" fmla="*/ 149 w 149"/>
                  <a:gd name="T11" fmla="*/ 25 h 50"/>
                  <a:gd name="T12" fmla="*/ 124 w 1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7" name="Freeform 23">
                <a:extLst>
                  <a:ext uri="{FF2B5EF4-FFF2-40B4-BE49-F238E27FC236}">
                    <a16:creationId xmlns:a16="http://schemas.microsoft.com/office/drawing/2014/main" id="{760F0DB0-670A-46D9-8401-C90758E7FA89}"/>
                  </a:ext>
                </a:extLst>
              </p:cNvPr>
              <p:cNvSpPr>
                <a:spLocks/>
              </p:cNvSpPr>
              <p:nvPr/>
            </p:nvSpPr>
            <p:spPr bwMode="auto">
              <a:xfrm>
                <a:off x="698071" y="675828"/>
                <a:ext cx="74427" cy="24809"/>
              </a:xfrm>
              <a:custGeom>
                <a:avLst/>
                <a:gdLst>
                  <a:gd name="T0" fmla="*/ 124 w 149"/>
                  <a:gd name="T1" fmla="*/ 0 h 50"/>
                  <a:gd name="T2" fmla="*/ 25 w 149"/>
                  <a:gd name="T3" fmla="*/ 0 h 50"/>
                  <a:gd name="T4" fmla="*/ 0 w 149"/>
                  <a:gd name="T5" fmla="*/ 25 h 50"/>
                  <a:gd name="T6" fmla="*/ 25 w 149"/>
                  <a:gd name="T7" fmla="*/ 50 h 50"/>
                  <a:gd name="T8" fmla="*/ 124 w 149"/>
                  <a:gd name="T9" fmla="*/ 50 h 50"/>
                  <a:gd name="T10" fmla="*/ 149 w 149"/>
                  <a:gd name="T11" fmla="*/ 25 h 50"/>
                  <a:gd name="T12" fmla="*/ 124 w 1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24" y="0"/>
                    </a:moveTo>
                    <a:cubicBezTo>
                      <a:pt x="25" y="0"/>
                      <a:pt x="25" y="0"/>
                      <a:pt x="25" y="0"/>
                    </a:cubicBezTo>
                    <a:cubicBezTo>
                      <a:pt x="12" y="0"/>
                      <a:pt x="0" y="11"/>
                      <a:pt x="0" y="25"/>
                    </a:cubicBezTo>
                    <a:cubicBezTo>
                      <a:pt x="0" y="39"/>
                      <a:pt x="12" y="50"/>
                      <a:pt x="25" y="50"/>
                    </a:cubicBezTo>
                    <a:cubicBezTo>
                      <a:pt x="124" y="50"/>
                      <a:pt x="124" y="50"/>
                      <a:pt x="124" y="50"/>
                    </a:cubicBezTo>
                    <a:cubicBezTo>
                      <a:pt x="138" y="50"/>
                      <a:pt x="149" y="39"/>
                      <a:pt x="149" y="25"/>
                    </a:cubicBezTo>
                    <a:cubicBezTo>
                      <a:pt x="149"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8" name="Freeform 24">
                <a:extLst>
                  <a:ext uri="{FF2B5EF4-FFF2-40B4-BE49-F238E27FC236}">
                    <a16:creationId xmlns:a16="http://schemas.microsoft.com/office/drawing/2014/main" id="{212BC149-712B-494A-B535-3BA75F541E73}"/>
                  </a:ext>
                </a:extLst>
              </p:cNvPr>
              <p:cNvSpPr>
                <a:spLocks/>
              </p:cNvSpPr>
              <p:nvPr/>
            </p:nvSpPr>
            <p:spPr bwMode="auto">
              <a:xfrm>
                <a:off x="797307" y="675828"/>
                <a:ext cx="74427" cy="24809"/>
              </a:xfrm>
              <a:custGeom>
                <a:avLst/>
                <a:gdLst>
                  <a:gd name="T0" fmla="*/ 124 w 149"/>
                  <a:gd name="T1" fmla="*/ 0 h 50"/>
                  <a:gd name="T2" fmla="*/ 25 w 149"/>
                  <a:gd name="T3" fmla="*/ 0 h 50"/>
                  <a:gd name="T4" fmla="*/ 0 w 149"/>
                  <a:gd name="T5" fmla="*/ 25 h 50"/>
                  <a:gd name="T6" fmla="*/ 25 w 149"/>
                  <a:gd name="T7" fmla="*/ 50 h 50"/>
                  <a:gd name="T8" fmla="*/ 124 w 149"/>
                  <a:gd name="T9" fmla="*/ 50 h 50"/>
                  <a:gd name="T10" fmla="*/ 149 w 149"/>
                  <a:gd name="T11" fmla="*/ 25 h 50"/>
                  <a:gd name="T12" fmla="*/ 124 w 14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49" h="50">
                    <a:moveTo>
                      <a:pt x="124" y="0"/>
                    </a:moveTo>
                    <a:cubicBezTo>
                      <a:pt x="25" y="0"/>
                      <a:pt x="25" y="0"/>
                      <a:pt x="25" y="0"/>
                    </a:cubicBezTo>
                    <a:cubicBezTo>
                      <a:pt x="11" y="0"/>
                      <a:pt x="0" y="11"/>
                      <a:pt x="0" y="25"/>
                    </a:cubicBezTo>
                    <a:cubicBezTo>
                      <a:pt x="0" y="39"/>
                      <a:pt x="11" y="50"/>
                      <a:pt x="25" y="50"/>
                    </a:cubicBezTo>
                    <a:cubicBezTo>
                      <a:pt x="124" y="50"/>
                      <a:pt x="124" y="50"/>
                      <a:pt x="124" y="50"/>
                    </a:cubicBezTo>
                    <a:cubicBezTo>
                      <a:pt x="138" y="50"/>
                      <a:pt x="149" y="39"/>
                      <a:pt x="149" y="25"/>
                    </a:cubicBezTo>
                    <a:cubicBezTo>
                      <a:pt x="149" y="11"/>
                      <a:pt x="138" y="0"/>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39" name="Freeform 25">
                <a:extLst>
                  <a:ext uri="{FF2B5EF4-FFF2-40B4-BE49-F238E27FC236}">
                    <a16:creationId xmlns:a16="http://schemas.microsoft.com/office/drawing/2014/main" id="{AF9D4A4D-3F3E-424F-9C53-3D156B528BDF}"/>
                  </a:ext>
                </a:extLst>
              </p:cNvPr>
              <p:cNvSpPr>
                <a:spLocks/>
              </p:cNvSpPr>
              <p:nvPr/>
            </p:nvSpPr>
            <p:spPr bwMode="auto">
              <a:xfrm>
                <a:off x="895687" y="675828"/>
                <a:ext cx="50473" cy="24809"/>
              </a:xfrm>
              <a:custGeom>
                <a:avLst/>
                <a:gdLst>
                  <a:gd name="T0" fmla="*/ 76 w 101"/>
                  <a:gd name="T1" fmla="*/ 0 h 50"/>
                  <a:gd name="T2" fmla="*/ 25 w 101"/>
                  <a:gd name="T3" fmla="*/ 0 h 50"/>
                  <a:gd name="T4" fmla="*/ 0 w 101"/>
                  <a:gd name="T5" fmla="*/ 25 h 50"/>
                  <a:gd name="T6" fmla="*/ 25 w 101"/>
                  <a:gd name="T7" fmla="*/ 50 h 50"/>
                  <a:gd name="T8" fmla="*/ 76 w 101"/>
                  <a:gd name="T9" fmla="*/ 50 h 50"/>
                  <a:gd name="T10" fmla="*/ 101 w 101"/>
                  <a:gd name="T11" fmla="*/ 25 h 50"/>
                  <a:gd name="T12" fmla="*/ 76 w 10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1" h="50">
                    <a:moveTo>
                      <a:pt x="76" y="0"/>
                    </a:moveTo>
                    <a:cubicBezTo>
                      <a:pt x="25" y="0"/>
                      <a:pt x="25" y="0"/>
                      <a:pt x="25" y="0"/>
                    </a:cubicBezTo>
                    <a:cubicBezTo>
                      <a:pt x="12" y="0"/>
                      <a:pt x="0" y="11"/>
                      <a:pt x="0" y="25"/>
                    </a:cubicBezTo>
                    <a:cubicBezTo>
                      <a:pt x="0" y="39"/>
                      <a:pt x="12" y="50"/>
                      <a:pt x="25" y="50"/>
                    </a:cubicBezTo>
                    <a:cubicBezTo>
                      <a:pt x="76" y="50"/>
                      <a:pt x="76" y="50"/>
                      <a:pt x="76" y="50"/>
                    </a:cubicBezTo>
                    <a:cubicBezTo>
                      <a:pt x="90" y="50"/>
                      <a:pt x="101" y="39"/>
                      <a:pt x="101" y="25"/>
                    </a:cubicBezTo>
                    <a:cubicBezTo>
                      <a:pt x="101" y="11"/>
                      <a:pt x="90"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0" name="Freeform 26">
                <a:extLst>
                  <a:ext uri="{FF2B5EF4-FFF2-40B4-BE49-F238E27FC236}">
                    <a16:creationId xmlns:a16="http://schemas.microsoft.com/office/drawing/2014/main" id="{40C147E1-6BC3-4013-B1E5-48ECC3292BBA}"/>
                  </a:ext>
                </a:extLst>
              </p:cNvPr>
              <p:cNvSpPr>
                <a:spLocks/>
              </p:cNvSpPr>
              <p:nvPr/>
            </p:nvSpPr>
            <p:spPr bwMode="auto">
              <a:xfrm>
                <a:off x="158263" y="633054"/>
                <a:ext cx="50473" cy="24809"/>
              </a:xfrm>
              <a:custGeom>
                <a:avLst/>
                <a:gdLst>
                  <a:gd name="T0" fmla="*/ 101 w 101"/>
                  <a:gd name="T1" fmla="*/ 25 h 50"/>
                  <a:gd name="T2" fmla="*/ 76 w 101"/>
                  <a:gd name="T3" fmla="*/ 0 h 50"/>
                  <a:gd name="T4" fmla="*/ 26 w 101"/>
                  <a:gd name="T5" fmla="*/ 0 h 50"/>
                  <a:gd name="T6" fmla="*/ 0 w 101"/>
                  <a:gd name="T7" fmla="*/ 25 h 50"/>
                  <a:gd name="T8" fmla="*/ 26 w 101"/>
                  <a:gd name="T9" fmla="*/ 50 h 50"/>
                  <a:gd name="T10" fmla="*/ 76 w 101"/>
                  <a:gd name="T11" fmla="*/ 50 h 50"/>
                  <a:gd name="T12" fmla="*/ 101 w 101"/>
                  <a:gd name="T13" fmla="*/ 25 h 50"/>
                </a:gdLst>
                <a:ahLst/>
                <a:cxnLst>
                  <a:cxn ang="0">
                    <a:pos x="T0" y="T1"/>
                  </a:cxn>
                  <a:cxn ang="0">
                    <a:pos x="T2" y="T3"/>
                  </a:cxn>
                  <a:cxn ang="0">
                    <a:pos x="T4" y="T5"/>
                  </a:cxn>
                  <a:cxn ang="0">
                    <a:pos x="T6" y="T7"/>
                  </a:cxn>
                  <a:cxn ang="0">
                    <a:pos x="T8" y="T9"/>
                  </a:cxn>
                  <a:cxn ang="0">
                    <a:pos x="T10" y="T11"/>
                  </a:cxn>
                  <a:cxn ang="0">
                    <a:pos x="T12" y="T13"/>
                  </a:cxn>
                </a:cxnLst>
                <a:rect l="0" t="0" r="r" b="b"/>
                <a:pathLst>
                  <a:path w="101" h="50">
                    <a:moveTo>
                      <a:pt x="101" y="25"/>
                    </a:moveTo>
                    <a:cubicBezTo>
                      <a:pt x="101" y="11"/>
                      <a:pt x="90" y="0"/>
                      <a:pt x="76" y="0"/>
                    </a:cubicBezTo>
                    <a:cubicBezTo>
                      <a:pt x="26" y="0"/>
                      <a:pt x="26" y="0"/>
                      <a:pt x="26" y="0"/>
                    </a:cubicBezTo>
                    <a:cubicBezTo>
                      <a:pt x="12" y="0"/>
                      <a:pt x="0" y="11"/>
                      <a:pt x="0" y="25"/>
                    </a:cubicBezTo>
                    <a:cubicBezTo>
                      <a:pt x="0" y="39"/>
                      <a:pt x="12" y="50"/>
                      <a:pt x="26" y="50"/>
                    </a:cubicBezTo>
                    <a:cubicBezTo>
                      <a:pt x="76" y="50"/>
                      <a:pt x="76" y="50"/>
                      <a:pt x="76" y="50"/>
                    </a:cubicBezTo>
                    <a:cubicBezTo>
                      <a:pt x="90" y="50"/>
                      <a:pt x="101" y="39"/>
                      <a:pt x="10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1" name="Freeform 27">
                <a:extLst>
                  <a:ext uri="{FF2B5EF4-FFF2-40B4-BE49-F238E27FC236}">
                    <a16:creationId xmlns:a16="http://schemas.microsoft.com/office/drawing/2014/main" id="{3802A56F-2E03-4B3F-B44B-206A7C699FF3}"/>
                  </a:ext>
                </a:extLst>
              </p:cNvPr>
              <p:cNvSpPr>
                <a:spLocks/>
              </p:cNvSpPr>
              <p:nvPr/>
            </p:nvSpPr>
            <p:spPr bwMode="auto">
              <a:xfrm>
                <a:off x="340481" y="633054"/>
                <a:ext cx="78704" cy="24809"/>
              </a:xfrm>
              <a:custGeom>
                <a:avLst/>
                <a:gdLst>
                  <a:gd name="T0" fmla="*/ 26 w 156"/>
                  <a:gd name="T1" fmla="*/ 50 h 50"/>
                  <a:gd name="T2" fmla="*/ 131 w 156"/>
                  <a:gd name="T3" fmla="*/ 50 h 50"/>
                  <a:gd name="T4" fmla="*/ 156 w 156"/>
                  <a:gd name="T5" fmla="*/ 25 h 50"/>
                  <a:gd name="T6" fmla="*/ 131 w 156"/>
                  <a:gd name="T7" fmla="*/ 0 h 50"/>
                  <a:gd name="T8" fmla="*/ 26 w 156"/>
                  <a:gd name="T9" fmla="*/ 0 h 50"/>
                  <a:gd name="T10" fmla="*/ 0 w 156"/>
                  <a:gd name="T11" fmla="*/ 25 h 50"/>
                  <a:gd name="T12" fmla="*/ 26 w 156"/>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56" h="50">
                    <a:moveTo>
                      <a:pt x="26" y="50"/>
                    </a:moveTo>
                    <a:cubicBezTo>
                      <a:pt x="131" y="50"/>
                      <a:pt x="131" y="50"/>
                      <a:pt x="131" y="50"/>
                    </a:cubicBezTo>
                    <a:cubicBezTo>
                      <a:pt x="145" y="50"/>
                      <a:pt x="156" y="39"/>
                      <a:pt x="156" y="25"/>
                    </a:cubicBezTo>
                    <a:cubicBezTo>
                      <a:pt x="156" y="11"/>
                      <a:pt x="145" y="0"/>
                      <a:pt x="131" y="0"/>
                    </a:cubicBezTo>
                    <a:cubicBezTo>
                      <a:pt x="26" y="0"/>
                      <a:pt x="26" y="0"/>
                      <a:pt x="26" y="0"/>
                    </a:cubicBezTo>
                    <a:cubicBezTo>
                      <a:pt x="12" y="0"/>
                      <a:pt x="0" y="11"/>
                      <a:pt x="0" y="25"/>
                    </a:cubicBezTo>
                    <a:cubicBezTo>
                      <a:pt x="0" y="39"/>
                      <a:pt x="12" y="50"/>
                      <a:pt x="2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2" name="Freeform 28">
                <a:extLst>
                  <a:ext uri="{FF2B5EF4-FFF2-40B4-BE49-F238E27FC236}">
                    <a16:creationId xmlns:a16="http://schemas.microsoft.com/office/drawing/2014/main" id="{1CDBA095-C753-4C4B-A848-5BDD7BB05B76}"/>
                  </a:ext>
                </a:extLst>
              </p:cNvPr>
              <p:cNvSpPr>
                <a:spLocks/>
              </p:cNvSpPr>
              <p:nvPr/>
            </p:nvSpPr>
            <p:spPr bwMode="auto">
              <a:xfrm>
                <a:off x="550929" y="633054"/>
                <a:ext cx="77849" cy="24809"/>
              </a:xfrm>
              <a:custGeom>
                <a:avLst/>
                <a:gdLst>
                  <a:gd name="T0" fmla="*/ 25 w 155"/>
                  <a:gd name="T1" fmla="*/ 50 h 50"/>
                  <a:gd name="T2" fmla="*/ 130 w 155"/>
                  <a:gd name="T3" fmla="*/ 50 h 50"/>
                  <a:gd name="T4" fmla="*/ 155 w 155"/>
                  <a:gd name="T5" fmla="*/ 25 h 50"/>
                  <a:gd name="T6" fmla="*/ 130 w 155"/>
                  <a:gd name="T7" fmla="*/ 0 h 50"/>
                  <a:gd name="T8" fmla="*/ 25 w 155"/>
                  <a:gd name="T9" fmla="*/ 0 h 50"/>
                  <a:gd name="T10" fmla="*/ 0 w 155"/>
                  <a:gd name="T11" fmla="*/ 25 h 50"/>
                  <a:gd name="T12" fmla="*/ 25 w 15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55" h="50">
                    <a:moveTo>
                      <a:pt x="25" y="50"/>
                    </a:moveTo>
                    <a:cubicBezTo>
                      <a:pt x="130" y="50"/>
                      <a:pt x="130" y="50"/>
                      <a:pt x="130" y="50"/>
                    </a:cubicBezTo>
                    <a:cubicBezTo>
                      <a:pt x="144" y="50"/>
                      <a:pt x="155" y="39"/>
                      <a:pt x="155" y="25"/>
                    </a:cubicBezTo>
                    <a:cubicBezTo>
                      <a:pt x="155" y="11"/>
                      <a:pt x="144" y="0"/>
                      <a:pt x="130" y="0"/>
                    </a:cubicBezTo>
                    <a:cubicBezTo>
                      <a:pt x="25" y="0"/>
                      <a:pt x="25" y="0"/>
                      <a:pt x="25" y="0"/>
                    </a:cubicBezTo>
                    <a:cubicBezTo>
                      <a:pt x="12" y="0"/>
                      <a:pt x="0" y="11"/>
                      <a:pt x="0" y="25"/>
                    </a:cubicBezTo>
                    <a:cubicBezTo>
                      <a:pt x="0" y="39"/>
                      <a:pt x="12" y="50"/>
                      <a:pt x="2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3" name="Freeform 29">
                <a:extLst>
                  <a:ext uri="{FF2B5EF4-FFF2-40B4-BE49-F238E27FC236}">
                    <a16:creationId xmlns:a16="http://schemas.microsoft.com/office/drawing/2014/main" id="{0049EEFF-C270-4655-92BB-0F7C2F1CF92F}"/>
                  </a:ext>
                </a:extLst>
              </p:cNvPr>
              <p:cNvSpPr>
                <a:spLocks/>
              </p:cNvSpPr>
              <p:nvPr/>
            </p:nvSpPr>
            <p:spPr bwMode="auto">
              <a:xfrm>
                <a:off x="656153" y="633054"/>
                <a:ext cx="77849" cy="24809"/>
              </a:xfrm>
              <a:custGeom>
                <a:avLst/>
                <a:gdLst>
                  <a:gd name="T0" fmla="*/ 25 w 155"/>
                  <a:gd name="T1" fmla="*/ 50 h 50"/>
                  <a:gd name="T2" fmla="*/ 130 w 155"/>
                  <a:gd name="T3" fmla="*/ 50 h 50"/>
                  <a:gd name="T4" fmla="*/ 155 w 155"/>
                  <a:gd name="T5" fmla="*/ 25 h 50"/>
                  <a:gd name="T6" fmla="*/ 130 w 155"/>
                  <a:gd name="T7" fmla="*/ 0 h 50"/>
                  <a:gd name="T8" fmla="*/ 25 w 155"/>
                  <a:gd name="T9" fmla="*/ 0 h 50"/>
                  <a:gd name="T10" fmla="*/ 0 w 155"/>
                  <a:gd name="T11" fmla="*/ 25 h 50"/>
                  <a:gd name="T12" fmla="*/ 25 w 15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55" h="50">
                    <a:moveTo>
                      <a:pt x="25" y="50"/>
                    </a:moveTo>
                    <a:cubicBezTo>
                      <a:pt x="130" y="50"/>
                      <a:pt x="130" y="50"/>
                      <a:pt x="130" y="50"/>
                    </a:cubicBezTo>
                    <a:cubicBezTo>
                      <a:pt x="144" y="50"/>
                      <a:pt x="155" y="39"/>
                      <a:pt x="155" y="25"/>
                    </a:cubicBezTo>
                    <a:cubicBezTo>
                      <a:pt x="155" y="11"/>
                      <a:pt x="144" y="0"/>
                      <a:pt x="130" y="0"/>
                    </a:cubicBezTo>
                    <a:cubicBezTo>
                      <a:pt x="25" y="0"/>
                      <a:pt x="25" y="0"/>
                      <a:pt x="25" y="0"/>
                    </a:cubicBezTo>
                    <a:cubicBezTo>
                      <a:pt x="11" y="0"/>
                      <a:pt x="0" y="11"/>
                      <a:pt x="0" y="25"/>
                    </a:cubicBezTo>
                    <a:cubicBezTo>
                      <a:pt x="0" y="39"/>
                      <a:pt x="11" y="50"/>
                      <a:pt x="2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4" name="Freeform 30">
                <a:extLst>
                  <a:ext uri="{FF2B5EF4-FFF2-40B4-BE49-F238E27FC236}">
                    <a16:creationId xmlns:a16="http://schemas.microsoft.com/office/drawing/2014/main" id="{3F761FF7-055B-47D4-A6DB-F524395CACD5}"/>
                  </a:ext>
                </a:extLst>
              </p:cNvPr>
              <p:cNvSpPr>
                <a:spLocks/>
              </p:cNvSpPr>
              <p:nvPr/>
            </p:nvSpPr>
            <p:spPr bwMode="auto">
              <a:xfrm>
                <a:off x="445705" y="633054"/>
                <a:ext cx="78704" cy="24809"/>
              </a:xfrm>
              <a:custGeom>
                <a:avLst/>
                <a:gdLst>
                  <a:gd name="T0" fmla="*/ 26 w 156"/>
                  <a:gd name="T1" fmla="*/ 50 h 50"/>
                  <a:gd name="T2" fmla="*/ 131 w 156"/>
                  <a:gd name="T3" fmla="*/ 50 h 50"/>
                  <a:gd name="T4" fmla="*/ 156 w 156"/>
                  <a:gd name="T5" fmla="*/ 25 h 50"/>
                  <a:gd name="T6" fmla="*/ 131 w 156"/>
                  <a:gd name="T7" fmla="*/ 0 h 50"/>
                  <a:gd name="T8" fmla="*/ 26 w 156"/>
                  <a:gd name="T9" fmla="*/ 0 h 50"/>
                  <a:gd name="T10" fmla="*/ 0 w 156"/>
                  <a:gd name="T11" fmla="*/ 25 h 50"/>
                  <a:gd name="T12" fmla="*/ 26 w 156"/>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156" h="50">
                    <a:moveTo>
                      <a:pt x="26" y="50"/>
                    </a:moveTo>
                    <a:cubicBezTo>
                      <a:pt x="131" y="50"/>
                      <a:pt x="131" y="50"/>
                      <a:pt x="131" y="50"/>
                    </a:cubicBezTo>
                    <a:cubicBezTo>
                      <a:pt x="144" y="50"/>
                      <a:pt x="156" y="39"/>
                      <a:pt x="156" y="25"/>
                    </a:cubicBezTo>
                    <a:cubicBezTo>
                      <a:pt x="156" y="11"/>
                      <a:pt x="144" y="0"/>
                      <a:pt x="131" y="0"/>
                    </a:cubicBezTo>
                    <a:cubicBezTo>
                      <a:pt x="26" y="0"/>
                      <a:pt x="26" y="0"/>
                      <a:pt x="26" y="0"/>
                    </a:cubicBezTo>
                    <a:cubicBezTo>
                      <a:pt x="12" y="0"/>
                      <a:pt x="0" y="11"/>
                      <a:pt x="0" y="25"/>
                    </a:cubicBezTo>
                    <a:cubicBezTo>
                      <a:pt x="0" y="39"/>
                      <a:pt x="12" y="50"/>
                      <a:pt x="2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5" name="Freeform 31">
                <a:extLst>
                  <a:ext uri="{FF2B5EF4-FFF2-40B4-BE49-F238E27FC236}">
                    <a16:creationId xmlns:a16="http://schemas.microsoft.com/office/drawing/2014/main" id="{C24CB336-E332-4EF3-8EBF-944CC237A3C8}"/>
                  </a:ext>
                </a:extLst>
              </p:cNvPr>
              <p:cNvSpPr>
                <a:spLocks/>
              </p:cNvSpPr>
              <p:nvPr/>
            </p:nvSpPr>
            <p:spPr bwMode="auto">
              <a:xfrm>
                <a:off x="236112" y="633054"/>
                <a:ext cx="77849" cy="24809"/>
              </a:xfrm>
              <a:custGeom>
                <a:avLst/>
                <a:gdLst>
                  <a:gd name="T0" fmla="*/ 155 w 155"/>
                  <a:gd name="T1" fmla="*/ 25 h 50"/>
                  <a:gd name="T2" fmla="*/ 130 w 155"/>
                  <a:gd name="T3" fmla="*/ 0 h 50"/>
                  <a:gd name="T4" fmla="*/ 25 w 155"/>
                  <a:gd name="T5" fmla="*/ 0 h 50"/>
                  <a:gd name="T6" fmla="*/ 0 w 155"/>
                  <a:gd name="T7" fmla="*/ 25 h 50"/>
                  <a:gd name="T8" fmla="*/ 25 w 155"/>
                  <a:gd name="T9" fmla="*/ 50 h 50"/>
                  <a:gd name="T10" fmla="*/ 130 w 155"/>
                  <a:gd name="T11" fmla="*/ 50 h 50"/>
                  <a:gd name="T12" fmla="*/ 155 w 155"/>
                  <a:gd name="T13" fmla="*/ 25 h 50"/>
                </a:gdLst>
                <a:ahLst/>
                <a:cxnLst>
                  <a:cxn ang="0">
                    <a:pos x="T0" y="T1"/>
                  </a:cxn>
                  <a:cxn ang="0">
                    <a:pos x="T2" y="T3"/>
                  </a:cxn>
                  <a:cxn ang="0">
                    <a:pos x="T4" y="T5"/>
                  </a:cxn>
                  <a:cxn ang="0">
                    <a:pos x="T6" y="T7"/>
                  </a:cxn>
                  <a:cxn ang="0">
                    <a:pos x="T8" y="T9"/>
                  </a:cxn>
                  <a:cxn ang="0">
                    <a:pos x="T10" y="T11"/>
                  </a:cxn>
                  <a:cxn ang="0">
                    <a:pos x="T12" y="T13"/>
                  </a:cxn>
                </a:cxnLst>
                <a:rect l="0" t="0" r="r" b="b"/>
                <a:pathLst>
                  <a:path w="155" h="50">
                    <a:moveTo>
                      <a:pt x="155" y="25"/>
                    </a:moveTo>
                    <a:cubicBezTo>
                      <a:pt x="155" y="11"/>
                      <a:pt x="144" y="0"/>
                      <a:pt x="130" y="0"/>
                    </a:cubicBezTo>
                    <a:cubicBezTo>
                      <a:pt x="25" y="0"/>
                      <a:pt x="25" y="0"/>
                      <a:pt x="25" y="0"/>
                    </a:cubicBezTo>
                    <a:cubicBezTo>
                      <a:pt x="11" y="0"/>
                      <a:pt x="0" y="11"/>
                      <a:pt x="0" y="25"/>
                    </a:cubicBezTo>
                    <a:cubicBezTo>
                      <a:pt x="0" y="39"/>
                      <a:pt x="11" y="50"/>
                      <a:pt x="25" y="50"/>
                    </a:cubicBezTo>
                    <a:cubicBezTo>
                      <a:pt x="130" y="50"/>
                      <a:pt x="130" y="50"/>
                      <a:pt x="130" y="50"/>
                    </a:cubicBezTo>
                    <a:cubicBezTo>
                      <a:pt x="144" y="50"/>
                      <a:pt x="155" y="39"/>
                      <a:pt x="15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6" name="Freeform 32">
                <a:extLst>
                  <a:ext uri="{FF2B5EF4-FFF2-40B4-BE49-F238E27FC236}">
                    <a16:creationId xmlns:a16="http://schemas.microsoft.com/office/drawing/2014/main" id="{E7F6CF97-DCFD-4F3E-AB52-17EE869ABA7D}"/>
                  </a:ext>
                </a:extLst>
              </p:cNvPr>
              <p:cNvSpPr>
                <a:spLocks/>
              </p:cNvSpPr>
              <p:nvPr/>
            </p:nvSpPr>
            <p:spPr bwMode="auto">
              <a:xfrm>
                <a:off x="761376" y="633054"/>
                <a:ext cx="77849" cy="24809"/>
              </a:xfrm>
              <a:custGeom>
                <a:avLst/>
                <a:gdLst>
                  <a:gd name="T0" fmla="*/ 155 w 155"/>
                  <a:gd name="T1" fmla="*/ 25 h 50"/>
                  <a:gd name="T2" fmla="*/ 130 w 155"/>
                  <a:gd name="T3" fmla="*/ 0 h 50"/>
                  <a:gd name="T4" fmla="*/ 25 w 155"/>
                  <a:gd name="T5" fmla="*/ 0 h 50"/>
                  <a:gd name="T6" fmla="*/ 0 w 155"/>
                  <a:gd name="T7" fmla="*/ 25 h 50"/>
                  <a:gd name="T8" fmla="*/ 25 w 155"/>
                  <a:gd name="T9" fmla="*/ 50 h 50"/>
                  <a:gd name="T10" fmla="*/ 130 w 155"/>
                  <a:gd name="T11" fmla="*/ 50 h 50"/>
                  <a:gd name="T12" fmla="*/ 155 w 155"/>
                  <a:gd name="T13" fmla="*/ 25 h 50"/>
                </a:gdLst>
                <a:ahLst/>
                <a:cxnLst>
                  <a:cxn ang="0">
                    <a:pos x="T0" y="T1"/>
                  </a:cxn>
                  <a:cxn ang="0">
                    <a:pos x="T2" y="T3"/>
                  </a:cxn>
                  <a:cxn ang="0">
                    <a:pos x="T4" y="T5"/>
                  </a:cxn>
                  <a:cxn ang="0">
                    <a:pos x="T6" y="T7"/>
                  </a:cxn>
                  <a:cxn ang="0">
                    <a:pos x="T8" y="T9"/>
                  </a:cxn>
                  <a:cxn ang="0">
                    <a:pos x="T10" y="T11"/>
                  </a:cxn>
                  <a:cxn ang="0">
                    <a:pos x="T12" y="T13"/>
                  </a:cxn>
                </a:cxnLst>
                <a:rect l="0" t="0" r="r" b="b"/>
                <a:pathLst>
                  <a:path w="155" h="50">
                    <a:moveTo>
                      <a:pt x="155" y="25"/>
                    </a:moveTo>
                    <a:cubicBezTo>
                      <a:pt x="155" y="11"/>
                      <a:pt x="144" y="0"/>
                      <a:pt x="130" y="0"/>
                    </a:cubicBezTo>
                    <a:cubicBezTo>
                      <a:pt x="25" y="0"/>
                      <a:pt x="25" y="0"/>
                      <a:pt x="25" y="0"/>
                    </a:cubicBezTo>
                    <a:cubicBezTo>
                      <a:pt x="11" y="0"/>
                      <a:pt x="0" y="11"/>
                      <a:pt x="0" y="25"/>
                    </a:cubicBezTo>
                    <a:cubicBezTo>
                      <a:pt x="0" y="39"/>
                      <a:pt x="11" y="50"/>
                      <a:pt x="25" y="50"/>
                    </a:cubicBezTo>
                    <a:cubicBezTo>
                      <a:pt x="130" y="50"/>
                      <a:pt x="130" y="50"/>
                      <a:pt x="130" y="50"/>
                    </a:cubicBezTo>
                    <a:cubicBezTo>
                      <a:pt x="144" y="50"/>
                      <a:pt x="155" y="39"/>
                      <a:pt x="15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7" name="Freeform 33">
                <a:extLst>
                  <a:ext uri="{FF2B5EF4-FFF2-40B4-BE49-F238E27FC236}">
                    <a16:creationId xmlns:a16="http://schemas.microsoft.com/office/drawing/2014/main" id="{02E93310-03CA-4646-BA78-CC049729D090}"/>
                  </a:ext>
                </a:extLst>
              </p:cNvPr>
              <p:cNvSpPr>
                <a:spLocks/>
              </p:cNvSpPr>
              <p:nvPr/>
            </p:nvSpPr>
            <p:spPr bwMode="auto">
              <a:xfrm>
                <a:off x="866600" y="633054"/>
                <a:ext cx="51329" cy="24809"/>
              </a:xfrm>
              <a:custGeom>
                <a:avLst/>
                <a:gdLst>
                  <a:gd name="T0" fmla="*/ 101 w 101"/>
                  <a:gd name="T1" fmla="*/ 25 h 50"/>
                  <a:gd name="T2" fmla="*/ 75 w 101"/>
                  <a:gd name="T3" fmla="*/ 0 h 50"/>
                  <a:gd name="T4" fmla="*/ 25 w 101"/>
                  <a:gd name="T5" fmla="*/ 0 h 50"/>
                  <a:gd name="T6" fmla="*/ 0 w 101"/>
                  <a:gd name="T7" fmla="*/ 25 h 50"/>
                  <a:gd name="T8" fmla="*/ 25 w 101"/>
                  <a:gd name="T9" fmla="*/ 50 h 50"/>
                  <a:gd name="T10" fmla="*/ 75 w 101"/>
                  <a:gd name="T11" fmla="*/ 50 h 50"/>
                  <a:gd name="T12" fmla="*/ 101 w 101"/>
                  <a:gd name="T13" fmla="*/ 25 h 50"/>
                </a:gdLst>
                <a:ahLst/>
                <a:cxnLst>
                  <a:cxn ang="0">
                    <a:pos x="T0" y="T1"/>
                  </a:cxn>
                  <a:cxn ang="0">
                    <a:pos x="T2" y="T3"/>
                  </a:cxn>
                  <a:cxn ang="0">
                    <a:pos x="T4" y="T5"/>
                  </a:cxn>
                  <a:cxn ang="0">
                    <a:pos x="T6" y="T7"/>
                  </a:cxn>
                  <a:cxn ang="0">
                    <a:pos x="T8" y="T9"/>
                  </a:cxn>
                  <a:cxn ang="0">
                    <a:pos x="T10" y="T11"/>
                  </a:cxn>
                  <a:cxn ang="0">
                    <a:pos x="T12" y="T13"/>
                  </a:cxn>
                </a:cxnLst>
                <a:rect l="0" t="0" r="r" b="b"/>
                <a:pathLst>
                  <a:path w="101" h="50">
                    <a:moveTo>
                      <a:pt x="101" y="25"/>
                    </a:moveTo>
                    <a:cubicBezTo>
                      <a:pt x="101" y="11"/>
                      <a:pt x="89" y="0"/>
                      <a:pt x="75" y="0"/>
                    </a:cubicBezTo>
                    <a:cubicBezTo>
                      <a:pt x="25" y="0"/>
                      <a:pt x="25" y="0"/>
                      <a:pt x="25" y="0"/>
                    </a:cubicBezTo>
                    <a:cubicBezTo>
                      <a:pt x="11" y="0"/>
                      <a:pt x="0" y="11"/>
                      <a:pt x="0" y="25"/>
                    </a:cubicBezTo>
                    <a:cubicBezTo>
                      <a:pt x="0" y="39"/>
                      <a:pt x="11" y="50"/>
                      <a:pt x="25" y="50"/>
                    </a:cubicBezTo>
                    <a:cubicBezTo>
                      <a:pt x="75" y="50"/>
                      <a:pt x="75" y="50"/>
                      <a:pt x="75" y="50"/>
                    </a:cubicBezTo>
                    <a:cubicBezTo>
                      <a:pt x="89" y="50"/>
                      <a:pt x="101" y="39"/>
                      <a:pt x="10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48" name="Freeform 34">
                <a:extLst>
                  <a:ext uri="{FF2B5EF4-FFF2-40B4-BE49-F238E27FC236}">
                    <a16:creationId xmlns:a16="http://schemas.microsoft.com/office/drawing/2014/main" id="{5CB4D91A-A5C8-4E9F-9158-08389F3FB110}"/>
                  </a:ext>
                </a:extLst>
              </p:cNvPr>
              <p:cNvSpPr>
                <a:spLocks/>
              </p:cNvSpPr>
              <p:nvPr/>
            </p:nvSpPr>
            <p:spPr bwMode="auto">
              <a:xfrm>
                <a:off x="0" y="793029"/>
                <a:ext cx="1074482" cy="25664"/>
              </a:xfrm>
              <a:custGeom>
                <a:avLst/>
                <a:gdLst>
                  <a:gd name="T0" fmla="*/ 2120 w 2145"/>
                  <a:gd name="T1" fmla="*/ 0 h 50"/>
                  <a:gd name="T2" fmla="*/ 26 w 2145"/>
                  <a:gd name="T3" fmla="*/ 0 h 50"/>
                  <a:gd name="T4" fmla="*/ 0 w 2145"/>
                  <a:gd name="T5" fmla="*/ 25 h 50"/>
                  <a:gd name="T6" fmla="*/ 26 w 2145"/>
                  <a:gd name="T7" fmla="*/ 50 h 50"/>
                  <a:gd name="T8" fmla="*/ 2120 w 2145"/>
                  <a:gd name="T9" fmla="*/ 50 h 50"/>
                  <a:gd name="T10" fmla="*/ 2145 w 2145"/>
                  <a:gd name="T11" fmla="*/ 25 h 50"/>
                  <a:gd name="T12" fmla="*/ 2120 w 214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2145" h="50">
                    <a:moveTo>
                      <a:pt x="2120" y="0"/>
                    </a:moveTo>
                    <a:cubicBezTo>
                      <a:pt x="26" y="0"/>
                      <a:pt x="26" y="0"/>
                      <a:pt x="26" y="0"/>
                    </a:cubicBezTo>
                    <a:cubicBezTo>
                      <a:pt x="12" y="0"/>
                      <a:pt x="0" y="11"/>
                      <a:pt x="0" y="25"/>
                    </a:cubicBezTo>
                    <a:cubicBezTo>
                      <a:pt x="0" y="39"/>
                      <a:pt x="12" y="50"/>
                      <a:pt x="26" y="50"/>
                    </a:cubicBezTo>
                    <a:cubicBezTo>
                      <a:pt x="2120" y="50"/>
                      <a:pt x="2120" y="50"/>
                      <a:pt x="2120" y="50"/>
                    </a:cubicBezTo>
                    <a:cubicBezTo>
                      <a:pt x="2134" y="50"/>
                      <a:pt x="2145" y="39"/>
                      <a:pt x="2145" y="25"/>
                    </a:cubicBezTo>
                    <a:cubicBezTo>
                      <a:pt x="2145" y="11"/>
                      <a:pt x="2134" y="0"/>
                      <a:pt x="2120" y="0"/>
                    </a:cubicBezTo>
                    <a:close/>
                  </a:path>
                </a:pathLst>
              </a:custGeom>
              <a:grpFill/>
              <a:ln w="9525">
                <a:solidFill>
                  <a:srgbClr val="000000"/>
                </a:solidFill>
                <a:round/>
                <a:headEnd/>
                <a:tailEnd/>
              </a:ln>
            </p:spPr>
            <p:txBody>
              <a:bodyPr/>
              <a:lstStyle/>
              <a:p>
                <a:endParaRPr lang="zh-CN" altLang="en-US">
                  <a:latin typeface="方正黑体简体" panose="02010601030101010101" pitchFamily="2" charset="-122"/>
                  <a:ea typeface="方正黑体简体" panose="02010601030101010101" pitchFamily="2" charset="-122"/>
                </a:endParaRPr>
              </a:p>
            </p:txBody>
          </p:sp>
        </p:grpSp>
      </p:grpSp>
      <p:grpSp>
        <p:nvGrpSpPr>
          <p:cNvPr id="149" name="组合 76">
            <a:extLst>
              <a:ext uri="{FF2B5EF4-FFF2-40B4-BE49-F238E27FC236}">
                <a16:creationId xmlns:a16="http://schemas.microsoft.com/office/drawing/2014/main" id="{E9D7E6B7-2EA2-4226-AEE5-B701E1167E61}"/>
              </a:ext>
            </a:extLst>
          </p:cNvPr>
          <p:cNvGrpSpPr>
            <a:grpSpLocks/>
          </p:cNvGrpSpPr>
          <p:nvPr/>
        </p:nvGrpSpPr>
        <p:grpSpPr bwMode="auto">
          <a:xfrm>
            <a:off x="6562919" y="1995032"/>
            <a:ext cx="790229" cy="791297"/>
            <a:chOff x="0" y="0"/>
            <a:chExt cx="1175657" cy="1175657"/>
          </a:xfrm>
          <a:solidFill>
            <a:schemeClr val="bg1"/>
          </a:solidFill>
        </p:grpSpPr>
        <p:sp>
          <p:nvSpPr>
            <p:cNvPr id="150" name="圆角矩形 13">
              <a:extLst>
                <a:ext uri="{FF2B5EF4-FFF2-40B4-BE49-F238E27FC236}">
                  <a16:creationId xmlns:a16="http://schemas.microsoft.com/office/drawing/2014/main" id="{53D584A3-447A-425E-986B-63477B0731E7}"/>
                </a:ext>
              </a:extLst>
            </p:cNvPr>
            <p:cNvSpPr>
              <a:spLocks noChangeArrowheads="1"/>
            </p:cNvSpPr>
            <p:nvPr/>
          </p:nvSpPr>
          <p:spPr bwMode="auto">
            <a:xfrm>
              <a:off x="0" y="0"/>
              <a:ext cx="1175657" cy="117565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grpSp>
          <p:nvGrpSpPr>
            <p:cNvPr id="151" name="组合 52">
              <a:extLst>
                <a:ext uri="{FF2B5EF4-FFF2-40B4-BE49-F238E27FC236}">
                  <a16:creationId xmlns:a16="http://schemas.microsoft.com/office/drawing/2014/main" id="{0F7BE844-157C-4C5D-9370-2BFF4780E9E5}"/>
                </a:ext>
              </a:extLst>
            </p:cNvPr>
            <p:cNvGrpSpPr>
              <a:grpSpLocks/>
            </p:cNvGrpSpPr>
            <p:nvPr/>
          </p:nvGrpSpPr>
          <p:grpSpPr bwMode="auto">
            <a:xfrm>
              <a:off x="215797" y="198674"/>
              <a:ext cx="751305" cy="777263"/>
              <a:chOff x="0" y="0"/>
              <a:chExt cx="866601" cy="896543"/>
            </a:xfrm>
            <a:grpFill/>
          </p:grpSpPr>
          <p:sp>
            <p:nvSpPr>
              <p:cNvPr id="152" name="Freeform 36">
                <a:extLst>
                  <a:ext uri="{FF2B5EF4-FFF2-40B4-BE49-F238E27FC236}">
                    <a16:creationId xmlns:a16="http://schemas.microsoft.com/office/drawing/2014/main" id="{4F062866-82DF-4DDF-AEC8-D103C318D6C7}"/>
                  </a:ext>
                </a:extLst>
              </p:cNvPr>
              <p:cNvSpPr>
                <a:spLocks noEditPoints="1"/>
              </p:cNvSpPr>
              <p:nvPr/>
            </p:nvSpPr>
            <p:spPr bwMode="auto">
              <a:xfrm>
                <a:off x="0" y="0"/>
                <a:ext cx="866601" cy="896543"/>
              </a:xfrm>
              <a:custGeom>
                <a:avLst/>
                <a:gdLst>
                  <a:gd name="T0" fmla="*/ 1715 w 1730"/>
                  <a:gd name="T1" fmla="*/ 246 h 1789"/>
                  <a:gd name="T2" fmla="*/ 1484 w 1730"/>
                  <a:gd name="T3" fmla="*/ 15 h 1789"/>
                  <a:gd name="T4" fmla="*/ 1449 w 1730"/>
                  <a:gd name="T5" fmla="*/ 0 h 1789"/>
                  <a:gd name="T6" fmla="*/ 1264 w 1730"/>
                  <a:gd name="T7" fmla="*/ 0 h 1789"/>
                  <a:gd name="T8" fmla="*/ 1214 w 1730"/>
                  <a:gd name="T9" fmla="*/ 51 h 1789"/>
                  <a:gd name="T10" fmla="*/ 1214 w 1730"/>
                  <a:gd name="T11" fmla="*/ 463 h 1789"/>
                  <a:gd name="T12" fmla="*/ 609 w 1730"/>
                  <a:gd name="T13" fmla="*/ 463 h 1789"/>
                  <a:gd name="T14" fmla="*/ 609 w 1730"/>
                  <a:gd name="T15" fmla="*/ 51 h 1789"/>
                  <a:gd name="T16" fmla="*/ 559 w 1730"/>
                  <a:gd name="T17" fmla="*/ 0 h 1789"/>
                  <a:gd name="T18" fmla="*/ 50 w 1730"/>
                  <a:gd name="T19" fmla="*/ 0 h 1789"/>
                  <a:gd name="T20" fmla="*/ 0 w 1730"/>
                  <a:gd name="T21" fmla="*/ 51 h 1789"/>
                  <a:gd name="T22" fmla="*/ 0 w 1730"/>
                  <a:gd name="T23" fmla="*/ 1738 h 1789"/>
                  <a:gd name="T24" fmla="*/ 50 w 1730"/>
                  <a:gd name="T25" fmla="*/ 1789 h 1789"/>
                  <a:gd name="T26" fmla="*/ 1679 w 1730"/>
                  <a:gd name="T27" fmla="*/ 1789 h 1789"/>
                  <a:gd name="T28" fmla="*/ 1730 w 1730"/>
                  <a:gd name="T29" fmla="*/ 1738 h 1789"/>
                  <a:gd name="T30" fmla="*/ 1730 w 1730"/>
                  <a:gd name="T31" fmla="*/ 281 h 1789"/>
                  <a:gd name="T32" fmla="*/ 1715 w 1730"/>
                  <a:gd name="T33" fmla="*/ 246 h 1789"/>
                  <a:gd name="T34" fmla="*/ 1341 w 1730"/>
                  <a:gd name="T35" fmla="*/ 1464 h 1789"/>
                  <a:gd name="T36" fmla="*/ 1485 w 1730"/>
                  <a:gd name="T37" fmla="*/ 1464 h 1789"/>
                  <a:gd name="T38" fmla="*/ 1485 w 1730"/>
                  <a:gd name="T39" fmla="*/ 1548 h 1789"/>
                  <a:gd name="T40" fmla="*/ 1341 w 1730"/>
                  <a:gd name="T41" fmla="*/ 1548 h 1789"/>
                  <a:gd name="T42" fmla="*/ 1341 w 1730"/>
                  <a:gd name="T43" fmla="*/ 1464 h 1789"/>
                  <a:gd name="T44" fmla="*/ 1291 w 1730"/>
                  <a:gd name="T45" fmla="*/ 1438 h 1789"/>
                  <a:gd name="T46" fmla="*/ 1291 w 1730"/>
                  <a:gd name="T47" fmla="*/ 1573 h 1789"/>
                  <a:gd name="T48" fmla="*/ 1291 w 1730"/>
                  <a:gd name="T49" fmla="*/ 1688 h 1789"/>
                  <a:gd name="T50" fmla="*/ 380 w 1730"/>
                  <a:gd name="T51" fmla="*/ 1688 h 1789"/>
                  <a:gd name="T52" fmla="*/ 380 w 1730"/>
                  <a:gd name="T53" fmla="*/ 1100 h 1789"/>
                  <a:gd name="T54" fmla="*/ 1291 w 1730"/>
                  <a:gd name="T55" fmla="*/ 1100 h 1789"/>
                  <a:gd name="T56" fmla="*/ 1291 w 1730"/>
                  <a:gd name="T57" fmla="*/ 1438 h 1789"/>
                  <a:gd name="T58" fmla="*/ 1629 w 1730"/>
                  <a:gd name="T59" fmla="*/ 1688 h 1789"/>
                  <a:gd name="T60" fmla="*/ 1341 w 1730"/>
                  <a:gd name="T61" fmla="*/ 1688 h 1789"/>
                  <a:gd name="T62" fmla="*/ 1341 w 1730"/>
                  <a:gd name="T63" fmla="*/ 1599 h 1789"/>
                  <a:gd name="T64" fmla="*/ 1510 w 1730"/>
                  <a:gd name="T65" fmla="*/ 1599 h 1789"/>
                  <a:gd name="T66" fmla="*/ 1535 w 1730"/>
                  <a:gd name="T67" fmla="*/ 1573 h 1789"/>
                  <a:gd name="T68" fmla="*/ 1535 w 1730"/>
                  <a:gd name="T69" fmla="*/ 1438 h 1789"/>
                  <a:gd name="T70" fmla="*/ 1510 w 1730"/>
                  <a:gd name="T71" fmla="*/ 1413 h 1789"/>
                  <a:gd name="T72" fmla="*/ 1341 w 1730"/>
                  <a:gd name="T73" fmla="*/ 1413 h 1789"/>
                  <a:gd name="T74" fmla="*/ 1341 w 1730"/>
                  <a:gd name="T75" fmla="*/ 1075 h 1789"/>
                  <a:gd name="T76" fmla="*/ 1316 w 1730"/>
                  <a:gd name="T77" fmla="*/ 1050 h 1789"/>
                  <a:gd name="T78" fmla="*/ 355 w 1730"/>
                  <a:gd name="T79" fmla="*/ 1050 h 1789"/>
                  <a:gd name="T80" fmla="*/ 330 w 1730"/>
                  <a:gd name="T81" fmla="*/ 1075 h 1789"/>
                  <a:gd name="T82" fmla="*/ 330 w 1730"/>
                  <a:gd name="T83" fmla="*/ 1688 h 1789"/>
                  <a:gd name="T84" fmla="*/ 101 w 1730"/>
                  <a:gd name="T85" fmla="*/ 1688 h 1789"/>
                  <a:gd name="T86" fmla="*/ 101 w 1730"/>
                  <a:gd name="T87" fmla="*/ 101 h 1789"/>
                  <a:gd name="T88" fmla="*/ 508 w 1730"/>
                  <a:gd name="T89" fmla="*/ 101 h 1789"/>
                  <a:gd name="T90" fmla="*/ 508 w 1730"/>
                  <a:gd name="T91" fmla="*/ 513 h 1789"/>
                  <a:gd name="T92" fmla="*/ 559 w 1730"/>
                  <a:gd name="T93" fmla="*/ 564 h 1789"/>
                  <a:gd name="T94" fmla="*/ 1264 w 1730"/>
                  <a:gd name="T95" fmla="*/ 564 h 1789"/>
                  <a:gd name="T96" fmla="*/ 1314 w 1730"/>
                  <a:gd name="T97" fmla="*/ 513 h 1789"/>
                  <a:gd name="T98" fmla="*/ 1314 w 1730"/>
                  <a:gd name="T99" fmla="*/ 101 h 1789"/>
                  <a:gd name="T100" fmla="*/ 1428 w 1730"/>
                  <a:gd name="T101" fmla="*/ 101 h 1789"/>
                  <a:gd name="T102" fmla="*/ 1629 w 1730"/>
                  <a:gd name="T103" fmla="*/ 302 h 1789"/>
                  <a:gd name="T104" fmla="*/ 1629 w 1730"/>
                  <a:gd name="T105" fmla="*/ 1688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30" h="1789">
                    <a:moveTo>
                      <a:pt x="1715" y="246"/>
                    </a:moveTo>
                    <a:cubicBezTo>
                      <a:pt x="1484" y="15"/>
                      <a:pt x="1484" y="15"/>
                      <a:pt x="1484" y="15"/>
                    </a:cubicBezTo>
                    <a:cubicBezTo>
                      <a:pt x="1475" y="6"/>
                      <a:pt x="1462" y="0"/>
                      <a:pt x="1449" y="0"/>
                    </a:cubicBezTo>
                    <a:cubicBezTo>
                      <a:pt x="1264" y="0"/>
                      <a:pt x="1264" y="0"/>
                      <a:pt x="1264" y="0"/>
                    </a:cubicBezTo>
                    <a:cubicBezTo>
                      <a:pt x="1236" y="0"/>
                      <a:pt x="1214" y="23"/>
                      <a:pt x="1214" y="51"/>
                    </a:cubicBezTo>
                    <a:cubicBezTo>
                      <a:pt x="1214" y="463"/>
                      <a:pt x="1214" y="463"/>
                      <a:pt x="1214" y="463"/>
                    </a:cubicBezTo>
                    <a:cubicBezTo>
                      <a:pt x="609" y="463"/>
                      <a:pt x="609" y="463"/>
                      <a:pt x="609" y="463"/>
                    </a:cubicBezTo>
                    <a:cubicBezTo>
                      <a:pt x="609" y="51"/>
                      <a:pt x="609" y="51"/>
                      <a:pt x="609" y="51"/>
                    </a:cubicBezTo>
                    <a:cubicBezTo>
                      <a:pt x="609" y="23"/>
                      <a:pt x="587" y="0"/>
                      <a:pt x="559" y="0"/>
                    </a:cubicBezTo>
                    <a:cubicBezTo>
                      <a:pt x="50" y="0"/>
                      <a:pt x="50" y="0"/>
                      <a:pt x="50" y="0"/>
                    </a:cubicBezTo>
                    <a:cubicBezTo>
                      <a:pt x="22" y="0"/>
                      <a:pt x="0" y="23"/>
                      <a:pt x="0" y="51"/>
                    </a:cubicBezTo>
                    <a:cubicBezTo>
                      <a:pt x="0" y="1738"/>
                      <a:pt x="0" y="1738"/>
                      <a:pt x="0" y="1738"/>
                    </a:cubicBezTo>
                    <a:cubicBezTo>
                      <a:pt x="0" y="1766"/>
                      <a:pt x="22" y="1789"/>
                      <a:pt x="50" y="1789"/>
                    </a:cubicBezTo>
                    <a:cubicBezTo>
                      <a:pt x="1679" y="1789"/>
                      <a:pt x="1679" y="1789"/>
                      <a:pt x="1679" y="1789"/>
                    </a:cubicBezTo>
                    <a:cubicBezTo>
                      <a:pt x="1707" y="1789"/>
                      <a:pt x="1730" y="1766"/>
                      <a:pt x="1730" y="1738"/>
                    </a:cubicBezTo>
                    <a:cubicBezTo>
                      <a:pt x="1730" y="281"/>
                      <a:pt x="1730" y="281"/>
                      <a:pt x="1730" y="281"/>
                    </a:cubicBezTo>
                    <a:cubicBezTo>
                      <a:pt x="1730" y="268"/>
                      <a:pt x="1725" y="255"/>
                      <a:pt x="1715" y="246"/>
                    </a:cubicBezTo>
                    <a:close/>
                    <a:moveTo>
                      <a:pt x="1341" y="1464"/>
                    </a:moveTo>
                    <a:cubicBezTo>
                      <a:pt x="1485" y="1464"/>
                      <a:pt x="1485" y="1464"/>
                      <a:pt x="1485" y="1464"/>
                    </a:cubicBezTo>
                    <a:cubicBezTo>
                      <a:pt x="1485" y="1548"/>
                      <a:pt x="1485" y="1548"/>
                      <a:pt x="1485" y="1548"/>
                    </a:cubicBezTo>
                    <a:cubicBezTo>
                      <a:pt x="1341" y="1548"/>
                      <a:pt x="1341" y="1548"/>
                      <a:pt x="1341" y="1548"/>
                    </a:cubicBezTo>
                    <a:lnTo>
                      <a:pt x="1341" y="1464"/>
                    </a:lnTo>
                    <a:close/>
                    <a:moveTo>
                      <a:pt x="1291" y="1438"/>
                    </a:moveTo>
                    <a:cubicBezTo>
                      <a:pt x="1291" y="1573"/>
                      <a:pt x="1291" y="1573"/>
                      <a:pt x="1291" y="1573"/>
                    </a:cubicBezTo>
                    <a:cubicBezTo>
                      <a:pt x="1291" y="1688"/>
                      <a:pt x="1291" y="1688"/>
                      <a:pt x="1291" y="1688"/>
                    </a:cubicBezTo>
                    <a:cubicBezTo>
                      <a:pt x="380" y="1688"/>
                      <a:pt x="380" y="1688"/>
                      <a:pt x="380" y="1688"/>
                    </a:cubicBezTo>
                    <a:cubicBezTo>
                      <a:pt x="380" y="1100"/>
                      <a:pt x="380" y="1100"/>
                      <a:pt x="380" y="1100"/>
                    </a:cubicBezTo>
                    <a:cubicBezTo>
                      <a:pt x="1291" y="1100"/>
                      <a:pt x="1291" y="1100"/>
                      <a:pt x="1291" y="1100"/>
                    </a:cubicBezTo>
                    <a:lnTo>
                      <a:pt x="1291" y="1438"/>
                    </a:lnTo>
                    <a:close/>
                    <a:moveTo>
                      <a:pt x="1629" y="1688"/>
                    </a:moveTo>
                    <a:cubicBezTo>
                      <a:pt x="1341" y="1688"/>
                      <a:pt x="1341" y="1688"/>
                      <a:pt x="1341" y="1688"/>
                    </a:cubicBezTo>
                    <a:cubicBezTo>
                      <a:pt x="1341" y="1599"/>
                      <a:pt x="1341" y="1599"/>
                      <a:pt x="1341" y="1599"/>
                    </a:cubicBezTo>
                    <a:cubicBezTo>
                      <a:pt x="1510" y="1599"/>
                      <a:pt x="1510" y="1599"/>
                      <a:pt x="1510" y="1599"/>
                    </a:cubicBezTo>
                    <a:cubicBezTo>
                      <a:pt x="1524" y="1599"/>
                      <a:pt x="1535" y="1587"/>
                      <a:pt x="1535" y="1573"/>
                    </a:cubicBezTo>
                    <a:cubicBezTo>
                      <a:pt x="1535" y="1438"/>
                      <a:pt x="1535" y="1438"/>
                      <a:pt x="1535" y="1438"/>
                    </a:cubicBezTo>
                    <a:cubicBezTo>
                      <a:pt x="1535" y="1424"/>
                      <a:pt x="1524" y="1413"/>
                      <a:pt x="1510" y="1413"/>
                    </a:cubicBezTo>
                    <a:cubicBezTo>
                      <a:pt x="1341" y="1413"/>
                      <a:pt x="1341" y="1413"/>
                      <a:pt x="1341" y="1413"/>
                    </a:cubicBezTo>
                    <a:cubicBezTo>
                      <a:pt x="1341" y="1075"/>
                      <a:pt x="1341" y="1075"/>
                      <a:pt x="1341" y="1075"/>
                    </a:cubicBezTo>
                    <a:cubicBezTo>
                      <a:pt x="1341" y="1061"/>
                      <a:pt x="1330" y="1050"/>
                      <a:pt x="1316" y="1050"/>
                    </a:cubicBezTo>
                    <a:cubicBezTo>
                      <a:pt x="355" y="1050"/>
                      <a:pt x="355" y="1050"/>
                      <a:pt x="355" y="1050"/>
                    </a:cubicBezTo>
                    <a:cubicBezTo>
                      <a:pt x="341" y="1050"/>
                      <a:pt x="330" y="1061"/>
                      <a:pt x="330" y="1075"/>
                    </a:cubicBezTo>
                    <a:cubicBezTo>
                      <a:pt x="330" y="1688"/>
                      <a:pt x="330" y="1688"/>
                      <a:pt x="330" y="1688"/>
                    </a:cubicBezTo>
                    <a:cubicBezTo>
                      <a:pt x="101" y="1688"/>
                      <a:pt x="101" y="1688"/>
                      <a:pt x="101" y="1688"/>
                    </a:cubicBezTo>
                    <a:cubicBezTo>
                      <a:pt x="101" y="101"/>
                      <a:pt x="101" y="101"/>
                      <a:pt x="101" y="101"/>
                    </a:cubicBezTo>
                    <a:cubicBezTo>
                      <a:pt x="508" y="101"/>
                      <a:pt x="508" y="101"/>
                      <a:pt x="508" y="101"/>
                    </a:cubicBezTo>
                    <a:cubicBezTo>
                      <a:pt x="508" y="513"/>
                      <a:pt x="508" y="513"/>
                      <a:pt x="508" y="513"/>
                    </a:cubicBezTo>
                    <a:cubicBezTo>
                      <a:pt x="508" y="541"/>
                      <a:pt x="531" y="564"/>
                      <a:pt x="559" y="564"/>
                    </a:cubicBezTo>
                    <a:cubicBezTo>
                      <a:pt x="1264" y="564"/>
                      <a:pt x="1264" y="564"/>
                      <a:pt x="1264" y="564"/>
                    </a:cubicBezTo>
                    <a:cubicBezTo>
                      <a:pt x="1292" y="564"/>
                      <a:pt x="1314" y="541"/>
                      <a:pt x="1314" y="513"/>
                    </a:cubicBezTo>
                    <a:cubicBezTo>
                      <a:pt x="1314" y="101"/>
                      <a:pt x="1314" y="101"/>
                      <a:pt x="1314" y="101"/>
                    </a:cubicBezTo>
                    <a:cubicBezTo>
                      <a:pt x="1428" y="101"/>
                      <a:pt x="1428" y="101"/>
                      <a:pt x="1428" y="101"/>
                    </a:cubicBezTo>
                    <a:cubicBezTo>
                      <a:pt x="1629" y="302"/>
                      <a:pt x="1629" y="302"/>
                      <a:pt x="1629" y="302"/>
                    </a:cubicBezTo>
                    <a:lnTo>
                      <a:pt x="1629" y="16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sp>
            <p:nvSpPr>
              <p:cNvPr id="153" name="Freeform 37">
                <a:extLst>
                  <a:ext uri="{FF2B5EF4-FFF2-40B4-BE49-F238E27FC236}">
                    <a16:creationId xmlns:a16="http://schemas.microsoft.com/office/drawing/2014/main" id="{4F057AE5-7F25-4BE0-A09F-B15766B2EC17}"/>
                  </a:ext>
                </a:extLst>
              </p:cNvPr>
              <p:cNvSpPr>
                <a:spLocks noEditPoints="1"/>
              </p:cNvSpPr>
              <p:nvPr/>
            </p:nvSpPr>
            <p:spPr bwMode="auto">
              <a:xfrm>
                <a:off x="491046" y="38497"/>
                <a:ext cx="84692" cy="164252"/>
              </a:xfrm>
              <a:custGeom>
                <a:avLst/>
                <a:gdLst>
                  <a:gd name="T0" fmla="*/ 26 w 169"/>
                  <a:gd name="T1" fmla="*/ 328 h 328"/>
                  <a:gd name="T2" fmla="*/ 144 w 169"/>
                  <a:gd name="T3" fmla="*/ 328 h 328"/>
                  <a:gd name="T4" fmla="*/ 169 w 169"/>
                  <a:gd name="T5" fmla="*/ 303 h 328"/>
                  <a:gd name="T6" fmla="*/ 169 w 169"/>
                  <a:gd name="T7" fmla="*/ 26 h 328"/>
                  <a:gd name="T8" fmla="*/ 144 w 169"/>
                  <a:gd name="T9" fmla="*/ 0 h 328"/>
                  <a:gd name="T10" fmla="*/ 26 w 169"/>
                  <a:gd name="T11" fmla="*/ 0 h 328"/>
                  <a:gd name="T12" fmla="*/ 0 w 169"/>
                  <a:gd name="T13" fmla="*/ 26 h 328"/>
                  <a:gd name="T14" fmla="*/ 0 w 169"/>
                  <a:gd name="T15" fmla="*/ 303 h 328"/>
                  <a:gd name="T16" fmla="*/ 26 w 169"/>
                  <a:gd name="T17" fmla="*/ 328 h 328"/>
                  <a:gd name="T18" fmla="*/ 51 w 169"/>
                  <a:gd name="T19" fmla="*/ 51 h 328"/>
                  <a:gd name="T20" fmla="*/ 119 w 169"/>
                  <a:gd name="T21" fmla="*/ 51 h 328"/>
                  <a:gd name="T22" fmla="*/ 119 w 169"/>
                  <a:gd name="T23" fmla="*/ 278 h 328"/>
                  <a:gd name="T24" fmla="*/ 51 w 169"/>
                  <a:gd name="T25" fmla="*/ 278 h 328"/>
                  <a:gd name="T26" fmla="*/ 51 w 169"/>
                  <a:gd name="T27" fmla="*/ 5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328">
                    <a:moveTo>
                      <a:pt x="26" y="328"/>
                    </a:moveTo>
                    <a:cubicBezTo>
                      <a:pt x="144" y="328"/>
                      <a:pt x="144" y="328"/>
                      <a:pt x="144" y="328"/>
                    </a:cubicBezTo>
                    <a:cubicBezTo>
                      <a:pt x="158" y="328"/>
                      <a:pt x="169" y="317"/>
                      <a:pt x="169" y="303"/>
                    </a:cubicBezTo>
                    <a:cubicBezTo>
                      <a:pt x="169" y="26"/>
                      <a:pt x="169" y="26"/>
                      <a:pt x="169" y="26"/>
                    </a:cubicBezTo>
                    <a:cubicBezTo>
                      <a:pt x="169" y="11"/>
                      <a:pt x="158" y="0"/>
                      <a:pt x="144" y="0"/>
                    </a:cubicBezTo>
                    <a:cubicBezTo>
                      <a:pt x="26" y="0"/>
                      <a:pt x="26" y="0"/>
                      <a:pt x="26" y="0"/>
                    </a:cubicBezTo>
                    <a:cubicBezTo>
                      <a:pt x="12" y="0"/>
                      <a:pt x="0" y="11"/>
                      <a:pt x="0" y="26"/>
                    </a:cubicBezTo>
                    <a:cubicBezTo>
                      <a:pt x="0" y="303"/>
                      <a:pt x="0" y="303"/>
                      <a:pt x="0" y="303"/>
                    </a:cubicBezTo>
                    <a:cubicBezTo>
                      <a:pt x="0" y="317"/>
                      <a:pt x="12" y="328"/>
                      <a:pt x="26" y="328"/>
                    </a:cubicBezTo>
                    <a:close/>
                    <a:moveTo>
                      <a:pt x="51" y="51"/>
                    </a:moveTo>
                    <a:cubicBezTo>
                      <a:pt x="119" y="51"/>
                      <a:pt x="119" y="51"/>
                      <a:pt x="119" y="51"/>
                    </a:cubicBezTo>
                    <a:cubicBezTo>
                      <a:pt x="119" y="278"/>
                      <a:pt x="119" y="278"/>
                      <a:pt x="119" y="278"/>
                    </a:cubicBezTo>
                    <a:cubicBezTo>
                      <a:pt x="51" y="278"/>
                      <a:pt x="51" y="278"/>
                      <a:pt x="51" y="278"/>
                    </a:cubicBezTo>
                    <a:lnTo>
                      <a:pt x="51"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方正黑体简体" panose="02010601030101010101" pitchFamily="2" charset="-122"/>
                  <a:ea typeface="方正黑体简体" panose="02010601030101010101" pitchFamily="2" charset="-122"/>
                </a:endParaRPr>
              </a:p>
            </p:txBody>
          </p:sp>
        </p:grpSp>
      </p:grpSp>
      <p:sp>
        <p:nvSpPr>
          <p:cNvPr id="154" name="矩形 66">
            <a:extLst>
              <a:ext uri="{FF2B5EF4-FFF2-40B4-BE49-F238E27FC236}">
                <a16:creationId xmlns:a16="http://schemas.microsoft.com/office/drawing/2014/main" id="{1A905439-D537-4C46-BA87-4847037BD61A}"/>
              </a:ext>
            </a:extLst>
          </p:cNvPr>
          <p:cNvSpPr>
            <a:spLocks noChangeArrowheads="1"/>
          </p:cNvSpPr>
          <p:nvPr/>
        </p:nvSpPr>
        <p:spPr bwMode="auto">
          <a:xfrm>
            <a:off x="7961550" y="2441649"/>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grpSp>
        <p:nvGrpSpPr>
          <p:cNvPr id="157" name="组合 156">
            <a:extLst>
              <a:ext uri="{FF2B5EF4-FFF2-40B4-BE49-F238E27FC236}">
                <a16:creationId xmlns:a16="http://schemas.microsoft.com/office/drawing/2014/main" id="{D7CE9091-3AAF-4D21-A9F5-953DF11A048A}"/>
              </a:ext>
            </a:extLst>
          </p:cNvPr>
          <p:cNvGrpSpPr/>
          <p:nvPr/>
        </p:nvGrpSpPr>
        <p:grpSpPr>
          <a:xfrm>
            <a:off x="7526307" y="2072317"/>
            <a:ext cx="2887663" cy="369332"/>
            <a:chOff x="5876657" y="2643743"/>
            <a:chExt cx="2887663" cy="369332"/>
          </a:xfrm>
        </p:grpSpPr>
        <p:sp>
          <p:nvSpPr>
            <p:cNvPr id="158" name="任意多边形 64">
              <a:extLst>
                <a:ext uri="{FF2B5EF4-FFF2-40B4-BE49-F238E27FC236}">
                  <a16:creationId xmlns:a16="http://schemas.microsoft.com/office/drawing/2014/main" id="{9D5E308E-AAA8-49EC-A0B4-8CEB5950E842}"/>
                </a:ext>
              </a:extLst>
            </p:cNvPr>
            <p:cNvSpPr>
              <a:spLocks/>
            </p:cNvSpPr>
            <p:nvPr/>
          </p:nvSpPr>
          <p:spPr bwMode="auto">
            <a:xfrm>
              <a:off x="5948363" y="2692400"/>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59" name="文本框 158">
              <a:extLst>
                <a:ext uri="{FF2B5EF4-FFF2-40B4-BE49-F238E27FC236}">
                  <a16:creationId xmlns:a16="http://schemas.microsoft.com/office/drawing/2014/main" id="{654A0ECF-ADCF-4415-A850-F226ADE23B40}"/>
                </a:ext>
              </a:extLst>
            </p:cNvPr>
            <p:cNvSpPr txBox="1">
              <a:spLocks noChangeArrowheads="1"/>
            </p:cNvSpPr>
            <p:nvPr/>
          </p:nvSpPr>
          <p:spPr bwMode="auto">
            <a:xfrm>
              <a:off x="5876657" y="2643743"/>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grpSp>
        <p:nvGrpSpPr>
          <p:cNvPr id="160" name="组合 159">
            <a:extLst>
              <a:ext uri="{FF2B5EF4-FFF2-40B4-BE49-F238E27FC236}">
                <a16:creationId xmlns:a16="http://schemas.microsoft.com/office/drawing/2014/main" id="{850BAB2E-F8AC-4704-971E-608B037323A0}"/>
              </a:ext>
            </a:extLst>
          </p:cNvPr>
          <p:cNvGrpSpPr/>
          <p:nvPr/>
        </p:nvGrpSpPr>
        <p:grpSpPr>
          <a:xfrm>
            <a:off x="7517052" y="3440742"/>
            <a:ext cx="2887663" cy="369332"/>
            <a:chOff x="5867402" y="4012168"/>
            <a:chExt cx="2887663" cy="369332"/>
          </a:xfrm>
        </p:grpSpPr>
        <p:sp>
          <p:nvSpPr>
            <p:cNvPr id="161" name="任意多边形 68">
              <a:extLst>
                <a:ext uri="{FF2B5EF4-FFF2-40B4-BE49-F238E27FC236}">
                  <a16:creationId xmlns:a16="http://schemas.microsoft.com/office/drawing/2014/main" id="{30FC89E4-50E7-4D97-8400-51BC51AF7174}"/>
                </a:ext>
              </a:extLst>
            </p:cNvPr>
            <p:cNvSpPr>
              <a:spLocks/>
            </p:cNvSpPr>
            <p:nvPr/>
          </p:nvSpPr>
          <p:spPr bwMode="auto">
            <a:xfrm>
              <a:off x="5948363" y="4060825"/>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62" name="文本框 161">
              <a:extLst>
                <a:ext uri="{FF2B5EF4-FFF2-40B4-BE49-F238E27FC236}">
                  <a16:creationId xmlns:a16="http://schemas.microsoft.com/office/drawing/2014/main" id="{058D1E9C-62D9-4647-AC48-6AF15CF59B5B}"/>
                </a:ext>
              </a:extLst>
            </p:cNvPr>
            <p:cNvSpPr txBox="1">
              <a:spLocks noChangeArrowheads="1"/>
            </p:cNvSpPr>
            <p:nvPr/>
          </p:nvSpPr>
          <p:spPr bwMode="auto">
            <a:xfrm>
              <a:off x="5867402" y="4012168"/>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grpSp>
        <p:nvGrpSpPr>
          <p:cNvPr id="163" name="组合 162">
            <a:extLst>
              <a:ext uri="{FF2B5EF4-FFF2-40B4-BE49-F238E27FC236}">
                <a16:creationId xmlns:a16="http://schemas.microsoft.com/office/drawing/2014/main" id="{B0E0AD76-3C76-44D0-8ADA-219CAA65149C}"/>
              </a:ext>
            </a:extLst>
          </p:cNvPr>
          <p:cNvGrpSpPr/>
          <p:nvPr/>
        </p:nvGrpSpPr>
        <p:grpSpPr>
          <a:xfrm>
            <a:off x="7517052" y="4831907"/>
            <a:ext cx="2887663" cy="369332"/>
            <a:chOff x="5867402" y="5403333"/>
            <a:chExt cx="2887663" cy="369332"/>
          </a:xfrm>
        </p:grpSpPr>
        <p:sp>
          <p:nvSpPr>
            <p:cNvPr id="164" name="任意多边形 72">
              <a:extLst>
                <a:ext uri="{FF2B5EF4-FFF2-40B4-BE49-F238E27FC236}">
                  <a16:creationId xmlns:a16="http://schemas.microsoft.com/office/drawing/2014/main" id="{919A634B-8DD4-4CAE-8A47-632BE3E0AC7C}"/>
                </a:ext>
              </a:extLst>
            </p:cNvPr>
            <p:cNvSpPr>
              <a:spLocks/>
            </p:cNvSpPr>
            <p:nvPr/>
          </p:nvSpPr>
          <p:spPr bwMode="auto">
            <a:xfrm>
              <a:off x="5948363" y="5427662"/>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65" name="文本框 164">
              <a:extLst>
                <a:ext uri="{FF2B5EF4-FFF2-40B4-BE49-F238E27FC236}">
                  <a16:creationId xmlns:a16="http://schemas.microsoft.com/office/drawing/2014/main" id="{5F8E3F89-F6A3-4B93-A86C-ED6E8E5D40B2}"/>
                </a:ext>
              </a:extLst>
            </p:cNvPr>
            <p:cNvSpPr txBox="1">
              <a:spLocks noChangeArrowheads="1"/>
            </p:cNvSpPr>
            <p:nvPr/>
          </p:nvSpPr>
          <p:spPr bwMode="auto">
            <a:xfrm>
              <a:off x="5867402" y="5403333"/>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sp>
        <p:nvSpPr>
          <p:cNvPr id="166" name="矩形 66">
            <a:extLst>
              <a:ext uri="{FF2B5EF4-FFF2-40B4-BE49-F238E27FC236}">
                <a16:creationId xmlns:a16="http://schemas.microsoft.com/office/drawing/2014/main" id="{F32E841B-2C5D-466F-B14B-AB63638B7B4B}"/>
              </a:ext>
            </a:extLst>
          </p:cNvPr>
          <p:cNvSpPr>
            <a:spLocks noChangeArrowheads="1"/>
          </p:cNvSpPr>
          <p:nvPr/>
        </p:nvSpPr>
        <p:spPr bwMode="auto">
          <a:xfrm>
            <a:off x="8000980" y="3749100"/>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67" name="矩形 66">
            <a:extLst>
              <a:ext uri="{FF2B5EF4-FFF2-40B4-BE49-F238E27FC236}">
                <a16:creationId xmlns:a16="http://schemas.microsoft.com/office/drawing/2014/main" id="{38A22A13-53ED-4728-B343-2B998D3BBDE3}"/>
              </a:ext>
            </a:extLst>
          </p:cNvPr>
          <p:cNvSpPr>
            <a:spLocks noChangeArrowheads="1"/>
          </p:cNvSpPr>
          <p:nvPr/>
        </p:nvSpPr>
        <p:spPr bwMode="auto">
          <a:xfrm>
            <a:off x="8000980" y="5168043"/>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72" name="文本框 171">
            <a:extLst>
              <a:ext uri="{FF2B5EF4-FFF2-40B4-BE49-F238E27FC236}">
                <a16:creationId xmlns:a16="http://schemas.microsoft.com/office/drawing/2014/main" id="{A38C07C7-4DCE-4E14-89E7-D9401D676FA7}"/>
              </a:ext>
            </a:extLst>
          </p:cNvPr>
          <p:cNvSpPr txBox="1">
            <a:spLocks noChangeArrowheads="1"/>
          </p:cNvSpPr>
          <p:nvPr/>
        </p:nvSpPr>
        <p:spPr bwMode="auto">
          <a:xfrm>
            <a:off x="1579075" y="1994245"/>
            <a:ext cx="2285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sz="20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173" name="矩形 66">
            <a:extLst>
              <a:ext uri="{FF2B5EF4-FFF2-40B4-BE49-F238E27FC236}">
                <a16:creationId xmlns:a16="http://schemas.microsoft.com/office/drawing/2014/main" id="{9EBD600F-03C6-43B1-A299-04C624B8797B}"/>
              </a:ext>
            </a:extLst>
          </p:cNvPr>
          <p:cNvSpPr>
            <a:spLocks noChangeArrowheads="1"/>
          </p:cNvSpPr>
          <p:nvPr/>
        </p:nvSpPr>
        <p:spPr bwMode="auto">
          <a:xfrm>
            <a:off x="1614006" y="2390008"/>
            <a:ext cx="3822535"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74" name="文本框 173">
            <a:extLst>
              <a:ext uri="{FF2B5EF4-FFF2-40B4-BE49-F238E27FC236}">
                <a16:creationId xmlns:a16="http://schemas.microsoft.com/office/drawing/2014/main" id="{C79B8823-486F-4426-B1FA-372267D8E6CA}"/>
              </a:ext>
            </a:extLst>
          </p:cNvPr>
          <p:cNvSpPr txBox="1">
            <a:spLocks noChangeArrowheads="1"/>
          </p:cNvSpPr>
          <p:nvPr/>
        </p:nvSpPr>
        <p:spPr bwMode="auto">
          <a:xfrm>
            <a:off x="37015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175" name="矩形 394">
            <a:extLst>
              <a:ext uri="{FF2B5EF4-FFF2-40B4-BE49-F238E27FC236}">
                <a16:creationId xmlns:a16="http://schemas.microsoft.com/office/drawing/2014/main" id="{FCEF2DFA-018D-4A32-9651-EFDF697A011C}"/>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pic>
        <p:nvPicPr>
          <p:cNvPr id="117" name="图片 116">
            <a:extLst>
              <a:ext uri="{FF2B5EF4-FFF2-40B4-BE49-F238E27FC236}">
                <a16:creationId xmlns:a16="http://schemas.microsoft.com/office/drawing/2014/main" id="{4F33B2EA-7432-4542-A90D-31E5D22DCC8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67410" y="3578234"/>
            <a:ext cx="2185996" cy="3279766"/>
          </a:xfrm>
          <a:prstGeom prst="rect">
            <a:avLst/>
          </a:prstGeom>
        </p:spPr>
      </p:pic>
    </p:spTree>
    <p:extLst>
      <p:ext uri="{BB962C8B-B14F-4D97-AF65-F5344CB8AC3E}">
        <p14:creationId xmlns:p14="http://schemas.microsoft.com/office/powerpoint/2010/main" val="1437636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p14="http://schemas.microsoft.com/office/powerpoint/2010/main" xmlns:a14="http://schemas.microsoft.com/office/drawing/2010/main" xmlns:a16="http://schemas.microsoft.com/office/drawing/2014/main"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barn(inVertical)">
                                      <p:cBhvr>
                                        <p:cTn id="7" dur="500"/>
                                        <p:tgtEl>
                                          <p:spTgt spid="115"/>
                                        </p:tgtEl>
                                      </p:cBhvr>
                                    </p:animEffect>
                                  </p:childTnLst>
                                </p:cTn>
                              </p:par>
                              <p:par>
                                <p:cTn id="8" presetID="16" presetClass="entr" presetSubtype="21"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barn(inVertical)">
                                      <p:cBhvr>
                                        <p:cTn id="10" dur="500"/>
                                        <p:tgtEl>
                                          <p:spTgt spid="149"/>
                                        </p:tgtEl>
                                      </p:cBhvr>
                                    </p:animEffect>
                                  </p:childTnLst>
                                </p:cTn>
                              </p:par>
                              <p:par>
                                <p:cTn id="11" presetID="16" presetClass="entr" presetSubtype="21" fill="hold" nodeType="withEffect">
                                  <p:stCondLst>
                                    <p:cond delay="0"/>
                                  </p:stCondLst>
                                  <p:childTnLst>
                                    <p:set>
                                      <p:cBhvr>
                                        <p:cTn id="12" dur="1" fill="hold">
                                          <p:stCondLst>
                                            <p:cond delay="0"/>
                                          </p:stCondLst>
                                        </p:cTn>
                                        <p:tgtEl>
                                          <p:spTgt spid="157"/>
                                        </p:tgtEl>
                                        <p:attrNameLst>
                                          <p:attrName>style.visibility</p:attrName>
                                        </p:attrNameLst>
                                      </p:cBhvr>
                                      <p:to>
                                        <p:strVal val="visible"/>
                                      </p:to>
                                    </p:set>
                                    <p:animEffect transition="in" filter="barn(inVertical)">
                                      <p:cBhvr>
                                        <p:cTn id="13" dur="500"/>
                                        <p:tgtEl>
                                          <p:spTgt spid="1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barn(inVertical)">
                                      <p:cBhvr>
                                        <p:cTn id="16" dur="500"/>
                                        <p:tgtEl>
                                          <p:spTgt spid="154"/>
                                        </p:tgtEl>
                                      </p:cBhvr>
                                    </p:animEffect>
                                  </p:childTnLst>
                                </p:cTn>
                              </p:par>
                              <p:par>
                                <p:cTn id="17" presetID="16" presetClass="entr" presetSubtype="21" fill="hold" nodeType="with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barn(inVertical)">
                                      <p:cBhvr>
                                        <p:cTn id="19" dur="500"/>
                                        <p:tgtEl>
                                          <p:spTgt spid="127"/>
                                        </p:tgtEl>
                                      </p:cBhvr>
                                    </p:animEffect>
                                  </p:childTnLst>
                                </p:cTn>
                              </p:par>
                              <p:par>
                                <p:cTn id="20" presetID="16" presetClass="entr" presetSubtype="21" fill="hold" nodeType="withEffect">
                                  <p:stCondLst>
                                    <p:cond delay="0"/>
                                  </p:stCondLst>
                                  <p:childTnLst>
                                    <p:set>
                                      <p:cBhvr>
                                        <p:cTn id="21" dur="1" fill="hold">
                                          <p:stCondLst>
                                            <p:cond delay="0"/>
                                          </p:stCondLst>
                                        </p:cTn>
                                        <p:tgtEl>
                                          <p:spTgt spid="160"/>
                                        </p:tgtEl>
                                        <p:attrNameLst>
                                          <p:attrName>style.visibility</p:attrName>
                                        </p:attrNameLst>
                                      </p:cBhvr>
                                      <p:to>
                                        <p:strVal val="visible"/>
                                      </p:to>
                                    </p:set>
                                    <p:animEffect transition="in" filter="barn(inVertical)">
                                      <p:cBhvr>
                                        <p:cTn id="22" dur="500"/>
                                        <p:tgtEl>
                                          <p:spTgt spid="160"/>
                                        </p:tgtEl>
                                      </p:cBhvr>
                                    </p:animEffect>
                                  </p:childTnLst>
                                </p:cTn>
                              </p:par>
                              <p:par>
                                <p:cTn id="23" presetID="16" presetClass="entr" presetSubtype="21" fill="hold"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barn(inVertical)">
                                      <p:cBhvr>
                                        <p:cTn id="25" dur="500"/>
                                        <p:tgtEl>
                                          <p:spTgt spid="120"/>
                                        </p:tgtEl>
                                      </p:cBhvr>
                                    </p:animEffect>
                                  </p:childTnLst>
                                </p:cTn>
                              </p:par>
                              <p:par>
                                <p:cTn id="26" presetID="16" presetClass="entr" presetSubtype="21" fill="hold"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barn(inVertical)">
                                      <p:cBhvr>
                                        <p:cTn id="28" dur="500"/>
                                        <p:tgtEl>
                                          <p:spTgt spid="16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barn(inVertical)">
                                      <p:cBhvr>
                                        <p:cTn id="31" dur="500"/>
                                        <p:tgtEl>
                                          <p:spTgt spid="16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3"/>
                                        </p:tgtEl>
                                        <p:attrNameLst>
                                          <p:attrName>style.visibility</p:attrName>
                                        </p:attrNameLst>
                                      </p:cBhvr>
                                      <p:to>
                                        <p:strVal val="visible"/>
                                      </p:to>
                                    </p:set>
                                    <p:animEffect transition="in" filter="barn(inVertical)">
                                      <p:cBhvr>
                                        <p:cTn id="37" dur="500"/>
                                        <p:tgtEl>
                                          <p:spTgt spid="17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5"/>
                                        </p:tgtEl>
                                        <p:attrNameLst>
                                          <p:attrName>style.visibility</p:attrName>
                                        </p:attrNameLst>
                                      </p:cBhvr>
                                      <p:to>
                                        <p:strVal val="visible"/>
                                      </p:to>
                                    </p:set>
                                    <p:animEffect transition="in" filter="barn(inVertical)">
                                      <p:cBhvr>
                                        <p:cTn id="40" dur="500"/>
                                        <p:tgtEl>
                                          <p:spTgt spid="17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barn(inVertical)">
                                      <p:cBhvr>
                                        <p:cTn id="43" dur="500"/>
                                        <p:tgtEl>
                                          <p:spTgt spid="17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74"/>
                                        </p:tgtEl>
                                        <p:attrNameLst>
                                          <p:attrName>style.visibility</p:attrName>
                                        </p:attrNameLst>
                                      </p:cBhvr>
                                      <p:to>
                                        <p:strVal val="visible"/>
                                      </p:to>
                                    </p:set>
                                    <p:animEffect transition="in" filter="barn(inVertical)">
                                      <p:cBhvr>
                                        <p:cTn id="46"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66" grpId="0"/>
      <p:bldP spid="167" grpId="0"/>
      <p:bldP spid="172" grpId="0"/>
      <p:bldP spid="173" grpId="0"/>
      <p:bldP spid="174" grpId="0"/>
      <p:bldP spid="1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组合 13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5326B779-5376-4CBA-973B-D23476D13FB1}"/>
              </a:ext>
            </a:extLst>
          </p:cNvPr>
          <p:cNvGrpSpPr/>
          <p:nvPr/>
        </p:nvGrpSpPr>
        <p:grpSpPr>
          <a:xfrm>
            <a:off x="7519204" y="1224412"/>
            <a:ext cx="4244471" cy="4312318"/>
            <a:chOff x="3613150" y="889001"/>
            <a:chExt cx="4965700" cy="5045075"/>
          </a:xfrm>
        </p:grpSpPr>
        <p:sp>
          <p:nvSpPr>
            <p:cNvPr id="132" name="ïŝḻíďé">
              <a:extLst>
                <a:ext uri="{FF2B5EF4-FFF2-40B4-BE49-F238E27FC236}">
                  <a16:creationId xmlns:a16="http://schemas.microsoft.com/office/drawing/2014/main" id="{48DFAD5D-2961-478B-B117-9BC001C386B8}"/>
                </a:ext>
              </a:extLst>
            </p:cNvPr>
            <p:cNvSpPr/>
            <p:nvPr/>
          </p:nvSpPr>
          <p:spPr bwMode="auto">
            <a:xfrm>
              <a:off x="3613150" y="3552826"/>
              <a:ext cx="3994150" cy="2381250"/>
            </a:xfrm>
            <a:custGeom>
              <a:avLst/>
              <a:gdLst>
                <a:gd name="T0" fmla="*/ 2016 w 2017"/>
                <a:gd name="T1" fmla="*/ 459 h 1204"/>
                <a:gd name="T2" fmla="*/ 48 w 2017"/>
                <a:gd name="T3" fmla="*/ 837 h 1204"/>
                <a:gd name="T4" fmla="*/ 1191 w 2017"/>
                <a:gd name="T5" fmla="*/ 21 h 1204"/>
                <a:gd name="T6" fmla="*/ 36 w 2017"/>
                <a:gd name="T7" fmla="*/ 689 h 1204"/>
                <a:gd name="T8" fmla="*/ 18 w 2017"/>
                <a:gd name="T9" fmla="*/ 707 h 1204"/>
                <a:gd name="T10" fmla="*/ 11 w 2017"/>
                <a:gd name="T11" fmla="*/ 717 h 1204"/>
                <a:gd name="T12" fmla="*/ 8 w 2017"/>
                <a:gd name="T13" fmla="*/ 722 h 1204"/>
                <a:gd name="T14" fmla="*/ 4 w 2017"/>
                <a:gd name="T15" fmla="*/ 732 h 1204"/>
                <a:gd name="T16" fmla="*/ 2 w 2017"/>
                <a:gd name="T17" fmla="*/ 737 h 1204"/>
                <a:gd name="T18" fmla="*/ 1 w 2017"/>
                <a:gd name="T19" fmla="*/ 743 h 1204"/>
                <a:gd name="T20" fmla="*/ 0 w 2017"/>
                <a:gd name="T21" fmla="*/ 751 h 1204"/>
                <a:gd name="T22" fmla="*/ 0 w 2017"/>
                <a:gd name="T23" fmla="*/ 770 h 1204"/>
                <a:gd name="T24" fmla="*/ 2 w 2017"/>
                <a:gd name="T25" fmla="*/ 782 h 1204"/>
                <a:gd name="T26" fmla="*/ 9 w 2017"/>
                <a:gd name="T27" fmla="*/ 799 h 1204"/>
                <a:gd name="T28" fmla="*/ 15 w 2017"/>
                <a:gd name="T29" fmla="*/ 809 h 1204"/>
                <a:gd name="T30" fmla="*/ 48 w 2017"/>
                <a:gd name="T31" fmla="*/ 837 h 1204"/>
                <a:gd name="T32" fmla="*/ 48 w 2017"/>
                <a:gd name="T33" fmla="*/ 837 h 1204"/>
                <a:gd name="T34" fmla="*/ 286 w 2017"/>
                <a:gd name="T35" fmla="*/ 974 h 1204"/>
                <a:gd name="T36" fmla="*/ 525 w 2017"/>
                <a:gd name="T37" fmla="*/ 1112 h 1204"/>
                <a:gd name="T38" fmla="*/ 648 w 2017"/>
                <a:gd name="T39" fmla="*/ 1183 h 1204"/>
                <a:gd name="T40" fmla="*/ 654 w 2017"/>
                <a:gd name="T41" fmla="*/ 1186 h 1204"/>
                <a:gd name="T42" fmla="*/ 669 w 2017"/>
                <a:gd name="T43" fmla="*/ 1193 h 1204"/>
                <a:gd name="T44" fmla="*/ 680 w 2017"/>
                <a:gd name="T45" fmla="*/ 1196 h 1204"/>
                <a:gd name="T46" fmla="*/ 689 w 2017"/>
                <a:gd name="T47" fmla="*/ 1198 h 1204"/>
                <a:gd name="T48" fmla="*/ 791 w 2017"/>
                <a:gd name="T49" fmla="*/ 1198 h 1204"/>
                <a:gd name="T50" fmla="*/ 819 w 2017"/>
                <a:gd name="T51" fmla="*/ 1189 h 1204"/>
                <a:gd name="T52" fmla="*/ 836 w 2017"/>
                <a:gd name="T53" fmla="*/ 1181 h 1204"/>
                <a:gd name="T54" fmla="*/ 1289 w 2017"/>
                <a:gd name="T55" fmla="*/ 917 h 1204"/>
                <a:gd name="T56" fmla="*/ 1742 w 2017"/>
                <a:gd name="T57" fmla="*/ 654 h 1204"/>
                <a:gd name="T58" fmla="*/ 1978 w 2017"/>
                <a:gd name="T59" fmla="*/ 517 h 1204"/>
                <a:gd name="T60" fmla="*/ 1989 w 2017"/>
                <a:gd name="T61" fmla="*/ 508 h 1204"/>
                <a:gd name="T62" fmla="*/ 1995 w 2017"/>
                <a:gd name="T63" fmla="*/ 502 h 1204"/>
                <a:gd name="T64" fmla="*/ 2003 w 2017"/>
                <a:gd name="T65" fmla="*/ 491 h 1204"/>
                <a:gd name="T66" fmla="*/ 2007 w 2017"/>
                <a:gd name="T67" fmla="*/ 484 h 1204"/>
                <a:gd name="T68" fmla="*/ 2009 w 2017"/>
                <a:gd name="T69" fmla="*/ 481 h 1204"/>
                <a:gd name="T70" fmla="*/ 2011 w 2017"/>
                <a:gd name="T71" fmla="*/ 476 h 1204"/>
                <a:gd name="T72" fmla="*/ 2013 w 2017"/>
                <a:gd name="T73" fmla="*/ 470 h 1204"/>
                <a:gd name="T74" fmla="*/ 2015 w 2017"/>
                <a:gd name="T75" fmla="*/ 462 h 1204"/>
                <a:gd name="T76" fmla="*/ 2016 w 2017"/>
                <a:gd name="T77" fmla="*/ 459 h 1204"/>
                <a:gd name="T78" fmla="*/ 2016 w 2017"/>
                <a:gd name="T79" fmla="*/ 452 h 1204"/>
                <a:gd name="T80" fmla="*/ 2017 w 2017"/>
                <a:gd name="T81" fmla="*/ 449 h 1204"/>
                <a:gd name="T82" fmla="*/ 2017 w 2017"/>
                <a:gd name="T83" fmla="*/ 442 h 1204"/>
                <a:gd name="T84" fmla="*/ 2017 w 2017"/>
                <a:gd name="T85" fmla="*/ 441 h 1204"/>
                <a:gd name="T86" fmla="*/ 2016 w 2017"/>
                <a:gd name="T87" fmla="*/ 437 h 1204"/>
                <a:gd name="T88" fmla="*/ 2016 w 2017"/>
                <a:gd name="T89" fmla="*/ 432 h 1204"/>
                <a:gd name="T90" fmla="*/ 2013 w 2017"/>
                <a:gd name="T91" fmla="*/ 420 h 1204"/>
                <a:gd name="T92" fmla="*/ 2013 w 2017"/>
                <a:gd name="T93" fmla="*/ 418 h 1204"/>
                <a:gd name="T94" fmla="*/ 2011 w 2017"/>
                <a:gd name="T95" fmla="*/ 414 h 1204"/>
                <a:gd name="T96" fmla="*/ 2008 w 2017"/>
                <a:gd name="T97" fmla="*/ 407 h 1204"/>
                <a:gd name="T98" fmla="*/ 2004 w 2017"/>
                <a:gd name="T99" fmla="*/ 400 h 1204"/>
                <a:gd name="T100" fmla="*/ 2000 w 2017"/>
                <a:gd name="T101" fmla="*/ 393 h 1204"/>
                <a:gd name="T102" fmla="*/ 1991 w 2017"/>
                <a:gd name="T103" fmla="*/ 384 h 1204"/>
                <a:gd name="T104" fmla="*/ 1985 w 2017"/>
                <a:gd name="T105" fmla="*/ 379 h 1204"/>
                <a:gd name="T106" fmla="*/ 1281 w 2017"/>
                <a:gd name="T107"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17" h="1204">
                  <a:moveTo>
                    <a:pt x="2016" y="458"/>
                  </a:moveTo>
                  <a:cubicBezTo>
                    <a:pt x="2016" y="458"/>
                    <a:pt x="2016" y="458"/>
                    <a:pt x="2016" y="458"/>
                  </a:cubicBezTo>
                  <a:moveTo>
                    <a:pt x="2016" y="458"/>
                  </a:moveTo>
                  <a:cubicBezTo>
                    <a:pt x="2016" y="459"/>
                    <a:pt x="2016" y="459"/>
                    <a:pt x="2016" y="459"/>
                  </a:cubicBezTo>
                  <a:cubicBezTo>
                    <a:pt x="2016" y="459"/>
                    <a:pt x="2016" y="458"/>
                    <a:pt x="2016" y="458"/>
                  </a:cubicBezTo>
                  <a:moveTo>
                    <a:pt x="48" y="837"/>
                  </a:moveTo>
                  <a:cubicBezTo>
                    <a:pt x="48" y="837"/>
                    <a:pt x="48" y="837"/>
                    <a:pt x="48" y="837"/>
                  </a:cubicBezTo>
                  <a:cubicBezTo>
                    <a:pt x="48" y="837"/>
                    <a:pt x="48" y="837"/>
                    <a:pt x="48" y="837"/>
                  </a:cubicBezTo>
                  <a:cubicBezTo>
                    <a:pt x="48" y="837"/>
                    <a:pt x="48" y="837"/>
                    <a:pt x="48" y="837"/>
                  </a:cubicBezTo>
                  <a:cubicBezTo>
                    <a:pt x="48" y="837"/>
                    <a:pt x="48" y="837"/>
                    <a:pt x="48" y="837"/>
                  </a:cubicBezTo>
                  <a:moveTo>
                    <a:pt x="1281" y="0"/>
                  </a:moveTo>
                  <a:cubicBezTo>
                    <a:pt x="1248" y="0"/>
                    <a:pt x="1215" y="7"/>
                    <a:pt x="1191" y="21"/>
                  </a:cubicBezTo>
                  <a:cubicBezTo>
                    <a:pt x="813" y="241"/>
                    <a:pt x="428" y="461"/>
                    <a:pt x="50" y="680"/>
                  </a:cubicBezTo>
                  <a:cubicBezTo>
                    <a:pt x="47" y="682"/>
                    <a:pt x="43" y="684"/>
                    <a:pt x="40" y="686"/>
                  </a:cubicBezTo>
                  <a:cubicBezTo>
                    <a:pt x="40" y="686"/>
                    <a:pt x="40" y="686"/>
                    <a:pt x="40" y="686"/>
                  </a:cubicBezTo>
                  <a:cubicBezTo>
                    <a:pt x="39" y="687"/>
                    <a:pt x="37" y="688"/>
                    <a:pt x="36" y="689"/>
                  </a:cubicBezTo>
                  <a:cubicBezTo>
                    <a:pt x="35" y="690"/>
                    <a:pt x="34" y="691"/>
                    <a:pt x="33" y="692"/>
                  </a:cubicBezTo>
                  <a:cubicBezTo>
                    <a:pt x="32" y="692"/>
                    <a:pt x="31" y="693"/>
                    <a:pt x="30" y="694"/>
                  </a:cubicBezTo>
                  <a:cubicBezTo>
                    <a:pt x="25" y="699"/>
                    <a:pt x="25" y="699"/>
                    <a:pt x="25" y="699"/>
                  </a:cubicBezTo>
                  <a:cubicBezTo>
                    <a:pt x="24" y="700"/>
                    <a:pt x="21" y="703"/>
                    <a:pt x="18" y="707"/>
                  </a:cubicBezTo>
                  <a:cubicBezTo>
                    <a:pt x="18" y="707"/>
                    <a:pt x="18" y="707"/>
                    <a:pt x="18" y="707"/>
                  </a:cubicBezTo>
                  <a:cubicBezTo>
                    <a:pt x="18" y="707"/>
                    <a:pt x="18" y="707"/>
                    <a:pt x="18" y="707"/>
                  </a:cubicBezTo>
                  <a:cubicBezTo>
                    <a:pt x="16" y="709"/>
                    <a:pt x="14" y="711"/>
                    <a:pt x="13" y="713"/>
                  </a:cubicBezTo>
                  <a:cubicBezTo>
                    <a:pt x="12" y="714"/>
                    <a:pt x="12" y="715"/>
                    <a:pt x="11" y="717"/>
                  </a:cubicBezTo>
                  <a:cubicBezTo>
                    <a:pt x="10" y="718"/>
                    <a:pt x="10" y="718"/>
                    <a:pt x="10" y="718"/>
                  </a:cubicBezTo>
                  <a:cubicBezTo>
                    <a:pt x="10" y="718"/>
                    <a:pt x="10" y="718"/>
                    <a:pt x="10" y="718"/>
                  </a:cubicBezTo>
                  <a:cubicBezTo>
                    <a:pt x="9" y="719"/>
                    <a:pt x="9" y="720"/>
                    <a:pt x="8" y="722"/>
                  </a:cubicBezTo>
                  <a:cubicBezTo>
                    <a:pt x="8" y="722"/>
                    <a:pt x="8" y="722"/>
                    <a:pt x="8" y="722"/>
                  </a:cubicBezTo>
                  <a:cubicBezTo>
                    <a:pt x="8" y="722"/>
                    <a:pt x="8" y="722"/>
                    <a:pt x="8" y="722"/>
                  </a:cubicBezTo>
                  <a:cubicBezTo>
                    <a:pt x="6" y="725"/>
                    <a:pt x="5" y="728"/>
                    <a:pt x="4" y="732"/>
                  </a:cubicBezTo>
                  <a:cubicBezTo>
                    <a:pt x="4" y="732"/>
                    <a:pt x="4" y="732"/>
                    <a:pt x="4" y="732"/>
                  </a:cubicBezTo>
                  <a:cubicBezTo>
                    <a:pt x="4" y="732"/>
                    <a:pt x="4" y="732"/>
                    <a:pt x="4" y="732"/>
                  </a:cubicBezTo>
                  <a:cubicBezTo>
                    <a:pt x="3" y="733"/>
                    <a:pt x="3" y="733"/>
                    <a:pt x="3" y="733"/>
                  </a:cubicBezTo>
                  <a:cubicBezTo>
                    <a:pt x="3" y="733"/>
                    <a:pt x="3" y="734"/>
                    <a:pt x="3" y="735"/>
                  </a:cubicBezTo>
                  <a:cubicBezTo>
                    <a:pt x="3" y="735"/>
                    <a:pt x="3" y="735"/>
                    <a:pt x="3" y="735"/>
                  </a:cubicBezTo>
                  <a:cubicBezTo>
                    <a:pt x="3" y="735"/>
                    <a:pt x="3" y="736"/>
                    <a:pt x="2" y="737"/>
                  </a:cubicBezTo>
                  <a:cubicBezTo>
                    <a:pt x="2" y="737"/>
                    <a:pt x="2" y="737"/>
                    <a:pt x="2" y="737"/>
                  </a:cubicBezTo>
                  <a:cubicBezTo>
                    <a:pt x="2" y="738"/>
                    <a:pt x="2" y="738"/>
                    <a:pt x="2" y="738"/>
                  </a:cubicBezTo>
                  <a:cubicBezTo>
                    <a:pt x="2" y="740"/>
                    <a:pt x="1" y="742"/>
                    <a:pt x="1" y="742"/>
                  </a:cubicBezTo>
                  <a:cubicBezTo>
                    <a:pt x="1" y="743"/>
                    <a:pt x="1" y="743"/>
                    <a:pt x="1" y="743"/>
                  </a:cubicBezTo>
                  <a:cubicBezTo>
                    <a:pt x="1" y="744"/>
                    <a:pt x="1" y="746"/>
                    <a:pt x="0" y="747"/>
                  </a:cubicBezTo>
                  <a:cubicBezTo>
                    <a:pt x="0" y="747"/>
                    <a:pt x="0" y="747"/>
                    <a:pt x="0" y="747"/>
                  </a:cubicBezTo>
                  <a:cubicBezTo>
                    <a:pt x="0" y="749"/>
                    <a:pt x="0" y="749"/>
                    <a:pt x="0" y="750"/>
                  </a:cubicBezTo>
                  <a:cubicBezTo>
                    <a:pt x="0" y="751"/>
                    <a:pt x="0" y="751"/>
                    <a:pt x="0" y="751"/>
                  </a:cubicBezTo>
                  <a:cubicBezTo>
                    <a:pt x="0" y="752"/>
                    <a:pt x="0" y="752"/>
                    <a:pt x="0" y="752"/>
                  </a:cubicBezTo>
                  <a:cubicBezTo>
                    <a:pt x="0" y="753"/>
                    <a:pt x="0" y="755"/>
                    <a:pt x="0" y="756"/>
                  </a:cubicBezTo>
                  <a:cubicBezTo>
                    <a:pt x="0" y="762"/>
                    <a:pt x="0" y="762"/>
                    <a:pt x="0" y="762"/>
                  </a:cubicBezTo>
                  <a:cubicBezTo>
                    <a:pt x="0" y="765"/>
                    <a:pt x="0" y="767"/>
                    <a:pt x="0" y="770"/>
                  </a:cubicBezTo>
                  <a:cubicBezTo>
                    <a:pt x="0" y="770"/>
                    <a:pt x="0" y="770"/>
                    <a:pt x="0" y="770"/>
                  </a:cubicBezTo>
                  <a:cubicBezTo>
                    <a:pt x="1" y="773"/>
                    <a:pt x="1" y="776"/>
                    <a:pt x="1" y="778"/>
                  </a:cubicBezTo>
                  <a:cubicBezTo>
                    <a:pt x="1" y="778"/>
                    <a:pt x="1" y="778"/>
                    <a:pt x="1" y="778"/>
                  </a:cubicBezTo>
                  <a:cubicBezTo>
                    <a:pt x="2" y="779"/>
                    <a:pt x="2" y="781"/>
                    <a:pt x="2" y="782"/>
                  </a:cubicBezTo>
                  <a:cubicBezTo>
                    <a:pt x="2" y="782"/>
                    <a:pt x="3" y="783"/>
                    <a:pt x="3" y="783"/>
                  </a:cubicBezTo>
                  <a:cubicBezTo>
                    <a:pt x="3" y="785"/>
                    <a:pt x="4" y="786"/>
                    <a:pt x="4" y="788"/>
                  </a:cubicBezTo>
                  <a:cubicBezTo>
                    <a:pt x="4" y="788"/>
                    <a:pt x="5" y="789"/>
                    <a:pt x="5" y="789"/>
                  </a:cubicBezTo>
                  <a:cubicBezTo>
                    <a:pt x="6" y="793"/>
                    <a:pt x="8" y="796"/>
                    <a:pt x="9" y="799"/>
                  </a:cubicBezTo>
                  <a:cubicBezTo>
                    <a:pt x="10" y="800"/>
                    <a:pt x="11" y="801"/>
                    <a:pt x="11" y="802"/>
                  </a:cubicBezTo>
                  <a:cubicBezTo>
                    <a:pt x="12" y="803"/>
                    <a:pt x="12" y="804"/>
                    <a:pt x="13" y="805"/>
                  </a:cubicBezTo>
                  <a:cubicBezTo>
                    <a:pt x="13" y="806"/>
                    <a:pt x="14" y="807"/>
                    <a:pt x="15" y="808"/>
                  </a:cubicBezTo>
                  <a:cubicBezTo>
                    <a:pt x="15" y="809"/>
                    <a:pt x="15" y="809"/>
                    <a:pt x="15" y="809"/>
                  </a:cubicBezTo>
                  <a:cubicBezTo>
                    <a:pt x="18" y="813"/>
                    <a:pt x="22" y="817"/>
                    <a:pt x="27" y="821"/>
                  </a:cubicBezTo>
                  <a:cubicBezTo>
                    <a:pt x="29" y="824"/>
                    <a:pt x="32" y="826"/>
                    <a:pt x="34" y="828"/>
                  </a:cubicBezTo>
                  <a:cubicBezTo>
                    <a:pt x="36" y="829"/>
                    <a:pt x="39" y="831"/>
                    <a:pt x="41" y="833"/>
                  </a:cubicBezTo>
                  <a:cubicBezTo>
                    <a:pt x="44" y="834"/>
                    <a:pt x="46" y="836"/>
                    <a:pt x="48" y="837"/>
                  </a:cubicBezTo>
                  <a:cubicBezTo>
                    <a:pt x="47" y="836"/>
                    <a:pt x="47" y="836"/>
                    <a:pt x="47" y="836"/>
                  </a:cubicBezTo>
                  <a:cubicBezTo>
                    <a:pt x="47" y="836"/>
                    <a:pt x="47" y="836"/>
                    <a:pt x="48" y="837"/>
                  </a:cubicBezTo>
                  <a:cubicBezTo>
                    <a:pt x="48" y="837"/>
                    <a:pt x="48" y="837"/>
                    <a:pt x="48" y="837"/>
                  </a:cubicBezTo>
                  <a:cubicBezTo>
                    <a:pt x="48" y="837"/>
                    <a:pt x="48" y="837"/>
                    <a:pt x="48" y="837"/>
                  </a:cubicBezTo>
                  <a:cubicBezTo>
                    <a:pt x="107" y="871"/>
                    <a:pt x="107" y="871"/>
                    <a:pt x="107" y="871"/>
                  </a:cubicBezTo>
                  <a:cubicBezTo>
                    <a:pt x="167" y="906"/>
                    <a:pt x="167" y="906"/>
                    <a:pt x="167" y="906"/>
                  </a:cubicBezTo>
                  <a:cubicBezTo>
                    <a:pt x="227" y="940"/>
                    <a:pt x="227" y="940"/>
                    <a:pt x="227" y="940"/>
                  </a:cubicBezTo>
                  <a:cubicBezTo>
                    <a:pt x="286" y="974"/>
                    <a:pt x="286" y="974"/>
                    <a:pt x="286" y="974"/>
                  </a:cubicBezTo>
                  <a:cubicBezTo>
                    <a:pt x="346" y="1009"/>
                    <a:pt x="346" y="1009"/>
                    <a:pt x="346" y="1009"/>
                  </a:cubicBezTo>
                  <a:cubicBezTo>
                    <a:pt x="405" y="1043"/>
                    <a:pt x="405" y="1043"/>
                    <a:pt x="405" y="1043"/>
                  </a:cubicBezTo>
                  <a:cubicBezTo>
                    <a:pt x="465" y="1078"/>
                    <a:pt x="465" y="1078"/>
                    <a:pt x="465" y="1078"/>
                  </a:cubicBezTo>
                  <a:cubicBezTo>
                    <a:pt x="525" y="1112"/>
                    <a:pt x="525" y="1112"/>
                    <a:pt x="525" y="1112"/>
                  </a:cubicBezTo>
                  <a:cubicBezTo>
                    <a:pt x="584" y="1146"/>
                    <a:pt x="584" y="1146"/>
                    <a:pt x="584" y="1146"/>
                  </a:cubicBezTo>
                  <a:cubicBezTo>
                    <a:pt x="644" y="1181"/>
                    <a:pt x="644" y="1181"/>
                    <a:pt x="644" y="1181"/>
                  </a:cubicBezTo>
                  <a:cubicBezTo>
                    <a:pt x="644" y="1181"/>
                    <a:pt x="645" y="1182"/>
                    <a:pt x="646" y="1182"/>
                  </a:cubicBezTo>
                  <a:cubicBezTo>
                    <a:pt x="647" y="1182"/>
                    <a:pt x="647" y="1183"/>
                    <a:pt x="648" y="1183"/>
                  </a:cubicBezTo>
                  <a:cubicBezTo>
                    <a:pt x="648" y="1183"/>
                    <a:pt x="648" y="1183"/>
                    <a:pt x="648" y="1183"/>
                  </a:cubicBezTo>
                  <a:cubicBezTo>
                    <a:pt x="649" y="1184"/>
                    <a:pt x="650" y="1185"/>
                    <a:pt x="652" y="1185"/>
                  </a:cubicBezTo>
                  <a:cubicBezTo>
                    <a:pt x="652" y="1185"/>
                    <a:pt x="652" y="1185"/>
                    <a:pt x="653" y="1186"/>
                  </a:cubicBezTo>
                  <a:cubicBezTo>
                    <a:pt x="654" y="1186"/>
                    <a:pt x="654" y="1186"/>
                    <a:pt x="654" y="1186"/>
                  </a:cubicBezTo>
                  <a:cubicBezTo>
                    <a:pt x="656" y="1187"/>
                    <a:pt x="658" y="1188"/>
                    <a:pt x="660" y="1189"/>
                  </a:cubicBezTo>
                  <a:cubicBezTo>
                    <a:pt x="661" y="1189"/>
                    <a:pt x="661" y="1189"/>
                    <a:pt x="661" y="1189"/>
                  </a:cubicBezTo>
                  <a:cubicBezTo>
                    <a:pt x="662" y="1190"/>
                    <a:pt x="663" y="1190"/>
                    <a:pt x="664" y="1191"/>
                  </a:cubicBezTo>
                  <a:cubicBezTo>
                    <a:pt x="666" y="1191"/>
                    <a:pt x="668" y="1192"/>
                    <a:pt x="669" y="1193"/>
                  </a:cubicBezTo>
                  <a:cubicBezTo>
                    <a:pt x="670" y="1193"/>
                    <a:pt x="670" y="1193"/>
                    <a:pt x="670" y="1193"/>
                  </a:cubicBezTo>
                  <a:cubicBezTo>
                    <a:pt x="671" y="1193"/>
                    <a:pt x="671" y="1193"/>
                    <a:pt x="671" y="1193"/>
                  </a:cubicBezTo>
                  <a:cubicBezTo>
                    <a:pt x="674" y="1194"/>
                    <a:pt x="677" y="1195"/>
                    <a:pt x="679" y="1196"/>
                  </a:cubicBezTo>
                  <a:cubicBezTo>
                    <a:pt x="680" y="1196"/>
                    <a:pt x="680" y="1196"/>
                    <a:pt x="680" y="1196"/>
                  </a:cubicBezTo>
                  <a:cubicBezTo>
                    <a:pt x="680" y="1196"/>
                    <a:pt x="681" y="1196"/>
                    <a:pt x="681" y="1196"/>
                  </a:cubicBezTo>
                  <a:cubicBezTo>
                    <a:pt x="684" y="1197"/>
                    <a:pt x="687" y="1198"/>
                    <a:pt x="688" y="1198"/>
                  </a:cubicBezTo>
                  <a:cubicBezTo>
                    <a:pt x="689" y="1198"/>
                    <a:pt x="689" y="1198"/>
                    <a:pt x="689" y="1198"/>
                  </a:cubicBezTo>
                  <a:cubicBezTo>
                    <a:pt x="689" y="1198"/>
                    <a:pt x="689" y="1198"/>
                    <a:pt x="689" y="1198"/>
                  </a:cubicBezTo>
                  <a:cubicBezTo>
                    <a:pt x="690" y="1199"/>
                    <a:pt x="690" y="1199"/>
                    <a:pt x="690" y="1199"/>
                  </a:cubicBezTo>
                  <a:cubicBezTo>
                    <a:pt x="706" y="1202"/>
                    <a:pt x="722" y="1204"/>
                    <a:pt x="740" y="1204"/>
                  </a:cubicBezTo>
                  <a:cubicBezTo>
                    <a:pt x="753" y="1204"/>
                    <a:pt x="766" y="1203"/>
                    <a:pt x="779" y="1201"/>
                  </a:cubicBezTo>
                  <a:cubicBezTo>
                    <a:pt x="784" y="1200"/>
                    <a:pt x="788" y="1199"/>
                    <a:pt x="791" y="1198"/>
                  </a:cubicBezTo>
                  <a:cubicBezTo>
                    <a:pt x="794" y="1198"/>
                    <a:pt x="798" y="1197"/>
                    <a:pt x="801" y="1196"/>
                  </a:cubicBezTo>
                  <a:cubicBezTo>
                    <a:pt x="801" y="1196"/>
                    <a:pt x="801" y="1196"/>
                    <a:pt x="801" y="1196"/>
                  </a:cubicBezTo>
                  <a:cubicBezTo>
                    <a:pt x="804" y="1195"/>
                    <a:pt x="807" y="1194"/>
                    <a:pt x="810" y="1193"/>
                  </a:cubicBezTo>
                  <a:cubicBezTo>
                    <a:pt x="819" y="1189"/>
                    <a:pt x="819" y="1189"/>
                    <a:pt x="819" y="1189"/>
                  </a:cubicBezTo>
                  <a:cubicBezTo>
                    <a:pt x="820" y="1189"/>
                    <a:pt x="821" y="1188"/>
                    <a:pt x="822" y="1188"/>
                  </a:cubicBezTo>
                  <a:cubicBezTo>
                    <a:pt x="824" y="1187"/>
                    <a:pt x="825" y="1187"/>
                    <a:pt x="826" y="1186"/>
                  </a:cubicBezTo>
                  <a:cubicBezTo>
                    <a:pt x="827" y="1186"/>
                    <a:pt x="827" y="1185"/>
                    <a:pt x="828" y="1185"/>
                  </a:cubicBezTo>
                  <a:cubicBezTo>
                    <a:pt x="830" y="1184"/>
                    <a:pt x="834" y="1182"/>
                    <a:pt x="836" y="1181"/>
                  </a:cubicBezTo>
                  <a:cubicBezTo>
                    <a:pt x="949" y="1115"/>
                    <a:pt x="949" y="1115"/>
                    <a:pt x="949" y="1115"/>
                  </a:cubicBezTo>
                  <a:cubicBezTo>
                    <a:pt x="1063" y="1049"/>
                    <a:pt x="1063" y="1049"/>
                    <a:pt x="1063" y="1049"/>
                  </a:cubicBezTo>
                  <a:cubicBezTo>
                    <a:pt x="1176" y="983"/>
                    <a:pt x="1176" y="983"/>
                    <a:pt x="1176" y="983"/>
                  </a:cubicBezTo>
                  <a:cubicBezTo>
                    <a:pt x="1289" y="917"/>
                    <a:pt x="1289" y="917"/>
                    <a:pt x="1289" y="917"/>
                  </a:cubicBezTo>
                  <a:cubicBezTo>
                    <a:pt x="1403" y="852"/>
                    <a:pt x="1403" y="852"/>
                    <a:pt x="1403" y="852"/>
                  </a:cubicBezTo>
                  <a:cubicBezTo>
                    <a:pt x="1516" y="786"/>
                    <a:pt x="1516" y="786"/>
                    <a:pt x="1516" y="786"/>
                  </a:cubicBezTo>
                  <a:cubicBezTo>
                    <a:pt x="1629" y="720"/>
                    <a:pt x="1629" y="720"/>
                    <a:pt x="1629" y="720"/>
                  </a:cubicBezTo>
                  <a:cubicBezTo>
                    <a:pt x="1742" y="654"/>
                    <a:pt x="1742" y="654"/>
                    <a:pt x="1742" y="654"/>
                  </a:cubicBezTo>
                  <a:cubicBezTo>
                    <a:pt x="1856" y="588"/>
                    <a:pt x="1856" y="588"/>
                    <a:pt x="1856" y="588"/>
                  </a:cubicBezTo>
                  <a:cubicBezTo>
                    <a:pt x="1969" y="522"/>
                    <a:pt x="1969" y="522"/>
                    <a:pt x="1969" y="522"/>
                  </a:cubicBezTo>
                  <a:cubicBezTo>
                    <a:pt x="1972" y="520"/>
                    <a:pt x="1975" y="519"/>
                    <a:pt x="1978" y="517"/>
                  </a:cubicBezTo>
                  <a:cubicBezTo>
                    <a:pt x="1978" y="517"/>
                    <a:pt x="1978" y="517"/>
                    <a:pt x="1978" y="517"/>
                  </a:cubicBezTo>
                  <a:cubicBezTo>
                    <a:pt x="1978" y="517"/>
                    <a:pt x="1978" y="517"/>
                    <a:pt x="1978" y="517"/>
                  </a:cubicBezTo>
                  <a:cubicBezTo>
                    <a:pt x="1980" y="515"/>
                    <a:pt x="1982" y="514"/>
                    <a:pt x="1984" y="512"/>
                  </a:cubicBezTo>
                  <a:cubicBezTo>
                    <a:pt x="1984" y="512"/>
                    <a:pt x="1984" y="512"/>
                    <a:pt x="1984" y="512"/>
                  </a:cubicBezTo>
                  <a:cubicBezTo>
                    <a:pt x="1986" y="510"/>
                    <a:pt x="1987" y="509"/>
                    <a:pt x="1989" y="508"/>
                  </a:cubicBezTo>
                  <a:cubicBezTo>
                    <a:pt x="1989" y="507"/>
                    <a:pt x="1989" y="507"/>
                    <a:pt x="1989" y="507"/>
                  </a:cubicBezTo>
                  <a:cubicBezTo>
                    <a:pt x="1991" y="506"/>
                    <a:pt x="1992" y="505"/>
                    <a:pt x="1994" y="503"/>
                  </a:cubicBezTo>
                  <a:cubicBezTo>
                    <a:pt x="1994" y="503"/>
                    <a:pt x="1994" y="503"/>
                    <a:pt x="1994" y="503"/>
                  </a:cubicBezTo>
                  <a:cubicBezTo>
                    <a:pt x="1995" y="502"/>
                    <a:pt x="1995" y="502"/>
                    <a:pt x="1995" y="502"/>
                  </a:cubicBezTo>
                  <a:cubicBezTo>
                    <a:pt x="1996" y="501"/>
                    <a:pt x="1997" y="500"/>
                    <a:pt x="1998" y="498"/>
                  </a:cubicBezTo>
                  <a:cubicBezTo>
                    <a:pt x="1998" y="498"/>
                    <a:pt x="1998" y="498"/>
                    <a:pt x="1998" y="498"/>
                  </a:cubicBezTo>
                  <a:cubicBezTo>
                    <a:pt x="1999" y="498"/>
                    <a:pt x="1999" y="498"/>
                    <a:pt x="1999" y="498"/>
                  </a:cubicBezTo>
                  <a:cubicBezTo>
                    <a:pt x="2000" y="496"/>
                    <a:pt x="2002" y="493"/>
                    <a:pt x="2003" y="491"/>
                  </a:cubicBezTo>
                  <a:cubicBezTo>
                    <a:pt x="2004" y="490"/>
                    <a:pt x="2005" y="489"/>
                    <a:pt x="2006" y="488"/>
                  </a:cubicBezTo>
                  <a:cubicBezTo>
                    <a:pt x="2006" y="487"/>
                    <a:pt x="2006" y="487"/>
                    <a:pt x="2006" y="487"/>
                  </a:cubicBezTo>
                  <a:cubicBezTo>
                    <a:pt x="2007" y="486"/>
                    <a:pt x="2007" y="485"/>
                    <a:pt x="2007" y="485"/>
                  </a:cubicBezTo>
                  <a:cubicBezTo>
                    <a:pt x="2007" y="484"/>
                    <a:pt x="2007" y="484"/>
                    <a:pt x="2007" y="484"/>
                  </a:cubicBezTo>
                  <a:cubicBezTo>
                    <a:pt x="2008" y="483"/>
                    <a:pt x="2008" y="483"/>
                    <a:pt x="2008" y="483"/>
                  </a:cubicBezTo>
                  <a:cubicBezTo>
                    <a:pt x="2008" y="484"/>
                    <a:pt x="2008" y="484"/>
                    <a:pt x="2008" y="484"/>
                  </a:cubicBezTo>
                  <a:cubicBezTo>
                    <a:pt x="2008" y="483"/>
                    <a:pt x="2009" y="482"/>
                    <a:pt x="2009" y="481"/>
                  </a:cubicBezTo>
                  <a:cubicBezTo>
                    <a:pt x="2009" y="481"/>
                    <a:pt x="2009" y="481"/>
                    <a:pt x="2009" y="481"/>
                  </a:cubicBezTo>
                  <a:cubicBezTo>
                    <a:pt x="2009" y="481"/>
                    <a:pt x="2009" y="481"/>
                    <a:pt x="2009" y="481"/>
                  </a:cubicBezTo>
                  <a:cubicBezTo>
                    <a:pt x="2010" y="479"/>
                    <a:pt x="2011" y="478"/>
                    <a:pt x="2011" y="477"/>
                  </a:cubicBezTo>
                  <a:cubicBezTo>
                    <a:pt x="2011" y="476"/>
                    <a:pt x="2011" y="476"/>
                    <a:pt x="2011" y="476"/>
                  </a:cubicBezTo>
                  <a:cubicBezTo>
                    <a:pt x="2011" y="476"/>
                    <a:pt x="2011" y="476"/>
                    <a:pt x="2011" y="476"/>
                  </a:cubicBezTo>
                  <a:cubicBezTo>
                    <a:pt x="2012" y="474"/>
                    <a:pt x="2013" y="473"/>
                    <a:pt x="2013" y="471"/>
                  </a:cubicBezTo>
                  <a:cubicBezTo>
                    <a:pt x="2013" y="470"/>
                    <a:pt x="2013" y="470"/>
                    <a:pt x="2013" y="470"/>
                  </a:cubicBezTo>
                  <a:cubicBezTo>
                    <a:pt x="2013" y="470"/>
                    <a:pt x="2013" y="470"/>
                    <a:pt x="2013" y="470"/>
                  </a:cubicBezTo>
                  <a:cubicBezTo>
                    <a:pt x="2013" y="470"/>
                    <a:pt x="2013" y="470"/>
                    <a:pt x="2013" y="470"/>
                  </a:cubicBezTo>
                  <a:cubicBezTo>
                    <a:pt x="2014" y="469"/>
                    <a:pt x="2014" y="468"/>
                    <a:pt x="2014" y="467"/>
                  </a:cubicBezTo>
                  <a:cubicBezTo>
                    <a:pt x="2014" y="467"/>
                    <a:pt x="2014" y="467"/>
                    <a:pt x="2014" y="467"/>
                  </a:cubicBezTo>
                  <a:cubicBezTo>
                    <a:pt x="2014" y="467"/>
                    <a:pt x="2014" y="467"/>
                    <a:pt x="2014" y="467"/>
                  </a:cubicBezTo>
                  <a:cubicBezTo>
                    <a:pt x="2015" y="464"/>
                    <a:pt x="2015" y="462"/>
                    <a:pt x="2015" y="462"/>
                  </a:cubicBezTo>
                  <a:cubicBezTo>
                    <a:pt x="2015" y="461"/>
                    <a:pt x="2016" y="460"/>
                    <a:pt x="2016" y="460"/>
                  </a:cubicBezTo>
                  <a:cubicBezTo>
                    <a:pt x="2016" y="459"/>
                    <a:pt x="2016" y="459"/>
                    <a:pt x="2016" y="459"/>
                  </a:cubicBezTo>
                  <a:cubicBezTo>
                    <a:pt x="2016" y="459"/>
                    <a:pt x="2016" y="459"/>
                    <a:pt x="2016" y="459"/>
                  </a:cubicBezTo>
                  <a:cubicBezTo>
                    <a:pt x="2016" y="459"/>
                    <a:pt x="2016" y="459"/>
                    <a:pt x="2016" y="459"/>
                  </a:cubicBezTo>
                  <a:cubicBezTo>
                    <a:pt x="2016" y="457"/>
                    <a:pt x="2016" y="457"/>
                    <a:pt x="2016" y="457"/>
                  </a:cubicBezTo>
                  <a:cubicBezTo>
                    <a:pt x="2016" y="457"/>
                    <a:pt x="2016" y="457"/>
                    <a:pt x="2016" y="457"/>
                  </a:cubicBezTo>
                  <a:cubicBezTo>
                    <a:pt x="2016" y="456"/>
                    <a:pt x="2016" y="455"/>
                    <a:pt x="2016" y="453"/>
                  </a:cubicBezTo>
                  <a:cubicBezTo>
                    <a:pt x="2016" y="452"/>
                    <a:pt x="2016" y="452"/>
                    <a:pt x="2016" y="452"/>
                  </a:cubicBezTo>
                  <a:cubicBezTo>
                    <a:pt x="2016" y="452"/>
                    <a:pt x="2017" y="451"/>
                    <a:pt x="2017" y="450"/>
                  </a:cubicBezTo>
                  <a:cubicBezTo>
                    <a:pt x="2017" y="450"/>
                    <a:pt x="2017" y="450"/>
                    <a:pt x="2017" y="449"/>
                  </a:cubicBezTo>
                  <a:cubicBezTo>
                    <a:pt x="2017" y="449"/>
                    <a:pt x="2017" y="449"/>
                    <a:pt x="2017" y="449"/>
                  </a:cubicBezTo>
                  <a:cubicBezTo>
                    <a:pt x="2017" y="449"/>
                    <a:pt x="2017" y="449"/>
                    <a:pt x="2017" y="449"/>
                  </a:cubicBezTo>
                  <a:cubicBezTo>
                    <a:pt x="2017" y="449"/>
                    <a:pt x="2017" y="448"/>
                    <a:pt x="2017" y="448"/>
                  </a:cubicBezTo>
                  <a:cubicBezTo>
                    <a:pt x="2017" y="442"/>
                    <a:pt x="2017" y="442"/>
                    <a:pt x="2017" y="442"/>
                  </a:cubicBezTo>
                  <a:cubicBezTo>
                    <a:pt x="2017" y="442"/>
                    <a:pt x="2017" y="442"/>
                    <a:pt x="2017" y="442"/>
                  </a:cubicBezTo>
                  <a:cubicBezTo>
                    <a:pt x="2017" y="442"/>
                    <a:pt x="2017" y="442"/>
                    <a:pt x="2017" y="442"/>
                  </a:cubicBezTo>
                  <a:cubicBezTo>
                    <a:pt x="2017" y="441"/>
                    <a:pt x="2017" y="441"/>
                    <a:pt x="2017" y="441"/>
                  </a:cubicBezTo>
                  <a:cubicBezTo>
                    <a:pt x="2017" y="441"/>
                    <a:pt x="2017" y="441"/>
                    <a:pt x="2017" y="441"/>
                  </a:cubicBezTo>
                  <a:cubicBezTo>
                    <a:pt x="2017" y="441"/>
                    <a:pt x="2017" y="441"/>
                    <a:pt x="2017" y="441"/>
                  </a:cubicBezTo>
                  <a:cubicBezTo>
                    <a:pt x="2017" y="441"/>
                    <a:pt x="2017" y="441"/>
                    <a:pt x="2017" y="441"/>
                  </a:cubicBezTo>
                  <a:cubicBezTo>
                    <a:pt x="2017" y="441"/>
                    <a:pt x="2017" y="441"/>
                    <a:pt x="2017" y="441"/>
                  </a:cubicBezTo>
                  <a:cubicBezTo>
                    <a:pt x="2017" y="440"/>
                    <a:pt x="2017" y="440"/>
                    <a:pt x="2017" y="440"/>
                  </a:cubicBezTo>
                  <a:cubicBezTo>
                    <a:pt x="2017" y="439"/>
                    <a:pt x="2017" y="439"/>
                    <a:pt x="2016" y="438"/>
                  </a:cubicBezTo>
                  <a:cubicBezTo>
                    <a:pt x="2016" y="437"/>
                    <a:pt x="2016" y="437"/>
                    <a:pt x="2016" y="437"/>
                  </a:cubicBezTo>
                  <a:cubicBezTo>
                    <a:pt x="2016" y="436"/>
                    <a:pt x="2016" y="435"/>
                    <a:pt x="2016" y="433"/>
                  </a:cubicBezTo>
                  <a:cubicBezTo>
                    <a:pt x="2016" y="433"/>
                    <a:pt x="2016" y="433"/>
                    <a:pt x="2016" y="433"/>
                  </a:cubicBezTo>
                  <a:cubicBezTo>
                    <a:pt x="2016" y="432"/>
                    <a:pt x="2016" y="432"/>
                    <a:pt x="2016" y="432"/>
                  </a:cubicBezTo>
                  <a:cubicBezTo>
                    <a:pt x="2016" y="432"/>
                    <a:pt x="2016" y="432"/>
                    <a:pt x="2016" y="432"/>
                  </a:cubicBezTo>
                  <a:cubicBezTo>
                    <a:pt x="2016" y="432"/>
                    <a:pt x="2016" y="432"/>
                    <a:pt x="2016" y="432"/>
                  </a:cubicBezTo>
                  <a:cubicBezTo>
                    <a:pt x="2016" y="431"/>
                    <a:pt x="2016" y="431"/>
                    <a:pt x="2016" y="431"/>
                  </a:cubicBezTo>
                  <a:cubicBezTo>
                    <a:pt x="2015" y="427"/>
                    <a:pt x="2015" y="424"/>
                    <a:pt x="2014" y="422"/>
                  </a:cubicBezTo>
                  <a:cubicBezTo>
                    <a:pt x="2014" y="421"/>
                    <a:pt x="2014" y="421"/>
                    <a:pt x="2013" y="420"/>
                  </a:cubicBezTo>
                  <a:cubicBezTo>
                    <a:pt x="2013" y="419"/>
                    <a:pt x="2013" y="419"/>
                    <a:pt x="2013" y="419"/>
                  </a:cubicBezTo>
                  <a:cubicBezTo>
                    <a:pt x="2013" y="418"/>
                    <a:pt x="2013" y="418"/>
                    <a:pt x="2013" y="418"/>
                  </a:cubicBezTo>
                  <a:cubicBezTo>
                    <a:pt x="2013" y="418"/>
                    <a:pt x="2013" y="418"/>
                    <a:pt x="2013" y="418"/>
                  </a:cubicBezTo>
                  <a:cubicBezTo>
                    <a:pt x="2013" y="418"/>
                    <a:pt x="2013" y="418"/>
                    <a:pt x="2013" y="418"/>
                  </a:cubicBezTo>
                  <a:cubicBezTo>
                    <a:pt x="2013" y="418"/>
                    <a:pt x="2013" y="418"/>
                    <a:pt x="2013" y="418"/>
                  </a:cubicBezTo>
                  <a:cubicBezTo>
                    <a:pt x="2012" y="417"/>
                    <a:pt x="2012" y="417"/>
                    <a:pt x="2012" y="417"/>
                  </a:cubicBezTo>
                  <a:cubicBezTo>
                    <a:pt x="2012" y="416"/>
                    <a:pt x="2012" y="416"/>
                    <a:pt x="2012" y="416"/>
                  </a:cubicBezTo>
                  <a:cubicBezTo>
                    <a:pt x="2012" y="415"/>
                    <a:pt x="2012" y="415"/>
                    <a:pt x="2011" y="414"/>
                  </a:cubicBezTo>
                  <a:cubicBezTo>
                    <a:pt x="2011" y="413"/>
                    <a:pt x="2011" y="412"/>
                    <a:pt x="2010" y="411"/>
                  </a:cubicBezTo>
                  <a:cubicBezTo>
                    <a:pt x="2010" y="410"/>
                    <a:pt x="2009" y="409"/>
                    <a:pt x="2009" y="408"/>
                  </a:cubicBezTo>
                  <a:cubicBezTo>
                    <a:pt x="2009" y="408"/>
                    <a:pt x="2009" y="408"/>
                    <a:pt x="2009" y="408"/>
                  </a:cubicBezTo>
                  <a:cubicBezTo>
                    <a:pt x="2008" y="407"/>
                    <a:pt x="2008" y="407"/>
                    <a:pt x="2008" y="407"/>
                  </a:cubicBezTo>
                  <a:cubicBezTo>
                    <a:pt x="2008" y="407"/>
                    <a:pt x="2008" y="406"/>
                    <a:pt x="2008" y="406"/>
                  </a:cubicBezTo>
                  <a:cubicBezTo>
                    <a:pt x="2007" y="404"/>
                    <a:pt x="2006" y="402"/>
                    <a:pt x="2005" y="401"/>
                  </a:cubicBezTo>
                  <a:cubicBezTo>
                    <a:pt x="2005" y="401"/>
                    <a:pt x="2005" y="401"/>
                    <a:pt x="2005" y="401"/>
                  </a:cubicBezTo>
                  <a:cubicBezTo>
                    <a:pt x="2005" y="401"/>
                    <a:pt x="2004" y="400"/>
                    <a:pt x="2004" y="400"/>
                  </a:cubicBezTo>
                  <a:cubicBezTo>
                    <a:pt x="2004" y="400"/>
                    <a:pt x="2004" y="399"/>
                    <a:pt x="2003" y="399"/>
                  </a:cubicBezTo>
                  <a:cubicBezTo>
                    <a:pt x="2002" y="397"/>
                    <a:pt x="2002" y="397"/>
                    <a:pt x="2002" y="397"/>
                  </a:cubicBezTo>
                  <a:cubicBezTo>
                    <a:pt x="2002" y="397"/>
                    <a:pt x="2002" y="397"/>
                    <a:pt x="2002" y="397"/>
                  </a:cubicBezTo>
                  <a:cubicBezTo>
                    <a:pt x="2001" y="395"/>
                    <a:pt x="2000" y="394"/>
                    <a:pt x="2000" y="393"/>
                  </a:cubicBezTo>
                  <a:cubicBezTo>
                    <a:pt x="1999" y="392"/>
                    <a:pt x="1997" y="391"/>
                    <a:pt x="1996" y="389"/>
                  </a:cubicBezTo>
                  <a:cubicBezTo>
                    <a:pt x="1996" y="389"/>
                    <a:pt x="1996" y="389"/>
                    <a:pt x="1996" y="389"/>
                  </a:cubicBezTo>
                  <a:cubicBezTo>
                    <a:pt x="1996" y="389"/>
                    <a:pt x="1996" y="389"/>
                    <a:pt x="1996" y="389"/>
                  </a:cubicBezTo>
                  <a:cubicBezTo>
                    <a:pt x="1994" y="387"/>
                    <a:pt x="1993" y="386"/>
                    <a:pt x="1991" y="384"/>
                  </a:cubicBezTo>
                  <a:cubicBezTo>
                    <a:pt x="1990" y="383"/>
                    <a:pt x="1989" y="382"/>
                    <a:pt x="1988" y="381"/>
                  </a:cubicBezTo>
                  <a:cubicBezTo>
                    <a:pt x="1987" y="380"/>
                    <a:pt x="1987" y="380"/>
                    <a:pt x="1987" y="380"/>
                  </a:cubicBezTo>
                  <a:cubicBezTo>
                    <a:pt x="1987" y="380"/>
                    <a:pt x="1986" y="380"/>
                    <a:pt x="1986" y="379"/>
                  </a:cubicBezTo>
                  <a:cubicBezTo>
                    <a:pt x="1985" y="379"/>
                    <a:pt x="1985" y="379"/>
                    <a:pt x="1985" y="379"/>
                  </a:cubicBezTo>
                  <a:cubicBezTo>
                    <a:pt x="1985" y="378"/>
                    <a:pt x="1984" y="378"/>
                    <a:pt x="1983" y="377"/>
                  </a:cubicBezTo>
                  <a:cubicBezTo>
                    <a:pt x="1979" y="373"/>
                    <a:pt x="1973" y="369"/>
                    <a:pt x="1967" y="365"/>
                  </a:cubicBezTo>
                  <a:cubicBezTo>
                    <a:pt x="1768" y="251"/>
                    <a:pt x="1569" y="136"/>
                    <a:pt x="1371" y="21"/>
                  </a:cubicBezTo>
                  <a:cubicBezTo>
                    <a:pt x="1346" y="7"/>
                    <a:pt x="1313" y="0"/>
                    <a:pt x="1281" y="0"/>
                  </a:cubicBezTo>
                </a:path>
              </a:pathLst>
            </a:custGeom>
            <a:solidFill>
              <a:srgbClr val="C8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3" name="ïṥḷïdé">
              <a:extLst>
                <a:ext uri="{FF2B5EF4-FFF2-40B4-BE49-F238E27FC236}">
                  <a16:creationId xmlns:a16="http://schemas.microsoft.com/office/drawing/2014/main" id="{16F84CB1-EC8C-48EA-98DD-5488B73F88B5}"/>
                </a:ext>
              </a:extLst>
            </p:cNvPr>
            <p:cNvSpPr/>
            <p:nvPr/>
          </p:nvSpPr>
          <p:spPr bwMode="auto">
            <a:xfrm>
              <a:off x="3644900" y="4002088"/>
              <a:ext cx="3994150" cy="1662113"/>
            </a:xfrm>
            <a:custGeom>
              <a:avLst/>
              <a:gdLst>
                <a:gd name="T0" fmla="*/ 2017 w 2017"/>
                <a:gd name="T1" fmla="*/ 74 h 840"/>
                <a:gd name="T2" fmla="*/ 2016 w 2017"/>
                <a:gd name="T3" fmla="*/ 66 h 840"/>
                <a:gd name="T4" fmla="*/ 2013 w 2017"/>
                <a:gd name="T5" fmla="*/ 53 h 840"/>
                <a:gd name="T6" fmla="*/ 2012 w 2017"/>
                <a:gd name="T7" fmla="*/ 50 h 840"/>
                <a:gd name="T8" fmla="*/ 2008 w 2017"/>
                <a:gd name="T9" fmla="*/ 40 h 840"/>
                <a:gd name="T10" fmla="*/ 2002 w 2017"/>
                <a:gd name="T11" fmla="*/ 30 h 840"/>
                <a:gd name="T12" fmla="*/ 1991 w 2017"/>
                <a:gd name="T13" fmla="*/ 17 h 840"/>
                <a:gd name="T14" fmla="*/ 1981 w 2017"/>
                <a:gd name="T15" fmla="*/ 9 h 840"/>
                <a:gd name="T16" fmla="*/ 1975 w 2017"/>
                <a:gd name="T17" fmla="*/ 4 h 840"/>
                <a:gd name="T18" fmla="*/ 1969 w 2017"/>
                <a:gd name="T19" fmla="*/ 0 h 840"/>
                <a:gd name="T20" fmla="*/ 1968 w 2017"/>
                <a:gd name="T21" fmla="*/ 0 h 840"/>
                <a:gd name="T22" fmla="*/ 1967 w 2017"/>
                <a:gd name="T23" fmla="*/ 0 h 840"/>
                <a:gd name="T24" fmla="*/ 1966 w 2017"/>
                <a:gd name="T25" fmla="*/ 0 h 840"/>
                <a:gd name="T26" fmla="*/ 1966 w 2017"/>
                <a:gd name="T27" fmla="*/ 0 h 840"/>
                <a:gd name="T28" fmla="*/ 1965 w 2017"/>
                <a:gd name="T29" fmla="*/ 0 h 840"/>
                <a:gd name="T30" fmla="*/ 1976 w 2017"/>
                <a:gd name="T31" fmla="*/ 10 h 840"/>
                <a:gd name="T32" fmla="*/ 1981 w 2017"/>
                <a:gd name="T33" fmla="*/ 92 h 840"/>
                <a:gd name="T34" fmla="*/ 729 w 2017"/>
                <a:gd name="T35" fmla="*/ 785 h 840"/>
                <a:gd name="T36" fmla="*/ 24 w 2017"/>
                <a:gd name="T37" fmla="*/ 341 h 840"/>
                <a:gd name="T38" fmla="*/ 53 w 2017"/>
                <a:gd name="T39" fmla="*/ 315 h 840"/>
                <a:gd name="T40" fmla="*/ 52 w 2017"/>
                <a:gd name="T41" fmla="*/ 315 h 840"/>
                <a:gd name="T42" fmla="*/ 51 w 2017"/>
                <a:gd name="T43" fmla="*/ 314 h 840"/>
                <a:gd name="T44" fmla="*/ 51 w 2017"/>
                <a:gd name="T45" fmla="*/ 314 h 840"/>
                <a:gd name="T46" fmla="*/ 51 w 2017"/>
                <a:gd name="T47" fmla="*/ 314 h 840"/>
                <a:gd name="T48" fmla="*/ 50 w 2017"/>
                <a:gd name="T49" fmla="*/ 314 h 840"/>
                <a:gd name="T50" fmla="*/ 50 w 2017"/>
                <a:gd name="T51" fmla="*/ 314 h 840"/>
                <a:gd name="T52" fmla="*/ 49 w 2017"/>
                <a:gd name="T53" fmla="*/ 314 h 840"/>
                <a:gd name="T54" fmla="*/ 49 w 2017"/>
                <a:gd name="T55" fmla="*/ 314 h 840"/>
                <a:gd name="T56" fmla="*/ 48 w 2017"/>
                <a:gd name="T57" fmla="*/ 314 h 840"/>
                <a:gd name="T58" fmla="*/ 42 w 2017"/>
                <a:gd name="T59" fmla="*/ 318 h 840"/>
                <a:gd name="T60" fmla="*/ 25 w 2017"/>
                <a:gd name="T61" fmla="*/ 332 h 840"/>
                <a:gd name="T62" fmla="*/ 10 w 2017"/>
                <a:gd name="T63" fmla="*/ 351 h 840"/>
                <a:gd name="T64" fmla="*/ 4 w 2017"/>
                <a:gd name="T65" fmla="*/ 365 h 840"/>
                <a:gd name="T66" fmla="*/ 2 w 2017"/>
                <a:gd name="T67" fmla="*/ 370 h 840"/>
                <a:gd name="T68" fmla="*/ 0 w 2017"/>
                <a:gd name="T69" fmla="*/ 383 h 840"/>
                <a:gd name="T70" fmla="*/ 0 w 2017"/>
                <a:gd name="T71" fmla="*/ 403 h 840"/>
                <a:gd name="T72" fmla="*/ 5 w 2017"/>
                <a:gd name="T73" fmla="*/ 422 h 840"/>
                <a:gd name="T74" fmla="*/ 27 w 2017"/>
                <a:gd name="T75" fmla="*/ 454 h 840"/>
                <a:gd name="T76" fmla="*/ 107 w 2017"/>
                <a:gd name="T77" fmla="*/ 504 h 840"/>
                <a:gd name="T78" fmla="*/ 465 w 2017"/>
                <a:gd name="T79" fmla="*/ 711 h 840"/>
                <a:gd name="T80" fmla="*/ 648 w 2017"/>
                <a:gd name="T81" fmla="*/ 816 h 840"/>
                <a:gd name="T82" fmla="*/ 664 w 2017"/>
                <a:gd name="T83" fmla="*/ 824 h 840"/>
                <a:gd name="T84" fmla="*/ 681 w 2017"/>
                <a:gd name="T85" fmla="*/ 829 h 840"/>
                <a:gd name="T86" fmla="*/ 791 w 2017"/>
                <a:gd name="T87" fmla="*/ 831 h 840"/>
                <a:gd name="T88" fmla="*/ 826 w 2017"/>
                <a:gd name="T89" fmla="*/ 819 h 840"/>
                <a:gd name="T90" fmla="*/ 1289 w 2017"/>
                <a:gd name="T91" fmla="*/ 550 h 840"/>
                <a:gd name="T92" fmla="*/ 1969 w 2017"/>
                <a:gd name="T93" fmla="*/ 155 h 840"/>
                <a:gd name="T94" fmla="*/ 1989 w 2017"/>
                <a:gd name="T95" fmla="*/ 141 h 840"/>
                <a:gd name="T96" fmla="*/ 1998 w 2017"/>
                <a:gd name="T97" fmla="*/ 131 h 840"/>
                <a:gd name="T98" fmla="*/ 2007 w 2017"/>
                <a:gd name="T99" fmla="*/ 117 h 840"/>
                <a:gd name="T100" fmla="*/ 2011 w 2017"/>
                <a:gd name="T101" fmla="*/ 110 h 840"/>
                <a:gd name="T102" fmla="*/ 2013 w 2017"/>
                <a:gd name="T103" fmla="*/ 103 h 840"/>
                <a:gd name="T104" fmla="*/ 2016 w 2017"/>
                <a:gd name="T105" fmla="*/ 91 h 840"/>
                <a:gd name="T106" fmla="*/ 2016 w 2017"/>
                <a:gd name="T107" fmla="*/ 85 h 840"/>
                <a:gd name="T108" fmla="*/ 2017 w 2017"/>
                <a:gd name="T109" fmla="*/ 75 h 840"/>
                <a:gd name="T110" fmla="*/ 841 w 2017"/>
                <a:gd name="T111" fmla="*/ 800 h 840"/>
                <a:gd name="T112" fmla="*/ 42 w 2017"/>
                <a:gd name="T113" fmla="*/ 457 h 840"/>
                <a:gd name="T114" fmla="*/ 643 w 2017"/>
                <a:gd name="T115" fmla="*/ 813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7" h="840">
                  <a:moveTo>
                    <a:pt x="2017" y="75"/>
                  </a:moveTo>
                  <a:cubicBezTo>
                    <a:pt x="2017" y="75"/>
                    <a:pt x="2017" y="75"/>
                    <a:pt x="2017" y="75"/>
                  </a:cubicBezTo>
                  <a:cubicBezTo>
                    <a:pt x="2017" y="74"/>
                    <a:pt x="2017" y="74"/>
                    <a:pt x="2017" y="74"/>
                  </a:cubicBezTo>
                  <a:cubicBezTo>
                    <a:pt x="2017" y="74"/>
                    <a:pt x="2017" y="74"/>
                    <a:pt x="2017" y="74"/>
                  </a:cubicBezTo>
                  <a:cubicBezTo>
                    <a:pt x="2017" y="74"/>
                    <a:pt x="2017" y="74"/>
                    <a:pt x="2017" y="74"/>
                  </a:cubicBezTo>
                  <a:cubicBezTo>
                    <a:pt x="2017" y="74"/>
                    <a:pt x="2017" y="74"/>
                    <a:pt x="2017" y="74"/>
                  </a:cubicBezTo>
                  <a:cubicBezTo>
                    <a:pt x="2017" y="74"/>
                    <a:pt x="2017" y="74"/>
                    <a:pt x="2017" y="74"/>
                  </a:cubicBezTo>
                  <a:cubicBezTo>
                    <a:pt x="2017" y="73"/>
                    <a:pt x="2017" y="73"/>
                    <a:pt x="2017" y="73"/>
                  </a:cubicBezTo>
                  <a:cubicBezTo>
                    <a:pt x="2017" y="72"/>
                    <a:pt x="2017" y="72"/>
                    <a:pt x="2017" y="71"/>
                  </a:cubicBezTo>
                  <a:cubicBezTo>
                    <a:pt x="2016" y="70"/>
                    <a:pt x="2016" y="70"/>
                    <a:pt x="2016" y="70"/>
                  </a:cubicBezTo>
                  <a:cubicBezTo>
                    <a:pt x="2016" y="69"/>
                    <a:pt x="2016" y="68"/>
                    <a:pt x="2016" y="66"/>
                  </a:cubicBezTo>
                  <a:cubicBezTo>
                    <a:pt x="2016" y="66"/>
                    <a:pt x="2016" y="66"/>
                    <a:pt x="2016" y="66"/>
                  </a:cubicBezTo>
                  <a:cubicBezTo>
                    <a:pt x="2016" y="65"/>
                    <a:pt x="2016" y="65"/>
                    <a:pt x="2016" y="65"/>
                  </a:cubicBezTo>
                  <a:cubicBezTo>
                    <a:pt x="2016" y="65"/>
                    <a:pt x="2016" y="65"/>
                    <a:pt x="2016" y="65"/>
                  </a:cubicBezTo>
                  <a:cubicBezTo>
                    <a:pt x="2016" y="65"/>
                    <a:pt x="2016" y="65"/>
                    <a:pt x="2016" y="65"/>
                  </a:cubicBezTo>
                  <a:cubicBezTo>
                    <a:pt x="2016" y="64"/>
                    <a:pt x="2016" y="64"/>
                    <a:pt x="2016" y="64"/>
                  </a:cubicBezTo>
                  <a:cubicBezTo>
                    <a:pt x="2015" y="60"/>
                    <a:pt x="2015" y="57"/>
                    <a:pt x="2014" y="55"/>
                  </a:cubicBezTo>
                  <a:cubicBezTo>
                    <a:pt x="2014" y="54"/>
                    <a:pt x="2014" y="54"/>
                    <a:pt x="2013" y="53"/>
                  </a:cubicBezTo>
                  <a:cubicBezTo>
                    <a:pt x="2013" y="52"/>
                    <a:pt x="2013" y="52"/>
                    <a:pt x="2013" y="52"/>
                  </a:cubicBezTo>
                  <a:cubicBezTo>
                    <a:pt x="2013" y="51"/>
                    <a:pt x="2013" y="51"/>
                    <a:pt x="2013" y="51"/>
                  </a:cubicBezTo>
                  <a:cubicBezTo>
                    <a:pt x="2013" y="51"/>
                    <a:pt x="2013" y="51"/>
                    <a:pt x="2013" y="51"/>
                  </a:cubicBezTo>
                  <a:cubicBezTo>
                    <a:pt x="2013" y="51"/>
                    <a:pt x="2013" y="51"/>
                    <a:pt x="2013" y="51"/>
                  </a:cubicBezTo>
                  <a:cubicBezTo>
                    <a:pt x="2013" y="51"/>
                    <a:pt x="2013" y="51"/>
                    <a:pt x="2013" y="51"/>
                  </a:cubicBezTo>
                  <a:cubicBezTo>
                    <a:pt x="2012" y="50"/>
                    <a:pt x="2012" y="50"/>
                    <a:pt x="2012" y="50"/>
                  </a:cubicBezTo>
                  <a:cubicBezTo>
                    <a:pt x="2012" y="49"/>
                    <a:pt x="2012" y="49"/>
                    <a:pt x="2012" y="49"/>
                  </a:cubicBezTo>
                  <a:cubicBezTo>
                    <a:pt x="2012" y="48"/>
                    <a:pt x="2012" y="47"/>
                    <a:pt x="2011" y="47"/>
                  </a:cubicBezTo>
                  <a:cubicBezTo>
                    <a:pt x="2011" y="46"/>
                    <a:pt x="2011" y="45"/>
                    <a:pt x="2010" y="44"/>
                  </a:cubicBezTo>
                  <a:cubicBezTo>
                    <a:pt x="2010" y="43"/>
                    <a:pt x="2009" y="42"/>
                    <a:pt x="2009" y="41"/>
                  </a:cubicBezTo>
                  <a:cubicBezTo>
                    <a:pt x="2009" y="41"/>
                    <a:pt x="2009" y="41"/>
                    <a:pt x="2009" y="41"/>
                  </a:cubicBezTo>
                  <a:cubicBezTo>
                    <a:pt x="2008" y="40"/>
                    <a:pt x="2008" y="40"/>
                    <a:pt x="2008" y="40"/>
                  </a:cubicBezTo>
                  <a:cubicBezTo>
                    <a:pt x="2008" y="40"/>
                    <a:pt x="2008" y="39"/>
                    <a:pt x="2008" y="39"/>
                  </a:cubicBezTo>
                  <a:cubicBezTo>
                    <a:pt x="2007" y="37"/>
                    <a:pt x="2006" y="35"/>
                    <a:pt x="2005" y="34"/>
                  </a:cubicBezTo>
                  <a:cubicBezTo>
                    <a:pt x="2005" y="34"/>
                    <a:pt x="2005" y="34"/>
                    <a:pt x="2005" y="34"/>
                  </a:cubicBezTo>
                  <a:cubicBezTo>
                    <a:pt x="2005" y="34"/>
                    <a:pt x="2004" y="33"/>
                    <a:pt x="2004" y="33"/>
                  </a:cubicBezTo>
                  <a:cubicBezTo>
                    <a:pt x="2004" y="32"/>
                    <a:pt x="2004" y="32"/>
                    <a:pt x="2003" y="32"/>
                  </a:cubicBezTo>
                  <a:cubicBezTo>
                    <a:pt x="2002" y="30"/>
                    <a:pt x="2002" y="30"/>
                    <a:pt x="2002" y="30"/>
                  </a:cubicBezTo>
                  <a:cubicBezTo>
                    <a:pt x="2002" y="30"/>
                    <a:pt x="2002" y="30"/>
                    <a:pt x="2002" y="30"/>
                  </a:cubicBezTo>
                  <a:cubicBezTo>
                    <a:pt x="2001" y="28"/>
                    <a:pt x="2000" y="27"/>
                    <a:pt x="2000" y="26"/>
                  </a:cubicBezTo>
                  <a:cubicBezTo>
                    <a:pt x="1999" y="25"/>
                    <a:pt x="1997" y="24"/>
                    <a:pt x="1996" y="22"/>
                  </a:cubicBezTo>
                  <a:cubicBezTo>
                    <a:pt x="1996" y="22"/>
                    <a:pt x="1996" y="22"/>
                    <a:pt x="1996" y="22"/>
                  </a:cubicBezTo>
                  <a:cubicBezTo>
                    <a:pt x="1996" y="22"/>
                    <a:pt x="1996" y="22"/>
                    <a:pt x="1996" y="22"/>
                  </a:cubicBezTo>
                  <a:cubicBezTo>
                    <a:pt x="1994" y="20"/>
                    <a:pt x="1993" y="19"/>
                    <a:pt x="1991" y="17"/>
                  </a:cubicBezTo>
                  <a:cubicBezTo>
                    <a:pt x="1990" y="16"/>
                    <a:pt x="1989" y="15"/>
                    <a:pt x="1988" y="14"/>
                  </a:cubicBezTo>
                  <a:cubicBezTo>
                    <a:pt x="1987" y="13"/>
                    <a:pt x="1987" y="13"/>
                    <a:pt x="1987" y="13"/>
                  </a:cubicBezTo>
                  <a:cubicBezTo>
                    <a:pt x="1987" y="13"/>
                    <a:pt x="1986" y="13"/>
                    <a:pt x="1986" y="12"/>
                  </a:cubicBezTo>
                  <a:cubicBezTo>
                    <a:pt x="1985" y="12"/>
                    <a:pt x="1985" y="12"/>
                    <a:pt x="1985" y="12"/>
                  </a:cubicBezTo>
                  <a:cubicBezTo>
                    <a:pt x="1984" y="11"/>
                    <a:pt x="1983" y="10"/>
                    <a:pt x="1982" y="9"/>
                  </a:cubicBezTo>
                  <a:cubicBezTo>
                    <a:pt x="1981" y="9"/>
                    <a:pt x="1981" y="9"/>
                    <a:pt x="1981" y="9"/>
                  </a:cubicBezTo>
                  <a:cubicBezTo>
                    <a:pt x="1980" y="8"/>
                    <a:pt x="1979" y="7"/>
                    <a:pt x="1977" y="6"/>
                  </a:cubicBezTo>
                  <a:cubicBezTo>
                    <a:pt x="1977" y="5"/>
                    <a:pt x="1976" y="5"/>
                    <a:pt x="1976" y="5"/>
                  </a:cubicBezTo>
                  <a:cubicBezTo>
                    <a:pt x="1976" y="5"/>
                    <a:pt x="1976" y="5"/>
                    <a:pt x="1976" y="5"/>
                  </a:cubicBezTo>
                  <a:cubicBezTo>
                    <a:pt x="1976" y="5"/>
                    <a:pt x="1976" y="5"/>
                    <a:pt x="1976" y="5"/>
                  </a:cubicBezTo>
                  <a:cubicBezTo>
                    <a:pt x="1976" y="5"/>
                    <a:pt x="1976" y="5"/>
                    <a:pt x="1976" y="5"/>
                  </a:cubicBezTo>
                  <a:cubicBezTo>
                    <a:pt x="1975" y="4"/>
                    <a:pt x="1975" y="4"/>
                    <a:pt x="1975" y="4"/>
                  </a:cubicBezTo>
                  <a:cubicBezTo>
                    <a:pt x="1974" y="3"/>
                    <a:pt x="1974" y="3"/>
                    <a:pt x="1974" y="3"/>
                  </a:cubicBezTo>
                  <a:cubicBezTo>
                    <a:pt x="1972" y="3"/>
                    <a:pt x="1970" y="1"/>
                    <a:pt x="1969" y="0"/>
                  </a:cubicBezTo>
                  <a:cubicBezTo>
                    <a:pt x="1971" y="2"/>
                    <a:pt x="1973" y="3"/>
                    <a:pt x="1975" y="4"/>
                  </a:cubicBezTo>
                  <a:cubicBezTo>
                    <a:pt x="1973" y="3"/>
                    <a:pt x="1971" y="2"/>
                    <a:pt x="1969" y="0"/>
                  </a:cubicBezTo>
                  <a:cubicBezTo>
                    <a:pt x="1969" y="0"/>
                    <a:pt x="1969" y="0"/>
                    <a:pt x="1969" y="0"/>
                  </a:cubicBezTo>
                  <a:cubicBezTo>
                    <a:pt x="1969" y="0"/>
                    <a:pt x="1969" y="0"/>
                    <a:pt x="1969" y="0"/>
                  </a:cubicBezTo>
                  <a:cubicBezTo>
                    <a:pt x="1969" y="0"/>
                    <a:pt x="1969" y="0"/>
                    <a:pt x="1969" y="0"/>
                  </a:cubicBezTo>
                  <a:cubicBezTo>
                    <a:pt x="1969" y="0"/>
                    <a:pt x="1969" y="0"/>
                    <a:pt x="1969" y="0"/>
                  </a:cubicBezTo>
                  <a:cubicBezTo>
                    <a:pt x="1969" y="0"/>
                    <a:pt x="1969" y="0"/>
                    <a:pt x="1969" y="0"/>
                  </a:cubicBezTo>
                  <a:cubicBezTo>
                    <a:pt x="1968" y="0"/>
                    <a:pt x="1968" y="0"/>
                    <a:pt x="1968" y="0"/>
                  </a:cubicBezTo>
                  <a:cubicBezTo>
                    <a:pt x="1968" y="0"/>
                    <a:pt x="1968" y="0"/>
                    <a:pt x="1968" y="0"/>
                  </a:cubicBezTo>
                  <a:cubicBezTo>
                    <a:pt x="1968" y="0"/>
                    <a:pt x="1968" y="0"/>
                    <a:pt x="1968"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7" y="0"/>
                    <a:pt x="1967" y="0"/>
                    <a:pt x="1967" y="0"/>
                  </a:cubicBezTo>
                  <a:cubicBezTo>
                    <a:pt x="1966" y="0"/>
                    <a:pt x="1966" y="0"/>
                    <a:pt x="1966" y="0"/>
                  </a:cubicBezTo>
                  <a:cubicBezTo>
                    <a:pt x="1966" y="0"/>
                    <a:pt x="1966" y="0"/>
                    <a:pt x="1966" y="0"/>
                  </a:cubicBezTo>
                  <a:cubicBezTo>
                    <a:pt x="1966" y="0"/>
                    <a:pt x="1966" y="0"/>
                    <a:pt x="1966" y="0"/>
                  </a:cubicBezTo>
                  <a:cubicBezTo>
                    <a:pt x="1966" y="0"/>
                    <a:pt x="1966" y="0"/>
                    <a:pt x="1966" y="0"/>
                  </a:cubicBezTo>
                  <a:cubicBezTo>
                    <a:pt x="1966" y="0"/>
                    <a:pt x="1966" y="0"/>
                    <a:pt x="1966" y="0"/>
                  </a:cubicBezTo>
                  <a:cubicBezTo>
                    <a:pt x="1966" y="0"/>
                    <a:pt x="1966" y="0"/>
                    <a:pt x="1966" y="0"/>
                  </a:cubicBezTo>
                  <a:cubicBezTo>
                    <a:pt x="1966" y="0"/>
                    <a:pt x="1966" y="0"/>
                    <a:pt x="1966" y="0"/>
                  </a:cubicBezTo>
                  <a:cubicBezTo>
                    <a:pt x="1965" y="0"/>
                    <a:pt x="1965" y="0"/>
                    <a:pt x="1965" y="0"/>
                  </a:cubicBezTo>
                  <a:cubicBezTo>
                    <a:pt x="1965" y="0"/>
                    <a:pt x="1965" y="0"/>
                    <a:pt x="1965" y="0"/>
                  </a:cubicBezTo>
                  <a:cubicBezTo>
                    <a:pt x="1965" y="0"/>
                    <a:pt x="1965" y="0"/>
                    <a:pt x="1965" y="0"/>
                  </a:cubicBezTo>
                  <a:cubicBezTo>
                    <a:pt x="1965" y="0"/>
                    <a:pt x="1965" y="0"/>
                    <a:pt x="1965" y="0"/>
                  </a:cubicBezTo>
                  <a:cubicBezTo>
                    <a:pt x="1965" y="0"/>
                    <a:pt x="1965" y="0"/>
                    <a:pt x="1965" y="0"/>
                  </a:cubicBezTo>
                  <a:cubicBezTo>
                    <a:pt x="1965" y="0"/>
                    <a:pt x="1965" y="0"/>
                    <a:pt x="1965" y="0"/>
                  </a:cubicBezTo>
                  <a:cubicBezTo>
                    <a:pt x="1964" y="0"/>
                    <a:pt x="1964" y="0"/>
                    <a:pt x="1964" y="0"/>
                  </a:cubicBezTo>
                  <a:cubicBezTo>
                    <a:pt x="1964" y="0"/>
                    <a:pt x="1964" y="0"/>
                    <a:pt x="1964" y="0"/>
                  </a:cubicBezTo>
                  <a:cubicBezTo>
                    <a:pt x="1964" y="0"/>
                    <a:pt x="1964" y="0"/>
                    <a:pt x="1964" y="0"/>
                  </a:cubicBezTo>
                  <a:cubicBezTo>
                    <a:pt x="1963" y="1"/>
                    <a:pt x="1963" y="1"/>
                    <a:pt x="1963" y="1"/>
                  </a:cubicBezTo>
                  <a:cubicBezTo>
                    <a:pt x="1964" y="2"/>
                    <a:pt x="1966" y="2"/>
                    <a:pt x="1967" y="3"/>
                  </a:cubicBezTo>
                  <a:cubicBezTo>
                    <a:pt x="1970" y="5"/>
                    <a:pt x="1973" y="8"/>
                    <a:pt x="1976" y="10"/>
                  </a:cubicBezTo>
                  <a:cubicBezTo>
                    <a:pt x="1977" y="11"/>
                    <a:pt x="1978" y="12"/>
                    <a:pt x="1979" y="12"/>
                  </a:cubicBezTo>
                  <a:cubicBezTo>
                    <a:pt x="1984" y="16"/>
                    <a:pt x="1987" y="20"/>
                    <a:pt x="1990" y="24"/>
                  </a:cubicBezTo>
                  <a:cubicBezTo>
                    <a:pt x="1995" y="32"/>
                    <a:pt x="2000" y="43"/>
                    <a:pt x="2000" y="54"/>
                  </a:cubicBezTo>
                  <a:cubicBezTo>
                    <a:pt x="2000" y="67"/>
                    <a:pt x="1994" y="79"/>
                    <a:pt x="1983" y="90"/>
                  </a:cubicBezTo>
                  <a:cubicBezTo>
                    <a:pt x="1983" y="91"/>
                    <a:pt x="1983" y="91"/>
                    <a:pt x="1983" y="91"/>
                  </a:cubicBezTo>
                  <a:cubicBezTo>
                    <a:pt x="1982" y="91"/>
                    <a:pt x="1981" y="92"/>
                    <a:pt x="1981" y="92"/>
                  </a:cubicBezTo>
                  <a:cubicBezTo>
                    <a:pt x="1977" y="96"/>
                    <a:pt x="1972" y="100"/>
                    <a:pt x="1966" y="103"/>
                  </a:cubicBezTo>
                  <a:cubicBezTo>
                    <a:pt x="1965" y="104"/>
                    <a:pt x="1964" y="104"/>
                    <a:pt x="1963" y="105"/>
                  </a:cubicBezTo>
                  <a:cubicBezTo>
                    <a:pt x="830" y="764"/>
                    <a:pt x="830" y="764"/>
                    <a:pt x="830" y="764"/>
                  </a:cubicBezTo>
                  <a:cubicBezTo>
                    <a:pt x="828" y="765"/>
                    <a:pt x="825" y="766"/>
                    <a:pt x="823" y="768"/>
                  </a:cubicBezTo>
                  <a:cubicBezTo>
                    <a:pt x="816" y="771"/>
                    <a:pt x="807" y="774"/>
                    <a:pt x="797" y="777"/>
                  </a:cubicBezTo>
                  <a:cubicBezTo>
                    <a:pt x="776" y="784"/>
                    <a:pt x="752" y="786"/>
                    <a:pt x="729" y="785"/>
                  </a:cubicBezTo>
                  <a:cubicBezTo>
                    <a:pt x="709" y="784"/>
                    <a:pt x="687" y="779"/>
                    <a:pt x="662" y="770"/>
                  </a:cubicBezTo>
                  <a:cubicBezTo>
                    <a:pt x="658" y="768"/>
                    <a:pt x="654" y="766"/>
                    <a:pt x="650" y="764"/>
                  </a:cubicBezTo>
                  <a:cubicBezTo>
                    <a:pt x="54" y="420"/>
                    <a:pt x="54" y="420"/>
                    <a:pt x="54" y="420"/>
                  </a:cubicBezTo>
                  <a:cubicBezTo>
                    <a:pt x="18" y="399"/>
                    <a:pt x="8" y="369"/>
                    <a:pt x="23" y="343"/>
                  </a:cubicBezTo>
                  <a:cubicBezTo>
                    <a:pt x="23" y="343"/>
                    <a:pt x="24" y="343"/>
                    <a:pt x="24" y="342"/>
                  </a:cubicBezTo>
                  <a:cubicBezTo>
                    <a:pt x="24" y="342"/>
                    <a:pt x="24" y="341"/>
                    <a:pt x="24" y="341"/>
                  </a:cubicBezTo>
                  <a:cubicBezTo>
                    <a:pt x="29" y="334"/>
                    <a:pt x="35" y="328"/>
                    <a:pt x="42" y="323"/>
                  </a:cubicBezTo>
                  <a:cubicBezTo>
                    <a:pt x="45" y="320"/>
                    <a:pt x="49" y="318"/>
                    <a:pt x="53" y="315"/>
                  </a:cubicBezTo>
                  <a:cubicBezTo>
                    <a:pt x="53" y="315"/>
                    <a:pt x="53" y="315"/>
                    <a:pt x="53" y="315"/>
                  </a:cubicBezTo>
                  <a:cubicBezTo>
                    <a:pt x="53" y="315"/>
                    <a:pt x="53" y="315"/>
                    <a:pt x="53" y="315"/>
                  </a:cubicBezTo>
                  <a:cubicBezTo>
                    <a:pt x="53" y="315"/>
                    <a:pt x="53" y="315"/>
                    <a:pt x="53" y="315"/>
                  </a:cubicBezTo>
                  <a:cubicBezTo>
                    <a:pt x="53" y="315"/>
                    <a:pt x="53" y="315"/>
                    <a:pt x="53" y="315"/>
                  </a:cubicBezTo>
                  <a:cubicBezTo>
                    <a:pt x="52" y="315"/>
                    <a:pt x="52" y="315"/>
                    <a:pt x="52" y="315"/>
                  </a:cubicBezTo>
                  <a:cubicBezTo>
                    <a:pt x="53" y="315"/>
                    <a:pt x="53" y="315"/>
                    <a:pt x="53" y="315"/>
                  </a:cubicBezTo>
                  <a:cubicBezTo>
                    <a:pt x="52" y="315"/>
                    <a:pt x="52" y="315"/>
                    <a:pt x="52" y="315"/>
                  </a:cubicBezTo>
                  <a:cubicBezTo>
                    <a:pt x="52" y="315"/>
                    <a:pt x="52" y="315"/>
                    <a:pt x="52" y="315"/>
                  </a:cubicBezTo>
                  <a:cubicBezTo>
                    <a:pt x="52" y="315"/>
                    <a:pt x="52" y="315"/>
                    <a:pt x="52" y="315"/>
                  </a:cubicBezTo>
                  <a:cubicBezTo>
                    <a:pt x="52" y="315"/>
                    <a:pt x="52" y="315"/>
                    <a:pt x="52" y="315"/>
                  </a:cubicBezTo>
                  <a:cubicBezTo>
                    <a:pt x="52" y="315"/>
                    <a:pt x="52" y="315"/>
                    <a:pt x="52" y="315"/>
                  </a:cubicBezTo>
                  <a:cubicBezTo>
                    <a:pt x="52" y="315"/>
                    <a:pt x="52" y="315"/>
                    <a:pt x="52" y="315"/>
                  </a:cubicBezTo>
                  <a:cubicBezTo>
                    <a:pt x="52" y="314"/>
                    <a:pt x="52" y="314"/>
                    <a:pt x="52" y="314"/>
                  </a:cubicBezTo>
                  <a:cubicBezTo>
                    <a:pt x="52" y="314"/>
                    <a:pt x="52" y="314"/>
                    <a:pt x="52" y="314"/>
                  </a:cubicBezTo>
                  <a:cubicBezTo>
                    <a:pt x="52" y="314"/>
                    <a:pt x="52" y="314"/>
                    <a:pt x="52"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1" y="314"/>
                    <a:pt x="51" y="314"/>
                    <a:pt x="51"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50" y="314"/>
                    <a:pt x="50" y="314"/>
                    <a:pt x="50"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9" y="314"/>
                    <a:pt x="49" y="314"/>
                    <a:pt x="49" y="314"/>
                  </a:cubicBezTo>
                  <a:cubicBezTo>
                    <a:pt x="48" y="314"/>
                    <a:pt x="48" y="314"/>
                    <a:pt x="48" y="314"/>
                  </a:cubicBezTo>
                  <a:cubicBezTo>
                    <a:pt x="48" y="314"/>
                    <a:pt x="48" y="314"/>
                    <a:pt x="48" y="314"/>
                  </a:cubicBezTo>
                  <a:cubicBezTo>
                    <a:pt x="48" y="314"/>
                    <a:pt x="48" y="314"/>
                    <a:pt x="48" y="314"/>
                  </a:cubicBezTo>
                  <a:cubicBezTo>
                    <a:pt x="48" y="314"/>
                    <a:pt x="48" y="314"/>
                    <a:pt x="48" y="314"/>
                  </a:cubicBezTo>
                  <a:cubicBezTo>
                    <a:pt x="48" y="315"/>
                    <a:pt x="48" y="315"/>
                    <a:pt x="48" y="315"/>
                  </a:cubicBezTo>
                  <a:cubicBezTo>
                    <a:pt x="48" y="315"/>
                    <a:pt x="48" y="315"/>
                    <a:pt x="48" y="315"/>
                  </a:cubicBezTo>
                  <a:cubicBezTo>
                    <a:pt x="47" y="315"/>
                    <a:pt x="47" y="315"/>
                    <a:pt x="47" y="315"/>
                  </a:cubicBezTo>
                  <a:cubicBezTo>
                    <a:pt x="46" y="315"/>
                    <a:pt x="46" y="316"/>
                    <a:pt x="45" y="317"/>
                  </a:cubicBezTo>
                  <a:cubicBezTo>
                    <a:pt x="44" y="317"/>
                    <a:pt x="43" y="318"/>
                    <a:pt x="42" y="318"/>
                  </a:cubicBezTo>
                  <a:cubicBezTo>
                    <a:pt x="41" y="319"/>
                    <a:pt x="41" y="319"/>
                    <a:pt x="40" y="319"/>
                  </a:cubicBezTo>
                  <a:cubicBezTo>
                    <a:pt x="40" y="319"/>
                    <a:pt x="40" y="319"/>
                    <a:pt x="40" y="319"/>
                  </a:cubicBezTo>
                  <a:cubicBezTo>
                    <a:pt x="39" y="320"/>
                    <a:pt x="37" y="321"/>
                    <a:pt x="36" y="322"/>
                  </a:cubicBezTo>
                  <a:cubicBezTo>
                    <a:pt x="35" y="323"/>
                    <a:pt x="34" y="324"/>
                    <a:pt x="33" y="325"/>
                  </a:cubicBezTo>
                  <a:cubicBezTo>
                    <a:pt x="32" y="325"/>
                    <a:pt x="31" y="326"/>
                    <a:pt x="30" y="327"/>
                  </a:cubicBezTo>
                  <a:cubicBezTo>
                    <a:pt x="25" y="332"/>
                    <a:pt x="25" y="332"/>
                    <a:pt x="25" y="332"/>
                  </a:cubicBezTo>
                  <a:cubicBezTo>
                    <a:pt x="24" y="333"/>
                    <a:pt x="21" y="336"/>
                    <a:pt x="18" y="340"/>
                  </a:cubicBezTo>
                  <a:cubicBezTo>
                    <a:pt x="18" y="340"/>
                    <a:pt x="18" y="340"/>
                    <a:pt x="18" y="340"/>
                  </a:cubicBezTo>
                  <a:cubicBezTo>
                    <a:pt x="18" y="340"/>
                    <a:pt x="18" y="340"/>
                    <a:pt x="18" y="340"/>
                  </a:cubicBezTo>
                  <a:cubicBezTo>
                    <a:pt x="16" y="342"/>
                    <a:pt x="14" y="344"/>
                    <a:pt x="13" y="346"/>
                  </a:cubicBezTo>
                  <a:cubicBezTo>
                    <a:pt x="12" y="347"/>
                    <a:pt x="12" y="348"/>
                    <a:pt x="11" y="350"/>
                  </a:cubicBezTo>
                  <a:cubicBezTo>
                    <a:pt x="10" y="351"/>
                    <a:pt x="10" y="351"/>
                    <a:pt x="10" y="351"/>
                  </a:cubicBezTo>
                  <a:cubicBezTo>
                    <a:pt x="10" y="351"/>
                    <a:pt x="10" y="351"/>
                    <a:pt x="10" y="351"/>
                  </a:cubicBezTo>
                  <a:cubicBezTo>
                    <a:pt x="9" y="352"/>
                    <a:pt x="9" y="353"/>
                    <a:pt x="8" y="355"/>
                  </a:cubicBezTo>
                  <a:cubicBezTo>
                    <a:pt x="8" y="355"/>
                    <a:pt x="8" y="355"/>
                    <a:pt x="8" y="355"/>
                  </a:cubicBezTo>
                  <a:cubicBezTo>
                    <a:pt x="8" y="355"/>
                    <a:pt x="8" y="355"/>
                    <a:pt x="8" y="355"/>
                  </a:cubicBezTo>
                  <a:cubicBezTo>
                    <a:pt x="6" y="358"/>
                    <a:pt x="5" y="361"/>
                    <a:pt x="4" y="365"/>
                  </a:cubicBezTo>
                  <a:cubicBezTo>
                    <a:pt x="4" y="365"/>
                    <a:pt x="4" y="365"/>
                    <a:pt x="4" y="365"/>
                  </a:cubicBezTo>
                  <a:cubicBezTo>
                    <a:pt x="4" y="365"/>
                    <a:pt x="4" y="365"/>
                    <a:pt x="4" y="365"/>
                  </a:cubicBezTo>
                  <a:cubicBezTo>
                    <a:pt x="3" y="366"/>
                    <a:pt x="3" y="366"/>
                    <a:pt x="3" y="366"/>
                  </a:cubicBezTo>
                  <a:cubicBezTo>
                    <a:pt x="3" y="366"/>
                    <a:pt x="3" y="367"/>
                    <a:pt x="3" y="367"/>
                  </a:cubicBezTo>
                  <a:cubicBezTo>
                    <a:pt x="3" y="368"/>
                    <a:pt x="3" y="368"/>
                    <a:pt x="3" y="368"/>
                  </a:cubicBezTo>
                  <a:cubicBezTo>
                    <a:pt x="3" y="368"/>
                    <a:pt x="3" y="369"/>
                    <a:pt x="2" y="370"/>
                  </a:cubicBezTo>
                  <a:cubicBezTo>
                    <a:pt x="2" y="370"/>
                    <a:pt x="2" y="370"/>
                    <a:pt x="2" y="370"/>
                  </a:cubicBezTo>
                  <a:cubicBezTo>
                    <a:pt x="2" y="371"/>
                    <a:pt x="2" y="371"/>
                    <a:pt x="2" y="371"/>
                  </a:cubicBezTo>
                  <a:cubicBezTo>
                    <a:pt x="2" y="373"/>
                    <a:pt x="1" y="375"/>
                    <a:pt x="1" y="375"/>
                  </a:cubicBezTo>
                  <a:cubicBezTo>
                    <a:pt x="1" y="376"/>
                    <a:pt x="1" y="376"/>
                    <a:pt x="1" y="376"/>
                  </a:cubicBezTo>
                  <a:cubicBezTo>
                    <a:pt x="1" y="377"/>
                    <a:pt x="1" y="379"/>
                    <a:pt x="1" y="380"/>
                  </a:cubicBezTo>
                  <a:cubicBezTo>
                    <a:pt x="0" y="380"/>
                    <a:pt x="0" y="380"/>
                    <a:pt x="0" y="380"/>
                  </a:cubicBezTo>
                  <a:cubicBezTo>
                    <a:pt x="0" y="382"/>
                    <a:pt x="0" y="382"/>
                    <a:pt x="0" y="383"/>
                  </a:cubicBezTo>
                  <a:cubicBezTo>
                    <a:pt x="0" y="384"/>
                    <a:pt x="0" y="384"/>
                    <a:pt x="0" y="384"/>
                  </a:cubicBezTo>
                  <a:cubicBezTo>
                    <a:pt x="0" y="385"/>
                    <a:pt x="0" y="385"/>
                    <a:pt x="0" y="385"/>
                  </a:cubicBezTo>
                  <a:cubicBezTo>
                    <a:pt x="0" y="386"/>
                    <a:pt x="0" y="388"/>
                    <a:pt x="0" y="389"/>
                  </a:cubicBezTo>
                  <a:cubicBezTo>
                    <a:pt x="0" y="395"/>
                    <a:pt x="0" y="395"/>
                    <a:pt x="0" y="395"/>
                  </a:cubicBezTo>
                  <a:cubicBezTo>
                    <a:pt x="0" y="398"/>
                    <a:pt x="0" y="400"/>
                    <a:pt x="0" y="403"/>
                  </a:cubicBezTo>
                  <a:cubicBezTo>
                    <a:pt x="0" y="403"/>
                    <a:pt x="0" y="403"/>
                    <a:pt x="0" y="403"/>
                  </a:cubicBezTo>
                  <a:cubicBezTo>
                    <a:pt x="1" y="406"/>
                    <a:pt x="1" y="409"/>
                    <a:pt x="1" y="411"/>
                  </a:cubicBezTo>
                  <a:cubicBezTo>
                    <a:pt x="1" y="411"/>
                    <a:pt x="1" y="411"/>
                    <a:pt x="1" y="411"/>
                  </a:cubicBezTo>
                  <a:cubicBezTo>
                    <a:pt x="2" y="412"/>
                    <a:pt x="2" y="414"/>
                    <a:pt x="2" y="415"/>
                  </a:cubicBezTo>
                  <a:cubicBezTo>
                    <a:pt x="2" y="415"/>
                    <a:pt x="3" y="416"/>
                    <a:pt x="3" y="416"/>
                  </a:cubicBezTo>
                  <a:cubicBezTo>
                    <a:pt x="3" y="418"/>
                    <a:pt x="4" y="419"/>
                    <a:pt x="4" y="421"/>
                  </a:cubicBezTo>
                  <a:cubicBezTo>
                    <a:pt x="4" y="421"/>
                    <a:pt x="5" y="422"/>
                    <a:pt x="5" y="422"/>
                  </a:cubicBezTo>
                  <a:cubicBezTo>
                    <a:pt x="6" y="426"/>
                    <a:pt x="8" y="429"/>
                    <a:pt x="9" y="432"/>
                  </a:cubicBezTo>
                  <a:cubicBezTo>
                    <a:pt x="10" y="433"/>
                    <a:pt x="11" y="434"/>
                    <a:pt x="11" y="435"/>
                  </a:cubicBezTo>
                  <a:cubicBezTo>
                    <a:pt x="12" y="436"/>
                    <a:pt x="12" y="437"/>
                    <a:pt x="13" y="438"/>
                  </a:cubicBezTo>
                  <a:cubicBezTo>
                    <a:pt x="13" y="439"/>
                    <a:pt x="14" y="440"/>
                    <a:pt x="15" y="441"/>
                  </a:cubicBezTo>
                  <a:cubicBezTo>
                    <a:pt x="15" y="442"/>
                    <a:pt x="15" y="442"/>
                    <a:pt x="15" y="442"/>
                  </a:cubicBezTo>
                  <a:cubicBezTo>
                    <a:pt x="18" y="446"/>
                    <a:pt x="22" y="450"/>
                    <a:pt x="27" y="454"/>
                  </a:cubicBezTo>
                  <a:cubicBezTo>
                    <a:pt x="29" y="456"/>
                    <a:pt x="32" y="459"/>
                    <a:pt x="34" y="461"/>
                  </a:cubicBezTo>
                  <a:cubicBezTo>
                    <a:pt x="36" y="462"/>
                    <a:pt x="39" y="464"/>
                    <a:pt x="41" y="466"/>
                  </a:cubicBezTo>
                  <a:cubicBezTo>
                    <a:pt x="44" y="467"/>
                    <a:pt x="46" y="469"/>
                    <a:pt x="48" y="470"/>
                  </a:cubicBezTo>
                  <a:cubicBezTo>
                    <a:pt x="47" y="470"/>
                    <a:pt x="47" y="469"/>
                    <a:pt x="47" y="469"/>
                  </a:cubicBezTo>
                  <a:cubicBezTo>
                    <a:pt x="47" y="469"/>
                    <a:pt x="47" y="470"/>
                    <a:pt x="48" y="470"/>
                  </a:cubicBezTo>
                  <a:cubicBezTo>
                    <a:pt x="107" y="504"/>
                    <a:pt x="107" y="504"/>
                    <a:pt x="107" y="504"/>
                  </a:cubicBezTo>
                  <a:cubicBezTo>
                    <a:pt x="167" y="539"/>
                    <a:pt x="167" y="539"/>
                    <a:pt x="167" y="539"/>
                  </a:cubicBezTo>
                  <a:cubicBezTo>
                    <a:pt x="227" y="573"/>
                    <a:pt x="227" y="573"/>
                    <a:pt x="227" y="573"/>
                  </a:cubicBezTo>
                  <a:cubicBezTo>
                    <a:pt x="286" y="607"/>
                    <a:pt x="286" y="607"/>
                    <a:pt x="286" y="607"/>
                  </a:cubicBezTo>
                  <a:cubicBezTo>
                    <a:pt x="346" y="642"/>
                    <a:pt x="346" y="642"/>
                    <a:pt x="346" y="642"/>
                  </a:cubicBezTo>
                  <a:cubicBezTo>
                    <a:pt x="405" y="676"/>
                    <a:pt x="405" y="676"/>
                    <a:pt x="405" y="676"/>
                  </a:cubicBezTo>
                  <a:cubicBezTo>
                    <a:pt x="465" y="711"/>
                    <a:pt x="465" y="711"/>
                    <a:pt x="465" y="711"/>
                  </a:cubicBezTo>
                  <a:cubicBezTo>
                    <a:pt x="525" y="745"/>
                    <a:pt x="525" y="745"/>
                    <a:pt x="525" y="745"/>
                  </a:cubicBezTo>
                  <a:cubicBezTo>
                    <a:pt x="584" y="779"/>
                    <a:pt x="584" y="779"/>
                    <a:pt x="584" y="779"/>
                  </a:cubicBezTo>
                  <a:cubicBezTo>
                    <a:pt x="644" y="814"/>
                    <a:pt x="644" y="814"/>
                    <a:pt x="644" y="814"/>
                  </a:cubicBezTo>
                  <a:cubicBezTo>
                    <a:pt x="644" y="814"/>
                    <a:pt x="645" y="815"/>
                    <a:pt x="646" y="815"/>
                  </a:cubicBezTo>
                  <a:cubicBezTo>
                    <a:pt x="647" y="815"/>
                    <a:pt x="647" y="816"/>
                    <a:pt x="648" y="816"/>
                  </a:cubicBezTo>
                  <a:cubicBezTo>
                    <a:pt x="648" y="816"/>
                    <a:pt x="648" y="816"/>
                    <a:pt x="648" y="816"/>
                  </a:cubicBezTo>
                  <a:cubicBezTo>
                    <a:pt x="649" y="817"/>
                    <a:pt x="650" y="817"/>
                    <a:pt x="652" y="818"/>
                  </a:cubicBezTo>
                  <a:cubicBezTo>
                    <a:pt x="652" y="818"/>
                    <a:pt x="652" y="818"/>
                    <a:pt x="653" y="819"/>
                  </a:cubicBezTo>
                  <a:cubicBezTo>
                    <a:pt x="654" y="819"/>
                    <a:pt x="654" y="819"/>
                    <a:pt x="654" y="819"/>
                  </a:cubicBezTo>
                  <a:cubicBezTo>
                    <a:pt x="656" y="820"/>
                    <a:pt x="658" y="821"/>
                    <a:pt x="660" y="822"/>
                  </a:cubicBezTo>
                  <a:cubicBezTo>
                    <a:pt x="661" y="822"/>
                    <a:pt x="661" y="822"/>
                    <a:pt x="661" y="822"/>
                  </a:cubicBezTo>
                  <a:cubicBezTo>
                    <a:pt x="662" y="823"/>
                    <a:pt x="663" y="823"/>
                    <a:pt x="664" y="824"/>
                  </a:cubicBezTo>
                  <a:cubicBezTo>
                    <a:pt x="666" y="824"/>
                    <a:pt x="668" y="825"/>
                    <a:pt x="669" y="826"/>
                  </a:cubicBezTo>
                  <a:cubicBezTo>
                    <a:pt x="670" y="826"/>
                    <a:pt x="670" y="826"/>
                    <a:pt x="670" y="826"/>
                  </a:cubicBezTo>
                  <a:cubicBezTo>
                    <a:pt x="671" y="826"/>
                    <a:pt x="671" y="826"/>
                    <a:pt x="671" y="826"/>
                  </a:cubicBezTo>
                  <a:cubicBezTo>
                    <a:pt x="674" y="827"/>
                    <a:pt x="677" y="828"/>
                    <a:pt x="679" y="829"/>
                  </a:cubicBezTo>
                  <a:cubicBezTo>
                    <a:pt x="680" y="829"/>
                    <a:pt x="680" y="829"/>
                    <a:pt x="680" y="829"/>
                  </a:cubicBezTo>
                  <a:cubicBezTo>
                    <a:pt x="680" y="829"/>
                    <a:pt x="681" y="829"/>
                    <a:pt x="681" y="829"/>
                  </a:cubicBezTo>
                  <a:cubicBezTo>
                    <a:pt x="684" y="830"/>
                    <a:pt x="687" y="831"/>
                    <a:pt x="688" y="831"/>
                  </a:cubicBezTo>
                  <a:cubicBezTo>
                    <a:pt x="689" y="831"/>
                    <a:pt x="689" y="831"/>
                    <a:pt x="689" y="831"/>
                  </a:cubicBezTo>
                  <a:cubicBezTo>
                    <a:pt x="689" y="831"/>
                    <a:pt x="689" y="831"/>
                    <a:pt x="689" y="831"/>
                  </a:cubicBezTo>
                  <a:cubicBezTo>
                    <a:pt x="690" y="832"/>
                    <a:pt x="690" y="832"/>
                    <a:pt x="690" y="832"/>
                  </a:cubicBezTo>
                  <a:cubicBezTo>
                    <a:pt x="717" y="838"/>
                    <a:pt x="748" y="840"/>
                    <a:pt x="779" y="834"/>
                  </a:cubicBezTo>
                  <a:cubicBezTo>
                    <a:pt x="784" y="833"/>
                    <a:pt x="788" y="832"/>
                    <a:pt x="791" y="831"/>
                  </a:cubicBezTo>
                  <a:cubicBezTo>
                    <a:pt x="794" y="831"/>
                    <a:pt x="798" y="830"/>
                    <a:pt x="801" y="829"/>
                  </a:cubicBezTo>
                  <a:cubicBezTo>
                    <a:pt x="801" y="829"/>
                    <a:pt x="801" y="829"/>
                    <a:pt x="801" y="829"/>
                  </a:cubicBezTo>
                  <a:cubicBezTo>
                    <a:pt x="804" y="828"/>
                    <a:pt x="807" y="827"/>
                    <a:pt x="810" y="826"/>
                  </a:cubicBezTo>
                  <a:cubicBezTo>
                    <a:pt x="819" y="822"/>
                    <a:pt x="819" y="822"/>
                    <a:pt x="819" y="822"/>
                  </a:cubicBezTo>
                  <a:cubicBezTo>
                    <a:pt x="820" y="822"/>
                    <a:pt x="821" y="821"/>
                    <a:pt x="822" y="821"/>
                  </a:cubicBezTo>
                  <a:cubicBezTo>
                    <a:pt x="824" y="820"/>
                    <a:pt x="825" y="820"/>
                    <a:pt x="826" y="819"/>
                  </a:cubicBezTo>
                  <a:cubicBezTo>
                    <a:pt x="827" y="819"/>
                    <a:pt x="828" y="818"/>
                    <a:pt x="828" y="818"/>
                  </a:cubicBezTo>
                  <a:cubicBezTo>
                    <a:pt x="830" y="817"/>
                    <a:pt x="834" y="815"/>
                    <a:pt x="836" y="814"/>
                  </a:cubicBezTo>
                  <a:cubicBezTo>
                    <a:pt x="949" y="748"/>
                    <a:pt x="949" y="748"/>
                    <a:pt x="949" y="748"/>
                  </a:cubicBezTo>
                  <a:cubicBezTo>
                    <a:pt x="1063" y="682"/>
                    <a:pt x="1063" y="682"/>
                    <a:pt x="1063" y="682"/>
                  </a:cubicBezTo>
                  <a:cubicBezTo>
                    <a:pt x="1176" y="616"/>
                    <a:pt x="1176" y="616"/>
                    <a:pt x="1176" y="616"/>
                  </a:cubicBezTo>
                  <a:cubicBezTo>
                    <a:pt x="1289" y="550"/>
                    <a:pt x="1289" y="550"/>
                    <a:pt x="1289" y="550"/>
                  </a:cubicBezTo>
                  <a:cubicBezTo>
                    <a:pt x="1403" y="485"/>
                    <a:pt x="1403" y="485"/>
                    <a:pt x="1403" y="485"/>
                  </a:cubicBezTo>
                  <a:cubicBezTo>
                    <a:pt x="1516" y="419"/>
                    <a:pt x="1516" y="419"/>
                    <a:pt x="1516" y="419"/>
                  </a:cubicBezTo>
                  <a:cubicBezTo>
                    <a:pt x="1629" y="353"/>
                    <a:pt x="1629" y="353"/>
                    <a:pt x="1629" y="353"/>
                  </a:cubicBezTo>
                  <a:cubicBezTo>
                    <a:pt x="1742" y="287"/>
                    <a:pt x="1742" y="287"/>
                    <a:pt x="1742" y="287"/>
                  </a:cubicBezTo>
                  <a:cubicBezTo>
                    <a:pt x="1856" y="221"/>
                    <a:pt x="1856" y="221"/>
                    <a:pt x="1856" y="221"/>
                  </a:cubicBezTo>
                  <a:cubicBezTo>
                    <a:pt x="1969" y="155"/>
                    <a:pt x="1969" y="155"/>
                    <a:pt x="1969" y="155"/>
                  </a:cubicBezTo>
                  <a:cubicBezTo>
                    <a:pt x="1972" y="153"/>
                    <a:pt x="1975" y="152"/>
                    <a:pt x="1978" y="150"/>
                  </a:cubicBezTo>
                  <a:cubicBezTo>
                    <a:pt x="1978" y="150"/>
                    <a:pt x="1978" y="150"/>
                    <a:pt x="1978" y="150"/>
                  </a:cubicBezTo>
                  <a:cubicBezTo>
                    <a:pt x="1978" y="150"/>
                    <a:pt x="1978" y="150"/>
                    <a:pt x="1978" y="150"/>
                  </a:cubicBezTo>
                  <a:cubicBezTo>
                    <a:pt x="1980" y="148"/>
                    <a:pt x="1982" y="147"/>
                    <a:pt x="1984" y="145"/>
                  </a:cubicBezTo>
                  <a:cubicBezTo>
                    <a:pt x="1984" y="145"/>
                    <a:pt x="1984" y="145"/>
                    <a:pt x="1984" y="145"/>
                  </a:cubicBezTo>
                  <a:cubicBezTo>
                    <a:pt x="1986" y="143"/>
                    <a:pt x="1987" y="142"/>
                    <a:pt x="1989" y="141"/>
                  </a:cubicBezTo>
                  <a:cubicBezTo>
                    <a:pt x="1989" y="140"/>
                    <a:pt x="1989" y="140"/>
                    <a:pt x="1989" y="140"/>
                  </a:cubicBezTo>
                  <a:cubicBezTo>
                    <a:pt x="1991" y="139"/>
                    <a:pt x="1992" y="138"/>
                    <a:pt x="1994" y="136"/>
                  </a:cubicBezTo>
                  <a:cubicBezTo>
                    <a:pt x="1994" y="136"/>
                    <a:pt x="1994" y="136"/>
                    <a:pt x="1994" y="136"/>
                  </a:cubicBezTo>
                  <a:cubicBezTo>
                    <a:pt x="1995" y="135"/>
                    <a:pt x="1995" y="135"/>
                    <a:pt x="1995" y="135"/>
                  </a:cubicBezTo>
                  <a:cubicBezTo>
                    <a:pt x="1996" y="134"/>
                    <a:pt x="1997" y="133"/>
                    <a:pt x="1998" y="131"/>
                  </a:cubicBezTo>
                  <a:cubicBezTo>
                    <a:pt x="1998" y="131"/>
                    <a:pt x="1998" y="131"/>
                    <a:pt x="1998" y="131"/>
                  </a:cubicBezTo>
                  <a:cubicBezTo>
                    <a:pt x="1999" y="131"/>
                    <a:pt x="1999" y="131"/>
                    <a:pt x="1999" y="131"/>
                  </a:cubicBezTo>
                  <a:cubicBezTo>
                    <a:pt x="2000" y="129"/>
                    <a:pt x="2002" y="126"/>
                    <a:pt x="2003" y="124"/>
                  </a:cubicBezTo>
                  <a:cubicBezTo>
                    <a:pt x="2004" y="123"/>
                    <a:pt x="2005" y="122"/>
                    <a:pt x="2006" y="121"/>
                  </a:cubicBezTo>
                  <a:cubicBezTo>
                    <a:pt x="2006" y="120"/>
                    <a:pt x="2006" y="120"/>
                    <a:pt x="2006" y="120"/>
                  </a:cubicBezTo>
                  <a:cubicBezTo>
                    <a:pt x="2007" y="119"/>
                    <a:pt x="2007" y="118"/>
                    <a:pt x="2007" y="118"/>
                  </a:cubicBezTo>
                  <a:cubicBezTo>
                    <a:pt x="2007" y="117"/>
                    <a:pt x="2007" y="117"/>
                    <a:pt x="2007" y="117"/>
                  </a:cubicBezTo>
                  <a:cubicBezTo>
                    <a:pt x="2008" y="116"/>
                    <a:pt x="2008" y="116"/>
                    <a:pt x="2008" y="116"/>
                  </a:cubicBezTo>
                  <a:cubicBezTo>
                    <a:pt x="2008" y="117"/>
                    <a:pt x="2008" y="117"/>
                    <a:pt x="2008" y="117"/>
                  </a:cubicBezTo>
                  <a:cubicBezTo>
                    <a:pt x="2008" y="116"/>
                    <a:pt x="2009" y="115"/>
                    <a:pt x="2009" y="114"/>
                  </a:cubicBezTo>
                  <a:cubicBezTo>
                    <a:pt x="2009" y="114"/>
                    <a:pt x="2009" y="114"/>
                    <a:pt x="2009" y="114"/>
                  </a:cubicBezTo>
                  <a:cubicBezTo>
                    <a:pt x="2009" y="113"/>
                    <a:pt x="2009" y="113"/>
                    <a:pt x="2009" y="113"/>
                  </a:cubicBezTo>
                  <a:cubicBezTo>
                    <a:pt x="2010" y="112"/>
                    <a:pt x="2011" y="111"/>
                    <a:pt x="2011" y="110"/>
                  </a:cubicBezTo>
                  <a:cubicBezTo>
                    <a:pt x="2011" y="109"/>
                    <a:pt x="2011" y="109"/>
                    <a:pt x="2011" y="109"/>
                  </a:cubicBezTo>
                  <a:cubicBezTo>
                    <a:pt x="2011" y="109"/>
                    <a:pt x="2011" y="109"/>
                    <a:pt x="2011" y="109"/>
                  </a:cubicBezTo>
                  <a:cubicBezTo>
                    <a:pt x="2012" y="107"/>
                    <a:pt x="2013" y="106"/>
                    <a:pt x="2013" y="104"/>
                  </a:cubicBezTo>
                  <a:cubicBezTo>
                    <a:pt x="2013" y="103"/>
                    <a:pt x="2013" y="103"/>
                    <a:pt x="2013" y="103"/>
                  </a:cubicBezTo>
                  <a:cubicBezTo>
                    <a:pt x="2013" y="103"/>
                    <a:pt x="2013" y="103"/>
                    <a:pt x="2013" y="103"/>
                  </a:cubicBezTo>
                  <a:cubicBezTo>
                    <a:pt x="2013" y="103"/>
                    <a:pt x="2013" y="103"/>
                    <a:pt x="2013" y="103"/>
                  </a:cubicBezTo>
                  <a:cubicBezTo>
                    <a:pt x="2014" y="102"/>
                    <a:pt x="2014" y="101"/>
                    <a:pt x="2014" y="100"/>
                  </a:cubicBezTo>
                  <a:cubicBezTo>
                    <a:pt x="2014" y="100"/>
                    <a:pt x="2014" y="100"/>
                    <a:pt x="2014" y="100"/>
                  </a:cubicBezTo>
                  <a:cubicBezTo>
                    <a:pt x="2014" y="100"/>
                    <a:pt x="2014" y="100"/>
                    <a:pt x="2014" y="100"/>
                  </a:cubicBezTo>
                  <a:cubicBezTo>
                    <a:pt x="2015" y="97"/>
                    <a:pt x="2015" y="95"/>
                    <a:pt x="2015" y="95"/>
                  </a:cubicBezTo>
                  <a:cubicBezTo>
                    <a:pt x="2015" y="94"/>
                    <a:pt x="2016" y="93"/>
                    <a:pt x="2016" y="93"/>
                  </a:cubicBezTo>
                  <a:cubicBezTo>
                    <a:pt x="2016" y="91"/>
                    <a:pt x="2016" y="91"/>
                    <a:pt x="2016" y="91"/>
                  </a:cubicBezTo>
                  <a:cubicBezTo>
                    <a:pt x="2016" y="92"/>
                    <a:pt x="2016" y="92"/>
                    <a:pt x="2016" y="92"/>
                  </a:cubicBezTo>
                  <a:cubicBezTo>
                    <a:pt x="2016" y="92"/>
                    <a:pt x="2016" y="92"/>
                    <a:pt x="2016" y="92"/>
                  </a:cubicBezTo>
                  <a:cubicBezTo>
                    <a:pt x="2016" y="90"/>
                    <a:pt x="2016" y="90"/>
                    <a:pt x="2016" y="90"/>
                  </a:cubicBezTo>
                  <a:cubicBezTo>
                    <a:pt x="2016" y="90"/>
                    <a:pt x="2016" y="90"/>
                    <a:pt x="2016" y="90"/>
                  </a:cubicBezTo>
                  <a:cubicBezTo>
                    <a:pt x="2016" y="89"/>
                    <a:pt x="2016" y="88"/>
                    <a:pt x="2016" y="86"/>
                  </a:cubicBezTo>
                  <a:cubicBezTo>
                    <a:pt x="2016" y="85"/>
                    <a:pt x="2016" y="85"/>
                    <a:pt x="2016" y="85"/>
                  </a:cubicBezTo>
                  <a:cubicBezTo>
                    <a:pt x="2016" y="85"/>
                    <a:pt x="2017" y="84"/>
                    <a:pt x="2017" y="83"/>
                  </a:cubicBezTo>
                  <a:cubicBezTo>
                    <a:pt x="2017" y="83"/>
                    <a:pt x="2017" y="83"/>
                    <a:pt x="2017" y="82"/>
                  </a:cubicBezTo>
                  <a:cubicBezTo>
                    <a:pt x="2017" y="82"/>
                    <a:pt x="2017" y="82"/>
                    <a:pt x="2017" y="82"/>
                  </a:cubicBezTo>
                  <a:cubicBezTo>
                    <a:pt x="2017" y="82"/>
                    <a:pt x="2017" y="82"/>
                    <a:pt x="2017" y="82"/>
                  </a:cubicBezTo>
                  <a:cubicBezTo>
                    <a:pt x="2017" y="82"/>
                    <a:pt x="2017" y="81"/>
                    <a:pt x="2017" y="81"/>
                  </a:cubicBezTo>
                  <a:cubicBezTo>
                    <a:pt x="2017" y="75"/>
                    <a:pt x="2017" y="75"/>
                    <a:pt x="2017" y="75"/>
                  </a:cubicBezTo>
                  <a:close/>
                  <a:moveTo>
                    <a:pt x="841" y="801"/>
                  </a:moveTo>
                  <a:cubicBezTo>
                    <a:pt x="841" y="801"/>
                    <a:pt x="841" y="801"/>
                    <a:pt x="841" y="801"/>
                  </a:cubicBezTo>
                  <a:cubicBezTo>
                    <a:pt x="841" y="800"/>
                    <a:pt x="841" y="800"/>
                    <a:pt x="841" y="800"/>
                  </a:cubicBezTo>
                  <a:lnTo>
                    <a:pt x="841" y="801"/>
                  </a:lnTo>
                  <a:close/>
                  <a:moveTo>
                    <a:pt x="841" y="800"/>
                  </a:moveTo>
                  <a:cubicBezTo>
                    <a:pt x="841" y="800"/>
                    <a:pt x="841" y="800"/>
                    <a:pt x="841" y="800"/>
                  </a:cubicBezTo>
                  <a:cubicBezTo>
                    <a:pt x="841" y="800"/>
                    <a:pt x="841" y="800"/>
                    <a:pt x="841" y="800"/>
                  </a:cubicBezTo>
                  <a:cubicBezTo>
                    <a:pt x="841" y="800"/>
                    <a:pt x="841" y="800"/>
                    <a:pt x="841" y="800"/>
                  </a:cubicBezTo>
                  <a:close/>
                  <a:moveTo>
                    <a:pt x="842" y="798"/>
                  </a:moveTo>
                  <a:cubicBezTo>
                    <a:pt x="842" y="798"/>
                    <a:pt x="842" y="798"/>
                    <a:pt x="842" y="798"/>
                  </a:cubicBezTo>
                  <a:cubicBezTo>
                    <a:pt x="842" y="798"/>
                    <a:pt x="842" y="798"/>
                    <a:pt x="842" y="798"/>
                  </a:cubicBezTo>
                  <a:close/>
                  <a:moveTo>
                    <a:pt x="42" y="457"/>
                  </a:moveTo>
                  <a:cubicBezTo>
                    <a:pt x="43" y="459"/>
                    <a:pt x="43" y="461"/>
                    <a:pt x="43" y="463"/>
                  </a:cubicBezTo>
                  <a:cubicBezTo>
                    <a:pt x="43" y="461"/>
                    <a:pt x="43" y="459"/>
                    <a:pt x="42" y="457"/>
                  </a:cubicBezTo>
                  <a:close/>
                  <a:moveTo>
                    <a:pt x="638" y="798"/>
                  </a:moveTo>
                  <a:cubicBezTo>
                    <a:pt x="638" y="805"/>
                    <a:pt x="640" y="810"/>
                    <a:pt x="642" y="813"/>
                  </a:cubicBezTo>
                  <a:cubicBezTo>
                    <a:pt x="640" y="810"/>
                    <a:pt x="638" y="805"/>
                    <a:pt x="638" y="798"/>
                  </a:cubicBezTo>
                  <a:close/>
                  <a:moveTo>
                    <a:pt x="643" y="813"/>
                  </a:moveTo>
                  <a:cubicBezTo>
                    <a:pt x="643" y="813"/>
                    <a:pt x="643" y="813"/>
                    <a:pt x="643" y="813"/>
                  </a:cubicBezTo>
                  <a:close/>
                </a:path>
              </a:pathLst>
            </a:custGeom>
            <a:solidFill>
              <a:srgbClr val="000D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4" name="îSļiḋe">
              <a:extLst>
                <a:ext uri="{FF2B5EF4-FFF2-40B4-BE49-F238E27FC236}">
                  <a16:creationId xmlns:a16="http://schemas.microsoft.com/office/drawing/2014/main" id="{471928A9-E1CD-4C37-888C-253A377DDF7D}"/>
                </a:ext>
              </a:extLst>
            </p:cNvPr>
            <p:cNvSpPr/>
            <p:nvPr/>
          </p:nvSpPr>
          <p:spPr bwMode="auto">
            <a:xfrm>
              <a:off x="3644900" y="3262313"/>
              <a:ext cx="3994150" cy="2314575"/>
            </a:xfrm>
            <a:custGeom>
              <a:avLst/>
              <a:gdLst>
                <a:gd name="T0" fmla="*/ 1967 w 2017"/>
                <a:gd name="T1" fmla="*/ 372 h 1170"/>
                <a:gd name="T2" fmla="*/ 1967 w 2017"/>
                <a:gd name="T3" fmla="*/ 477 h 1170"/>
                <a:gd name="T4" fmla="*/ 823 w 2017"/>
                <a:gd name="T5" fmla="*/ 1142 h 1170"/>
                <a:gd name="T6" fmla="*/ 646 w 2017"/>
                <a:gd name="T7" fmla="*/ 1135 h 1170"/>
                <a:gd name="T8" fmla="*/ 51 w 2017"/>
                <a:gd name="T9" fmla="*/ 791 h 1170"/>
                <a:gd name="T10" fmla="*/ 50 w 2017"/>
                <a:gd name="T11" fmla="*/ 687 h 1170"/>
                <a:gd name="T12" fmla="*/ 1191 w 2017"/>
                <a:gd name="T13" fmla="*/ 28 h 1170"/>
                <a:gd name="T14" fmla="*/ 1371 w 2017"/>
                <a:gd name="T15" fmla="*/ 28 h 1170"/>
                <a:gd name="T16" fmla="*/ 1967 w 2017"/>
                <a:gd name="T17" fmla="*/ 372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7" h="1170">
                  <a:moveTo>
                    <a:pt x="1967" y="372"/>
                  </a:moveTo>
                  <a:cubicBezTo>
                    <a:pt x="2017" y="401"/>
                    <a:pt x="2017" y="448"/>
                    <a:pt x="1967" y="477"/>
                  </a:cubicBezTo>
                  <a:cubicBezTo>
                    <a:pt x="1590" y="696"/>
                    <a:pt x="1200" y="922"/>
                    <a:pt x="823" y="1142"/>
                  </a:cubicBezTo>
                  <a:cubicBezTo>
                    <a:pt x="773" y="1170"/>
                    <a:pt x="696" y="1164"/>
                    <a:pt x="646" y="1135"/>
                  </a:cubicBezTo>
                  <a:cubicBezTo>
                    <a:pt x="448" y="1021"/>
                    <a:pt x="249" y="906"/>
                    <a:pt x="51" y="791"/>
                  </a:cubicBezTo>
                  <a:cubicBezTo>
                    <a:pt x="1" y="763"/>
                    <a:pt x="0" y="716"/>
                    <a:pt x="50" y="687"/>
                  </a:cubicBezTo>
                  <a:cubicBezTo>
                    <a:pt x="428" y="468"/>
                    <a:pt x="813" y="248"/>
                    <a:pt x="1191" y="28"/>
                  </a:cubicBezTo>
                  <a:cubicBezTo>
                    <a:pt x="1240" y="0"/>
                    <a:pt x="1321" y="0"/>
                    <a:pt x="1371" y="28"/>
                  </a:cubicBezTo>
                  <a:cubicBezTo>
                    <a:pt x="1569" y="143"/>
                    <a:pt x="1768" y="258"/>
                    <a:pt x="1967" y="37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5" name="ïṣlíḍe">
              <a:extLst>
                <a:ext uri="{FF2B5EF4-FFF2-40B4-BE49-F238E27FC236}">
                  <a16:creationId xmlns:a16="http://schemas.microsoft.com/office/drawing/2014/main" id="{6B2F0C00-9136-4CFC-A597-4C2C1393EB87}"/>
                </a:ext>
              </a:extLst>
            </p:cNvPr>
            <p:cNvSpPr/>
            <p:nvPr/>
          </p:nvSpPr>
          <p:spPr bwMode="auto">
            <a:xfrm>
              <a:off x="4149725" y="3382963"/>
              <a:ext cx="3265488" cy="1890713"/>
            </a:xfrm>
            <a:custGeom>
              <a:avLst/>
              <a:gdLst>
                <a:gd name="T0" fmla="*/ 1593 w 1649"/>
                <a:gd name="T1" fmla="*/ 306 h 956"/>
                <a:gd name="T2" fmla="*/ 1120 w 1649"/>
                <a:gd name="T3" fmla="*/ 33 h 956"/>
                <a:gd name="T4" fmla="*/ 917 w 1649"/>
                <a:gd name="T5" fmla="*/ 33 h 956"/>
                <a:gd name="T6" fmla="*/ 56 w 1649"/>
                <a:gd name="T7" fmla="*/ 533 h 956"/>
                <a:gd name="T8" fmla="*/ 56 w 1649"/>
                <a:gd name="T9" fmla="*/ 651 h 956"/>
                <a:gd name="T10" fmla="*/ 529 w 1649"/>
                <a:gd name="T11" fmla="*/ 924 h 956"/>
                <a:gd name="T12" fmla="*/ 732 w 1649"/>
                <a:gd name="T13" fmla="*/ 924 h 956"/>
                <a:gd name="T14" fmla="*/ 1593 w 1649"/>
                <a:gd name="T15" fmla="*/ 423 h 956"/>
                <a:gd name="T16" fmla="*/ 1593 w 1649"/>
                <a:gd name="T17" fmla="*/ 306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9" h="956">
                  <a:moveTo>
                    <a:pt x="1593" y="306"/>
                  </a:moveTo>
                  <a:cubicBezTo>
                    <a:pt x="1120" y="33"/>
                    <a:pt x="1120" y="33"/>
                    <a:pt x="1120" y="33"/>
                  </a:cubicBezTo>
                  <a:cubicBezTo>
                    <a:pt x="1064" y="0"/>
                    <a:pt x="973" y="0"/>
                    <a:pt x="917" y="33"/>
                  </a:cubicBezTo>
                  <a:cubicBezTo>
                    <a:pt x="56" y="533"/>
                    <a:pt x="56" y="533"/>
                    <a:pt x="56" y="533"/>
                  </a:cubicBezTo>
                  <a:cubicBezTo>
                    <a:pt x="0" y="566"/>
                    <a:pt x="0" y="618"/>
                    <a:pt x="56" y="651"/>
                  </a:cubicBezTo>
                  <a:cubicBezTo>
                    <a:pt x="529" y="924"/>
                    <a:pt x="529" y="924"/>
                    <a:pt x="529" y="924"/>
                  </a:cubicBezTo>
                  <a:cubicBezTo>
                    <a:pt x="585" y="956"/>
                    <a:pt x="677" y="956"/>
                    <a:pt x="732" y="924"/>
                  </a:cubicBezTo>
                  <a:cubicBezTo>
                    <a:pt x="1593" y="423"/>
                    <a:pt x="1593" y="423"/>
                    <a:pt x="1593" y="423"/>
                  </a:cubicBezTo>
                  <a:cubicBezTo>
                    <a:pt x="1649" y="391"/>
                    <a:pt x="1649" y="338"/>
                    <a:pt x="1593" y="306"/>
                  </a:cubicBezTo>
                  <a:close/>
                </a:path>
              </a:pathLst>
            </a:custGeom>
            <a:solidFill>
              <a:srgbClr val="000D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6" name="iśļiḓê">
              <a:extLst>
                <a:ext uri="{FF2B5EF4-FFF2-40B4-BE49-F238E27FC236}">
                  <a16:creationId xmlns:a16="http://schemas.microsoft.com/office/drawing/2014/main" id="{72EC9DEB-1BC1-4C83-B006-7CE559510246}"/>
                </a:ext>
              </a:extLst>
            </p:cNvPr>
            <p:cNvSpPr/>
            <p:nvPr/>
          </p:nvSpPr>
          <p:spPr bwMode="auto">
            <a:xfrm>
              <a:off x="4351338" y="4951413"/>
              <a:ext cx="346075" cy="200025"/>
            </a:xfrm>
            <a:custGeom>
              <a:avLst/>
              <a:gdLst>
                <a:gd name="T0" fmla="*/ 168 w 175"/>
                <a:gd name="T1" fmla="*/ 80 h 101"/>
                <a:gd name="T2" fmla="*/ 36 w 175"/>
                <a:gd name="T3" fmla="*/ 4 h 101"/>
                <a:gd name="T4" fmla="*/ 7 w 175"/>
                <a:gd name="T5" fmla="*/ 4 h 101"/>
                <a:gd name="T6" fmla="*/ 7 w 175"/>
                <a:gd name="T7" fmla="*/ 21 h 101"/>
                <a:gd name="T8" fmla="*/ 139 w 175"/>
                <a:gd name="T9" fmla="*/ 97 h 101"/>
                <a:gd name="T10" fmla="*/ 168 w 175"/>
                <a:gd name="T11" fmla="*/ 97 h 101"/>
                <a:gd name="T12" fmla="*/ 168 w 175"/>
                <a:gd name="T13" fmla="*/ 80 h 101"/>
              </a:gdLst>
              <a:ahLst/>
              <a:cxnLst>
                <a:cxn ang="0">
                  <a:pos x="T0" y="T1"/>
                </a:cxn>
                <a:cxn ang="0">
                  <a:pos x="T2" y="T3"/>
                </a:cxn>
                <a:cxn ang="0">
                  <a:pos x="T4" y="T5"/>
                </a:cxn>
                <a:cxn ang="0">
                  <a:pos x="T6" y="T7"/>
                </a:cxn>
                <a:cxn ang="0">
                  <a:pos x="T8" y="T9"/>
                </a:cxn>
                <a:cxn ang="0">
                  <a:pos x="T10" y="T11"/>
                </a:cxn>
                <a:cxn ang="0">
                  <a:pos x="T12" y="T13"/>
                </a:cxn>
              </a:cxnLst>
              <a:rect l="0" t="0" r="r" b="b"/>
              <a:pathLst>
                <a:path w="175" h="101">
                  <a:moveTo>
                    <a:pt x="168" y="80"/>
                  </a:moveTo>
                  <a:cubicBezTo>
                    <a:pt x="36" y="4"/>
                    <a:pt x="36" y="4"/>
                    <a:pt x="36" y="4"/>
                  </a:cubicBezTo>
                  <a:cubicBezTo>
                    <a:pt x="28" y="0"/>
                    <a:pt x="15" y="0"/>
                    <a:pt x="7" y="4"/>
                  </a:cubicBezTo>
                  <a:cubicBezTo>
                    <a:pt x="0" y="9"/>
                    <a:pt x="0" y="16"/>
                    <a:pt x="7" y="21"/>
                  </a:cubicBezTo>
                  <a:cubicBezTo>
                    <a:pt x="139" y="97"/>
                    <a:pt x="139" y="97"/>
                    <a:pt x="139" y="97"/>
                  </a:cubicBezTo>
                  <a:cubicBezTo>
                    <a:pt x="147" y="101"/>
                    <a:pt x="160" y="101"/>
                    <a:pt x="168" y="97"/>
                  </a:cubicBezTo>
                  <a:cubicBezTo>
                    <a:pt x="175" y="92"/>
                    <a:pt x="175" y="85"/>
                    <a:pt x="168" y="80"/>
                  </a:cubicBezTo>
                  <a:close/>
                </a:path>
              </a:pathLst>
            </a:custGeom>
            <a:solidFill>
              <a:srgbClr val="000D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7" name="í$1ïḑe">
              <a:extLst>
                <a:ext uri="{FF2B5EF4-FFF2-40B4-BE49-F238E27FC236}">
                  <a16:creationId xmlns:a16="http://schemas.microsoft.com/office/drawing/2014/main" id="{8C21DEEC-F37F-4056-8135-4E4C785057C1}"/>
                </a:ext>
              </a:extLst>
            </p:cNvPr>
            <p:cNvSpPr/>
            <p:nvPr/>
          </p:nvSpPr>
          <p:spPr bwMode="auto">
            <a:xfrm>
              <a:off x="5534025" y="889001"/>
              <a:ext cx="2260600" cy="3022600"/>
            </a:xfrm>
            <a:custGeom>
              <a:avLst/>
              <a:gdLst>
                <a:gd name="T0" fmla="*/ 1109 w 1142"/>
                <a:gd name="T1" fmla="*/ 608 h 1528"/>
                <a:gd name="T2" fmla="*/ 100 w 1142"/>
                <a:gd name="T3" fmla="*/ 25 h 1528"/>
                <a:gd name="T4" fmla="*/ 2 w 1142"/>
                <a:gd name="T5" fmla="*/ 82 h 1528"/>
                <a:gd name="T6" fmla="*/ 0 w 1142"/>
                <a:gd name="T7" fmla="*/ 863 h 1528"/>
                <a:gd name="T8" fmla="*/ 33 w 1142"/>
                <a:gd name="T9" fmla="*/ 920 h 1528"/>
                <a:gd name="T10" fmla="*/ 1041 w 1142"/>
                <a:gd name="T11" fmla="*/ 1502 h 1528"/>
                <a:gd name="T12" fmla="*/ 1139 w 1142"/>
                <a:gd name="T13" fmla="*/ 1446 h 1528"/>
                <a:gd name="T14" fmla="*/ 1141 w 1142"/>
                <a:gd name="T15" fmla="*/ 664 h 1528"/>
                <a:gd name="T16" fmla="*/ 1109 w 1142"/>
                <a:gd name="T17" fmla="*/ 608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 h="1528">
                  <a:moveTo>
                    <a:pt x="1109" y="608"/>
                  </a:moveTo>
                  <a:cubicBezTo>
                    <a:pt x="100" y="25"/>
                    <a:pt x="100" y="25"/>
                    <a:pt x="100" y="25"/>
                  </a:cubicBezTo>
                  <a:cubicBezTo>
                    <a:pt x="57" y="0"/>
                    <a:pt x="2" y="32"/>
                    <a:pt x="2" y="82"/>
                  </a:cubicBezTo>
                  <a:cubicBezTo>
                    <a:pt x="0" y="863"/>
                    <a:pt x="0" y="863"/>
                    <a:pt x="0" y="863"/>
                  </a:cubicBezTo>
                  <a:cubicBezTo>
                    <a:pt x="0" y="887"/>
                    <a:pt x="12" y="908"/>
                    <a:pt x="33" y="920"/>
                  </a:cubicBezTo>
                  <a:cubicBezTo>
                    <a:pt x="1041" y="1502"/>
                    <a:pt x="1041" y="1502"/>
                    <a:pt x="1041" y="1502"/>
                  </a:cubicBezTo>
                  <a:cubicBezTo>
                    <a:pt x="1085" y="1528"/>
                    <a:pt x="1139" y="1496"/>
                    <a:pt x="1139" y="1446"/>
                  </a:cubicBezTo>
                  <a:cubicBezTo>
                    <a:pt x="1141" y="664"/>
                    <a:pt x="1141" y="664"/>
                    <a:pt x="1141" y="664"/>
                  </a:cubicBezTo>
                  <a:cubicBezTo>
                    <a:pt x="1142" y="641"/>
                    <a:pt x="1129" y="619"/>
                    <a:pt x="1109" y="608"/>
                  </a:cubicBezTo>
                  <a:close/>
                </a:path>
              </a:pathLst>
            </a:custGeom>
            <a:solidFill>
              <a:srgbClr val="9EC6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8" name="ïṡḷïdé">
              <a:extLst>
                <a:ext uri="{FF2B5EF4-FFF2-40B4-BE49-F238E27FC236}">
                  <a16:creationId xmlns:a16="http://schemas.microsoft.com/office/drawing/2014/main" id="{FB4F53F3-3D81-4B6A-8966-C907AA7330B4}"/>
                </a:ext>
              </a:extLst>
            </p:cNvPr>
            <p:cNvSpPr/>
            <p:nvPr/>
          </p:nvSpPr>
          <p:spPr bwMode="auto">
            <a:xfrm>
              <a:off x="7175500" y="996951"/>
              <a:ext cx="1403350" cy="1917700"/>
            </a:xfrm>
            <a:custGeom>
              <a:avLst/>
              <a:gdLst>
                <a:gd name="T0" fmla="*/ 677 w 709"/>
                <a:gd name="T1" fmla="*/ 381 h 970"/>
                <a:gd name="T2" fmla="*/ 35 w 709"/>
                <a:gd name="T3" fmla="*/ 11 h 970"/>
                <a:gd name="T4" fmla="*/ 2 w 709"/>
                <a:gd name="T5" fmla="*/ 29 h 970"/>
                <a:gd name="T6" fmla="*/ 0 w 709"/>
                <a:gd name="T7" fmla="*/ 533 h 970"/>
                <a:gd name="T8" fmla="*/ 33 w 709"/>
                <a:gd name="T9" fmla="*/ 589 h 970"/>
                <a:gd name="T10" fmla="*/ 675 w 709"/>
                <a:gd name="T11" fmla="*/ 960 h 970"/>
                <a:gd name="T12" fmla="*/ 708 w 709"/>
                <a:gd name="T13" fmla="*/ 942 h 970"/>
                <a:gd name="T14" fmla="*/ 709 w 709"/>
                <a:gd name="T15" fmla="*/ 437 h 970"/>
                <a:gd name="T16" fmla="*/ 677 w 709"/>
                <a:gd name="T17" fmla="*/ 381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9" h="970">
                  <a:moveTo>
                    <a:pt x="677" y="381"/>
                  </a:moveTo>
                  <a:cubicBezTo>
                    <a:pt x="35" y="11"/>
                    <a:pt x="35" y="11"/>
                    <a:pt x="35" y="11"/>
                  </a:cubicBezTo>
                  <a:cubicBezTo>
                    <a:pt x="17" y="0"/>
                    <a:pt x="2" y="9"/>
                    <a:pt x="2" y="29"/>
                  </a:cubicBezTo>
                  <a:cubicBezTo>
                    <a:pt x="0" y="533"/>
                    <a:pt x="0" y="533"/>
                    <a:pt x="0" y="533"/>
                  </a:cubicBezTo>
                  <a:cubicBezTo>
                    <a:pt x="0" y="554"/>
                    <a:pt x="15" y="579"/>
                    <a:pt x="33" y="589"/>
                  </a:cubicBezTo>
                  <a:cubicBezTo>
                    <a:pt x="675" y="960"/>
                    <a:pt x="675" y="960"/>
                    <a:pt x="675" y="960"/>
                  </a:cubicBezTo>
                  <a:cubicBezTo>
                    <a:pt x="693" y="970"/>
                    <a:pt x="708" y="962"/>
                    <a:pt x="708" y="942"/>
                  </a:cubicBezTo>
                  <a:cubicBezTo>
                    <a:pt x="709" y="437"/>
                    <a:pt x="709" y="437"/>
                    <a:pt x="709" y="437"/>
                  </a:cubicBezTo>
                  <a:cubicBezTo>
                    <a:pt x="709" y="417"/>
                    <a:pt x="695" y="392"/>
                    <a:pt x="677" y="381"/>
                  </a:cubicBezTo>
                  <a:close/>
                </a:path>
              </a:pathLst>
            </a:custGeom>
            <a:solidFill>
              <a:srgbClr val="5F72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9" name="iṣ1íḍe">
              <a:extLst>
                <a:ext uri="{FF2B5EF4-FFF2-40B4-BE49-F238E27FC236}">
                  <a16:creationId xmlns:a16="http://schemas.microsoft.com/office/drawing/2014/main" id="{FD8995B9-494D-40EC-BD9F-BF0DFF7C3108}"/>
                </a:ext>
              </a:extLst>
            </p:cNvPr>
            <p:cNvSpPr/>
            <p:nvPr/>
          </p:nvSpPr>
          <p:spPr bwMode="auto">
            <a:xfrm>
              <a:off x="4870450" y="1233488"/>
              <a:ext cx="2259013" cy="3019425"/>
            </a:xfrm>
            <a:custGeom>
              <a:avLst/>
              <a:gdLst>
                <a:gd name="T0" fmla="*/ 1109 w 1141"/>
                <a:gd name="T1" fmla="*/ 608 h 1527"/>
                <a:gd name="T2" fmla="*/ 100 w 1141"/>
                <a:gd name="T3" fmla="*/ 25 h 1527"/>
                <a:gd name="T4" fmla="*/ 2 w 1141"/>
                <a:gd name="T5" fmla="*/ 82 h 1527"/>
                <a:gd name="T6" fmla="*/ 0 w 1141"/>
                <a:gd name="T7" fmla="*/ 863 h 1527"/>
                <a:gd name="T8" fmla="*/ 33 w 1141"/>
                <a:gd name="T9" fmla="*/ 920 h 1527"/>
                <a:gd name="T10" fmla="*/ 1041 w 1141"/>
                <a:gd name="T11" fmla="*/ 1502 h 1527"/>
                <a:gd name="T12" fmla="*/ 1139 w 1141"/>
                <a:gd name="T13" fmla="*/ 1446 h 1527"/>
                <a:gd name="T14" fmla="*/ 1141 w 1141"/>
                <a:gd name="T15" fmla="*/ 664 h 1527"/>
                <a:gd name="T16" fmla="*/ 1109 w 1141"/>
                <a:gd name="T17" fmla="*/ 608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1" h="1527">
                  <a:moveTo>
                    <a:pt x="1109" y="608"/>
                  </a:moveTo>
                  <a:cubicBezTo>
                    <a:pt x="100" y="25"/>
                    <a:pt x="100" y="25"/>
                    <a:pt x="100" y="25"/>
                  </a:cubicBezTo>
                  <a:cubicBezTo>
                    <a:pt x="57" y="0"/>
                    <a:pt x="2" y="31"/>
                    <a:pt x="2" y="82"/>
                  </a:cubicBezTo>
                  <a:cubicBezTo>
                    <a:pt x="0" y="863"/>
                    <a:pt x="0" y="863"/>
                    <a:pt x="0" y="863"/>
                  </a:cubicBezTo>
                  <a:cubicBezTo>
                    <a:pt x="0" y="887"/>
                    <a:pt x="12" y="908"/>
                    <a:pt x="33" y="920"/>
                  </a:cubicBezTo>
                  <a:cubicBezTo>
                    <a:pt x="1041" y="1502"/>
                    <a:pt x="1041" y="1502"/>
                    <a:pt x="1041" y="1502"/>
                  </a:cubicBezTo>
                  <a:cubicBezTo>
                    <a:pt x="1085" y="1527"/>
                    <a:pt x="1139" y="1496"/>
                    <a:pt x="1139" y="1446"/>
                  </a:cubicBezTo>
                  <a:cubicBezTo>
                    <a:pt x="1141" y="664"/>
                    <a:pt x="1141" y="664"/>
                    <a:pt x="1141" y="664"/>
                  </a:cubicBezTo>
                  <a:cubicBezTo>
                    <a:pt x="1141" y="641"/>
                    <a:pt x="1129" y="619"/>
                    <a:pt x="1109" y="608"/>
                  </a:cubicBezTo>
                  <a:close/>
                </a:path>
              </a:pathLst>
            </a:custGeom>
            <a:gradFill>
              <a:gsLst>
                <a:gs pos="0">
                  <a:srgbClr val="EF676D"/>
                </a:gs>
                <a:gs pos="47000">
                  <a:srgbClr val="A44BD8"/>
                </a:gs>
                <a:gs pos="100000">
                  <a:srgbClr val="5A12DC"/>
                </a:gs>
              </a:gsLst>
              <a:lin ang="7200000" scaled="0"/>
            </a:gradFill>
            <a:ln>
              <a:noFill/>
            </a:ln>
          </p:spPr>
          <p:txBody>
            <a:bodyPr anchor="ctr"/>
            <a:lstStyle/>
            <a:p>
              <a:pPr algn="ctr"/>
              <a:endParaRPr/>
            </a:p>
          </p:txBody>
        </p:sp>
        <p:sp>
          <p:nvSpPr>
            <p:cNvPr id="140" name="iş1ïḑé">
              <a:extLst>
                <a:ext uri="{FF2B5EF4-FFF2-40B4-BE49-F238E27FC236}">
                  <a16:creationId xmlns:a16="http://schemas.microsoft.com/office/drawing/2014/main" id="{E8B8656E-117A-4596-8B17-AFF8E4F01C4D}"/>
                </a:ext>
              </a:extLst>
            </p:cNvPr>
            <p:cNvSpPr/>
            <p:nvPr/>
          </p:nvSpPr>
          <p:spPr bwMode="auto">
            <a:xfrm>
              <a:off x="4648200" y="912813"/>
              <a:ext cx="311150" cy="512763"/>
            </a:xfrm>
            <a:custGeom>
              <a:avLst/>
              <a:gdLst>
                <a:gd name="T0" fmla="*/ 134 w 157"/>
                <a:gd name="T1" fmla="*/ 71 h 259"/>
                <a:gd name="T2" fmla="*/ 24 w 157"/>
                <a:gd name="T3" fmla="*/ 8 h 259"/>
                <a:gd name="T4" fmla="*/ 1 w 157"/>
                <a:gd name="T5" fmla="*/ 21 h 259"/>
                <a:gd name="T6" fmla="*/ 0 w 157"/>
                <a:gd name="T7" fmla="*/ 148 h 259"/>
                <a:gd name="T8" fmla="*/ 23 w 157"/>
                <a:gd name="T9" fmla="*/ 188 h 259"/>
                <a:gd name="T10" fmla="*/ 134 w 157"/>
                <a:gd name="T11" fmla="*/ 251 h 259"/>
                <a:gd name="T12" fmla="*/ 157 w 157"/>
                <a:gd name="T13" fmla="*/ 238 h 259"/>
                <a:gd name="T14" fmla="*/ 157 w 157"/>
                <a:gd name="T15" fmla="*/ 111 h 259"/>
                <a:gd name="T16" fmla="*/ 134 w 157"/>
                <a:gd name="T17" fmla="*/ 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59">
                  <a:moveTo>
                    <a:pt x="134" y="71"/>
                  </a:moveTo>
                  <a:cubicBezTo>
                    <a:pt x="24" y="8"/>
                    <a:pt x="24" y="8"/>
                    <a:pt x="24" y="8"/>
                  </a:cubicBezTo>
                  <a:cubicBezTo>
                    <a:pt x="11" y="0"/>
                    <a:pt x="1" y="6"/>
                    <a:pt x="1" y="21"/>
                  </a:cubicBezTo>
                  <a:cubicBezTo>
                    <a:pt x="0" y="148"/>
                    <a:pt x="0" y="148"/>
                    <a:pt x="0" y="148"/>
                  </a:cubicBezTo>
                  <a:cubicBezTo>
                    <a:pt x="0" y="162"/>
                    <a:pt x="11" y="180"/>
                    <a:pt x="23" y="188"/>
                  </a:cubicBezTo>
                  <a:cubicBezTo>
                    <a:pt x="134" y="251"/>
                    <a:pt x="134" y="251"/>
                    <a:pt x="134" y="251"/>
                  </a:cubicBezTo>
                  <a:cubicBezTo>
                    <a:pt x="146" y="259"/>
                    <a:pt x="157" y="253"/>
                    <a:pt x="157" y="238"/>
                  </a:cubicBezTo>
                  <a:cubicBezTo>
                    <a:pt x="157" y="111"/>
                    <a:pt x="157" y="111"/>
                    <a:pt x="157" y="111"/>
                  </a:cubicBezTo>
                  <a:cubicBezTo>
                    <a:pt x="157" y="97"/>
                    <a:pt x="147" y="79"/>
                    <a:pt x="134" y="71"/>
                  </a:cubicBezTo>
                  <a:close/>
                </a:path>
              </a:pathLst>
            </a:custGeom>
            <a:solidFill>
              <a:srgbClr val="5F72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1" name="iṥlïḋé">
              <a:extLst>
                <a:ext uri="{FF2B5EF4-FFF2-40B4-BE49-F238E27FC236}">
                  <a16:creationId xmlns:a16="http://schemas.microsoft.com/office/drawing/2014/main" id="{FBCDB7AE-46CF-415B-9071-9FD2F408351C}"/>
                </a:ext>
              </a:extLst>
            </p:cNvPr>
            <p:cNvSpPr/>
            <p:nvPr/>
          </p:nvSpPr>
          <p:spPr bwMode="auto">
            <a:xfrm>
              <a:off x="5049838" y="1150938"/>
              <a:ext cx="311150" cy="512763"/>
            </a:xfrm>
            <a:custGeom>
              <a:avLst/>
              <a:gdLst>
                <a:gd name="T0" fmla="*/ 134 w 157"/>
                <a:gd name="T1" fmla="*/ 71 h 259"/>
                <a:gd name="T2" fmla="*/ 24 w 157"/>
                <a:gd name="T3" fmla="*/ 8 h 259"/>
                <a:gd name="T4" fmla="*/ 0 w 157"/>
                <a:gd name="T5" fmla="*/ 21 h 259"/>
                <a:gd name="T6" fmla="*/ 0 w 157"/>
                <a:gd name="T7" fmla="*/ 148 h 259"/>
                <a:gd name="T8" fmla="*/ 23 w 157"/>
                <a:gd name="T9" fmla="*/ 188 h 259"/>
                <a:gd name="T10" fmla="*/ 133 w 157"/>
                <a:gd name="T11" fmla="*/ 251 h 259"/>
                <a:gd name="T12" fmla="*/ 157 w 157"/>
                <a:gd name="T13" fmla="*/ 238 h 259"/>
                <a:gd name="T14" fmla="*/ 157 w 157"/>
                <a:gd name="T15" fmla="*/ 111 h 259"/>
                <a:gd name="T16" fmla="*/ 134 w 157"/>
                <a:gd name="T17" fmla="*/ 7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59">
                  <a:moveTo>
                    <a:pt x="134" y="71"/>
                  </a:moveTo>
                  <a:cubicBezTo>
                    <a:pt x="24" y="8"/>
                    <a:pt x="24" y="8"/>
                    <a:pt x="24" y="8"/>
                  </a:cubicBezTo>
                  <a:cubicBezTo>
                    <a:pt x="11" y="0"/>
                    <a:pt x="0" y="6"/>
                    <a:pt x="0" y="21"/>
                  </a:cubicBezTo>
                  <a:cubicBezTo>
                    <a:pt x="0" y="148"/>
                    <a:pt x="0" y="148"/>
                    <a:pt x="0" y="148"/>
                  </a:cubicBezTo>
                  <a:cubicBezTo>
                    <a:pt x="0" y="162"/>
                    <a:pt x="10" y="180"/>
                    <a:pt x="23" y="188"/>
                  </a:cubicBezTo>
                  <a:cubicBezTo>
                    <a:pt x="133" y="251"/>
                    <a:pt x="133" y="251"/>
                    <a:pt x="133" y="251"/>
                  </a:cubicBezTo>
                  <a:cubicBezTo>
                    <a:pt x="146" y="259"/>
                    <a:pt x="156" y="253"/>
                    <a:pt x="157" y="238"/>
                  </a:cubicBezTo>
                  <a:cubicBezTo>
                    <a:pt x="157" y="111"/>
                    <a:pt x="157" y="111"/>
                    <a:pt x="157" y="111"/>
                  </a:cubicBezTo>
                  <a:cubicBezTo>
                    <a:pt x="157" y="97"/>
                    <a:pt x="147" y="79"/>
                    <a:pt x="134" y="71"/>
                  </a:cubicBezTo>
                  <a:close/>
                </a:path>
              </a:pathLst>
            </a:custGeom>
            <a:solidFill>
              <a:srgbClr val="5F72A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2" name="ïṧḷïḍê">
              <a:extLst>
                <a:ext uri="{FF2B5EF4-FFF2-40B4-BE49-F238E27FC236}">
                  <a16:creationId xmlns:a16="http://schemas.microsoft.com/office/drawing/2014/main" id="{68BDA596-DCDE-4E3F-8F2F-AF90CCF70945}"/>
                </a:ext>
              </a:extLst>
            </p:cNvPr>
            <p:cNvSpPr/>
            <p:nvPr/>
          </p:nvSpPr>
          <p:spPr bwMode="auto">
            <a:xfrm>
              <a:off x="4713288" y="1030288"/>
              <a:ext cx="182563" cy="279400"/>
            </a:xfrm>
            <a:custGeom>
              <a:avLst/>
              <a:gdLst>
                <a:gd name="T0" fmla="*/ 66 w 92"/>
                <a:gd name="T1" fmla="*/ 82 h 141"/>
                <a:gd name="T2" fmla="*/ 86 w 92"/>
                <a:gd name="T3" fmla="*/ 71 h 141"/>
                <a:gd name="T4" fmla="*/ 86 w 92"/>
                <a:gd name="T5" fmla="*/ 48 h 141"/>
                <a:gd name="T6" fmla="*/ 76 w 92"/>
                <a:gd name="T7" fmla="*/ 37 h 141"/>
                <a:gd name="T8" fmla="*/ 66 w 92"/>
                <a:gd name="T9" fmla="*/ 36 h 141"/>
                <a:gd name="T10" fmla="*/ 46 w 92"/>
                <a:gd name="T11" fmla="*/ 47 h 141"/>
                <a:gd name="T12" fmla="*/ 26 w 92"/>
                <a:gd name="T13" fmla="*/ 13 h 141"/>
                <a:gd name="T14" fmla="*/ 16 w 92"/>
                <a:gd name="T15" fmla="*/ 2 h 141"/>
                <a:gd name="T16" fmla="*/ 6 w 92"/>
                <a:gd name="T17" fmla="*/ 1 h 141"/>
                <a:gd name="T18" fmla="*/ 6 w 92"/>
                <a:gd name="T19" fmla="*/ 24 h 141"/>
                <a:gd name="T20" fmla="*/ 26 w 92"/>
                <a:gd name="T21" fmla="*/ 59 h 141"/>
                <a:gd name="T22" fmla="*/ 6 w 92"/>
                <a:gd name="T23" fmla="*/ 70 h 141"/>
                <a:gd name="T24" fmla="*/ 6 w 92"/>
                <a:gd name="T25" fmla="*/ 93 h 141"/>
                <a:gd name="T26" fmla="*/ 16 w 92"/>
                <a:gd name="T27" fmla="*/ 104 h 141"/>
                <a:gd name="T28" fmla="*/ 26 w 92"/>
                <a:gd name="T29" fmla="*/ 105 h 141"/>
                <a:gd name="T30" fmla="*/ 46 w 92"/>
                <a:gd name="T31" fmla="*/ 94 h 141"/>
                <a:gd name="T32" fmla="*/ 66 w 92"/>
                <a:gd name="T33" fmla="*/ 128 h 141"/>
                <a:gd name="T34" fmla="*/ 76 w 92"/>
                <a:gd name="T35" fmla="*/ 139 h 141"/>
                <a:gd name="T36" fmla="*/ 86 w 92"/>
                <a:gd name="T37" fmla="*/ 140 h 141"/>
                <a:gd name="T38" fmla="*/ 86 w 92"/>
                <a:gd name="T39" fmla="*/ 117 h 141"/>
                <a:gd name="T40" fmla="*/ 66 w 92"/>
                <a:gd name="T41" fmla="*/ 8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141">
                  <a:moveTo>
                    <a:pt x="66" y="82"/>
                  </a:moveTo>
                  <a:cubicBezTo>
                    <a:pt x="86" y="71"/>
                    <a:pt x="86" y="71"/>
                    <a:pt x="86" y="71"/>
                  </a:cubicBezTo>
                  <a:cubicBezTo>
                    <a:pt x="92" y="67"/>
                    <a:pt x="92" y="57"/>
                    <a:pt x="86" y="48"/>
                  </a:cubicBezTo>
                  <a:cubicBezTo>
                    <a:pt x="83" y="43"/>
                    <a:pt x="80" y="39"/>
                    <a:pt x="76" y="37"/>
                  </a:cubicBezTo>
                  <a:cubicBezTo>
                    <a:pt x="73" y="35"/>
                    <a:pt x="69" y="34"/>
                    <a:pt x="66" y="36"/>
                  </a:cubicBezTo>
                  <a:cubicBezTo>
                    <a:pt x="46" y="47"/>
                    <a:pt x="46" y="47"/>
                    <a:pt x="46" y="47"/>
                  </a:cubicBezTo>
                  <a:cubicBezTo>
                    <a:pt x="26" y="13"/>
                    <a:pt x="26" y="13"/>
                    <a:pt x="26" y="13"/>
                  </a:cubicBezTo>
                  <a:cubicBezTo>
                    <a:pt x="23" y="8"/>
                    <a:pt x="19" y="4"/>
                    <a:pt x="16" y="2"/>
                  </a:cubicBezTo>
                  <a:cubicBezTo>
                    <a:pt x="12" y="0"/>
                    <a:pt x="9" y="0"/>
                    <a:pt x="6" y="1"/>
                  </a:cubicBezTo>
                  <a:cubicBezTo>
                    <a:pt x="0" y="4"/>
                    <a:pt x="0" y="15"/>
                    <a:pt x="6" y="24"/>
                  </a:cubicBezTo>
                  <a:cubicBezTo>
                    <a:pt x="26" y="59"/>
                    <a:pt x="26" y="59"/>
                    <a:pt x="26" y="59"/>
                  </a:cubicBezTo>
                  <a:cubicBezTo>
                    <a:pt x="6" y="70"/>
                    <a:pt x="6" y="70"/>
                    <a:pt x="6" y="70"/>
                  </a:cubicBezTo>
                  <a:cubicBezTo>
                    <a:pt x="0" y="74"/>
                    <a:pt x="0" y="84"/>
                    <a:pt x="6" y="93"/>
                  </a:cubicBezTo>
                  <a:cubicBezTo>
                    <a:pt x="8" y="98"/>
                    <a:pt x="12" y="102"/>
                    <a:pt x="16" y="104"/>
                  </a:cubicBezTo>
                  <a:cubicBezTo>
                    <a:pt x="19" y="106"/>
                    <a:pt x="23" y="107"/>
                    <a:pt x="26" y="105"/>
                  </a:cubicBezTo>
                  <a:cubicBezTo>
                    <a:pt x="46" y="94"/>
                    <a:pt x="46" y="94"/>
                    <a:pt x="46" y="94"/>
                  </a:cubicBezTo>
                  <a:cubicBezTo>
                    <a:pt x="66" y="128"/>
                    <a:pt x="66" y="128"/>
                    <a:pt x="66" y="128"/>
                  </a:cubicBezTo>
                  <a:cubicBezTo>
                    <a:pt x="69" y="133"/>
                    <a:pt x="72" y="137"/>
                    <a:pt x="76" y="139"/>
                  </a:cubicBezTo>
                  <a:cubicBezTo>
                    <a:pt x="79" y="141"/>
                    <a:pt x="83" y="141"/>
                    <a:pt x="86" y="140"/>
                  </a:cubicBezTo>
                  <a:cubicBezTo>
                    <a:pt x="91" y="137"/>
                    <a:pt x="91" y="126"/>
                    <a:pt x="86" y="117"/>
                  </a:cubicBezTo>
                  <a:lnTo>
                    <a:pt x="66" y="82"/>
                  </a:lnTo>
                  <a:close/>
                </a:path>
              </a:pathLst>
            </a:custGeom>
            <a:solidFill>
              <a:srgbClr val="000D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3" name="îşľîdê">
              <a:extLst>
                <a:ext uri="{FF2B5EF4-FFF2-40B4-BE49-F238E27FC236}">
                  <a16:creationId xmlns:a16="http://schemas.microsoft.com/office/drawing/2014/main" id="{D5410396-ECBA-4214-A747-F296C5679B4D}"/>
                </a:ext>
              </a:extLst>
            </p:cNvPr>
            <p:cNvSpPr/>
            <p:nvPr/>
          </p:nvSpPr>
          <p:spPr bwMode="auto">
            <a:xfrm>
              <a:off x="5102225" y="1411288"/>
              <a:ext cx="207963" cy="169863"/>
            </a:xfrm>
            <a:custGeom>
              <a:avLst/>
              <a:gdLst>
                <a:gd name="T0" fmla="*/ 91 w 105"/>
                <a:gd name="T1" fmla="*/ 49 h 86"/>
                <a:gd name="T2" fmla="*/ 14 w 105"/>
                <a:gd name="T3" fmla="*/ 4 h 86"/>
                <a:gd name="T4" fmla="*/ 0 w 105"/>
                <a:gd name="T5" fmla="*/ 12 h 86"/>
                <a:gd name="T6" fmla="*/ 14 w 105"/>
                <a:gd name="T7" fmla="*/ 37 h 86"/>
                <a:gd name="T8" fmla="*/ 91 w 105"/>
                <a:gd name="T9" fmla="*/ 81 h 86"/>
                <a:gd name="T10" fmla="*/ 105 w 105"/>
                <a:gd name="T11" fmla="*/ 73 h 86"/>
                <a:gd name="T12" fmla="*/ 91 w 105"/>
                <a:gd name="T13" fmla="*/ 49 h 86"/>
              </a:gdLst>
              <a:ahLst/>
              <a:cxnLst>
                <a:cxn ang="0">
                  <a:pos x="T0" y="T1"/>
                </a:cxn>
                <a:cxn ang="0">
                  <a:pos x="T2" y="T3"/>
                </a:cxn>
                <a:cxn ang="0">
                  <a:pos x="T4" y="T5"/>
                </a:cxn>
                <a:cxn ang="0">
                  <a:pos x="T6" y="T7"/>
                </a:cxn>
                <a:cxn ang="0">
                  <a:pos x="T8" y="T9"/>
                </a:cxn>
                <a:cxn ang="0">
                  <a:pos x="T10" y="T11"/>
                </a:cxn>
                <a:cxn ang="0">
                  <a:pos x="T12" y="T13"/>
                </a:cxn>
              </a:cxnLst>
              <a:rect l="0" t="0" r="r" b="b"/>
              <a:pathLst>
                <a:path w="105" h="86">
                  <a:moveTo>
                    <a:pt x="91" y="49"/>
                  </a:moveTo>
                  <a:cubicBezTo>
                    <a:pt x="14" y="4"/>
                    <a:pt x="14" y="4"/>
                    <a:pt x="14" y="4"/>
                  </a:cubicBezTo>
                  <a:cubicBezTo>
                    <a:pt x="6" y="0"/>
                    <a:pt x="0" y="3"/>
                    <a:pt x="0" y="12"/>
                  </a:cubicBezTo>
                  <a:cubicBezTo>
                    <a:pt x="0" y="22"/>
                    <a:pt x="6" y="32"/>
                    <a:pt x="14" y="37"/>
                  </a:cubicBezTo>
                  <a:cubicBezTo>
                    <a:pt x="91" y="81"/>
                    <a:pt x="91" y="81"/>
                    <a:pt x="91" y="81"/>
                  </a:cubicBezTo>
                  <a:cubicBezTo>
                    <a:pt x="99" y="86"/>
                    <a:pt x="105" y="82"/>
                    <a:pt x="105" y="73"/>
                  </a:cubicBezTo>
                  <a:cubicBezTo>
                    <a:pt x="105" y="64"/>
                    <a:pt x="99" y="53"/>
                    <a:pt x="91" y="49"/>
                  </a:cubicBezTo>
                  <a:close/>
                </a:path>
              </a:pathLst>
            </a:custGeom>
            <a:solidFill>
              <a:srgbClr val="000D2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4" name="íšļîdê">
              <a:extLst>
                <a:ext uri="{FF2B5EF4-FFF2-40B4-BE49-F238E27FC236}">
                  <a16:creationId xmlns:a16="http://schemas.microsoft.com/office/drawing/2014/main" id="{094C3439-FE2A-48C7-85DA-26D61BD458A9}"/>
                </a:ext>
              </a:extLst>
            </p:cNvPr>
            <p:cNvSpPr/>
            <p:nvPr/>
          </p:nvSpPr>
          <p:spPr bwMode="auto">
            <a:xfrm>
              <a:off x="6294438" y="2244726"/>
              <a:ext cx="647700" cy="1062038"/>
            </a:xfrm>
            <a:custGeom>
              <a:avLst/>
              <a:gdLst>
                <a:gd name="T0" fmla="*/ 318 w 327"/>
                <a:gd name="T1" fmla="*/ 180 h 537"/>
                <a:gd name="T2" fmla="*/ 297 w 327"/>
                <a:gd name="T3" fmla="*/ 158 h 537"/>
                <a:gd name="T4" fmla="*/ 31 w 327"/>
                <a:gd name="T5" fmla="*/ 5 h 537"/>
                <a:gd name="T6" fmla="*/ 10 w 327"/>
                <a:gd name="T7" fmla="*/ 3 h 537"/>
                <a:gd name="T8" fmla="*/ 1 w 327"/>
                <a:gd name="T9" fmla="*/ 22 h 537"/>
                <a:gd name="T10" fmla="*/ 0 w 327"/>
                <a:gd name="T11" fmla="*/ 327 h 537"/>
                <a:gd name="T12" fmla="*/ 9 w 327"/>
                <a:gd name="T13" fmla="*/ 357 h 537"/>
                <a:gd name="T14" fmla="*/ 30 w 327"/>
                <a:gd name="T15" fmla="*/ 379 h 537"/>
                <a:gd name="T16" fmla="*/ 296 w 327"/>
                <a:gd name="T17" fmla="*/ 532 h 537"/>
                <a:gd name="T18" fmla="*/ 317 w 327"/>
                <a:gd name="T19" fmla="*/ 534 h 537"/>
                <a:gd name="T20" fmla="*/ 326 w 327"/>
                <a:gd name="T21" fmla="*/ 515 h 537"/>
                <a:gd name="T22" fmla="*/ 327 w 327"/>
                <a:gd name="T23" fmla="*/ 210 h 537"/>
                <a:gd name="T24" fmla="*/ 318 w 327"/>
                <a:gd name="T25" fmla="*/ 180 h 537"/>
                <a:gd name="T26" fmla="*/ 297 w 327"/>
                <a:gd name="T27" fmla="*/ 499 h 537"/>
                <a:gd name="T28" fmla="*/ 297 w 327"/>
                <a:gd name="T29" fmla="*/ 500 h 537"/>
                <a:gd name="T30" fmla="*/ 296 w 327"/>
                <a:gd name="T31" fmla="*/ 500 h 537"/>
                <a:gd name="T32" fmla="*/ 30 w 327"/>
                <a:gd name="T33" fmla="*/ 346 h 537"/>
                <a:gd name="T34" fmla="*/ 29 w 327"/>
                <a:gd name="T35" fmla="*/ 345 h 537"/>
                <a:gd name="T36" fmla="*/ 29 w 327"/>
                <a:gd name="T37" fmla="*/ 343 h 537"/>
                <a:gd name="T38" fmla="*/ 30 w 327"/>
                <a:gd name="T39" fmla="*/ 38 h 537"/>
                <a:gd name="T40" fmla="*/ 30 w 327"/>
                <a:gd name="T41" fmla="*/ 37 h 537"/>
                <a:gd name="T42" fmla="*/ 31 w 327"/>
                <a:gd name="T43" fmla="*/ 37 h 537"/>
                <a:gd name="T44" fmla="*/ 297 w 327"/>
                <a:gd name="T45" fmla="*/ 191 h 537"/>
                <a:gd name="T46" fmla="*/ 298 w 327"/>
                <a:gd name="T47" fmla="*/ 192 h 537"/>
                <a:gd name="T48" fmla="*/ 298 w 327"/>
                <a:gd name="T49" fmla="*/ 194 h 537"/>
                <a:gd name="T50" fmla="*/ 297 w 327"/>
                <a:gd name="T51" fmla="*/ 49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7" h="537">
                  <a:moveTo>
                    <a:pt x="318" y="180"/>
                  </a:moveTo>
                  <a:cubicBezTo>
                    <a:pt x="313" y="171"/>
                    <a:pt x="305" y="163"/>
                    <a:pt x="297" y="158"/>
                  </a:cubicBezTo>
                  <a:cubicBezTo>
                    <a:pt x="31" y="5"/>
                    <a:pt x="31" y="5"/>
                    <a:pt x="31" y="5"/>
                  </a:cubicBezTo>
                  <a:cubicBezTo>
                    <a:pt x="23" y="0"/>
                    <a:pt x="15" y="0"/>
                    <a:pt x="10" y="3"/>
                  </a:cubicBezTo>
                  <a:cubicBezTo>
                    <a:pt x="5" y="6"/>
                    <a:pt x="1" y="13"/>
                    <a:pt x="1" y="22"/>
                  </a:cubicBezTo>
                  <a:cubicBezTo>
                    <a:pt x="0" y="327"/>
                    <a:pt x="0" y="327"/>
                    <a:pt x="0" y="327"/>
                  </a:cubicBezTo>
                  <a:cubicBezTo>
                    <a:pt x="0" y="336"/>
                    <a:pt x="4" y="347"/>
                    <a:pt x="9" y="357"/>
                  </a:cubicBezTo>
                  <a:cubicBezTo>
                    <a:pt x="14" y="366"/>
                    <a:pt x="22" y="374"/>
                    <a:pt x="30" y="379"/>
                  </a:cubicBezTo>
                  <a:cubicBezTo>
                    <a:pt x="296" y="532"/>
                    <a:pt x="296" y="532"/>
                    <a:pt x="296" y="532"/>
                  </a:cubicBezTo>
                  <a:cubicBezTo>
                    <a:pt x="304" y="537"/>
                    <a:pt x="312" y="537"/>
                    <a:pt x="317" y="534"/>
                  </a:cubicBezTo>
                  <a:cubicBezTo>
                    <a:pt x="322" y="531"/>
                    <a:pt x="326" y="524"/>
                    <a:pt x="326" y="515"/>
                  </a:cubicBezTo>
                  <a:cubicBezTo>
                    <a:pt x="327" y="210"/>
                    <a:pt x="327" y="210"/>
                    <a:pt x="327" y="210"/>
                  </a:cubicBezTo>
                  <a:cubicBezTo>
                    <a:pt x="327" y="201"/>
                    <a:pt x="323" y="190"/>
                    <a:pt x="318" y="180"/>
                  </a:cubicBezTo>
                  <a:close/>
                  <a:moveTo>
                    <a:pt x="297" y="499"/>
                  </a:moveTo>
                  <a:cubicBezTo>
                    <a:pt x="297" y="499"/>
                    <a:pt x="297" y="499"/>
                    <a:pt x="297" y="500"/>
                  </a:cubicBezTo>
                  <a:cubicBezTo>
                    <a:pt x="297" y="500"/>
                    <a:pt x="296" y="500"/>
                    <a:pt x="296" y="500"/>
                  </a:cubicBezTo>
                  <a:cubicBezTo>
                    <a:pt x="30" y="346"/>
                    <a:pt x="30" y="346"/>
                    <a:pt x="30" y="346"/>
                  </a:cubicBezTo>
                  <a:cubicBezTo>
                    <a:pt x="30" y="346"/>
                    <a:pt x="30" y="346"/>
                    <a:pt x="29" y="345"/>
                  </a:cubicBezTo>
                  <a:cubicBezTo>
                    <a:pt x="29" y="344"/>
                    <a:pt x="29" y="344"/>
                    <a:pt x="29" y="343"/>
                  </a:cubicBezTo>
                  <a:cubicBezTo>
                    <a:pt x="30" y="38"/>
                    <a:pt x="30" y="38"/>
                    <a:pt x="30" y="38"/>
                  </a:cubicBezTo>
                  <a:cubicBezTo>
                    <a:pt x="30" y="38"/>
                    <a:pt x="30" y="38"/>
                    <a:pt x="30" y="37"/>
                  </a:cubicBezTo>
                  <a:cubicBezTo>
                    <a:pt x="30" y="37"/>
                    <a:pt x="31" y="37"/>
                    <a:pt x="31" y="37"/>
                  </a:cubicBezTo>
                  <a:cubicBezTo>
                    <a:pt x="297" y="191"/>
                    <a:pt x="297" y="191"/>
                    <a:pt x="297" y="191"/>
                  </a:cubicBezTo>
                  <a:cubicBezTo>
                    <a:pt x="297" y="191"/>
                    <a:pt x="297" y="191"/>
                    <a:pt x="298" y="192"/>
                  </a:cubicBezTo>
                  <a:cubicBezTo>
                    <a:pt x="298" y="193"/>
                    <a:pt x="298" y="193"/>
                    <a:pt x="298" y="194"/>
                  </a:cubicBezTo>
                  <a:lnTo>
                    <a:pt x="297" y="499"/>
                  </a:lnTo>
                  <a:close/>
                </a:path>
              </a:pathLst>
            </a:custGeom>
            <a:solidFill>
              <a:srgbClr val="C8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5" name="iŝḻíďê">
              <a:extLst>
                <a:ext uri="{FF2B5EF4-FFF2-40B4-BE49-F238E27FC236}">
                  <a16:creationId xmlns:a16="http://schemas.microsoft.com/office/drawing/2014/main" id="{A8296434-5405-48BC-B301-A2BC6A49920A}"/>
                </a:ext>
              </a:extLst>
            </p:cNvPr>
            <p:cNvSpPr/>
            <p:nvPr/>
          </p:nvSpPr>
          <p:spPr bwMode="auto">
            <a:xfrm>
              <a:off x="5014913" y="2368551"/>
              <a:ext cx="1169988" cy="1203325"/>
            </a:xfrm>
            <a:custGeom>
              <a:avLst/>
              <a:gdLst>
                <a:gd name="T0" fmla="*/ 582 w 591"/>
                <a:gd name="T1" fmla="*/ 334 h 608"/>
                <a:gd name="T2" fmla="*/ 561 w 591"/>
                <a:gd name="T3" fmla="*/ 311 h 608"/>
                <a:gd name="T4" fmla="*/ 561 w 591"/>
                <a:gd name="T5" fmla="*/ 311 h 608"/>
                <a:gd name="T6" fmla="*/ 30 w 591"/>
                <a:gd name="T7" fmla="*/ 6 h 608"/>
                <a:gd name="T8" fmla="*/ 30 w 591"/>
                <a:gd name="T9" fmla="*/ 6 h 608"/>
                <a:gd name="T10" fmla="*/ 9 w 591"/>
                <a:gd name="T11" fmla="*/ 3 h 608"/>
                <a:gd name="T12" fmla="*/ 0 w 591"/>
                <a:gd name="T13" fmla="*/ 23 h 608"/>
                <a:gd name="T14" fmla="*/ 0 w 591"/>
                <a:gd name="T15" fmla="*/ 245 h 608"/>
                <a:gd name="T16" fmla="*/ 8 w 591"/>
                <a:gd name="T17" fmla="*/ 274 h 608"/>
                <a:gd name="T18" fmla="*/ 30 w 591"/>
                <a:gd name="T19" fmla="*/ 297 h 608"/>
                <a:gd name="T20" fmla="*/ 30 w 591"/>
                <a:gd name="T21" fmla="*/ 297 h 608"/>
                <a:gd name="T22" fmla="*/ 560 w 591"/>
                <a:gd name="T23" fmla="*/ 602 h 608"/>
                <a:gd name="T24" fmla="*/ 560 w 591"/>
                <a:gd name="T25" fmla="*/ 602 h 608"/>
                <a:gd name="T26" fmla="*/ 581 w 591"/>
                <a:gd name="T27" fmla="*/ 605 h 608"/>
                <a:gd name="T28" fmla="*/ 590 w 591"/>
                <a:gd name="T29" fmla="*/ 585 h 608"/>
                <a:gd name="T30" fmla="*/ 591 w 591"/>
                <a:gd name="T31" fmla="*/ 363 h 608"/>
                <a:gd name="T32" fmla="*/ 582 w 591"/>
                <a:gd name="T33" fmla="*/ 334 h 608"/>
                <a:gd name="T34" fmla="*/ 562 w 591"/>
                <a:gd name="T35" fmla="*/ 569 h 608"/>
                <a:gd name="T36" fmla="*/ 561 w 591"/>
                <a:gd name="T37" fmla="*/ 570 h 608"/>
                <a:gd name="T38" fmla="*/ 560 w 591"/>
                <a:gd name="T39" fmla="*/ 570 h 608"/>
                <a:gd name="T40" fmla="*/ 30 w 591"/>
                <a:gd name="T41" fmla="*/ 264 h 608"/>
                <a:gd name="T42" fmla="*/ 29 w 591"/>
                <a:gd name="T43" fmla="*/ 263 h 608"/>
                <a:gd name="T44" fmla="*/ 28 w 591"/>
                <a:gd name="T45" fmla="*/ 261 h 608"/>
                <a:gd name="T46" fmla="*/ 29 w 591"/>
                <a:gd name="T47" fmla="*/ 39 h 608"/>
                <a:gd name="T48" fmla="*/ 29 w 591"/>
                <a:gd name="T49" fmla="*/ 38 h 608"/>
                <a:gd name="T50" fmla="*/ 30 w 591"/>
                <a:gd name="T51" fmla="*/ 38 h 608"/>
                <a:gd name="T52" fmla="*/ 561 w 591"/>
                <a:gd name="T53" fmla="*/ 344 h 608"/>
                <a:gd name="T54" fmla="*/ 562 w 591"/>
                <a:gd name="T55" fmla="*/ 345 h 608"/>
                <a:gd name="T56" fmla="*/ 563 w 591"/>
                <a:gd name="T57" fmla="*/ 347 h 608"/>
                <a:gd name="T58" fmla="*/ 562 w 591"/>
                <a:gd name="T59" fmla="*/ 56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1" h="608">
                  <a:moveTo>
                    <a:pt x="582" y="334"/>
                  </a:moveTo>
                  <a:cubicBezTo>
                    <a:pt x="577" y="324"/>
                    <a:pt x="569" y="316"/>
                    <a:pt x="561" y="311"/>
                  </a:cubicBezTo>
                  <a:cubicBezTo>
                    <a:pt x="561" y="311"/>
                    <a:pt x="561" y="311"/>
                    <a:pt x="561" y="311"/>
                  </a:cubicBezTo>
                  <a:cubicBezTo>
                    <a:pt x="30" y="6"/>
                    <a:pt x="30" y="6"/>
                    <a:pt x="30" y="6"/>
                  </a:cubicBezTo>
                  <a:cubicBezTo>
                    <a:pt x="30" y="6"/>
                    <a:pt x="30" y="6"/>
                    <a:pt x="30" y="6"/>
                  </a:cubicBezTo>
                  <a:cubicBezTo>
                    <a:pt x="22" y="1"/>
                    <a:pt x="15" y="0"/>
                    <a:pt x="9" y="3"/>
                  </a:cubicBezTo>
                  <a:cubicBezTo>
                    <a:pt x="4" y="6"/>
                    <a:pt x="0" y="13"/>
                    <a:pt x="0" y="23"/>
                  </a:cubicBezTo>
                  <a:cubicBezTo>
                    <a:pt x="0" y="245"/>
                    <a:pt x="0" y="245"/>
                    <a:pt x="0" y="245"/>
                  </a:cubicBezTo>
                  <a:cubicBezTo>
                    <a:pt x="0" y="254"/>
                    <a:pt x="3" y="265"/>
                    <a:pt x="8" y="274"/>
                  </a:cubicBezTo>
                  <a:cubicBezTo>
                    <a:pt x="14" y="284"/>
                    <a:pt x="21" y="292"/>
                    <a:pt x="30" y="297"/>
                  </a:cubicBezTo>
                  <a:cubicBezTo>
                    <a:pt x="30" y="297"/>
                    <a:pt x="30" y="297"/>
                    <a:pt x="30" y="297"/>
                  </a:cubicBezTo>
                  <a:cubicBezTo>
                    <a:pt x="560" y="602"/>
                    <a:pt x="560" y="602"/>
                    <a:pt x="560" y="602"/>
                  </a:cubicBezTo>
                  <a:cubicBezTo>
                    <a:pt x="560" y="602"/>
                    <a:pt x="560" y="602"/>
                    <a:pt x="560" y="602"/>
                  </a:cubicBezTo>
                  <a:cubicBezTo>
                    <a:pt x="568" y="607"/>
                    <a:pt x="576" y="608"/>
                    <a:pt x="581" y="605"/>
                  </a:cubicBezTo>
                  <a:cubicBezTo>
                    <a:pt x="587" y="601"/>
                    <a:pt x="590" y="595"/>
                    <a:pt x="590" y="585"/>
                  </a:cubicBezTo>
                  <a:cubicBezTo>
                    <a:pt x="591" y="363"/>
                    <a:pt x="591" y="363"/>
                    <a:pt x="591" y="363"/>
                  </a:cubicBezTo>
                  <a:cubicBezTo>
                    <a:pt x="591" y="354"/>
                    <a:pt x="588" y="343"/>
                    <a:pt x="582" y="334"/>
                  </a:cubicBezTo>
                  <a:close/>
                  <a:moveTo>
                    <a:pt x="562" y="569"/>
                  </a:moveTo>
                  <a:cubicBezTo>
                    <a:pt x="562" y="569"/>
                    <a:pt x="562" y="570"/>
                    <a:pt x="561" y="570"/>
                  </a:cubicBezTo>
                  <a:cubicBezTo>
                    <a:pt x="561" y="570"/>
                    <a:pt x="561" y="570"/>
                    <a:pt x="560" y="570"/>
                  </a:cubicBezTo>
                  <a:cubicBezTo>
                    <a:pt x="30" y="264"/>
                    <a:pt x="30" y="264"/>
                    <a:pt x="30" y="264"/>
                  </a:cubicBezTo>
                  <a:cubicBezTo>
                    <a:pt x="29" y="264"/>
                    <a:pt x="29" y="263"/>
                    <a:pt x="29" y="263"/>
                  </a:cubicBezTo>
                  <a:cubicBezTo>
                    <a:pt x="28" y="262"/>
                    <a:pt x="28" y="262"/>
                    <a:pt x="28" y="261"/>
                  </a:cubicBezTo>
                  <a:cubicBezTo>
                    <a:pt x="29" y="39"/>
                    <a:pt x="29" y="39"/>
                    <a:pt x="29" y="39"/>
                  </a:cubicBezTo>
                  <a:cubicBezTo>
                    <a:pt x="29" y="39"/>
                    <a:pt x="29" y="38"/>
                    <a:pt x="29" y="38"/>
                  </a:cubicBezTo>
                  <a:cubicBezTo>
                    <a:pt x="30" y="38"/>
                    <a:pt x="30" y="38"/>
                    <a:pt x="30" y="38"/>
                  </a:cubicBezTo>
                  <a:cubicBezTo>
                    <a:pt x="561" y="344"/>
                    <a:pt x="561" y="344"/>
                    <a:pt x="561" y="344"/>
                  </a:cubicBezTo>
                  <a:cubicBezTo>
                    <a:pt x="561" y="344"/>
                    <a:pt x="562" y="344"/>
                    <a:pt x="562" y="345"/>
                  </a:cubicBezTo>
                  <a:cubicBezTo>
                    <a:pt x="562" y="346"/>
                    <a:pt x="563" y="346"/>
                    <a:pt x="563" y="347"/>
                  </a:cubicBezTo>
                  <a:lnTo>
                    <a:pt x="562" y="569"/>
                  </a:lnTo>
                  <a:close/>
                </a:path>
              </a:pathLst>
            </a:custGeom>
            <a:solidFill>
              <a:srgbClr val="C8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6" name="îṣļíḑe">
              <a:extLst>
                <a:ext uri="{FF2B5EF4-FFF2-40B4-BE49-F238E27FC236}">
                  <a16:creationId xmlns:a16="http://schemas.microsoft.com/office/drawing/2014/main" id="{F558051B-9C6F-4370-B65A-3E708DC27FCD}"/>
                </a:ext>
              </a:extLst>
            </p:cNvPr>
            <p:cNvSpPr/>
            <p:nvPr/>
          </p:nvSpPr>
          <p:spPr bwMode="auto">
            <a:xfrm>
              <a:off x="5049838" y="1768476"/>
              <a:ext cx="814388" cy="509588"/>
            </a:xfrm>
            <a:custGeom>
              <a:avLst/>
              <a:gdLst>
                <a:gd name="T0" fmla="*/ 397 w 411"/>
                <a:gd name="T1" fmla="*/ 221 h 258"/>
                <a:gd name="T2" fmla="*/ 14 w 411"/>
                <a:gd name="T3" fmla="*/ 4 h 258"/>
                <a:gd name="T4" fmla="*/ 0 w 411"/>
                <a:gd name="T5" fmla="*/ 12 h 258"/>
                <a:gd name="T6" fmla="*/ 14 w 411"/>
                <a:gd name="T7" fmla="*/ 37 h 258"/>
                <a:gd name="T8" fmla="*/ 397 w 411"/>
                <a:gd name="T9" fmla="*/ 253 h 258"/>
                <a:gd name="T10" fmla="*/ 411 w 411"/>
                <a:gd name="T11" fmla="*/ 245 h 258"/>
                <a:gd name="T12" fmla="*/ 397 w 411"/>
                <a:gd name="T13" fmla="*/ 221 h 258"/>
              </a:gdLst>
              <a:ahLst/>
              <a:cxnLst>
                <a:cxn ang="0">
                  <a:pos x="T0" y="T1"/>
                </a:cxn>
                <a:cxn ang="0">
                  <a:pos x="T2" y="T3"/>
                </a:cxn>
                <a:cxn ang="0">
                  <a:pos x="T4" y="T5"/>
                </a:cxn>
                <a:cxn ang="0">
                  <a:pos x="T6" y="T7"/>
                </a:cxn>
                <a:cxn ang="0">
                  <a:pos x="T8" y="T9"/>
                </a:cxn>
                <a:cxn ang="0">
                  <a:pos x="T10" y="T11"/>
                </a:cxn>
                <a:cxn ang="0">
                  <a:pos x="T12" y="T13"/>
                </a:cxn>
              </a:cxnLst>
              <a:rect l="0" t="0" r="r" b="b"/>
              <a:pathLst>
                <a:path w="411" h="258">
                  <a:moveTo>
                    <a:pt x="397" y="221"/>
                  </a:moveTo>
                  <a:cubicBezTo>
                    <a:pt x="14" y="4"/>
                    <a:pt x="14" y="4"/>
                    <a:pt x="14" y="4"/>
                  </a:cubicBezTo>
                  <a:cubicBezTo>
                    <a:pt x="6" y="0"/>
                    <a:pt x="0" y="3"/>
                    <a:pt x="0" y="12"/>
                  </a:cubicBezTo>
                  <a:cubicBezTo>
                    <a:pt x="0" y="22"/>
                    <a:pt x="6" y="32"/>
                    <a:pt x="14" y="37"/>
                  </a:cubicBezTo>
                  <a:cubicBezTo>
                    <a:pt x="397" y="253"/>
                    <a:pt x="397" y="253"/>
                    <a:pt x="397" y="253"/>
                  </a:cubicBezTo>
                  <a:cubicBezTo>
                    <a:pt x="404" y="258"/>
                    <a:pt x="411" y="254"/>
                    <a:pt x="411" y="245"/>
                  </a:cubicBezTo>
                  <a:cubicBezTo>
                    <a:pt x="411" y="236"/>
                    <a:pt x="405" y="225"/>
                    <a:pt x="397" y="221"/>
                  </a:cubicBezTo>
                  <a:close/>
                </a:path>
              </a:pathLst>
            </a:custGeom>
            <a:solidFill>
              <a:srgbClr val="C8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7" name="ï$liďe">
              <a:extLst>
                <a:ext uri="{FF2B5EF4-FFF2-40B4-BE49-F238E27FC236}">
                  <a16:creationId xmlns:a16="http://schemas.microsoft.com/office/drawing/2014/main" id="{B8C8931D-41FD-462D-A714-86C859906A60}"/>
                </a:ext>
              </a:extLst>
            </p:cNvPr>
            <p:cNvSpPr/>
            <p:nvPr/>
          </p:nvSpPr>
          <p:spPr bwMode="auto">
            <a:xfrm>
              <a:off x="5372100" y="2270126"/>
              <a:ext cx="812800" cy="509588"/>
            </a:xfrm>
            <a:custGeom>
              <a:avLst/>
              <a:gdLst>
                <a:gd name="T0" fmla="*/ 397 w 411"/>
                <a:gd name="T1" fmla="*/ 221 h 258"/>
                <a:gd name="T2" fmla="*/ 14 w 411"/>
                <a:gd name="T3" fmla="*/ 5 h 258"/>
                <a:gd name="T4" fmla="*/ 0 w 411"/>
                <a:gd name="T5" fmla="*/ 13 h 258"/>
                <a:gd name="T6" fmla="*/ 14 w 411"/>
                <a:gd name="T7" fmla="*/ 37 h 258"/>
                <a:gd name="T8" fmla="*/ 397 w 411"/>
                <a:gd name="T9" fmla="*/ 254 h 258"/>
                <a:gd name="T10" fmla="*/ 411 w 411"/>
                <a:gd name="T11" fmla="*/ 245 h 258"/>
                <a:gd name="T12" fmla="*/ 397 w 411"/>
                <a:gd name="T13" fmla="*/ 221 h 258"/>
              </a:gdLst>
              <a:ahLst/>
              <a:cxnLst>
                <a:cxn ang="0">
                  <a:pos x="T0" y="T1"/>
                </a:cxn>
                <a:cxn ang="0">
                  <a:pos x="T2" y="T3"/>
                </a:cxn>
                <a:cxn ang="0">
                  <a:pos x="T4" y="T5"/>
                </a:cxn>
                <a:cxn ang="0">
                  <a:pos x="T6" y="T7"/>
                </a:cxn>
                <a:cxn ang="0">
                  <a:pos x="T8" y="T9"/>
                </a:cxn>
                <a:cxn ang="0">
                  <a:pos x="T10" y="T11"/>
                </a:cxn>
                <a:cxn ang="0">
                  <a:pos x="T12" y="T13"/>
                </a:cxn>
              </a:cxnLst>
              <a:rect l="0" t="0" r="r" b="b"/>
              <a:pathLst>
                <a:path w="411" h="258">
                  <a:moveTo>
                    <a:pt x="397" y="221"/>
                  </a:moveTo>
                  <a:cubicBezTo>
                    <a:pt x="14" y="5"/>
                    <a:pt x="14" y="5"/>
                    <a:pt x="14" y="5"/>
                  </a:cubicBezTo>
                  <a:cubicBezTo>
                    <a:pt x="7" y="0"/>
                    <a:pt x="0" y="4"/>
                    <a:pt x="0" y="13"/>
                  </a:cubicBezTo>
                  <a:cubicBezTo>
                    <a:pt x="0" y="22"/>
                    <a:pt x="6" y="33"/>
                    <a:pt x="14" y="37"/>
                  </a:cubicBezTo>
                  <a:cubicBezTo>
                    <a:pt x="397" y="254"/>
                    <a:pt x="397" y="254"/>
                    <a:pt x="397" y="254"/>
                  </a:cubicBezTo>
                  <a:cubicBezTo>
                    <a:pt x="405" y="258"/>
                    <a:pt x="411" y="254"/>
                    <a:pt x="411" y="245"/>
                  </a:cubicBezTo>
                  <a:cubicBezTo>
                    <a:pt x="411" y="236"/>
                    <a:pt x="405" y="225"/>
                    <a:pt x="397" y="221"/>
                  </a:cubicBezTo>
                  <a:close/>
                </a:path>
              </a:pathLst>
            </a:custGeom>
            <a:solidFill>
              <a:srgbClr val="C8E3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8" name="ïṡ1iḓè">
              <a:extLst>
                <a:ext uri="{FF2B5EF4-FFF2-40B4-BE49-F238E27FC236}">
                  <a16:creationId xmlns:a16="http://schemas.microsoft.com/office/drawing/2014/main" id="{BE4F51F2-6CDF-4329-B139-9B744F489305}"/>
                </a:ext>
              </a:extLst>
            </p:cNvPr>
            <p:cNvSpPr/>
            <p:nvPr/>
          </p:nvSpPr>
          <p:spPr bwMode="auto">
            <a:xfrm>
              <a:off x="7470775" y="1411288"/>
              <a:ext cx="812800" cy="511175"/>
            </a:xfrm>
            <a:custGeom>
              <a:avLst/>
              <a:gdLst>
                <a:gd name="T0" fmla="*/ 397 w 411"/>
                <a:gd name="T1" fmla="*/ 221 h 258"/>
                <a:gd name="T2" fmla="*/ 15 w 411"/>
                <a:gd name="T3" fmla="*/ 4 h 258"/>
                <a:gd name="T4" fmla="*/ 0 w 411"/>
                <a:gd name="T5" fmla="*/ 12 h 258"/>
                <a:gd name="T6" fmla="*/ 15 w 411"/>
                <a:gd name="T7" fmla="*/ 37 h 258"/>
                <a:gd name="T8" fmla="*/ 397 w 411"/>
                <a:gd name="T9" fmla="*/ 253 h 258"/>
                <a:gd name="T10" fmla="*/ 411 w 411"/>
                <a:gd name="T11" fmla="*/ 245 h 258"/>
                <a:gd name="T12" fmla="*/ 397 w 411"/>
                <a:gd name="T13" fmla="*/ 221 h 258"/>
              </a:gdLst>
              <a:ahLst/>
              <a:cxnLst>
                <a:cxn ang="0">
                  <a:pos x="T0" y="T1"/>
                </a:cxn>
                <a:cxn ang="0">
                  <a:pos x="T2" y="T3"/>
                </a:cxn>
                <a:cxn ang="0">
                  <a:pos x="T4" y="T5"/>
                </a:cxn>
                <a:cxn ang="0">
                  <a:pos x="T6" y="T7"/>
                </a:cxn>
                <a:cxn ang="0">
                  <a:pos x="T8" y="T9"/>
                </a:cxn>
                <a:cxn ang="0">
                  <a:pos x="T10" y="T11"/>
                </a:cxn>
                <a:cxn ang="0">
                  <a:pos x="T12" y="T13"/>
                </a:cxn>
              </a:cxnLst>
              <a:rect l="0" t="0" r="r" b="b"/>
              <a:pathLst>
                <a:path w="411" h="258">
                  <a:moveTo>
                    <a:pt x="397" y="221"/>
                  </a:moveTo>
                  <a:cubicBezTo>
                    <a:pt x="15" y="4"/>
                    <a:pt x="15" y="4"/>
                    <a:pt x="15" y="4"/>
                  </a:cubicBezTo>
                  <a:cubicBezTo>
                    <a:pt x="7" y="0"/>
                    <a:pt x="0" y="3"/>
                    <a:pt x="0" y="12"/>
                  </a:cubicBezTo>
                  <a:cubicBezTo>
                    <a:pt x="0" y="22"/>
                    <a:pt x="7" y="32"/>
                    <a:pt x="15" y="37"/>
                  </a:cubicBezTo>
                  <a:cubicBezTo>
                    <a:pt x="397" y="253"/>
                    <a:pt x="397" y="253"/>
                    <a:pt x="397" y="253"/>
                  </a:cubicBezTo>
                  <a:cubicBezTo>
                    <a:pt x="405" y="258"/>
                    <a:pt x="411" y="254"/>
                    <a:pt x="411" y="245"/>
                  </a:cubicBezTo>
                  <a:cubicBezTo>
                    <a:pt x="411" y="236"/>
                    <a:pt x="405" y="225"/>
                    <a:pt x="397" y="2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9" name="ïṣḻiḑé">
              <a:extLst>
                <a:ext uri="{FF2B5EF4-FFF2-40B4-BE49-F238E27FC236}">
                  <a16:creationId xmlns:a16="http://schemas.microsoft.com/office/drawing/2014/main" id="{2AD58966-ACE9-4E4D-8E40-74BC559001A8}"/>
                </a:ext>
              </a:extLst>
            </p:cNvPr>
            <p:cNvSpPr/>
            <p:nvPr/>
          </p:nvSpPr>
          <p:spPr bwMode="auto">
            <a:xfrm>
              <a:off x="7470775" y="1708151"/>
              <a:ext cx="812800" cy="511175"/>
            </a:xfrm>
            <a:custGeom>
              <a:avLst/>
              <a:gdLst>
                <a:gd name="T0" fmla="*/ 397 w 411"/>
                <a:gd name="T1" fmla="*/ 221 h 258"/>
                <a:gd name="T2" fmla="*/ 15 w 411"/>
                <a:gd name="T3" fmla="*/ 5 h 258"/>
                <a:gd name="T4" fmla="*/ 0 w 411"/>
                <a:gd name="T5" fmla="*/ 13 h 258"/>
                <a:gd name="T6" fmla="*/ 15 w 411"/>
                <a:gd name="T7" fmla="*/ 37 h 258"/>
                <a:gd name="T8" fmla="*/ 397 w 411"/>
                <a:gd name="T9" fmla="*/ 254 h 258"/>
                <a:gd name="T10" fmla="*/ 411 w 411"/>
                <a:gd name="T11" fmla="*/ 246 h 258"/>
                <a:gd name="T12" fmla="*/ 397 w 411"/>
                <a:gd name="T13" fmla="*/ 221 h 258"/>
              </a:gdLst>
              <a:ahLst/>
              <a:cxnLst>
                <a:cxn ang="0">
                  <a:pos x="T0" y="T1"/>
                </a:cxn>
                <a:cxn ang="0">
                  <a:pos x="T2" y="T3"/>
                </a:cxn>
                <a:cxn ang="0">
                  <a:pos x="T4" y="T5"/>
                </a:cxn>
                <a:cxn ang="0">
                  <a:pos x="T6" y="T7"/>
                </a:cxn>
                <a:cxn ang="0">
                  <a:pos x="T8" y="T9"/>
                </a:cxn>
                <a:cxn ang="0">
                  <a:pos x="T10" y="T11"/>
                </a:cxn>
                <a:cxn ang="0">
                  <a:pos x="T12" y="T13"/>
                </a:cxn>
              </a:cxnLst>
              <a:rect l="0" t="0" r="r" b="b"/>
              <a:pathLst>
                <a:path w="411" h="258">
                  <a:moveTo>
                    <a:pt x="397" y="221"/>
                  </a:moveTo>
                  <a:cubicBezTo>
                    <a:pt x="15" y="5"/>
                    <a:pt x="15" y="5"/>
                    <a:pt x="15" y="5"/>
                  </a:cubicBezTo>
                  <a:cubicBezTo>
                    <a:pt x="7" y="0"/>
                    <a:pt x="0" y="4"/>
                    <a:pt x="0" y="13"/>
                  </a:cubicBezTo>
                  <a:cubicBezTo>
                    <a:pt x="0" y="22"/>
                    <a:pt x="7" y="33"/>
                    <a:pt x="15" y="37"/>
                  </a:cubicBezTo>
                  <a:cubicBezTo>
                    <a:pt x="397" y="254"/>
                    <a:pt x="397" y="254"/>
                    <a:pt x="397" y="254"/>
                  </a:cubicBezTo>
                  <a:cubicBezTo>
                    <a:pt x="405" y="258"/>
                    <a:pt x="411" y="255"/>
                    <a:pt x="411" y="246"/>
                  </a:cubicBezTo>
                  <a:cubicBezTo>
                    <a:pt x="411" y="237"/>
                    <a:pt x="405" y="226"/>
                    <a:pt x="397" y="2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0" name="iṣľíḓé">
              <a:extLst>
                <a:ext uri="{FF2B5EF4-FFF2-40B4-BE49-F238E27FC236}">
                  <a16:creationId xmlns:a16="http://schemas.microsoft.com/office/drawing/2014/main" id="{F9C37D3B-8D33-4351-8619-7B3787DBD397}"/>
                </a:ext>
              </a:extLst>
            </p:cNvPr>
            <p:cNvSpPr/>
            <p:nvPr/>
          </p:nvSpPr>
          <p:spPr bwMode="auto">
            <a:xfrm>
              <a:off x="7470775" y="2006601"/>
              <a:ext cx="812800" cy="511175"/>
            </a:xfrm>
            <a:custGeom>
              <a:avLst/>
              <a:gdLst>
                <a:gd name="T0" fmla="*/ 397 w 411"/>
                <a:gd name="T1" fmla="*/ 221 h 258"/>
                <a:gd name="T2" fmla="*/ 15 w 411"/>
                <a:gd name="T3" fmla="*/ 4 h 258"/>
                <a:gd name="T4" fmla="*/ 0 w 411"/>
                <a:gd name="T5" fmla="*/ 12 h 258"/>
                <a:gd name="T6" fmla="*/ 15 w 411"/>
                <a:gd name="T7" fmla="*/ 37 h 258"/>
                <a:gd name="T8" fmla="*/ 397 w 411"/>
                <a:gd name="T9" fmla="*/ 253 h 258"/>
                <a:gd name="T10" fmla="*/ 411 w 411"/>
                <a:gd name="T11" fmla="*/ 245 h 258"/>
                <a:gd name="T12" fmla="*/ 397 w 411"/>
                <a:gd name="T13" fmla="*/ 221 h 258"/>
              </a:gdLst>
              <a:ahLst/>
              <a:cxnLst>
                <a:cxn ang="0">
                  <a:pos x="T0" y="T1"/>
                </a:cxn>
                <a:cxn ang="0">
                  <a:pos x="T2" y="T3"/>
                </a:cxn>
                <a:cxn ang="0">
                  <a:pos x="T4" y="T5"/>
                </a:cxn>
                <a:cxn ang="0">
                  <a:pos x="T6" y="T7"/>
                </a:cxn>
                <a:cxn ang="0">
                  <a:pos x="T8" y="T9"/>
                </a:cxn>
                <a:cxn ang="0">
                  <a:pos x="T10" y="T11"/>
                </a:cxn>
                <a:cxn ang="0">
                  <a:pos x="T12" y="T13"/>
                </a:cxn>
              </a:cxnLst>
              <a:rect l="0" t="0" r="r" b="b"/>
              <a:pathLst>
                <a:path w="411" h="258">
                  <a:moveTo>
                    <a:pt x="397" y="221"/>
                  </a:moveTo>
                  <a:cubicBezTo>
                    <a:pt x="15" y="4"/>
                    <a:pt x="15" y="4"/>
                    <a:pt x="15" y="4"/>
                  </a:cubicBezTo>
                  <a:cubicBezTo>
                    <a:pt x="7" y="0"/>
                    <a:pt x="0" y="3"/>
                    <a:pt x="0" y="12"/>
                  </a:cubicBezTo>
                  <a:cubicBezTo>
                    <a:pt x="0" y="21"/>
                    <a:pt x="7" y="32"/>
                    <a:pt x="15" y="37"/>
                  </a:cubicBezTo>
                  <a:cubicBezTo>
                    <a:pt x="397" y="253"/>
                    <a:pt x="397" y="253"/>
                    <a:pt x="397" y="253"/>
                  </a:cubicBezTo>
                  <a:cubicBezTo>
                    <a:pt x="405" y="258"/>
                    <a:pt x="411" y="254"/>
                    <a:pt x="411" y="245"/>
                  </a:cubicBezTo>
                  <a:cubicBezTo>
                    <a:pt x="411" y="236"/>
                    <a:pt x="405" y="225"/>
                    <a:pt x="397" y="2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
        <p:nvSpPr>
          <p:cNvPr id="152" name="圆角矩形 17">
            <a:extLst>
              <a:ext uri="{FF2B5EF4-FFF2-40B4-BE49-F238E27FC236}">
                <a16:creationId xmlns:a16="http://schemas.microsoft.com/office/drawing/2014/main" id="{E6F7D0F6-5486-42EE-9CC1-511EAB93B186}"/>
              </a:ext>
            </a:extLst>
          </p:cNvPr>
          <p:cNvSpPr>
            <a:spLocks noChangeArrowheads="1"/>
          </p:cNvSpPr>
          <p:nvPr/>
        </p:nvSpPr>
        <p:spPr bwMode="auto">
          <a:xfrm>
            <a:off x="1248483" y="4576599"/>
            <a:ext cx="790229" cy="79129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159" name="圆角矩形 16">
            <a:extLst>
              <a:ext uri="{FF2B5EF4-FFF2-40B4-BE49-F238E27FC236}">
                <a16:creationId xmlns:a16="http://schemas.microsoft.com/office/drawing/2014/main" id="{EF77EB37-6762-4C64-B73F-C8E05297D08B}"/>
              </a:ext>
            </a:extLst>
          </p:cNvPr>
          <p:cNvSpPr>
            <a:spLocks noChangeArrowheads="1"/>
          </p:cNvSpPr>
          <p:nvPr/>
        </p:nvSpPr>
        <p:spPr bwMode="auto">
          <a:xfrm>
            <a:off x="1248483" y="3204999"/>
            <a:ext cx="790229" cy="79129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181" name="圆角矩形 13">
            <a:extLst>
              <a:ext uri="{FF2B5EF4-FFF2-40B4-BE49-F238E27FC236}">
                <a16:creationId xmlns:a16="http://schemas.microsoft.com/office/drawing/2014/main" id="{C270B0BE-E49C-4A12-8539-59297718062C}"/>
              </a:ext>
            </a:extLst>
          </p:cNvPr>
          <p:cNvSpPr>
            <a:spLocks noChangeArrowheads="1"/>
          </p:cNvSpPr>
          <p:nvPr/>
        </p:nvSpPr>
        <p:spPr bwMode="auto">
          <a:xfrm>
            <a:off x="1248483" y="1831811"/>
            <a:ext cx="790229" cy="79129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185" name="矩形 66">
            <a:extLst>
              <a:ext uri="{FF2B5EF4-FFF2-40B4-BE49-F238E27FC236}">
                <a16:creationId xmlns:a16="http://schemas.microsoft.com/office/drawing/2014/main" id="{286800A2-DDC0-4286-8EB7-8B3C19180C04}"/>
              </a:ext>
            </a:extLst>
          </p:cNvPr>
          <p:cNvSpPr>
            <a:spLocks noChangeArrowheads="1"/>
          </p:cNvSpPr>
          <p:nvPr/>
        </p:nvSpPr>
        <p:spPr bwMode="auto">
          <a:xfrm>
            <a:off x="2647114" y="2278428"/>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grpSp>
        <p:nvGrpSpPr>
          <p:cNvPr id="186" name="组合 185">
            <a:extLst>
              <a:ext uri="{FF2B5EF4-FFF2-40B4-BE49-F238E27FC236}">
                <a16:creationId xmlns:a16="http://schemas.microsoft.com/office/drawing/2014/main" id="{5D87C694-8263-4034-AC8A-5D21FFB4202A}"/>
              </a:ext>
            </a:extLst>
          </p:cNvPr>
          <p:cNvGrpSpPr/>
          <p:nvPr/>
        </p:nvGrpSpPr>
        <p:grpSpPr>
          <a:xfrm>
            <a:off x="2211871" y="1909096"/>
            <a:ext cx="2887663" cy="369332"/>
            <a:chOff x="5876657" y="2643743"/>
            <a:chExt cx="2887663" cy="369332"/>
          </a:xfrm>
        </p:grpSpPr>
        <p:sp>
          <p:nvSpPr>
            <p:cNvPr id="187" name="任意多边形 64">
              <a:extLst>
                <a:ext uri="{FF2B5EF4-FFF2-40B4-BE49-F238E27FC236}">
                  <a16:creationId xmlns:a16="http://schemas.microsoft.com/office/drawing/2014/main" id="{BFA5DBA5-E65B-43FE-AC42-A4ECD2C02E17}"/>
                </a:ext>
              </a:extLst>
            </p:cNvPr>
            <p:cNvSpPr>
              <a:spLocks/>
            </p:cNvSpPr>
            <p:nvPr/>
          </p:nvSpPr>
          <p:spPr bwMode="auto">
            <a:xfrm>
              <a:off x="5948363" y="2692400"/>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88" name="文本框 187">
              <a:extLst>
                <a:ext uri="{FF2B5EF4-FFF2-40B4-BE49-F238E27FC236}">
                  <a16:creationId xmlns:a16="http://schemas.microsoft.com/office/drawing/2014/main" id="{670C2C7C-9F3E-49FE-A500-030A4E053A35}"/>
                </a:ext>
              </a:extLst>
            </p:cNvPr>
            <p:cNvSpPr txBox="1">
              <a:spLocks noChangeArrowheads="1"/>
            </p:cNvSpPr>
            <p:nvPr/>
          </p:nvSpPr>
          <p:spPr bwMode="auto">
            <a:xfrm>
              <a:off x="5876657" y="2643743"/>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grpSp>
        <p:nvGrpSpPr>
          <p:cNvPr id="189" name="组合 188">
            <a:extLst>
              <a:ext uri="{FF2B5EF4-FFF2-40B4-BE49-F238E27FC236}">
                <a16:creationId xmlns:a16="http://schemas.microsoft.com/office/drawing/2014/main" id="{89D73537-B30F-4E83-A811-15F1E169F2CA}"/>
              </a:ext>
            </a:extLst>
          </p:cNvPr>
          <p:cNvGrpSpPr/>
          <p:nvPr/>
        </p:nvGrpSpPr>
        <p:grpSpPr>
          <a:xfrm>
            <a:off x="2202616" y="3277521"/>
            <a:ext cx="2887663" cy="369332"/>
            <a:chOff x="5867402" y="4012168"/>
            <a:chExt cx="2887663" cy="369332"/>
          </a:xfrm>
        </p:grpSpPr>
        <p:sp>
          <p:nvSpPr>
            <p:cNvPr id="190" name="任意多边形 68">
              <a:extLst>
                <a:ext uri="{FF2B5EF4-FFF2-40B4-BE49-F238E27FC236}">
                  <a16:creationId xmlns:a16="http://schemas.microsoft.com/office/drawing/2014/main" id="{942B49B0-C311-4751-AB7D-40C03503858F}"/>
                </a:ext>
              </a:extLst>
            </p:cNvPr>
            <p:cNvSpPr>
              <a:spLocks/>
            </p:cNvSpPr>
            <p:nvPr/>
          </p:nvSpPr>
          <p:spPr bwMode="auto">
            <a:xfrm>
              <a:off x="5948363" y="4060825"/>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91" name="文本框 190">
              <a:extLst>
                <a:ext uri="{FF2B5EF4-FFF2-40B4-BE49-F238E27FC236}">
                  <a16:creationId xmlns:a16="http://schemas.microsoft.com/office/drawing/2014/main" id="{5423ECDF-D0D3-4BD9-A75B-3BDE127D3CDF}"/>
                </a:ext>
              </a:extLst>
            </p:cNvPr>
            <p:cNvSpPr txBox="1">
              <a:spLocks noChangeArrowheads="1"/>
            </p:cNvSpPr>
            <p:nvPr/>
          </p:nvSpPr>
          <p:spPr bwMode="auto">
            <a:xfrm>
              <a:off x="5867402" y="4012168"/>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grpSp>
        <p:nvGrpSpPr>
          <p:cNvPr id="192" name="组合 191">
            <a:extLst>
              <a:ext uri="{FF2B5EF4-FFF2-40B4-BE49-F238E27FC236}">
                <a16:creationId xmlns:a16="http://schemas.microsoft.com/office/drawing/2014/main" id="{0FCA864B-15EC-4D1B-9536-80B7EAE3E90D}"/>
              </a:ext>
            </a:extLst>
          </p:cNvPr>
          <p:cNvGrpSpPr/>
          <p:nvPr/>
        </p:nvGrpSpPr>
        <p:grpSpPr>
          <a:xfrm>
            <a:off x="2202616" y="4668686"/>
            <a:ext cx="2887663" cy="369332"/>
            <a:chOff x="5867402" y="5403333"/>
            <a:chExt cx="2887663" cy="369332"/>
          </a:xfrm>
        </p:grpSpPr>
        <p:sp>
          <p:nvSpPr>
            <p:cNvPr id="193" name="任意多边形 72">
              <a:extLst>
                <a:ext uri="{FF2B5EF4-FFF2-40B4-BE49-F238E27FC236}">
                  <a16:creationId xmlns:a16="http://schemas.microsoft.com/office/drawing/2014/main" id="{E66995EE-24A7-4994-AF74-C230EC260987}"/>
                </a:ext>
              </a:extLst>
            </p:cNvPr>
            <p:cNvSpPr>
              <a:spLocks/>
            </p:cNvSpPr>
            <p:nvPr/>
          </p:nvSpPr>
          <p:spPr bwMode="auto">
            <a:xfrm>
              <a:off x="5948363" y="5427662"/>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94" name="文本框 193">
              <a:extLst>
                <a:ext uri="{FF2B5EF4-FFF2-40B4-BE49-F238E27FC236}">
                  <a16:creationId xmlns:a16="http://schemas.microsoft.com/office/drawing/2014/main" id="{95DF5C47-AB5F-4A64-90E4-AB3BA59E8215}"/>
                </a:ext>
              </a:extLst>
            </p:cNvPr>
            <p:cNvSpPr txBox="1">
              <a:spLocks noChangeArrowheads="1"/>
            </p:cNvSpPr>
            <p:nvPr/>
          </p:nvSpPr>
          <p:spPr bwMode="auto">
            <a:xfrm>
              <a:off x="5867402" y="5403333"/>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sp>
        <p:nvSpPr>
          <p:cNvPr id="195" name="矩形 66">
            <a:extLst>
              <a:ext uri="{FF2B5EF4-FFF2-40B4-BE49-F238E27FC236}">
                <a16:creationId xmlns:a16="http://schemas.microsoft.com/office/drawing/2014/main" id="{70932EAF-C30C-439E-AC82-2B60425810D8}"/>
              </a:ext>
            </a:extLst>
          </p:cNvPr>
          <p:cNvSpPr>
            <a:spLocks noChangeArrowheads="1"/>
          </p:cNvSpPr>
          <p:nvPr/>
        </p:nvSpPr>
        <p:spPr bwMode="auto">
          <a:xfrm>
            <a:off x="2686544" y="3585879"/>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96" name="矩形 66">
            <a:extLst>
              <a:ext uri="{FF2B5EF4-FFF2-40B4-BE49-F238E27FC236}">
                <a16:creationId xmlns:a16="http://schemas.microsoft.com/office/drawing/2014/main" id="{AC1889FC-CA02-4462-9DA5-FB8AFC2D05D4}"/>
              </a:ext>
            </a:extLst>
          </p:cNvPr>
          <p:cNvSpPr>
            <a:spLocks noChangeArrowheads="1"/>
          </p:cNvSpPr>
          <p:nvPr/>
        </p:nvSpPr>
        <p:spPr bwMode="auto">
          <a:xfrm>
            <a:off x="2686544" y="5004822"/>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97" name="Shape 2663">
            <a:extLst>
              <a:ext uri="{FF2B5EF4-FFF2-40B4-BE49-F238E27FC236}">
                <a16:creationId xmlns:a16="http://schemas.microsoft.com/office/drawing/2014/main" id="{6EB50FF2-723C-4EE5-A0FA-92F08F9C0B66}"/>
              </a:ext>
            </a:extLst>
          </p:cNvPr>
          <p:cNvSpPr/>
          <p:nvPr/>
        </p:nvSpPr>
        <p:spPr>
          <a:xfrm>
            <a:off x="1398669" y="2074160"/>
            <a:ext cx="503652" cy="274720"/>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8" name="Shape 2697">
            <a:extLst>
              <a:ext uri="{FF2B5EF4-FFF2-40B4-BE49-F238E27FC236}">
                <a16:creationId xmlns:a16="http://schemas.microsoft.com/office/drawing/2014/main" id="{6A60FEAF-FE4A-4733-9807-5473D9724876}"/>
              </a:ext>
            </a:extLst>
          </p:cNvPr>
          <p:cNvSpPr/>
          <p:nvPr/>
        </p:nvSpPr>
        <p:spPr>
          <a:xfrm>
            <a:off x="1476205" y="3397038"/>
            <a:ext cx="343347" cy="377681"/>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9" name="Shape 2700">
            <a:extLst>
              <a:ext uri="{FF2B5EF4-FFF2-40B4-BE49-F238E27FC236}">
                <a16:creationId xmlns:a16="http://schemas.microsoft.com/office/drawing/2014/main" id="{865662F0-619B-46EF-AD3D-E8C8CD8547EA}"/>
              </a:ext>
            </a:extLst>
          </p:cNvPr>
          <p:cNvSpPr/>
          <p:nvPr/>
        </p:nvSpPr>
        <p:spPr>
          <a:xfrm>
            <a:off x="1450381" y="4833148"/>
            <a:ext cx="343347" cy="343347"/>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0" name="文本框 199">
            <a:extLst>
              <a:ext uri="{FF2B5EF4-FFF2-40B4-BE49-F238E27FC236}">
                <a16:creationId xmlns:a16="http://schemas.microsoft.com/office/drawing/2014/main" id="{2CEBF6DF-8A3B-4444-B23A-F97FB577C0AF}"/>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201" name="矩形 394">
            <a:extLst>
              <a:ext uri="{FF2B5EF4-FFF2-40B4-BE49-F238E27FC236}">
                <a16:creationId xmlns:a16="http://schemas.microsoft.com/office/drawing/2014/main" id="{114C16A0-1CE8-4887-BB27-8FFB4BBC6C73}"/>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3061494102"/>
      </p:ext>
    </p:extLst>
  </p:cSld>
  <p:clrMapOvr>
    <a:masterClrMapping/>
  </p:clrMapOvr>
  <p:transition spd="med" advClick="0"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anim calcmode="lin" valueType="num">
                                      <p:cBhvr>
                                        <p:cTn id="8" dur="1000" fill="hold"/>
                                        <p:tgtEl>
                                          <p:spTgt spid="186"/>
                                        </p:tgtEl>
                                        <p:attrNameLst>
                                          <p:attrName>ppt_x</p:attrName>
                                        </p:attrNameLst>
                                      </p:cBhvr>
                                      <p:tavLst>
                                        <p:tav tm="0">
                                          <p:val>
                                            <p:strVal val="#ppt_x"/>
                                          </p:val>
                                        </p:tav>
                                        <p:tav tm="100000">
                                          <p:val>
                                            <p:strVal val="#ppt_x"/>
                                          </p:val>
                                        </p:tav>
                                      </p:tavLst>
                                    </p:anim>
                                    <p:anim calcmode="lin" valueType="num">
                                      <p:cBhvr>
                                        <p:cTn id="9" dur="1000" fill="hold"/>
                                        <p:tgtEl>
                                          <p:spTgt spid="1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000"/>
                                        <p:tgtEl>
                                          <p:spTgt spid="185"/>
                                        </p:tgtEl>
                                      </p:cBhvr>
                                    </p:animEffect>
                                    <p:anim calcmode="lin" valueType="num">
                                      <p:cBhvr>
                                        <p:cTn id="13" dur="1000" fill="hold"/>
                                        <p:tgtEl>
                                          <p:spTgt spid="185"/>
                                        </p:tgtEl>
                                        <p:attrNameLst>
                                          <p:attrName>ppt_x</p:attrName>
                                        </p:attrNameLst>
                                      </p:cBhvr>
                                      <p:tavLst>
                                        <p:tav tm="0">
                                          <p:val>
                                            <p:strVal val="#ppt_x"/>
                                          </p:val>
                                        </p:tav>
                                        <p:tav tm="100000">
                                          <p:val>
                                            <p:strVal val="#ppt_x"/>
                                          </p:val>
                                        </p:tav>
                                      </p:tavLst>
                                    </p:anim>
                                    <p:anim calcmode="lin" valueType="num">
                                      <p:cBhvr>
                                        <p:cTn id="14" dur="1000" fill="hold"/>
                                        <p:tgtEl>
                                          <p:spTgt spid="18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fade">
                                      <p:cBhvr>
                                        <p:cTn id="17" dur="1000"/>
                                        <p:tgtEl>
                                          <p:spTgt spid="189"/>
                                        </p:tgtEl>
                                      </p:cBhvr>
                                    </p:animEffect>
                                    <p:anim calcmode="lin" valueType="num">
                                      <p:cBhvr>
                                        <p:cTn id="18" dur="1000" fill="hold"/>
                                        <p:tgtEl>
                                          <p:spTgt spid="189"/>
                                        </p:tgtEl>
                                        <p:attrNameLst>
                                          <p:attrName>ppt_x</p:attrName>
                                        </p:attrNameLst>
                                      </p:cBhvr>
                                      <p:tavLst>
                                        <p:tav tm="0">
                                          <p:val>
                                            <p:strVal val="#ppt_x"/>
                                          </p:val>
                                        </p:tav>
                                        <p:tav tm="100000">
                                          <p:val>
                                            <p:strVal val="#ppt_x"/>
                                          </p:val>
                                        </p:tav>
                                      </p:tavLst>
                                    </p:anim>
                                    <p:anim calcmode="lin" valueType="num">
                                      <p:cBhvr>
                                        <p:cTn id="19" dur="1000" fill="hold"/>
                                        <p:tgtEl>
                                          <p:spTgt spid="18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fade">
                                      <p:cBhvr>
                                        <p:cTn id="22" dur="1000"/>
                                        <p:tgtEl>
                                          <p:spTgt spid="192"/>
                                        </p:tgtEl>
                                      </p:cBhvr>
                                    </p:animEffect>
                                    <p:anim calcmode="lin" valueType="num">
                                      <p:cBhvr>
                                        <p:cTn id="23" dur="1000" fill="hold"/>
                                        <p:tgtEl>
                                          <p:spTgt spid="192"/>
                                        </p:tgtEl>
                                        <p:attrNameLst>
                                          <p:attrName>ppt_x</p:attrName>
                                        </p:attrNameLst>
                                      </p:cBhvr>
                                      <p:tavLst>
                                        <p:tav tm="0">
                                          <p:val>
                                            <p:strVal val="#ppt_x"/>
                                          </p:val>
                                        </p:tav>
                                        <p:tav tm="100000">
                                          <p:val>
                                            <p:strVal val="#ppt_x"/>
                                          </p:val>
                                        </p:tav>
                                      </p:tavLst>
                                    </p:anim>
                                    <p:anim calcmode="lin" valueType="num">
                                      <p:cBhvr>
                                        <p:cTn id="24" dur="1000" fill="hold"/>
                                        <p:tgtEl>
                                          <p:spTgt spid="19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000"/>
                                        <p:tgtEl>
                                          <p:spTgt spid="195"/>
                                        </p:tgtEl>
                                      </p:cBhvr>
                                    </p:animEffect>
                                    <p:anim calcmode="lin" valueType="num">
                                      <p:cBhvr>
                                        <p:cTn id="28" dur="1000" fill="hold"/>
                                        <p:tgtEl>
                                          <p:spTgt spid="195"/>
                                        </p:tgtEl>
                                        <p:attrNameLst>
                                          <p:attrName>ppt_x</p:attrName>
                                        </p:attrNameLst>
                                      </p:cBhvr>
                                      <p:tavLst>
                                        <p:tav tm="0">
                                          <p:val>
                                            <p:strVal val="#ppt_x"/>
                                          </p:val>
                                        </p:tav>
                                        <p:tav tm="100000">
                                          <p:val>
                                            <p:strVal val="#ppt_x"/>
                                          </p:val>
                                        </p:tav>
                                      </p:tavLst>
                                    </p:anim>
                                    <p:anim calcmode="lin" valueType="num">
                                      <p:cBhvr>
                                        <p:cTn id="29" dur="1000" fill="hold"/>
                                        <p:tgtEl>
                                          <p:spTgt spid="19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6"/>
                                        </p:tgtEl>
                                        <p:attrNameLst>
                                          <p:attrName>style.visibility</p:attrName>
                                        </p:attrNameLst>
                                      </p:cBhvr>
                                      <p:to>
                                        <p:strVal val="visible"/>
                                      </p:to>
                                    </p:set>
                                    <p:animEffect transition="in" filter="fade">
                                      <p:cBhvr>
                                        <p:cTn id="32" dur="1000"/>
                                        <p:tgtEl>
                                          <p:spTgt spid="196"/>
                                        </p:tgtEl>
                                      </p:cBhvr>
                                    </p:animEffect>
                                    <p:anim calcmode="lin" valueType="num">
                                      <p:cBhvr>
                                        <p:cTn id="33" dur="1000" fill="hold"/>
                                        <p:tgtEl>
                                          <p:spTgt spid="196"/>
                                        </p:tgtEl>
                                        <p:attrNameLst>
                                          <p:attrName>ppt_x</p:attrName>
                                        </p:attrNameLst>
                                      </p:cBhvr>
                                      <p:tavLst>
                                        <p:tav tm="0">
                                          <p:val>
                                            <p:strVal val="#ppt_x"/>
                                          </p:val>
                                        </p:tav>
                                        <p:tav tm="100000">
                                          <p:val>
                                            <p:strVal val="#ppt_x"/>
                                          </p:val>
                                        </p:tav>
                                      </p:tavLst>
                                    </p:anim>
                                    <p:anim calcmode="lin" valueType="num">
                                      <p:cBhvr>
                                        <p:cTn id="34" dur="1000" fill="hold"/>
                                        <p:tgtEl>
                                          <p:spTgt spid="19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fade">
                                      <p:cBhvr>
                                        <p:cTn id="37" dur="1000"/>
                                        <p:tgtEl>
                                          <p:spTgt spid="201"/>
                                        </p:tgtEl>
                                      </p:cBhvr>
                                    </p:animEffect>
                                    <p:anim calcmode="lin" valueType="num">
                                      <p:cBhvr>
                                        <p:cTn id="38" dur="1000" fill="hold"/>
                                        <p:tgtEl>
                                          <p:spTgt spid="201"/>
                                        </p:tgtEl>
                                        <p:attrNameLst>
                                          <p:attrName>ppt_x</p:attrName>
                                        </p:attrNameLst>
                                      </p:cBhvr>
                                      <p:tavLst>
                                        <p:tav tm="0">
                                          <p:val>
                                            <p:strVal val="#ppt_x"/>
                                          </p:val>
                                        </p:tav>
                                        <p:tav tm="100000">
                                          <p:val>
                                            <p:strVal val="#ppt_x"/>
                                          </p:val>
                                        </p:tav>
                                      </p:tavLst>
                                    </p:anim>
                                    <p:anim calcmode="lin" valueType="num">
                                      <p:cBhvr>
                                        <p:cTn id="39" dur="1000" fill="hold"/>
                                        <p:tgtEl>
                                          <p:spTgt spid="20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000"/>
                                        <p:tgtEl>
                                          <p:spTgt spid="131"/>
                                        </p:tgtEl>
                                      </p:cBhvr>
                                    </p:animEffect>
                                    <p:anim calcmode="lin" valueType="num">
                                      <p:cBhvr>
                                        <p:cTn id="43" dur="1000" fill="hold"/>
                                        <p:tgtEl>
                                          <p:spTgt spid="131"/>
                                        </p:tgtEl>
                                        <p:attrNameLst>
                                          <p:attrName>ppt_x</p:attrName>
                                        </p:attrNameLst>
                                      </p:cBhvr>
                                      <p:tavLst>
                                        <p:tav tm="0">
                                          <p:val>
                                            <p:strVal val="#ppt_x"/>
                                          </p:val>
                                        </p:tav>
                                        <p:tav tm="100000">
                                          <p:val>
                                            <p:strVal val="#ppt_x"/>
                                          </p:val>
                                        </p:tav>
                                      </p:tavLst>
                                    </p:anim>
                                    <p:anim calcmode="lin" valueType="num">
                                      <p:cBhvr>
                                        <p:cTn id="44" dur="1000" fill="hold"/>
                                        <p:tgtEl>
                                          <p:spTgt spid="13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2"/>
                                        </p:tgtEl>
                                        <p:attrNameLst>
                                          <p:attrName>style.visibility</p:attrName>
                                        </p:attrNameLst>
                                      </p:cBhvr>
                                      <p:to>
                                        <p:strVal val="visible"/>
                                      </p:to>
                                    </p:set>
                                    <p:animEffect transition="in" filter="fade">
                                      <p:cBhvr>
                                        <p:cTn id="47" dur="1000"/>
                                        <p:tgtEl>
                                          <p:spTgt spid="152"/>
                                        </p:tgtEl>
                                      </p:cBhvr>
                                    </p:animEffect>
                                    <p:anim calcmode="lin" valueType="num">
                                      <p:cBhvr>
                                        <p:cTn id="48" dur="1000" fill="hold"/>
                                        <p:tgtEl>
                                          <p:spTgt spid="152"/>
                                        </p:tgtEl>
                                        <p:attrNameLst>
                                          <p:attrName>ppt_x</p:attrName>
                                        </p:attrNameLst>
                                      </p:cBhvr>
                                      <p:tavLst>
                                        <p:tav tm="0">
                                          <p:val>
                                            <p:strVal val="#ppt_x"/>
                                          </p:val>
                                        </p:tav>
                                        <p:tav tm="100000">
                                          <p:val>
                                            <p:strVal val="#ppt_x"/>
                                          </p:val>
                                        </p:tav>
                                      </p:tavLst>
                                    </p:anim>
                                    <p:anim calcmode="lin" valueType="num">
                                      <p:cBhvr>
                                        <p:cTn id="49" dur="1000" fill="hold"/>
                                        <p:tgtEl>
                                          <p:spTgt spid="15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9"/>
                                        </p:tgtEl>
                                        <p:attrNameLst>
                                          <p:attrName>style.visibility</p:attrName>
                                        </p:attrNameLst>
                                      </p:cBhvr>
                                      <p:to>
                                        <p:strVal val="visible"/>
                                      </p:to>
                                    </p:set>
                                    <p:animEffect transition="in" filter="fade">
                                      <p:cBhvr>
                                        <p:cTn id="52" dur="1000"/>
                                        <p:tgtEl>
                                          <p:spTgt spid="159"/>
                                        </p:tgtEl>
                                      </p:cBhvr>
                                    </p:animEffect>
                                    <p:anim calcmode="lin" valueType="num">
                                      <p:cBhvr>
                                        <p:cTn id="53" dur="1000" fill="hold"/>
                                        <p:tgtEl>
                                          <p:spTgt spid="159"/>
                                        </p:tgtEl>
                                        <p:attrNameLst>
                                          <p:attrName>ppt_x</p:attrName>
                                        </p:attrNameLst>
                                      </p:cBhvr>
                                      <p:tavLst>
                                        <p:tav tm="0">
                                          <p:val>
                                            <p:strVal val="#ppt_x"/>
                                          </p:val>
                                        </p:tav>
                                        <p:tav tm="100000">
                                          <p:val>
                                            <p:strVal val="#ppt_x"/>
                                          </p:val>
                                        </p:tav>
                                      </p:tavLst>
                                    </p:anim>
                                    <p:anim calcmode="lin" valueType="num">
                                      <p:cBhvr>
                                        <p:cTn id="54" dur="1000" fill="hold"/>
                                        <p:tgtEl>
                                          <p:spTgt spid="1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81"/>
                                        </p:tgtEl>
                                        <p:attrNameLst>
                                          <p:attrName>style.visibility</p:attrName>
                                        </p:attrNameLst>
                                      </p:cBhvr>
                                      <p:to>
                                        <p:strVal val="visible"/>
                                      </p:to>
                                    </p:set>
                                    <p:animEffect transition="in" filter="fade">
                                      <p:cBhvr>
                                        <p:cTn id="57" dur="1000"/>
                                        <p:tgtEl>
                                          <p:spTgt spid="181"/>
                                        </p:tgtEl>
                                      </p:cBhvr>
                                    </p:animEffect>
                                    <p:anim calcmode="lin" valueType="num">
                                      <p:cBhvr>
                                        <p:cTn id="58" dur="1000" fill="hold"/>
                                        <p:tgtEl>
                                          <p:spTgt spid="181"/>
                                        </p:tgtEl>
                                        <p:attrNameLst>
                                          <p:attrName>ppt_x</p:attrName>
                                        </p:attrNameLst>
                                      </p:cBhvr>
                                      <p:tavLst>
                                        <p:tav tm="0">
                                          <p:val>
                                            <p:strVal val="#ppt_x"/>
                                          </p:val>
                                        </p:tav>
                                        <p:tav tm="100000">
                                          <p:val>
                                            <p:strVal val="#ppt_x"/>
                                          </p:val>
                                        </p:tav>
                                      </p:tavLst>
                                    </p:anim>
                                    <p:anim calcmode="lin" valueType="num">
                                      <p:cBhvr>
                                        <p:cTn id="59" dur="1000" fill="hold"/>
                                        <p:tgtEl>
                                          <p:spTgt spid="18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7"/>
                                        </p:tgtEl>
                                        <p:attrNameLst>
                                          <p:attrName>style.visibility</p:attrName>
                                        </p:attrNameLst>
                                      </p:cBhvr>
                                      <p:to>
                                        <p:strVal val="visible"/>
                                      </p:to>
                                    </p:set>
                                    <p:animEffect transition="in" filter="fade">
                                      <p:cBhvr>
                                        <p:cTn id="62" dur="1000"/>
                                        <p:tgtEl>
                                          <p:spTgt spid="197"/>
                                        </p:tgtEl>
                                      </p:cBhvr>
                                    </p:animEffect>
                                    <p:anim calcmode="lin" valueType="num">
                                      <p:cBhvr>
                                        <p:cTn id="63" dur="1000" fill="hold"/>
                                        <p:tgtEl>
                                          <p:spTgt spid="197"/>
                                        </p:tgtEl>
                                        <p:attrNameLst>
                                          <p:attrName>ppt_x</p:attrName>
                                        </p:attrNameLst>
                                      </p:cBhvr>
                                      <p:tavLst>
                                        <p:tav tm="0">
                                          <p:val>
                                            <p:strVal val="#ppt_x"/>
                                          </p:val>
                                        </p:tav>
                                        <p:tav tm="100000">
                                          <p:val>
                                            <p:strVal val="#ppt_x"/>
                                          </p:val>
                                        </p:tav>
                                      </p:tavLst>
                                    </p:anim>
                                    <p:anim calcmode="lin" valueType="num">
                                      <p:cBhvr>
                                        <p:cTn id="64" dur="1000" fill="hold"/>
                                        <p:tgtEl>
                                          <p:spTgt spid="19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8"/>
                                        </p:tgtEl>
                                        <p:attrNameLst>
                                          <p:attrName>style.visibility</p:attrName>
                                        </p:attrNameLst>
                                      </p:cBhvr>
                                      <p:to>
                                        <p:strVal val="visible"/>
                                      </p:to>
                                    </p:set>
                                    <p:animEffect transition="in" filter="fade">
                                      <p:cBhvr>
                                        <p:cTn id="67" dur="1000"/>
                                        <p:tgtEl>
                                          <p:spTgt spid="198"/>
                                        </p:tgtEl>
                                      </p:cBhvr>
                                    </p:animEffect>
                                    <p:anim calcmode="lin" valueType="num">
                                      <p:cBhvr>
                                        <p:cTn id="68" dur="1000" fill="hold"/>
                                        <p:tgtEl>
                                          <p:spTgt spid="198"/>
                                        </p:tgtEl>
                                        <p:attrNameLst>
                                          <p:attrName>ppt_x</p:attrName>
                                        </p:attrNameLst>
                                      </p:cBhvr>
                                      <p:tavLst>
                                        <p:tav tm="0">
                                          <p:val>
                                            <p:strVal val="#ppt_x"/>
                                          </p:val>
                                        </p:tav>
                                        <p:tav tm="100000">
                                          <p:val>
                                            <p:strVal val="#ppt_x"/>
                                          </p:val>
                                        </p:tav>
                                      </p:tavLst>
                                    </p:anim>
                                    <p:anim calcmode="lin" valueType="num">
                                      <p:cBhvr>
                                        <p:cTn id="69" dur="1000" fill="hold"/>
                                        <p:tgtEl>
                                          <p:spTgt spid="19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9"/>
                                        </p:tgtEl>
                                        <p:attrNameLst>
                                          <p:attrName>style.visibility</p:attrName>
                                        </p:attrNameLst>
                                      </p:cBhvr>
                                      <p:to>
                                        <p:strVal val="visible"/>
                                      </p:to>
                                    </p:set>
                                    <p:animEffect transition="in" filter="fade">
                                      <p:cBhvr>
                                        <p:cTn id="72" dur="1000"/>
                                        <p:tgtEl>
                                          <p:spTgt spid="199"/>
                                        </p:tgtEl>
                                      </p:cBhvr>
                                    </p:animEffect>
                                    <p:anim calcmode="lin" valueType="num">
                                      <p:cBhvr>
                                        <p:cTn id="73" dur="1000" fill="hold"/>
                                        <p:tgtEl>
                                          <p:spTgt spid="199"/>
                                        </p:tgtEl>
                                        <p:attrNameLst>
                                          <p:attrName>ppt_x</p:attrName>
                                        </p:attrNameLst>
                                      </p:cBhvr>
                                      <p:tavLst>
                                        <p:tav tm="0">
                                          <p:val>
                                            <p:strVal val="#ppt_x"/>
                                          </p:val>
                                        </p:tav>
                                        <p:tav tm="100000">
                                          <p:val>
                                            <p:strVal val="#ppt_x"/>
                                          </p:val>
                                        </p:tav>
                                      </p:tavLst>
                                    </p:anim>
                                    <p:anim calcmode="lin" valueType="num">
                                      <p:cBhvr>
                                        <p:cTn id="74" dur="1000" fill="hold"/>
                                        <p:tgtEl>
                                          <p:spTgt spid="19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0"/>
                                        </p:tgtEl>
                                        <p:attrNameLst>
                                          <p:attrName>style.visibility</p:attrName>
                                        </p:attrNameLst>
                                      </p:cBhvr>
                                      <p:to>
                                        <p:strVal val="visible"/>
                                      </p:to>
                                    </p:set>
                                    <p:animEffect transition="in" filter="fade">
                                      <p:cBhvr>
                                        <p:cTn id="77" dur="1000"/>
                                        <p:tgtEl>
                                          <p:spTgt spid="200"/>
                                        </p:tgtEl>
                                      </p:cBhvr>
                                    </p:animEffect>
                                    <p:anim calcmode="lin" valueType="num">
                                      <p:cBhvr>
                                        <p:cTn id="78" dur="1000" fill="hold"/>
                                        <p:tgtEl>
                                          <p:spTgt spid="200"/>
                                        </p:tgtEl>
                                        <p:attrNameLst>
                                          <p:attrName>ppt_x</p:attrName>
                                        </p:attrNameLst>
                                      </p:cBhvr>
                                      <p:tavLst>
                                        <p:tav tm="0">
                                          <p:val>
                                            <p:strVal val="#ppt_x"/>
                                          </p:val>
                                        </p:tav>
                                        <p:tav tm="100000">
                                          <p:val>
                                            <p:strVal val="#ppt_x"/>
                                          </p:val>
                                        </p:tav>
                                      </p:tavLst>
                                    </p:anim>
                                    <p:anim calcmode="lin" valueType="num">
                                      <p:cBhvr>
                                        <p:cTn id="79"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9" grpId="0" animBg="1"/>
      <p:bldP spid="181" grpId="0" animBg="1"/>
      <p:bldP spid="185" grpId="0"/>
      <p:bldP spid="195" grpId="0"/>
      <p:bldP spid="196" grpId="0"/>
      <p:bldP spid="197" grpId="0" animBg="1"/>
      <p:bldP spid="198" grpId="0" animBg="1"/>
      <p:bldP spid="199" grpId="0" animBg="1"/>
      <p:bldP spid="200" grpId="0"/>
      <p:bldP spid="2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文本框 129">
            <a:extLst>
              <a:ext uri="{FF2B5EF4-FFF2-40B4-BE49-F238E27FC236}">
                <a16:creationId xmlns:a16="http://schemas.microsoft.com/office/drawing/2014/main" id="{C7325E23-A97B-4A95-9EA8-E18DD5FB8426}"/>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131" name="矩形 394">
            <a:extLst>
              <a:ext uri="{FF2B5EF4-FFF2-40B4-BE49-F238E27FC236}">
                <a16:creationId xmlns:a16="http://schemas.microsoft.com/office/drawing/2014/main" id="{32CB30A6-3A09-4FDA-AF04-5D2943FDAB7E}"/>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132" name="圆角矩形 17">
            <a:extLst>
              <a:ext uri="{FF2B5EF4-FFF2-40B4-BE49-F238E27FC236}">
                <a16:creationId xmlns:a16="http://schemas.microsoft.com/office/drawing/2014/main" id="{75F5EFA0-56DF-4C43-9306-5BF8A96CB499}"/>
              </a:ext>
            </a:extLst>
          </p:cNvPr>
          <p:cNvSpPr>
            <a:spLocks noChangeArrowheads="1"/>
          </p:cNvSpPr>
          <p:nvPr/>
        </p:nvSpPr>
        <p:spPr bwMode="auto">
          <a:xfrm>
            <a:off x="6094123" y="4738938"/>
            <a:ext cx="790229" cy="79129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133" name="圆角矩形 16">
            <a:extLst>
              <a:ext uri="{FF2B5EF4-FFF2-40B4-BE49-F238E27FC236}">
                <a16:creationId xmlns:a16="http://schemas.microsoft.com/office/drawing/2014/main" id="{241B4092-09EB-4527-B1D0-63F3BC6D997A}"/>
              </a:ext>
            </a:extLst>
          </p:cNvPr>
          <p:cNvSpPr>
            <a:spLocks noChangeArrowheads="1"/>
          </p:cNvSpPr>
          <p:nvPr/>
        </p:nvSpPr>
        <p:spPr bwMode="auto">
          <a:xfrm>
            <a:off x="6094123" y="3367338"/>
            <a:ext cx="790229" cy="79129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134" name="圆角矩形 13">
            <a:extLst>
              <a:ext uri="{FF2B5EF4-FFF2-40B4-BE49-F238E27FC236}">
                <a16:creationId xmlns:a16="http://schemas.microsoft.com/office/drawing/2014/main" id="{7B24D8D4-0E47-4DA3-AC16-F12300EFF6BE}"/>
              </a:ext>
            </a:extLst>
          </p:cNvPr>
          <p:cNvSpPr>
            <a:spLocks noChangeArrowheads="1"/>
          </p:cNvSpPr>
          <p:nvPr/>
        </p:nvSpPr>
        <p:spPr bwMode="auto">
          <a:xfrm>
            <a:off x="6094123" y="1994150"/>
            <a:ext cx="790229" cy="791297"/>
          </a:xfrm>
          <a:prstGeom prst="roundRect">
            <a:avLst>
              <a:gd name="adj" fmla="val 12069"/>
            </a:avLst>
          </a:prstGeom>
          <a:noFill/>
          <a:ln w="15875" cmpd="sng">
            <a:solidFill>
              <a:schemeClr val="bg1">
                <a:alpha val="50000"/>
              </a:schemeClr>
            </a:solidFill>
            <a:round/>
            <a:headEnd/>
            <a:tailEnd/>
          </a:ln>
        </p:spPr>
        <p:txBody>
          <a:bodyPr anchor="ctr"/>
          <a:lstStyle/>
          <a:p>
            <a:pPr algn="ctr" eaLnBrk="1" hangingPunct="1"/>
            <a:endParaRPr lang="zh-CN" altLang="en-US">
              <a:solidFill>
                <a:srgbClr val="FFFFFF"/>
              </a:solidFill>
              <a:latin typeface="方正黑体简体" panose="02010601030101010101" pitchFamily="2" charset="-122"/>
              <a:ea typeface="方正黑体简体" panose="02010601030101010101" pitchFamily="2" charset="-122"/>
            </a:endParaRPr>
          </a:p>
        </p:txBody>
      </p:sp>
      <p:sp>
        <p:nvSpPr>
          <p:cNvPr id="135" name="矩形 66">
            <a:extLst>
              <a:ext uri="{FF2B5EF4-FFF2-40B4-BE49-F238E27FC236}">
                <a16:creationId xmlns:a16="http://schemas.microsoft.com/office/drawing/2014/main" id="{4D4CAA5A-2768-460D-8C65-B42606F1E901}"/>
              </a:ext>
            </a:extLst>
          </p:cNvPr>
          <p:cNvSpPr>
            <a:spLocks noChangeArrowheads="1"/>
          </p:cNvSpPr>
          <p:nvPr/>
        </p:nvSpPr>
        <p:spPr bwMode="auto">
          <a:xfrm>
            <a:off x="7492754" y="2440767"/>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grpSp>
        <p:nvGrpSpPr>
          <p:cNvPr id="136" name="组合 135">
            <a:extLst>
              <a:ext uri="{FF2B5EF4-FFF2-40B4-BE49-F238E27FC236}">
                <a16:creationId xmlns:a16="http://schemas.microsoft.com/office/drawing/2014/main" id="{7E20FD87-2978-4504-A4B6-A7F5D060522D}"/>
              </a:ext>
            </a:extLst>
          </p:cNvPr>
          <p:cNvGrpSpPr/>
          <p:nvPr/>
        </p:nvGrpSpPr>
        <p:grpSpPr>
          <a:xfrm>
            <a:off x="7057511" y="2071435"/>
            <a:ext cx="2887663" cy="369332"/>
            <a:chOff x="5876657" y="2643743"/>
            <a:chExt cx="2887663" cy="369332"/>
          </a:xfrm>
        </p:grpSpPr>
        <p:sp>
          <p:nvSpPr>
            <p:cNvPr id="137" name="任意多边形 64">
              <a:extLst>
                <a:ext uri="{FF2B5EF4-FFF2-40B4-BE49-F238E27FC236}">
                  <a16:creationId xmlns:a16="http://schemas.microsoft.com/office/drawing/2014/main" id="{53A582E4-EB3B-420C-A32C-EAB11C13DD90}"/>
                </a:ext>
              </a:extLst>
            </p:cNvPr>
            <p:cNvSpPr>
              <a:spLocks/>
            </p:cNvSpPr>
            <p:nvPr/>
          </p:nvSpPr>
          <p:spPr bwMode="auto">
            <a:xfrm>
              <a:off x="5948363" y="2692400"/>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38" name="文本框 137">
              <a:extLst>
                <a:ext uri="{FF2B5EF4-FFF2-40B4-BE49-F238E27FC236}">
                  <a16:creationId xmlns:a16="http://schemas.microsoft.com/office/drawing/2014/main" id="{BAFFF2B4-4972-47FF-BBA1-7B8CA3507DFD}"/>
                </a:ext>
              </a:extLst>
            </p:cNvPr>
            <p:cNvSpPr txBox="1">
              <a:spLocks noChangeArrowheads="1"/>
            </p:cNvSpPr>
            <p:nvPr/>
          </p:nvSpPr>
          <p:spPr bwMode="auto">
            <a:xfrm>
              <a:off x="5876657" y="2643743"/>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grpSp>
        <p:nvGrpSpPr>
          <p:cNvPr id="139" name="组合 138">
            <a:extLst>
              <a:ext uri="{FF2B5EF4-FFF2-40B4-BE49-F238E27FC236}">
                <a16:creationId xmlns:a16="http://schemas.microsoft.com/office/drawing/2014/main" id="{AA67B315-E863-4CD1-A5B3-4C3A128ADDFA}"/>
              </a:ext>
            </a:extLst>
          </p:cNvPr>
          <p:cNvGrpSpPr/>
          <p:nvPr/>
        </p:nvGrpSpPr>
        <p:grpSpPr>
          <a:xfrm>
            <a:off x="7048256" y="3439860"/>
            <a:ext cx="2887663" cy="369332"/>
            <a:chOff x="5867402" y="4012168"/>
            <a:chExt cx="2887663" cy="369332"/>
          </a:xfrm>
        </p:grpSpPr>
        <p:sp>
          <p:nvSpPr>
            <p:cNvPr id="140" name="任意多边形 68">
              <a:extLst>
                <a:ext uri="{FF2B5EF4-FFF2-40B4-BE49-F238E27FC236}">
                  <a16:creationId xmlns:a16="http://schemas.microsoft.com/office/drawing/2014/main" id="{00D1ECB6-2DF4-49CA-AA7F-D401E8AD9DB9}"/>
                </a:ext>
              </a:extLst>
            </p:cNvPr>
            <p:cNvSpPr>
              <a:spLocks/>
            </p:cNvSpPr>
            <p:nvPr/>
          </p:nvSpPr>
          <p:spPr bwMode="auto">
            <a:xfrm>
              <a:off x="5948363" y="4060825"/>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41" name="文本框 140">
              <a:extLst>
                <a:ext uri="{FF2B5EF4-FFF2-40B4-BE49-F238E27FC236}">
                  <a16:creationId xmlns:a16="http://schemas.microsoft.com/office/drawing/2014/main" id="{580EC40F-6350-4F54-BFCC-C452B88B0D67}"/>
                </a:ext>
              </a:extLst>
            </p:cNvPr>
            <p:cNvSpPr txBox="1">
              <a:spLocks noChangeArrowheads="1"/>
            </p:cNvSpPr>
            <p:nvPr/>
          </p:nvSpPr>
          <p:spPr bwMode="auto">
            <a:xfrm>
              <a:off x="5867402" y="4012168"/>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grpSp>
        <p:nvGrpSpPr>
          <p:cNvPr id="142" name="组合 141">
            <a:extLst>
              <a:ext uri="{FF2B5EF4-FFF2-40B4-BE49-F238E27FC236}">
                <a16:creationId xmlns:a16="http://schemas.microsoft.com/office/drawing/2014/main" id="{732904AB-792B-48D6-81C0-7270E8A0D76D}"/>
              </a:ext>
            </a:extLst>
          </p:cNvPr>
          <p:cNvGrpSpPr/>
          <p:nvPr/>
        </p:nvGrpSpPr>
        <p:grpSpPr>
          <a:xfrm>
            <a:off x="7048256" y="4831025"/>
            <a:ext cx="2887663" cy="369332"/>
            <a:chOff x="5867402" y="5403333"/>
            <a:chExt cx="2887663" cy="369332"/>
          </a:xfrm>
        </p:grpSpPr>
        <p:sp>
          <p:nvSpPr>
            <p:cNvPr id="143" name="任意多边形 72">
              <a:extLst>
                <a:ext uri="{FF2B5EF4-FFF2-40B4-BE49-F238E27FC236}">
                  <a16:creationId xmlns:a16="http://schemas.microsoft.com/office/drawing/2014/main" id="{AB3D5871-8C29-401D-995A-589EE353A69C}"/>
                </a:ext>
              </a:extLst>
            </p:cNvPr>
            <p:cNvSpPr>
              <a:spLocks/>
            </p:cNvSpPr>
            <p:nvPr/>
          </p:nvSpPr>
          <p:spPr bwMode="auto">
            <a:xfrm>
              <a:off x="5948363" y="5427662"/>
              <a:ext cx="320675" cy="320675"/>
            </a:xfrm>
            <a:custGeom>
              <a:avLst/>
              <a:gdLst>
                <a:gd name="T0" fmla="*/ 154927 w 406684"/>
                <a:gd name="T1" fmla="*/ 127389 h 406684"/>
                <a:gd name="T2" fmla="*/ 154927 w 406684"/>
                <a:gd name="T3" fmla="*/ 289314 h 406684"/>
                <a:gd name="T4" fmla="*/ 294518 w 406684"/>
                <a:gd name="T5" fmla="*/ 208352 h 406684"/>
                <a:gd name="T6" fmla="*/ 154927 w 406684"/>
                <a:gd name="T7" fmla="*/ 127389 h 406684"/>
                <a:gd name="T8" fmla="*/ 203342 w 406684"/>
                <a:gd name="T9" fmla="*/ 0 h 406684"/>
                <a:gd name="T10" fmla="*/ 406684 w 406684"/>
                <a:gd name="T11" fmla="*/ 203342 h 406684"/>
                <a:gd name="T12" fmla="*/ 203342 w 406684"/>
                <a:gd name="T13" fmla="*/ 406684 h 406684"/>
                <a:gd name="T14" fmla="*/ 0 w 406684"/>
                <a:gd name="T15" fmla="*/ 203342 h 406684"/>
                <a:gd name="T16" fmla="*/ 203342 w 406684"/>
                <a:gd name="T17" fmla="*/ 0 h 406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684" h="406684">
                  <a:moveTo>
                    <a:pt x="154927" y="127389"/>
                  </a:moveTo>
                  <a:lnTo>
                    <a:pt x="154927" y="289314"/>
                  </a:lnTo>
                  <a:lnTo>
                    <a:pt x="294518" y="208352"/>
                  </a:lnTo>
                  <a:lnTo>
                    <a:pt x="154927" y="127389"/>
                  </a:lnTo>
                  <a:close/>
                  <a:moveTo>
                    <a:pt x="203342" y="0"/>
                  </a:moveTo>
                  <a:cubicBezTo>
                    <a:pt x="315645" y="0"/>
                    <a:pt x="406684" y="91039"/>
                    <a:pt x="406684" y="203342"/>
                  </a:cubicBezTo>
                  <a:cubicBezTo>
                    <a:pt x="406684" y="315645"/>
                    <a:pt x="315645" y="406684"/>
                    <a:pt x="203342" y="406684"/>
                  </a:cubicBezTo>
                  <a:cubicBezTo>
                    <a:pt x="91039" y="406684"/>
                    <a:pt x="0" y="315645"/>
                    <a:pt x="0" y="203342"/>
                  </a:cubicBezTo>
                  <a:cubicBezTo>
                    <a:pt x="0" y="91039"/>
                    <a:pt x="91039" y="0"/>
                    <a:pt x="203342" y="0"/>
                  </a:cubicBezTo>
                  <a:close/>
                </a:path>
              </a:pathLst>
            </a:cu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solidFill>
                  <a:schemeClr val="bg1"/>
                </a:solidFill>
                <a:latin typeface="方正黑体简体" panose="02010601030101010101" pitchFamily="2" charset="-122"/>
                <a:ea typeface="方正黑体简体" panose="02010601030101010101" pitchFamily="2" charset="-122"/>
              </a:endParaRPr>
            </a:p>
          </p:txBody>
        </p:sp>
        <p:sp>
          <p:nvSpPr>
            <p:cNvPr id="144" name="文本框 143">
              <a:extLst>
                <a:ext uri="{FF2B5EF4-FFF2-40B4-BE49-F238E27FC236}">
                  <a16:creationId xmlns:a16="http://schemas.microsoft.com/office/drawing/2014/main" id="{58E3E6D3-2BCE-44FB-BF91-AD56C4D8C384}"/>
                </a:ext>
              </a:extLst>
            </p:cNvPr>
            <p:cNvSpPr txBox="1">
              <a:spLocks noChangeArrowheads="1"/>
            </p:cNvSpPr>
            <p:nvPr/>
          </p:nvSpPr>
          <p:spPr bwMode="auto">
            <a:xfrm>
              <a:off x="5867402" y="5403333"/>
              <a:ext cx="28876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zh-CN" altLang="en-US"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grpSp>
      <p:sp>
        <p:nvSpPr>
          <p:cNvPr id="145" name="矩形 66">
            <a:extLst>
              <a:ext uri="{FF2B5EF4-FFF2-40B4-BE49-F238E27FC236}">
                <a16:creationId xmlns:a16="http://schemas.microsoft.com/office/drawing/2014/main" id="{FC797295-5402-453E-80B7-DA16502916A3}"/>
              </a:ext>
            </a:extLst>
          </p:cNvPr>
          <p:cNvSpPr>
            <a:spLocks noChangeArrowheads="1"/>
          </p:cNvSpPr>
          <p:nvPr/>
        </p:nvSpPr>
        <p:spPr bwMode="auto">
          <a:xfrm>
            <a:off x="7532184" y="3748218"/>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46" name="矩形 66">
            <a:extLst>
              <a:ext uri="{FF2B5EF4-FFF2-40B4-BE49-F238E27FC236}">
                <a16:creationId xmlns:a16="http://schemas.microsoft.com/office/drawing/2014/main" id="{AFA1F8B2-9643-4538-B88A-D7FEC51FED9B}"/>
              </a:ext>
            </a:extLst>
          </p:cNvPr>
          <p:cNvSpPr>
            <a:spLocks noChangeArrowheads="1"/>
          </p:cNvSpPr>
          <p:nvPr/>
        </p:nvSpPr>
        <p:spPr bwMode="auto">
          <a:xfrm>
            <a:off x="7532184" y="5167161"/>
            <a:ext cx="3822535" cy="701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solidFill>
                <a:latin typeface="方正黑体简体" panose="02010601030101010101" pitchFamily="2" charset="-122"/>
                <a:ea typeface="方正黑体简体" panose="02010601030101010101" pitchFamily="2" charset="-122"/>
                <a:cs typeface="Segoe UI" panose="020B0502040204020203" pitchFamily="34" charset="0"/>
              </a:rPr>
              <a:t>Click here to enter the relevant text content Click here to enter the relevant text content Click here to enter</a:t>
            </a:r>
          </a:p>
        </p:txBody>
      </p:sp>
      <p:sp>
        <p:nvSpPr>
          <p:cNvPr id="150" name="Shape 2649">
            <a:extLst>
              <a:ext uri="{FF2B5EF4-FFF2-40B4-BE49-F238E27FC236}">
                <a16:creationId xmlns:a16="http://schemas.microsoft.com/office/drawing/2014/main" id="{8F084C20-1744-4E33-B559-D49D74C61F9B}"/>
              </a:ext>
            </a:extLst>
          </p:cNvPr>
          <p:cNvSpPr/>
          <p:nvPr/>
        </p:nvSpPr>
        <p:spPr>
          <a:xfrm>
            <a:off x="6261920" y="2163251"/>
            <a:ext cx="441147" cy="441147"/>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1" name="Shape 2661">
            <a:extLst>
              <a:ext uri="{FF2B5EF4-FFF2-40B4-BE49-F238E27FC236}">
                <a16:creationId xmlns:a16="http://schemas.microsoft.com/office/drawing/2014/main" id="{DFE39CFD-5892-4879-B3BD-1C59D366099D}"/>
              </a:ext>
            </a:extLst>
          </p:cNvPr>
          <p:cNvSpPr/>
          <p:nvPr/>
        </p:nvSpPr>
        <p:spPr>
          <a:xfrm>
            <a:off x="6291605" y="3551431"/>
            <a:ext cx="381775" cy="381775"/>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2" name="Shape 2671">
            <a:extLst>
              <a:ext uri="{FF2B5EF4-FFF2-40B4-BE49-F238E27FC236}">
                <a16:creationId xmlns:a16="http://schemas.microsoft.com/office/drawing/2014/main" id="{ACA122BD-C911-4947-A974-BB872BBD713C}"/>
              </a:ext>
            </a:extLst>
          </p:cNvPr>
          <p:cNvSpPr/>
          <p:nvPr/>
        </p:nvSpPr>
        <p:spPr>
          <a:xfrm>
            <a:off x="6294452" y="5015691"/>
            <a:ext cx="416451" cy="416460"/>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pic>
        <p:nvPicPr>
          <p:cNvPr id="153" name="图片 152">
            <a:extLst>
              <a:ext uri="{FF2B5EF4-FFF2-40B4-BE49-F238E27FC236}">
                <a16:creationId xmlns:a16="http://schemas.microsoft.com/office/drawing/2014/main" id="{0F0B88EC-EC73-4B9A-BC54-8A992FFBBBA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69824" y="1799917"/>
            <a:ext cx="2575176" cy="3863673"/>
          </a:xfrm>
          <a:prstGeom prst="rect">
            <a:avLst/>
          </a:prstGeom>
        </p:spPr>
      </p:pic>
    </p:spTree>
    <p:extLst>
      <p:ext uri="{BB962C8B-B14F-4D97-AF65-F5344CB8AC3E}">
        <p14:creationId xmlns:p14="http://schemas.microsoft.com/office/powerpoint/2010/main" val="3199200990"/>
      </p:ext>
    </p:extLst>
  </p:cSld>
  <p:clrMapOvr>
    <a:masterClrMapping/>
  </p:clrMapOvr>
  <p:transition spd="slow"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inVertical)">
                                      <p:cBhvr>
                                        <p:cTn id="7" dur="500"/>
                                        <p:tgtEl>
                                          <p:spTgt spid="131"/>
                                        </p:tgtEl>
                                      </p:cBhvr>
                                    </p:animEffect>
                                  </p:childTnLst>
                                </p:cTn>
                              </p:par>
                              <p:par>
                                <p:cTn id="8" presetID="16" presetClass="entr" presetSubtype="21"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barn(inVertical)">
                                      <p:cBhvr>
                                        <p:cTn id="10" dur="500"/>
                                        <p:tgtEl>
                                          <p:spTgt spid="13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barn(inVertical)">
                                      <p:cBhvr>
                                        <p:cTn id="13" dur="500"/>
                                        <p:tgtEl>
                                          <p:spTgt spid="135"/>
                                        </p:tgtEl>
                                      </p:cBhvr>
                                    </p:animEffect>
                                  </p:childTnLst>
                                </p:cTn>
                              </p:par>
                              <p:par>
                                <p:cTn id="14" presetID="16" presetClass="entr" presetSubtype="21"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arn(inVertical)">
                                      <p:cBhvr>
                                        <p:cTn id="16" dur="500"/>
                                        <p:tgtEl>
                                          <p:spTgt spid="139"/>
                                        </p:tgtEl>
                                      </p:cBhvr>
                                    </p:animEffect>
                                  </p:childTnLst>
                                </p:cTn>
                              </p:par>
                              <p:par>
                                <p:cTn id="17" presetID="16" presetClass="entr" presetSubtype="21" fill="hold" nodeType="withEffect">
                                  <p:stCondLst>
                                    <p:cond delay="0"/>
                                  </p:stCondLst>
                                  <p:childTnLst>
                                    <p:set>
                                      <p:cBhvr>
                                        <p:cTn id="18" dur="1" fill="hold">
                                          <p:stCondLst>
                                            <p:cond delay="0"/>
                                          </p:stCondLst>
                                        </p:cTn>
                                        <p:tgtEl>
                                          <p:spTgt spid="142"/>
                                        </p:tgtEl>
                                        <p:attrNameLst>
                                          <p:attrName>style.visibility</p:attrName>
                                        </p:attrNameLst>
                                      </p:cBhvr>
                                      <p:to>
                                        <p:strVal val="visible"/>
                                      </p:to>
                                    </p:set>
                                    <p:animEffect transition="in" filter="barn(inVertical)">
                                      <p:cBhvr>
                                        <p:cTn id="19" dur="500"/>
                                        <p:tgtEl>
                                          <p:spTgt spid="1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barn(inVertical)">
                                      <p:cBhvr>
                                        <p:cTn id="22" dur="500"/>
                                        <p:tgtEl>
                                          <p:spTgt spid="14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barn(inVertical)">
                                      <p:cBhvr>
                                        <p:cTn id="25" dur="500"/>
                                        <p:tgtEl>
                                          <p:spTgt spid="14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0"/>
                                        </p:tgtEl>
                                        <p:attrNameLst>
                                          <p:attrName>style.visibility</p:attrName>
                                        </p:attrNameLst>
                                      </p:cBhvr>
                                      <p:to>
                                        <p:strVal val="visible"/>
                                      </p:to>
                                    </p:set>
                                    <p:animEffect transition="in" filter="barn(inVertical)">
                                      <p:cBhvr>
                                        <p:cTn id="28" dur="500"/>
                                        <p:tgtEl>
                                          <p:spTgt spid="1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barn(inVertical)">
                                      <p:cBhvr>
                                        <p:cTn id="31" dur="500"/>
                                        <p:tgtEl>
                                          <p:spTgt spid="13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barn(inVertical)">
                                      <p:cBhvr>
                                        <p:cTn id="34" dur="500"/>
                                        <p:tgtEl>
                                          <p:spTgt spid="13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barn(inVertical)">
                                      <p:cBhvr>
                                        <p:cTn id="37" dur="500"/>
                                        <p:tgtEl>
                                          <p:spTgt spid="13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barn(inVertical)">
                                      <p:cBhvr>
                                        <p:cTn id="40" dur="500"/>
                                        <p:tgtEl>
                                          <p:spTgt spid="15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barn(inVertical)">
                                      <p:cBhvr>
                                        <p:cTn id="43" dur="500"/>
                                        <p:tgtEl>
                                          <p:spTgt spid="15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barn(inVertical)">
                                      <p:cBhvr>
                                        <p:cTn id="4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1" grpId="0" animBg="1"/>
      <p:bldP spid="132" grpId="0" animBg="1"/>
      <p:bldP spid="133" grpId="0" animBg="1"/>
      <p:bldP spid="134" grpId="0" animBg="1"/>
      <p:bldP spid="135" grpId="0"/>
      <p:bldP spid="145" grpId="0"/>
      <p:bldP spid="146" grpId="0"/>
      <p:bldP spid="150" grpId="0" animBg="1"/>
      <p:bldP spid="151" grpId="0" animBg="1"/>
      <p:bldP spid="1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Arrow: Right 5">
            <a:extLst>
              <a:ext uri="{FF2B5EF4-FFF2-40B4-BE49-F238E27FC236}">
                <a16:creationId xmlns:a16="http://schemas.microsoft.com/office/drawing/2014/main" id="{D4439B60-4F9A-451C-BF27-B3DD40498799}"/>
              </a:ext>
            </a:extLst>
          </p:cNvPr>
          <p:cNvSpPr/>
          <p:nvPr>
            <p:custDataLst>
              <p:tags r:id="rId1"/>
            </p:custDataLst>
          </p:nvPr>
        </p:nvSpPr>
        <p:spPr>
          <a:xfrm>
            <a:off x="2819636" y="3189620"/>
            <a:ext cx="6984775" cy="478760"/>
          </a:xfrm>
          <a:prstGeom prst="rightArrow">
            <a:avLst>
              <a:gd name="adj1" fmla="val 77853"/>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方正黑体简体" panose="02010601030101010101" pitchFamily="2" charset="-122"/>
              <a:ea typeface="方正黑体简体" panose="02010601030101010101" pitchFamily="2" charset="-122"/>
            </a:endParaRPr>
          </a:p>
        </p:txBody>
      </p:sp>
      <p:grpSp>
        <p:nvGrpSpPr>
          <p:cNvPr id="3" name="PA_库_组合 50">
            <a:extLst>
              <a:ext uri="{FF2B5EF4-FFF2-40B4-BE49-F238E27FC236}">
                <a16:creationId xmlns:a16="http://schemas.microsoft.com/office/drawing/2014/main" id="{466B791D-D588-48F0-9518-CFE70B155293}"/>
              </a:ext>
            </a:extLst>
          </p:cNvPr>
          <p:cNvGrpSpPr/>
          <p:nvPr>
            <p:custDataLst>
              <p:tags r:id="rId2"/>
            </p:custDataLst>
          </p:nvPr>
        </p:nvGrpSpPr>
        <p:grpSpPr>
          <a:xfrm>
            <a:off x="1497002" y="2589141"/>
            <a:ext cx="2060959" cy="1552646"/>
            <a:chOff x="1497002" y="2618776"/>
            <a:chExt cx="2060959" cy="1552646"/>
          </a:xfrm>
        </p:grpSpPr>
        <p:sp>
          <p:nvSpPr>
            <p:cNvPr id="4" name="Oval 44">
              <a:extLst>
                <a:ext uri="{FF2B5EF4-FFF2-40B4-BE49-F238E27FC236}">
                  <a16:creationId xmlns:a16="http://schemas.microsoft.com/office/drawing/2014/main" id="{8A01B4DB-A81D-4622-A2C9-B633B4EE96FE}"/>
                </a:ext>
              </a:extLst>
            </p:cNvPr>
            <p:cNvSpPr/>
            <p:nvPr/>
          </p:nvSpPr>
          <p:spPr>
            <a:xfrm>
              <a:off x="1751888" y="2618776"/>
              <a:ext cx="1552650" cy="15526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方正黑体简体" panose="02010601030101010101" pitchFamily="2" charset="-122"/>
                <a:ea typeface="方正黑体简体" panose="02010601030101010101" pitchFamily="2" charset="-122"/>
              </a:endParaRPr>
            </a:p>
          </p:txBody>
        </p:sp>
        <p:grpSp>
          <p:nvGrpSpPr>
            <p:cNvPr id="5" name="Group 46">
              <a:extLst>
                <a:ext uri="{FF2B5EF4-FFF2-40B4-BE49-F238E27FC236}">
                  <a16:creationId xmlns:a16="http://schemas.microsoft.com/office/drawing/2014/main" id="{54AA2E6A-4679-4810-A7DB-2C5884B0DD31}"/>
                </a:ext>
              </a:extLst>
            </p:cNvPr>
            <p:cNvGrpSpPr/>
            <p:nvPr/>
          </p:nvGrpSpPr>
          <p:grpSpPr>
            <a:xfrm>
              <a:off x="1497002" y="3009288"/>
              <a:ext cx="2060959" cy="771623"/>
              <a:chOff x="2652746" y="3510520"/>
              <a:chExt cx="2060959" cy="771623"/>
            </a:xfrm>
          </p:grpSpPr>
          <p:sp>
            <p:nvSpPr>
              <p:cNvPr id="6" name="TextBox 79">
                <a:extLst>
                  <a:ext uri="{FF2B5EF4-FFF2-40B4-BE49-F238E27FC236}">
                    <a16:creationId xmlns:a16="http://schemas.microsoft.com/office/drawing/2014/main" id="{1A7176F5-5BCC-4AB1-B656-588C7FA0E2FA}"/>
                  </a:ext>
                </a:extLst>
              </p:cNvPr>
              <p:cNvSpPr txBox="1">
                <a:spLocks/>
              </p:cNvSpPr>
              <p:nvPr/>
            </p:nvSpPr>
            <p:spPr bwMode="auto">
              <a:xfrm>
                <a:off x="3055201" y="3510520"/>
                <a:ext cx="1258976" cy="309958"/>
              </a:xfrm>
              <a:prstGeom prst="rect">
                <a:avLst/>
              </a:prstGeom>
              <a:noFill/>
            </p:spPr>
            <p:txBody>
              <a:bodyPr wrap="none" lIns="90000" tIns="46800" rIns="90000" bIns="46800">
                <a:normAutofit/>
              </a:bodyPr>
              <a:lstStyle/>
              <a:p>
                <a:pPr latinLnBrk="0"/>
                <a:r>
                  <a:rPr lang="zh-CN" altLang="en-US" sz="1400" b="1" dirty="0">
                    <a:solidFill>
                      <a:schemeClr val="bg1"/>
                    </a:solidFill>
                    <a:latin typeface="方正黑体简体" panose="02010601030101010101" pitchFamily="2" charset="-122"/>
                    <a:ea typeface="方正黑体简体" panose="02010601030101010101" pitchFamily="2" charset="-122"/>
                  </a:rPr>
                  <a:t>Enter the title text</a:t>
                </a:r>
              </a:p>
            </p:txBody>
          </p:sp>
          <p:sp>
            <p:nvSpPr>
              <p:cNvPr id="7" name="Rectangle 83">
                <a:extLst>
                  <a:ext uri="{FF2B5EF4-FFF2-40B4-BE49-F238E27FC236}">
                    <a16:creationId xmlns:a16="http://schemas.microsoft.com/office/drawing/2014/main" id="{A9F00CC0-912E-46B3-AAC8-7D83A3152F1C}"/>
                  </a:ext>
                </a:extLst>
              </p:cNvPr>
              <p:cNvSpPr/>
              <p:nvPr/>
            </p:nvSpPr>
            <p:spPr>
              <a:xfrm>
                <a:off x="2652746" y="3820478"/>
                <a:ext cx="2060959" cy="461665"/>
              </a:xfrm>
              <a:prstGeom prst="rect">
                <a:avLst/>
              </a:prstGeom>
            </p:spPr>
            <p:txBody>
              <a:bodyPr wrap="square">
                <a:normAutofit/>
              </a:bodyPr>
              <a:lstStyle/>
              <a:p>
                <a:pPr algn="ctr">
                  <a:lnSpc>
                    <a:spcPct val="120000"/>
                  </a:lnSpc>
                  <a:defRPr/>
                </a:pPr>
                <a:r>
                  <a:rPr lang="zh-CN" altLang="en-US" sz="800" dirty="0">
                    <a:solidFill>
                      <a:schemeClr val="bg1"/>
                    </a:solidFill>
                    <a:latin typeface="方正黑体简体" panose="02010601030101010101" pitchFamily="2" charset="-122"/>
                    <a:ea typeface="方正黑体简体" panose="02010601030101010101" pitchFamily="2" charset="-122"/>
                  </a:rPr>
                  <a:t>This section is taken up as text layout</a:t>
                </a:r>
                <a:br>
                  <a:rPr lang="zh-CN" altLang="en-US" sz="800" dirty="0">
                    <a:solidFill>
                      <a:schemeClr val="bg1"/>
                    </a:solidFill>
                    <a:latin typeface="方正黑体简体" panose="02010601030101010101" pitchFamily="2" charset="-122"/>
                    <a:ea typeface="方正黑体简体" panose="02010601030101010101" pitchFamily="2" charset="-122"/>
                  </a:rPr>
                </a:br>
                <a:r>
                  <a:rPr lang="zh-CN" altLang="en-US" sz="800" dirty="0">
                    <a:solidFill>
                      <a:schemeClr val="bg1"/>
                    </a:solidFill>
                    <a:latin typeface="方正黑体简体" panose="02010601030101010101" pitchFamily="2" charset="-122"/>
                    <a:ea typeface="方正黑体简体" panose="02010601030101010101" pitchFamily="2" charset="-122"/>
                  </a:rPr>
                  <a:t>Show</a:t>
                </a:r>
              </a:p>
            </p:txBody>
          </p:sp>
        </p:grpSp>
      </p:grpSp>
      <p:grpSp>
        <p:nvGrpSpPr>
          <p:cNvPr id="8" name="PA_库_组合 58">
            <a:extLst>
              <a:ext uri="{FF2B5EF4-FFF2-40B4-BE49-F238E27FC236}">
                <a16:creationId xmlns:a16="http://schemas.microsoft.com/office/drawing/2014/main" id="{941FE96E-C06B-48F1-8ADB-99167F617ADF}"/>
              </a:ext>
            </a:extLst>
          </p:cNvPr>
          <p:cNvGrpSpPr/>
          <p:nvPr>
            <p:custDataLst>
              <p:tags r:id="rId3"/>
            </p:custDataLst>
          </p:nvPr>
        </p:nvGrpSpPr>
        <p:grpSpPr>
          <a:xfrm>
            <a:off x="4699675" y="1986089"/>
            <a:ext cx="2792660" cy="2826553"/>
            <a:chOff x="1365304" y="1322527"/>
            <a:chExt cx="2604722" cy="2636334"/>
          </a:xfrm>
        </p:grpSpPr>
        <p:grpSp>
          <p:nvGrpSpPr>
            <p:cNvPr id="9" name="Group 59">
              <a:extLst>
                <a:ext uri="{FF2B5EF4-FFF2-40B4-BE49-F238E27FC236}">
                  <a16:creationId xmlns:a16="http://schemas.microsoft.com/office/drawing/2014/main" id="{0980B666-FFD7-46C0-9549-00B5CEBB1A8C}"/>
                </a:ext>
              </a:extLst>
            </p:cNvPr>
            <p:cNvGrpSpPr/>
            <p:nvPr/>
          </p:nvGrpSpPr>
          <p:grpSpPr>
            <a:xfrm>
              <a:off x="1365304" y="1322527"/>
              <a:ext cx="2604722" cy="2636334"/>
              <a:chOff x="4951411" y="1311276"/>
              <a:chExt cx="4184652" cy="4235449"/>
            </a:xfrm>
          </p:grpSpPr>
          <p:sp>
            <p:nvSpPr>
              <p:cNvPr id="13" name="Straight Connector 63">
                <a:extLst>
                  <a:ext uri="{FF2B5EF4-FFF2-40B4-BE49-F238E27FC236}">
                    <a16:creationId xmlns:a16="http://schemas.microsoft.com/office/drawing/2014/main" id="{52837207-7EE6-4AEB-A26E-EB6975052AF6}"/>
                  </a:ext>
                </a:extLst>
              </p:cNvPr>
              <p:cNvSpPr>
                <a:spLocks/>
              </p:cNvSpPr>
              <p:nvPr/>
            </p:nvSpPr>
            <p:spPr bwMode="auto">
              <a:xfrm flipH="1" flipV="1">
                <a:off x="6943725" y="1311276"/>
                <a:ext cx="1130300" cy="26670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4" name="Freeform: Shape 64">
                <a:extLst>
                  <a:ext uri="{FF2B5EF4-FFF2-40B4-BE49-F238E27FC236}">
                    <a16:creationId xmlns:a16="http://schemas.microsoft.com/office/drawing/2014/main" id="{551ECDDA-C07F-4770-A946-2AF839BC56F6}"/>
                  </a:ext>
                </a:extLst>
              </p:cNvPr>
              <p:cNvSpPr>
                <a:spLocks/>
              </p:cNvSpPr>
              <p:nvPr/>
            </p:nvSpPr>
            <p:spPr bwMode="auto">
              <a:xfrm>
                <a:off x="8074025" y="1577976"/>
                <a:ext cx="1062038" cy="1800225"/>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5" name="Freeform: Shape 65">
                <a:extLst>
                  <a:ext uri="{FF2B5EF4-FFF2-40B4-BE49-F238E27FC236}">
                    <a16:creationId xmlns:a16="http://schemas.microsoft.com/office/drawing/2014/main" id="{D66DB4CE-CFE1-4CA3-964E-6CB3B1D13006}"/>
                  </a:ext>
                </a:extLst>
              </p:cNvPr>
              <p:cNvSpPr>
                <a:spLocks/>
              </p:cNvSpPr>
              <p:nvPr/>
            </p:nvSpPr>
            <p:spPr bwMode="auto">
              <a:xfrm>
                <a:off x="6048374" y="3378201"/>
                <a:ext cx="3087688" cy="2168524"/>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6" name="Straight Connector 66">
                <a:extLst>
                  <a:ext uri="{FF2B5EF4-FFF2-40B4-BE49-F238E27FC236}">
                    <a16:creationId xmlns:a16="http://schemas.microsoft.com/office/drawing/2014/main" id="{57054021-FA9C-4C5E-9DE5-07134F8F3076}"/>
                  </a:ext>
                </a:extLst>
              </p:cNvPr>
              <p:cNvSpPr>
                <a:spLocks/>
              </p:cNvSpPr>
              <p:nvPr/>
            </p:nvSpPr>
            <p:spPr bwMode="auto">
              <a:xfrm>
                <a:off x="5118100" y="4216401"/>
                <a:ext cx="930275" cy="11874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7" name="Freeform: Shape 67">
                <a:extLst>
                  <a:ext uri="{FF2B5EF4-FFF2-40B4-BE49-F238E27FC236}">
                    <a16:creationId xmlns:a16="http://schemas.microsoft.com/office/drawing/2014/main" id="{CB3EB24D-1452-4F55-90E3-28804DC66F38}"/>
                  </a:ext>
                </a:extLst>
              </p:cNvPr>
              <p:cNvSpPr>
                <a:spLocks/>
              </p:cNvSpPr>
              <p:nvPr/>
            </p:nvSpPr>
            <p:spPr bwMode="auto">
              <a:xfrm>
                <a:off x="4951411" y="2489105"/>
                <a:ext cx="166691" cy="1727299"/>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 fmla="*/ 12868 w 12868"/>
                  <a:gd name="connsiteY0" fmla="*/ 0 h 9028"/>
                  <a:gd name="connsiteX1" fmla="*/ 10018 w 12868"/>
                  <a:gd name="connsiteY1" fmla="*/ 386 h 9028"/>
                  <a:gd name="connsiteX2" fmla="*/ 5140 w 12868"/>
                  <a:gd name="connsiteY2" fmla="*/ 1461 h 9028"/>
                  <a:gd name="connsiteX3" fmla="*/ 854 w 12868"/>
                  <a:gd name="connsiteY3" fmla="*/ 2274 h 9028"/>
                  <a:gd name="connsiteX4" fmla="*/ 0 w 12868"/>
                  <a:gd name="connsiteY4" fmla="*/ 6055 h 9028"/>
                  <a:gd name="connsiteX5" fmla="*/ 1724 w 12868"/>
                  <a:gd name="connsiteY5" fmla="*/ 9028 h 9028"/>
                  <a:gd name="connsiteX0" fmla="*/ 7785 w 7785"/>
                  <a:gd name="connsiteY0" fmla="*/ 0 h 9572"/>
                  <a:gd name="connsiteX1" fmla="*/ 3994 w 7785"/>
                  <a:gd name="connsiteY1" fmla="*/ 1190 h 9572"/>
                  <a:gd name="connsiteX2" fmla="*/ 664 w 7785"/>
                  <a:gd name="connsiteY2" fmla="*/ 2091 h 9572"/>
                  <a:gd name="connsiteX3" fmla="*/ 0 w 7785"/>
                  <a:gd name="connsiteY3" fmla="*/ 6279 h 9572"/>
                  <a:gd name="connsiteX4" fmla="*/ 1340 w 7785"/>
                  <a:gd name="connsiteY4" fmla="*/ 9572 h 9572"/>
                  <a:gd name="connsiteX0" fmla="*/ 5130 w 5130"/>
                  <a:gd name="connsiteY0" fmla="*/ 0 h 8757"/>
                  <a:gd name="connsiteX1" fmla="*/ 853 w 5130"/>
                  <a:gd name="connsiteY1" fmla="*/ 941 h 8757"/>
                  <a:gd name="connsiteX2" fmla="*/ 0 w 5130"/>
                  <a:gd name="connsiteY2" fmla="*/ 5317 h 8757"/>
                  <a:gd name="connsiteX3" fmla="*/ 1721 w 5130"/>
                  <a:gd name="connsiteY3" fmla="*/ 8757 h 8757"/>
                  <a:gd name="connsiteX0" fmla="*/ 1663 w 3355"/>
                  <a:gd name="connsiteY0" fmla="*/ 0 h 8925"/>
                  <a:gd name="connsiteX1" fmla="*/ 0 w 3355"/>
                  <a:gd name="connsiteY1" fmla="*/ 4997 h 8925"/>
                  <a:gd name="connsiteX2" fmla="*/ 3355 w 3355"/>
                  <a:gd name="connsiteY2" fmla="*/ 8925 h 8925"/>
                </a:gdLst>
                <a:ahLst/>
                <a:cxnLst>
                  <a:cxn ang="0">
                    <a:pos x="connsiteX0" y="connsiteY0"/>
                  </a:cxn>
                  <a:cxn ang="0">
                    <a:pos x="connsiteX1" y="connsiteY1"/>
                  </a:cxn>
                  <a:cxn ang="0">
                    <a:pos x="connsiteX2" y="connsiteY2"/>
                  </a:cxn>
                </a:cxnLst>
                <a:rect l="l" t="t" r="r" b="b"/>
                <a:pathLst>
                  <a:path w="3355" h="8925">
                    <a:moveTo>
                      <a:pt x="1663" y="0"/>
                    </a:moveTo>
                    <a:lnTo>
                      <a:pt x="0" y="4997"/>
                    </a:lnTo>
                    <a:lnTo>
                      <a:pt x="3355" y="8925"/>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8" name="Straight Connector 68">
                <a:extLst>
                  <a:ext uri="{FF2B5EF4-FFF2-40B4-BE49-F238E27FC236}">
                    <a16:creationId xmlns:a16="http://schemas.microsoft.com/office/drawing/2014/main" id="{2BFFC691-C93C-4AC3-ABD9-4E17D4DC15DD}"/>
                  </a:ext>
                </a:extLst>
              </p:cNvPr>
              <p:cNvSpPr>
                <a:spLocks/>
              </p:cNvSpPr>
              <p:nvPr/>
            </p:nvSpPr>
            <p:spPr bwMode="auto">
              <a:xfrm flipH="1">
                <a:off x="5918200" y="1311276"/>
                <a:ext cx="1025525" cy="34766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9" name="Freeform: Shape 69">
                <a:extLst>
                  <a:ext uri="{FF2B5EF4-FFF2-40B4-BE49-F238E27FC236}">
                    <a16:creationId xmlns:a16="http://schemas.microsoft.com/office/drawing/2014/main" id="{1E8B8BBE-EE4D-4DCF-A876-4B96F00F0DC6}"/>
                  </a:ext>
                </a:extLst>
              </p:cNvPr>
              <p:cNvSpPr>
                <a:spLocks/>
              </p:cNvSpPr>
              <p:nvPr/>
            </p:nvSpPr>
            <p:spPr bwMode="auto">
              <a:xfrm>
                <a:off x="5919695" y="1547849"/>
                <a:ext cx="2159653" cy="120556"/>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 fmla="*/ 0 w 10000"/>
                  <a:gd name="connsiteY0" fmla="*/ 5798 h 5798"/>
                  <a:gd name="connsiteX1" fmla="*/ 0 w 10000"/>
                  <a:gd name="connsiteY1" fmla="*/ 5798 h 5798"/>
                  <a:gd name="connsiteX2" fmla="*/ 4953 w 10000"/>
                  <a:gd name="connsiteY2" fmla="*/ 0 h 5798"/>
                  <a:gd name="connsiteX3" fmla="*/ 4953 w 10000"/>
                  <a:gd name="connsiteY3" fmla="*/ 0 h 5798"/>
                  <a:gd name="connsiteX4" fmla="*/ 10000 w 10000"/>
                  <a:gd name="connsiteY4" fmla="*/ 1092 h 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5798">
                    <a:moveTo>
                      <a:pt x="0" y="5798"/>
                    </a:moveTo>
                    <a:lnTo>
                      <a:pt x="0" y="5798"/>
                    </a:lnTo>
                    <a:lnTo>
                      <a:pt x="4953" y="0"/>
                    </a:lnTo>
                    <a:lnTo>
                      <a:pt x="4953" y="0"/>
                    </a:lnTo>
                    <a:lnTo>
                      <a:pt x="10000" y="1092"/>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0" name="Freeform: Shape 70">
                <a:extLst>
                  <a:ext uri="{FF2B5EF4-FFF2-40B4-BE49-F238E27FC236}">
                    <a16:creationId xmlns:a16="http://schemas.microsoft.com/office/drawing/2014/main" id="{80252FEB-F818-4369-9C0D-4706279D28D4}"/>
                  </a:ext>
                </a:extLst>
              </p:cNvPr>
              <p:cNvSpPr>
                <a:spLocks/>
              </p:cNvSpPr>
              <p:nvPr/>
            </p:nvSpPr>
            <p:spPr bwMode="auto">
              <a:xfrm>
                <a:off x="5765799" y="3549651"/>
                <a:ext cx="282575" cy="1854200"/>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1" name="Freeform: Shape 72">
                <a:extLst>
                  <a:ext uri="{FF2B5EF4-FFF2-40B4-BE49-F238E27FC236}">
                    <a16:creationId xmlns:a16="http://schemas.microsoft.com/office/drawing/2014/main" id="{ED956DC0-BBFD-4692-9D6D-30D44EB1EC7F}"/>
                  </a:ext>
                </a:extLst>
              </p:cNvPr>
              <p:cNvSpPr>
                <a:spLocks/>
              </p:cNvSpPr>
              <p:nvPr/>
            </p:nvSpPr>
            <p:spPr bwMode="auto">
              <a:xfrm>
                <a:off x="5765799" y="1666876"/>
                <a:ext cx="209550" cy="1882775"/>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12700">
                <a:solidFill>
                  <a:schemeClr val="bg1">
                    <a:lumMod val="65000"/>
                    <a:alpha val="54000"/>
                  </a:schemeClr>
                </a:solidFill>
                <a:prstDash val="solid"/>
                <a:round/>
                <a:headEnd type="none"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2" name="Freeform: Shape 73">
                <a:extLst>
                  <a:ext uri="{FF2B5EF4-FFF2-40B4-BE49-F238E27FC236}">
                    <a16:creationId xmlns:a16="http://schemas.microsoft.com/office/drawing/2014/main" id="{89FE1A3F-A446-4739-A447-9B5FD5A20F80}"/>
                  </a:ext>
                </a:extLst>
              </p:cNvPr>
              <p:cNvSpPr>
                <a:spLocks/>
              </p:cNvSpPr>
              <p:nvPr/>
            </p:nvSpPr>
            <p:spPr bwMode="auto">
              <a:xfrm>
                <a:off x="6889749" y="4346575"/>
                <a:ext cx="476270" cy="1200150"/>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 fmla="*/ 0 w 7538"/>
                  <a:gd name="connsiteY0" fmla="*/ 0 h 10000"/>
                  <a:gd name="connsiteX1" fmla="*/ 5503 w 7538"/>
                  <a:gd name="connsiteY1" fmla="*/ 7817 h 10000"/>
                  <a:gd name="connsiteX2" fmla="*/ 7538 w 7538"/>
                  <a:gd name="connsiteY2" fmla="*/ 10000 h 10000"/>
                </a:gdLst>
                <a:ahLst/>
                <a:cxnLst>
                  <a:cxn ang="0">
                    <a:pos x="connsiteX0" y="connsiteY0"/>
                  </a:cxn>
                  <a:cxn ang="0">
                    <a:pos x="connsiteX1" y="connsiteY1"/>
                  </a:cxn>
                  <a:cxn ang="0">
                    <a:pos x="connsiteX2" y="connsiteY2"/>
                  </a:cxn>
                </a:cxnLst>
                <a:rect l="l" t="t" r="r" b="b"/>
                <a:pathLst>
                  <a:path w="7538" h="10000">
                    <a:moveTo>
                      <a:pt x="0" y="0"/>
                    </a:moveTo>
                    <a:lnTo>
                      <a:pt x="5503" y="7817"/>
                    </a:lnTo>
                    <a:lnTo>
                      <a:pt x="7538" y="10000"/>
                    </a:lnTo>
                  </a:path>
                </a:pathLst>
              </a:cu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3" name="Freeform: Shape 74">
                <a:extLst>
                  <a:ext uri="{FF2B5EF4-FFF2-40B4-BE49-F238E27FC236}">
                    <a16:creationId xmlns:a16="http://schemas.microsoft.com/office/drawing/2014/main" id="{F389F991-C4AC-4C2F-8ED8-DD5FF1FB1158}"/>
                  </a:ext>
                </a:extLst>
              </p:cNvPr>
              <p:cNvSpPr>
                <a:spLocks/>
              </p:cNvSpPr>
              <p:nvPr/>
            </p:nvSpPr>
            <p:spPr bwMode="auto">
              <a:xfrm>
                <a:off x="6889750" y="1557339"/>
                <a:ext cx="523875" cy="2789238"/>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4" name="Straight Connector 80">
                <a:extLst>
                  <a:ext uri="{FF2B5EF4-FFF2-40B4-BE49-F238E27FC236}">
                    <a16:creationId xmlns:a16="http://schemas.microsoft.com/office/drawing/2014/main" id="{816D9BD5-17FB-4B2E-8F3E-7BEDADC06675}"/>
                  </a:ext>
                </a:extLst>
              </p:cNvPr>
              <p:cNvSpPr>
                <a:spLocks/>
              </p:cNvSpPr>
              <p:nvPr/>
            </p:nvSpPr>
            <p:spPr bwMode="auto">
              <a:xfrm>
                <a:off x="6943725" y="1311276"/>
                <a:ext cx="28575" cy="24606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5" name="Straight Connector 81">
                <a:extLst>
                  <a:ext uri="{FF2B5EF4-FFF2-40B4-BE49-F238E27FC236}">
                    <a16:creationId xmlns:a16="http://schemas.microsoft.com/office/drawing/2014/main" id="{B985F5E1-A53E-41C6-AEF8-5D375B590ED3}"/>
                  </a:ext>
                </a:extLst>
              </p:cNvPr>
              <p:cNvSpPr>
                <a:spLocks/>
              </p:cNvSpPr>
              <p:nvPr/>
            </p:nvSpPr>
            <p:spPr bwMode="auto">
              <a:xfrm flipH="1">
                <a:off x="5033963" y="1657222"/>
                <a:ext cx="874730" cy="831979"/>
              </a:xfrm>
              <a:prstGeom prst="line">
                <a:avLst/>
              </a:pr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6" name="Straight Connector 82">
                <a:extLst>
                  <a:ext uri="{FF2B5EF4-FFF2-40B4-BE49-F238E27FC236}">
                    <a16:creationId xmlns:a16="http://schemas.microsoft.com/office/drawing/2014/main" id="{122A0DD8-18B2-4D3B-B4BA-58A505B4EE72}"/>
                  </a:ext>
                </a:extLst>
              </p:cNvPr>
              <p:cNvSpPr>
                <a:spLocks/>
              </p:cNvSpPr>
              <p:nvPr/>
            </p:nvSpPr>
            <p:spPr bwMode="auto">
              <a:xfrm flipH="1" flipV="1">
                <a:off x="8888413" y="3265489"/>
                <a:ext cx="247650" cy="11271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7" name="Straight Connector 86">
                <a:extLst>
                  <a:ext uri="{FF2B5EF4-FFF2-40B4-BE49-F238E27FC236}">
                    <a16:creationId xmlns:a16="http://schemas.microsoft.com/office/drawing/2014/main" id="{19AF6133-29F1-4563-A784-B76A1D427DC7}"/>
                  </a:ext>
                </a:extLst>
              </p:cNvPr>
              <p:cNvSpPr>
                <a:spLocks/>
              </p:cNvSpPr>
              <p:nvPr/>
            </p:nvSpPr>
            <p:spPr bwMode="auto">
              <a:xfrm flipH="1" flipV="1">
                <a:off x="8063440" y="1579414"/>
                <a:ext cx="282046" cy="733574"/>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8" name="Straight Connector 87">
                <a:extLst>
                  <a:ext uri="{FF2B5EF4-FFF2-40B4-BE49-F238E27FC236}">
                    <a16:creationId xmlns:a16="http://schemas.microsoft.com/office/drawing/2014/main" id="{CD8D0909-34C4-4613-9AF4-9E8C2008D6A4}"/>
                  </a:ext>
                </a:extLst>
              </p:cNvPr>
              <p:cNvSpPr>
                <a:spLocks/>
              </p:cNvSpPr>
              <p:nvPr/>
            </p:nvSpPr>
            <p:spPr bwMode="auto">
              <a:xfrm flipH="1" flipV="1">
                <a:off x="8345488" y="2312989"/>
                <a:ext cx="542925" cy="95250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29" name="Straight Connector 88">
                <a:extLst>
                  <a:ext uri="{FF2B5EF4-FFF2-40B4-BE49-F238E27FC236}">
                    <a16:creationId xmlns:a16="http://schemas.microsoft.com/office/drawing/2014/main" id="{2397DD71-D202-43C9-BAA0-CE889761D41A}"/>
                  </a:ext>
                </a:extLst>
              </p:cNvPr>
              <p:cNvSpPr>
                <a:spLocks/>
              </p:cNvSpPr>
              <p:nvPr/>
            </p:nvSpPr>
            <p:spPr bwMode="auto">
              <a:xfrm flipH="1" flipV="1">
                <a:off x="8888413" y="3265489"/>
                <a:ext cx="23812" cy="1282699"/>
              </a:xfrm>
              <a:prstGeom prst="line">
                <a:avLst/>
              </a:pr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0" name="Freeform: Shape 89">
                <a:extLst>
                  <a:ext uri="{FF2B5EF4-FFF2-40B4-BE49-F238E27FC236}">
                    <a16:creationId xmlns:a16="http://schemas.microsoft.com/office/drawing/2014/main" id="{B1E0D44C-8CE2-4E66-AEB7-A0B83CEA2ADE}"/>
                  </a:ext>
                </a:extLst>
              </p:cNvPr>
              <p:cNvSpPr>
                <a:spLocks/>
              </p:cNvSpPr>
              <p:nvPr/>
            </p:nvSpPr>
            <p:spPr bwMode="auto">
              <a:xfrm>
                <a:off x="6889750" y="4346576"/>
                <a:ext cx="2022475" cy="382588"/>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1" name="Straight Connector 90">
                <a:extLst>
                  <a:ext uri="{FF2B5EF4-FFF2-40B4-BE49-F238E27FC236}">
                    <a16:creationId xmlns:a16="http://schemas.microsoft.com/office/drawing/2014/main" id="{214FD7E4-DE6D-46D4-BE24-6E4D7C7689D4}"/>
                  </a:ext>
                </a:extLst>
              </p:cNvPr>
              <p:cNvSpPr>
                <a:spLocks/>
              </p:cNvSpPr>
              <p:nvPr/>
            </p:nvSpPr>
            <p:spPr bwMode="auto">
              <a:xfrm>
                <a:off x="5765800" y="3549651"/>
                <a:ext cx="1123950" cy="796925"/>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2" name="Straight Connector 91">
                <a:extLst>
                  <a:ext uri="{FF2B5EF4-FFF2-40B4-BE49-F238E27FC236}">
                    <a16:creationId xmlns:a16="http://schemas.microsoft.com/office/drawing/2014/main" id="{8B005014-716C-4575-9E8A-1E7CDD3422E9}"/>
                  </a:ext>
                </a:extLst>
              </p:cNvPr>
              <p:cNvSpPr>
                <a:spLocks/>
              </p:cNvSpPr>
              <p:nvPr/>
            </p:nvSpPr>
            <p:spPr bwMode="auto">
              <a:xfrm>
                <a:off x="5033963" y="2489201"/>
                <a:ext cx="731838" cy="10604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3" name="Straight Connector 92">
                <a:extLst>
                  <a:ext uri="{FF2B5EF4-FFF2-40B4-BE49-F238E27FC236}">
                    <a16:creationId xmlns:a16="http://schemas.microsoft.com/office/drawing/2014/main" id="{FDBC1E3D-FC95-4E90-88BA-51A05101639A}"/>
                  </a:ext>
                </a:extLst>
              </p:cNvPr>
              <p:cNvSpPr>
                <a:spLocks/>
              </p:cNvSpPr>
              <p:nvPr/>
            </p:nvSpPr>
            <p:spPr bwMode="auto">
              <a:xfrm flipH="1">
                <a:off x="5033963" y="2251076"/>
                <a:ext cx="941388" cy="238125"/>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4" name="Straight Connector 93">
                <a:extLst>
                  <a:ext uri="{FF2B5EF4-FFF2-40B4-BE49-F238E27FC236}">
                    <a16:creationId xmlns:a16="http://schemas.microsoft.com/office/drawing/2014/main" id="{649BF7C6-702E-404B-BDBC-C42F743E6F29}"/>
                  </a:ext>
                </a:extLst>
              </p:cNvPr>
              <p:cNvSpPr>
                <a:spLocks/>
              </p:cNvSpPr>
              <p:nvPr/>
            </p:nvSpPr>
            <p:spPr bwMode="auto">
              <a:xfrm flipH="1">
                <a:off x="5975350" y="1557339"/>
                <a:ext cx="996950" cy="693738"/>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5" name="Straight Connector 94">
                <a:extLst>
                  <a:ext uri="{FF2B5EF4-FFF2-40B4-BE49-F238E27FC236}">
                    <a16:creationId xmlns:a16="http://schemas.microsoft.com/office/drawing/2014/main" id="{4D48F767-58ED-43FE-8415-EAE442210CB3}"/>
                  </a:ext>
                </a:extLst>
              </p:cNvPr>
              <p:cNvSpPr>
                <a:spLocks/>
              </p:cNvSpPr>
              <p:nvPr/>
            </p:nvSpPr>
            <p:spPr bwMode="auto">
              <a:xfrm flipH="1" flipV="1">
                <a:off x="6972300" y="1557339"/>
                <a:ext cx="1373188" cy="7556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6" name="Freeform: Shape 95">
                <a:extLst>
                  <a:ext uri="{FF2B5EF4-FFF2-40B4-BE49-F238E27FC236}">
                    <a16:creationId xmlns:a16="http://schemas.microsoft.com/office/drawing/2014/main" id="{2C8B0931-A519-41CF-BF5A-9D18BABFB12F}"/>
                  </a:ext>
                </a:extLst>
              </p:cNvPr>
              <p:cNvSpPr>
                <a:spLocks/>
              </p:cNvSpPr>
              <p:nvPr/>
            </p:nvSpPr>
            <p:spPr bwMode="auto">
              <a:xfrm>
                <a:off x="8345488" y="2312989"/>
                <a:ext cx="666750" cy="928688"/>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7" name="Freeform: Shape 96">
                <a:extLst>
                  <a:ext uri="{FF2B5EF4-FFF2-40B4-BE49-F238E27FC236}">
                    <a16:creationId xmlns:a16="http://schemas.microsoft.com/office/drawing/2014/main" id="{B59BA065-5A0A-40A1-BE72-513E796A9B34}"/>
                  </a:ext>
                </a:extLst>
              </p:cNvPr>
              <p:cNvSpPr>
                <a:spLocks/>
              </p:cNvSpPr>
              <p:nvPr/>
            </p:nvSpPr>
            <p:spPr bwMode="auto">
              <a:xfrm>
                <a:off x="8320088" y="2312989"/>
                <a:ext cx="571500" cy="2416175"/>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8" name="Straight Connector 97">
                <a:extLst>
                  <a:ext uri="{FF2B5EF4-FFF2-40B4-BE49-F238E27FC236}">
                    <a16:creationId xmlns:a16="http://schemas.microsoft.com/office/drawing/2014/main" id="{CF0223F2-095B-408E-8399-39BA64EB1566}"/>
                  </a:ext>
                </a:extLst>
              </p:cNvPr>
              <p:cNvSpPr>
                <a:spLocks/>
              </p:cNvSpPr>
              <p:nvPr/>
            </p:nvSpPr>
            <p:spPr bwMode="auto">
              <a:xfrm flipV="1">
                <a:off x="7413625" y="2312989"/>
                <a:ext cx="931863" cy="29845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39" name="Straight Connector 98">
                <a:extLst>
                  <a:ext uri="{FF2B5EF4-FFF2-40B4-BE49-F238E27FC236}">
                    <a16:creationId xmlns:a16="http://schemas.microsoft.com/office/drawing/2014/main" id="{F726495D-C126-4D7D-ABB8-ED3D9C506723}"/>
                  </a:ext>
                </a:extLst>
              </p:cNvPr>
              <p:cNvSpPr>
                <a:spLocks/>
              </p:cNvSpPr>
              <p:nvPr/>
            </p:nvSpPr>
            <p:spPr bwMode="auto">
              <a:xfrm flipV="1">
                <a:off x="5765800" y="2611439"/>
                <a:ext cx="1647825" cy="95091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0" name="Freeform: Shape 99">
                <a:extLst>
                  <a:ext uri="{FF2B5EF4-FFF2-40B4-BE49-F238E27FC236}">
                    <a16:creationId xmlns:a16="http://schemas.microsoft.com/office/drawing/2014/main" id="{D92B60D8-2AA3-4AA2-B6E4-124627C66E14}"/>
                  </a:ext>
                </a:extLst>
              </p:cNvPr>
              <p:cNvSpPr>
                <a:spLocks/>
              </p:cNvSpPr>
              <p:nvPr/>
            </p:nvSpPr>
            <p:spPr bwMode="auto">
              <a:xfrm>
                <a:off x="5118100" y="3562351"/>
                <a:ext cx="876300" cy="1244600"/>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1" name="Straight Connector 100">
                <a:extLst>
                  <a:ext uri="{FF2B5EF4-FFF2-40B4-BE49-F238E27FC236}">
                    <a16:creationId xmlns:a16="http://schemas.microsoft.com/office/drawing/2014/main" id="{D2720540-1901-461F-B1DF-EA782FC73ABD}"/>
                  </a:ext>
                </a:extLst>
              </p:cNvPr>
              <p:cNvSpPr>
                <a:spLocks/>
              </p:cNvSpPr>
              <p:nvPr/>
            </p:nvSpPr>
            <p:spPr bwMode="auto">
              <a:xfrm flipH="1">
                <a:off x="5994400" y="4346576"/>
                <a:ext cx="895350" cy="460375"/>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2" name="Freeform: Shape 101">
                <a:extLst>
                  <a:ext uri="{FF2B5EF4-FFF2-40B4-BE49-F238E27FC236}">
                    <a16:creationId xmlns:a16="http://schemas.microsoft.com/office/drawing/2014/main" id="{E08E461D-2026-4F8F-B9D9-98B0DC54A87A}"/>
                  </a:ext>
                </a:extLst>
              </p:cNvPr>
              <p:cNvSpPr>
                <a:spLocks/>
              </p:cNvSpPr>
              <p:nvPr/>
            </p:nvSpPr>
            <p:spPr bwMode="auto">
              <a:xfrm>
                <a:off x="6889750" y="3265488"/>
                <a:ext cx="1998663" cy="1081088"/>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3" name="Freeform: Shape 102">
                <a:extLst>
                  <a:ext uri="{FF2B5EF4-FFF2-40B4-BE49-F238E27FC236}">
                    <a16:creationId xmlns:a16="http://schemas.microsoft.com/office/drawing/2014/main" id="{AA9AF437-B236-48CF-BE78-B16AFDC8E8E2}"/>
                  </a:ext>
                </a:extLst>
              </p:cNvPr>
              <p:cNvSpPr>
                <a:spLocks/>
              </p:cNvSpPr>
              <p:nvPr/>
            </p:nvSpPr>
            <p:spPr bwMode="auto">
              <a:xfrm>
                <a:off x="6064250" y="5224463"/>
                <a:ext cx="2043113" cy="184150"/>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12700">
                <a:solidFill>
                  <a:schemeClr val="bg1">
                    <a:lumMod val="65000"/>
                    <a:alpha val="54000"/>
                  </a:scheme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4" name="Freeform: Shape 103">
                <a:extLst>
                  <a:ext uri="{FF2B5EF4-FFF2-40B4-BE49-F238E27FC236}">
                    <a16:creationId xmlns:a16="http://schemas.microsoft.com/office/drawing/2014/main" id="{B0B34124-5232-4C03-ACDF-9A808753E60E}"/>
                  </a:ext>
                </a:extLst>
              </p:cNvPr>
              <p:cNvSpPr>
                <a:spLocks/>
              </p:cNvSpPr>
              <p:nvPr/>
            </p:nvSpPr>
            <p:spPr bwMode="auto">
              <a:xfrm>
                <a:off x="5994399" y="4729162"/>
                <a:ext cx="2338388" cy="555625"/>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2700">
                <a:solidFill>
                  <a:schemeClr val="bg1">
                    <a:lumMod val="65000"/>
                    <a:alpha val="54000"/>
                  </a:scheme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5" name="Straight Connector 104">
                <a:extLst>
                  <a:ext uri="{FF2B5EF4-FFF2-40B4-BE49-F238E27FC236}">
                    <a16:creationId xmlns:a16="http://schemas.microsoft.com/office/drawing/2014/main" id="{79FF4446-A60A-4069-9A69-486E82FCABE3}"/>
                  </a:ext>
                </a:extLst>
              </p:cNvPr>
              <p:cNvSpPr>
                <a:spLocks/>
              </p:cNvSpPr>
              <p:nvPr/>
            </p:nvSpPr>
            <p:spPr bwMode="auto">
              <a:xfrm>
                <a:off x="7413625" y="2611438"/>
                <a:ext cx="908050" cy="876300"/>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46" name="Straight Connector 105">
                <a:extLst>
                  <a:ext uri="{FF2B5EF4-FFF2-40B4-BE49-F238E27FC236}">
                    <a16:creationId xmlns:a16="http://schemas.microsoft.com/office/drawing/2014/main" id="{7B3BA4DA-CB39-4D38-88D2-F975C8FEEB00}"/>
                  </a:ext>
                </a:extLst>
              </p:cNvPr>
              <p:cNvSpPr>
                <a:spLocks/>
              </p:cNvSpPr>
              <p:nvPr/>
            </p:nvSpPr>
            <p:spPr bwMode="auto">
              <a:xfrm>
                <a:off x="5975350" y="2251076"/>
                <a:ext cx="1438275" cy="360363"/>
              </a:xfrm>
              <a:prstGeom prst="line">
                <a:avLst/>
              </a:prstGeom>
              <a:noFill/>
              <a:ln w="12700">
                <a:solidFill>
                  <a:schemeClr val="bg1">
                    <a:lumMod val="65000"/>
                    <a:alpha val="54000"/>
                  </a:scheme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lstStyle/>
              <a:p>
                <a:pPr algn="ctr"/>
                <a:endParaRPr>
                  <a:latin typeface="方正黑体简体" panose="02010601030101010101" pitchFamily="2" charset="-122"/>
                  <a:ea typeface="方正黑体简体" panose="02010601030101010101" pitchFamily="2" charset="-122"/>
                </a:endParaRPr>
              </a:p>
            </p:txBody>
          </p:sp>
        </p:grpSp>
        <p:sp>
          <p:nvSpPr>
            <p:cNvPr id="10" name="Oval 60">
              <a:extLst>
                <a:ext uri="{FF2B5EF4-FFF2-40B4-BE49-F238E27FC236}">
                  <a16:creationId xmlns:a16="http://schemas.microsoft.com/office/drawing/2014/main" id="{9B548602-B7F3-467E-8F9B-322834009134}"/>
                </a:ext>
              </a:extLst>
            </p:cNvPr>
            <p:cNvSpPr/>
            <p:nvPr/>
          </p:nvSpPr>
          <p:spPr>
            <a:xfrm>
              <a:off x="1786997" y="1759244"/>
              <a:ext cx="1754054" cy="1754050"/>
            </a:xfrm>
            <a:prstGeom prst="ellipse">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方正黑体简体" panose="02010601030101010101" pitchFamily="2" charset="-122"/>
                <a:ea typeface="方正黑体简体" panose="02010601030101010101" pitchFamily="2" charset="-122"/>
              </a:endParaRPr>
            </a:p>
          </p:txBody>
        </p:sp>
        <p:sp>
          <p:nvSpPr>
            <p:cNvPr id="11" name="TextBox 61">
              <a:extLst>
                <a:ext uri="{FF2B5EF4-FFF2-40B4-BE49-F238E27FC236}">
                  <a16:creationId xmlns:a16="http://schemas.microsoft.com/office/drawing/2014/main" id="{713B5E1E-3CE4-408E-94B1-D409A8D26E2A}"/>
                </a:ext>
              </a:extLst>
            </p:cNvPr>
            <p:cNvSpPr txBox="1">
              <a:spLocks/>
            </p:cNvSpPr>
            <p:nvPr/>
          </p:nvSpPr>
          <p:spPr bwMode="auto">
            <a:xfrm>
              <a:off x="2155958" y="2345621"/>
              <a:ext cx="1004724" cy="180850"/>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a:bodyPr>
            <a:lstStyle/>
            <a:p>
              <a:pPr algn="ctr" latinLnBrk="0">
                <a:buClr>
                  <a:prstClr val="white"/>
                </a:buClr>
                <a:defRPr/>
              </a:pPr>
              <a:r>
                <a:rPr lang="zh-CN" altLang="en-US" sz="1400" b="1" dirty="0">
                  <a:solidFill>
                    <a:schemeClr val="bg1"/>
                  </a:solidFill>
                  <a:latin typeface="方正黑体简体" panose="02010601030101010101" pitchFamily="2" charset="-122"/>
                  <a:ea typeface="方正黑体简体" panose="02010601030101010101" pitchFamily="2" charset="-122"/>
                </a:rPr>
                <a:t>Enter the title text</a:t>
              </a:r>
            </a:p>
          </p:txBody>
        </p:sp>
        <p:sp>
          <p:nvSpPr>
            <p:cNvPr id="12" name="Rectangle 62">
              <a:extLst>
                <a:ext uri="{FF2B5EF4-FFF2-40B4-BE49-F238E27FC236}">
                  <a16:creationId xmlns:a16="http://schemas.microsoft.com/office/drawing/2014/main" id="{73A10306-EE72-4801-9717-1AC3BAFB4D70}"/>
                </a:ext>
              </a:extLst>
            </p:cNvPr>
            <p:cNvSpPr/>
            <p:nvPr/>
          </p:nvSpPr>
          <p:spPr>
            <a:xfrm>
              <a:off x="1719785" y="2539520"/>
              <a:ext cx="1877071" cy="529440"/>
            </a:xfrm>
            <a:prstGeom prst="rect">
              <a:avLst/>
            </a:prstGeom>
          </p:spPr>
          <p:txBody>
            <a:bodyPr wrap="square">
              <a:normAutofit fontScale="77500" lnSpcReduction="20000"/>
            </a:bodyPr>
            <a:lstStyle/>
            <a:p>
              <a:pPr algn="ctr">
                <a:lnSpc>
                  <a:spcPct val="150000"/>
                </a:lnSpc>
                <a:defRPr/>
              </a:pPr>
              <a:r>
                <a:rPr lang="zh-CN" altLang="en-US" sz="10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a:t>
              </a:r>
            </a:p>
            <a:p>
              <a:pPr algn="ctr">
                <a:lnSpc>
                  <a:spcPct val="150000"/>
                </a:lnSpc>
                <a:defRPr/>
              </a:pPr>
              <a:endParaRPr lang="zh-CN" altLang="en-US" sz="1000" dirty="0">
                <a:solidFill>
                  <a:schemeClr val="bg1"/>
                </a:solidFill>
                <a:latin typeface="方正黑体简体" panose="02010601030101010101" pitchFamily="2" charset="-122"/>
                <a:ea typeface="方正黑体简体" panose="02010601030101010101" pitchFamily="2" charset="-122"/>
              </a:endParaRPr>
            </a:p>
          </p:txBody>
        </p:sp>
      </p:grpSp>
      <p:grpSp>
        <p:nvGrpSpPr>
          <p:cNvPr id="47" name="PA_库_组合 106">
            <a:extLst>
              <a:ext uri="{FF2B5EF4-FFF2-40B4-BE49-F238E27FC236}">
                <a16:creationId xmlns:a16="http://schemas.microsoft.com/office/drawing/2014/main" id="{8C2A7678-0EC6-4C04-8073-3C64345DA941}"/>
              </a:ext>
            </a:extLst>
          </p:cNvPr>
          <p:cNvGrpSpPr/>
          <p:nvPr>
            <p:custDataLst>
              <p:tags r:id="rId4"/>
            </p:custDataLst>
          </p:nvPr>
        </p:nvGrpSpPr>
        <p:grpSpPr>
          <a:xfrm>
            <a:off x="8652283" y="2589141"/>
            <a:ext cx="2060959" cy="1552646"/>
            <a:chOff x="1497002" y="2618776"/>
            <a:chExt cx="2060959" cy="1552646"/>
          </a:xfrm>
        </p:grpSpPr>
        <p:sp>
          <p:nvSpPr>
            <p:cNvPr id="48" name="Oval 107">
              <a:extLst>
                <a:ext uri="{FF2B5EF4-FFF2-40B4-BE49-F238E27FC236}">
                  <a16:creationId xmlns:a16="http://schemas.microsoft.com/office/drawing/2014/main" id="{FCC01AD8-B331-415F-8964-AA2F138F8B17}"/>
                </a:ext>
              </a:extLst>
            </p:cNvPr>
            <p:cNvSpPr/>
            <p:nvPr/>
          </p:nvSpPr>
          <p:spPr>
            <a:xfrm>
              <a:off x="1751888" y="2618776"/>
              <a:ext cx="1552650" cy="155264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方正黑体简体" panose="02010601030101010101" pitchFamily="2" charset="-122"/>
                <a:ea typeface="方正黑体简体" panose="02010601030101010101" pitchFamily="2" charset="-122"/>
              </a:endParaRPr>
            </a:p>
          </p:txBody>
        </p:sp>
        <p:grpSp>
          <p:nvGrpSpPr>
            <p:cNvPr id="49" name="Group 108">
              <a:extLst>
                <a:ext uri="{FF2B5EF4-FFF2-40B4-BE49-F238E27FC236}">
                  <a16:creationId xmlns:a16="http://schemas.microsoft.com/office/drawing/2014/main" id="{B8BF9BC8-E34F-448A-9E5F-33851E58D788}"/>
                </a:ext>
              </a:extLst>
            </p:cNvPr>
            <p:cNvGrpSpPr/>
            <p:nvPr/>
          </p:nvGrpSpPr>
          <p:grpSpPr>
            <a:xfrm>
              <a:off x="1497002" y="3009288"/>
              <a:ext cx="2060959" cy="771623"/>
              <a:chOff x="2652746" y="3510520"/>
              <a:chExt cx="2060959" cy="771623"/>
            </a:xfrm>
          </p:grpSpPr>
          <p:sp>
            <p:nvSpPr>
              <p:cNvPr id="50" name="TextBox 109">
                <a:extLst>
                  <a:ext uri="{FF2B5EF4-FFF2-40B4-BE49-F238E27FC236}">
                    <a16:creationId xmlns:a16="http://schemas.microsoft.com/office/drawing/2014/main" id="{CEBD52C1-05CA-4871-ABB8-C3D47835F92E}"/>
                  </a:ext>
                </a:extLst>
              </p:cNvPr>
              <p:cNvSpPr txBox="1">
                <a:spLocks/>
              </p:cNvSpPr>
              <p:nvPr/>
            </p:nvSpPr>
            <p:spPr bwMode="auto">
              <a:xfrm>
                <a:off x="3055201" y="3510520"/>
                <a:ext cx="1258976" cy="309958"/>
              </a:xfrm>
              <a:prstGeom prst="rect">
                <a:avLst/>
              </a:prstGeom>
              <a:noFill/>
            </p:spPr>
            <p:txBody>
              <a:bodyPr wrap="none" lIns="90000" tIns="46800" rIns="90000" bIns="46800">
                <a:normAutofit/>
              </a:bodyPr>
              <a:lstStyle/>
              <a:p>
                <a:pPr latinLnBrk="0"/>
                <a:r>
                  <a:rPr lang="zh-CN" altLang="en-US" sz="1400" b="1" dirty="0">
                    <a:solidFill>
                      <a:schemeClr val="bg1"/>
                    </a:solidFill>
                    <a:latin typeface="方正黑体简体" panose="02010601030101010101" pitchFamily="2" charset="-122"/>
                    <a:ea typeface="方正黑体简体" panose="02010601030101010101" pitchFamily="2" charset="-122"/>
                  </a:rPr>
                  <a:t>Enter the title text</a:t>
                </a:r>
              </a:p>
            </p:txBody>
          </p:sp>
          <p:sp>
            <p:nvSpPr>
              <p:cNvPr id="51" name="Rectangle 110">
                <a:extLst>
                  <a:ext uri="{FF2B5EF4-FFF2-40B4-BE49-F238E27FC236}">
                    <a16:creationId xmlns:a16="http://schemas.microsoft.com/office/drawing/2014/main" id="{E13AF776-1AE4-4DE8-BC7D-14BFC009C1C4}"/>
                  </a:ext>
                </a:extLst>
              </p:cNvPr>
              <p:cNvSpPr/>
              <p:nvPr/>
            </p:nvSpPr>
            <p:spPr>
              <a:xfrm>
                <a:off x="2652746" y="3820478"/>
                <a:ext cx="2060959" cy="461665"/>
              </a:xfrm>
              <a:prstGeom prst="rect">
                <a:avLst/>
              </a:prstGeom>
            </p:spPr>
            <p:txBody>
              <a:bodyPr wrap="square">
                <a:normAutofit/>
              </a:bodyPr>
              <a:lstStyle/>
              <a:p>
                <a:pPr algn="ctr">
                  <a:lnSpc>
                    <a:spcPct val="120000"/>
                  </a:lnSpc>
                  <a:defRPr/>
                </a:pPr>
                <a:r>
                  <a:rPr lang="zh-CN" altLang="en-US" sz="800" dirty="0">
                    <a:solidFill>
                      <a:schemeClr val="bg1"/>
                    </a:solidFill>
                    <a:latin typeface="方正黑体简体" panose="02010601030101010101" pitchFamily="2" charset="-122"/>
                    <a:ea typeface="方正黑体简体" panose="02010601030101010101" pitchFamily="2" charset="-122"/>
                  </a:rPr>
                  <a:t>This section is taken up as text layout</a:t>
                </a:r>
                <a:br>
                  <a:rPr lang="zh-CN" altLang="en-US" sz="800" dirty="0">
                    <a:solidFill>
                      <a:schemeClr val="bg1"/>
                    </a:solidFill>
                    <a:latin typeface="方正黑体简体" panose="02010601030101010101" pitchFamily="2" charset="-122"/>
                    <a:ea typeface="方正黑体简体" panose="02010601030101010101" pitchFamily="2" charset="-122"/>
                  </a:rPr>
                </a:br>
                <a:r>
                  <a:rPr lang="zh-CN" altLang="en-US" sz="800" dirty="0">
                    <a:solidFill>
                      <a:schemeClr val="bg1"/>
                    </a:solidFill>
                    <a:latin typeface="方正黑体简体" panose="02010601030101010101" pitchFamily="2" charset="-122"/>
                    <a:ea typeface="方正黑体简体" panose="02010601030101010101" pitchFamily="2" charset="-122"/>
                  </a:rPr>
                  <a:t>Show</a:t>
                </a:r>
              </a:p>
            </p:txBody>
          </p:sp>
        </p:grpSp>
      </p:grpSp>
      <p:sp>
        <p:nvSpPr>
          <p:cNvPr id="52" name="文本框 51">
            <a:extLst>
              <a:ext uri="{FF2B5EF4-FFF2-40B4-BE49-F238E27FC236}">
                <a16:creationId xmlns:a16="http://schemas.microsoft.com/office/drawing/2014/main" id="{4027F9AB-6751-4DB1-BB94-7098B0B31883}"/>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53" name="矩形 394">
            <a:extLst>
              <a:ext uri="{FF2B5EF4-FFF2-40B4-BE49-F238E27FC236}">
                <a16:creationId xmlns:a16="http://schemas.microsoft.com/office/drawing/2014/main" id="{AB27CF7C-264F-46EE-B805-6315E2B3A283}"/>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2735183428"/>
      </p:ext>
    </p:extLst>
  </p:cSld>
  <p:clrMapOvr>
    <a:masterClrMapping/>
  </p:clrMapOvr>
  <mc:AlternateContent xmlns:mc="http://schemas.openxmlformats.org/markup-compatibility/2006" xmlns:p14="http://schemas.microsoft.com/office/powerpoint/2010/main">
    <mc:Choice Requires="p14">
      <p:transition p14:dur="100" advClick="0" advTm="3000">
        <p:cut/>
      </p:transition>
    </mc:Choice>
    <mc:Fallback xmlns:a14="http://schemas.microsoft.com/office/drawing/2010/main" xmlns:a16="http://schemas.microsoft.com/office/drawing/2014/main" xmlns="">
      <p:transition advClick="0"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1000"/>
                                        <p:tgtEl>
                                          <p:spTgt spid="53"/>
                                        </p:tgtEl>
                                      </p:cBhvr>
                                    </p:animEffect>
                                    <p:anim calcmode="lin" valueType="num">
                                      <p:cBhvr>
                                        <p:cTn id="28" dur="1000" fill="hold"/>
                                        <p:tgtEl>
                                          <p:spTgt spid="53"/>
                                        </p:tgtEl>
                                        <p:attrNameLst>
                                          <p:attrName>ppt_x</p:attrName>
                                        </p:attrNameLst>
                                      </p:cBhvr>
                                      <p:tavLst>
                                        <p:tav tm="0">
                                          <p:val>
                                            <p:strVal val="#ppt_x"/>
                                          </p:val>
                                        </p:tav>
                                        <p:tav tm="100000">
                                          <p:val>
                                            <p:strVal val="#ppt_x"/>
                                          </p:val>
                                        </p:tav>
                                      </p:tavLst>
                                    </p:anim>
                                    <p:anim calcmode="lin" valueType="num">
                                      <p:cBhvr>
                                        <p:cTn id="29" dur="1000" fill="hold"/>
                                        <p:tgtEl>
                                          <p:spTgt spid="5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396">
            <a:extLst>
              <a:ext uri="{FF2B5EF4-FFF2-40B4-BE49-F238E27FC236}">
                <a16:creationId xmlns:a16="http://schemas.microsoft.com/office/drawing/2014/main" id="{C1355283-7B68-465C-9556-57692EFED058}"/>
              </a:ext>
            </a:extLst>
          </p:cNvPr>
          <p:cNvSpPr/>
          <p:nvPr/>
        </p:nvSpPr>
        <p:spPr>
          <a:xfrm>
            <a:off x="1652338" y="1764632"/>
            <a:ext cx="11053010" cy="5133473"/>
          </a:xfrm>
          <a:custGeom>
            <a:avLst/>
            <a:gdLst>
              <a:gd name="connsiteX0" fmla="*/ 0 w 10539663"/>
              <a:gd name="connsiteY0" fmla="*/ 2486526 h 5101389"/>
              <a:gd name="connsiteX1" fmla="*/ 1315452 w 10539663"/>
              <a:gd name="connsiteY1" fmla="*/ 5101389 h 5101389"/>
              <a:gd name="connsiteX2" fmla="*/ 10539663 w 10539663"/>
              <a:gd name="connsiteY2" fmla="*/ 5069305 h 5101389"/>
              <a:gd name="connsiteX3" fmla="*/ 1925052 w 10539663"/>
              <a:gd name="connsiteY3" fmla="*/ 0 h 5101389"/>
              <a:gd name="connsiteX0-1" fmla="*/ 0 w 11053010"/>
              <a:gd name="connsiteY0-2" fmla="*/ 2486526 h 5101389"/>
              <a:gd name="connsiteX1-3" fmla="*/ 1315452 w 11053010"/>
              <a:gd name="connsiteY1-4" fmla="*/ 5101389 h 5101389"/>
              <a:gd name="connsiteX2-5" fmla="*/ 11053010 w 11053010"/>
              <a:gd name="connsiteY2-6" fmla="*/ 5101389 h 5101389"/>
              <a:gd name="connsiteX3-7" fmla="*/ 1925052 w 11053010"/>
              <a:gd name="connsiteY3-8" fmla="*/ 0 h 5101389"/>
              <a:gd name="connsiteX0-9" fmla="*/ 0 w 11053010"/>
              <a:gd name="connsiteY0-10" fmla="*/ 2518610 h 5133473"/>
              <a:gd name="connsiteX1-11" fmla="*/ 1315452 w 11053010"/>
              <a:gd name="connsiteY1-12" fmla="*/ 5133473 h 5133473"/>
              <a:gd name="connsiteX2-13" fmla="*/ 11053010 w 11053010"/>
              <a:gd name="connsiteY2-14" fmla="*/ 5133473 h 5133473"/>
              <a:gd name="connsiteX3-15" fmla="*/ 1796715 w 11053010"/>
              <a:gd name="connsiteY3-16" fmla="*/ 0 h 5133473"/>
            </a:gdLst>
            <a:ahLst/>
            <a:cxnLst>
              <a:cxn ang="0">
                <a:pos x="connsiteX0-1" y="connsiteY0-2"/>
              </a:cxn>
              <a:cxn ang="0">
                <a:pos x="connsiteX1-3" y="connsiteY1-4"/>
              </a:cxn>
              <a:cxn ang="0">
                <a:pos x="connsiteX2-5" y="connsiteY2-6"/>
              </a:cxn>
              <a:cxn ang="0">
                <a:pos x="connsiteX3-7" y="connsiteY3-8"/>
              </a:cxn>
            </a:cxnLst>
            <a:rect l="l" t="t" r="r" b="b"/>
            <a:pathLst>
              <a:path w="11053010" h="5133473">
                <a:moveTo>
                  <a:pt x="0" y="2518610"/>
                </a:moveTo>
                <a:lnTo>
                  <a:pt x="1315452" y="5133473"/>
                </a:lnTo>
                <a:lnTo>
                  <a:pt x="11053010" y="5133473"/>
                </a:lnTo>
                <a:lnTo>
                  <a:pt x="1796715" y="0"/>
                </a:lnTo>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 name="矩形 394">
            <a:extLst>
              <a:ext uri="{FF2B5EF4-FFF2-40B4-BE49-F238E27FC236}">
                <a16:creationId xmlns:a16="http://schemas.microsoft.com/office/drawing/2014/main" id="{87781BE2-55F3-4299-9404-0DFFDE9F6262}"/>
              </a:ext>
            </a:extLst>
          </p:cNvPr>
          <p:cNvSpPr/>
          <p:nvPr/>
        </p:nvSpPr>
        <p:spPr>
          <a:xfrm>
            <a:off x="-16911" y="-320841"/>
            <a:ext cx="3497178" cy="4529720"/>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
        <p:nvSpPr>
          <p:cNvPr id="374" name="文本框 373">
            <a:extLst>
              <a:ext uri="{FF2B5EF4-FFF2-40B4-BE49-F238E27FC236}">
                <a16:creationId xmlns:a16="http://schemas.microsoft.com/office/drawing/2014/main" id="{1B50685F-6598-432B-B935-A162C32CD46A}"/>
              </a:ext>
            </a:extLst>
          </p:cNvPr>
          <p:cNvSpPr txBox="1"/>
          <p:nvPr/>
        </p:nvSpPr>
        <p:spPr>
          <a:xfrm>
            <a:off x="5746012" y="2490773"/>
            <a:ext cx="5828413" cy="2180084"/>
          </a:xfrm>
          <a:prstGeom prst="rect">
            <a:avLst/>
          </a:prstGeom>
          <a:noFill/>
        </p:spPr>
        <p:txBody>
          <a:bodyPr wrap="square" rtlCol="0">
            <a:spAutoFit/>
          </a:bodyPr>
          <a:lstStyle/>
          <a:p>
            <a:pPr>
              <a:lnSpc>
                <a:spcPct val="150000"/>
              </a:lnSpc>
            </a:pPr>
            <a:r>
              <a:rPr lang="en-US" altLang="zh-CN" sz="4800" b="1" dirty="0">
                <a:solidFill>
                  <a:schemeClr val="bg1"/>
                </a:solidFill>
                <a:latin typeface="方正黑体简体" panose="02010601030101010101" pitchFamily="2" charset="-122"/>
                <a:ea typeface="方正黑体简体" panose="02010601030101010101" pitchFamily="2" charset="-122"/>
              </a:rPr>
              <a:t>PART 02</a:t>
            </a:r>
          </a:p>
          <a:p>
            <a:pPr>
              <a:lnSpc>
                <a:spcPct val="150000"/>
              </a:lnSpc>
            </a:pPr>
            <a:r>
              <a:rPr lang="zh-CN" altLang="en-US" sz="4800" b="1" dirty="0">
                <a:solidFill>
                  <a:schemeClr val="bg1"/>
                </a:solidFill>
                <a:latin typeface="方正黑体简体" panose="02010601030101010101" pitchFamily="2" charset="-122"/>
                <a:ea typeface="方正黑体简体" panose="02010601030101010101" pitchFamily="2" charset="-122"/>
              </a:rPr>
              <a:t>Successful Project Showcase</a:t>
            </a:r>
          </a:p>
        </p:txBody>
      </p:sp>
      <p:pic>
        <p:nvPicPr>
          <p:cNvPr id="375" name="图片 374">
            <a:extLst>
              <a:ext uri="{FF2B5EF4-FFF2-40B4-BE49-F238E27FC236}">
                <a16:creationId xmlns:a16="http://schemas.microsoft.com/office/drawing/2014/main" id="{A360F6DA-78CE-4061-B10C-499E5BE7595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5000"/>
          <a:stretch/>
        </p:blipFill>
        <p:spPr>
          <a:xfrm>
            <a:off x="-608261" y="2014409"/>
            <a:ext cx="6247062" cy="3540002"/>
          </a:xfrm>
          <a:prstGeom prst="rect">
            <a:avLst/>
          </a:prstGeom>
        </p:spPr>
      </p:pic>
    </p:spTree>
    <p:extLst>
      <p:ext uri="{BB962C8B-B14F-4D97-AF65-F5344CB8AC3E}">
        <p14:creationId xmlns:p14="http://schemas.microsoft.com/office/powerpoint/2010/main" val="2817426032"/>
      </p:ext>
    </p:extLst>
  </p:cSld>
  <p:clrMapOvr>
    <a:masterClrMapping/>
  </p:clrMapOvr>
  <mc:AlternateContent xmlns:mc="http://schemas.openxmlformats.org/markup-compatibility/2006" xmlns:p14="http://schemas.microsoft.com/office/powerpoint/2010/main">
    <mc:Choice Requires="p14">
      <p:transition spd="slow" p14:dur="1500" advClick="0" advTm="3000">
        <p:split orient="vert"/>
      </p:transition>
    </mc:Choice>
    <mc:Fallback xmlns:a14="http://schemas.microsoft.com/office/drawing/2010/main" xmlns:a16="http://schemas.microsoft.com/office/drawing/2014/main" xmlns="">
      <p:transition spd="slow" advClick="0" advTm="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74"/>
                                        </p:tgtEl>
                                        <p:attrNameLst>
                                          <p:attrName>style.visibility</p:attrName>
                                        </p:attrNameLst>
                                      </p:cBhvr>
                                      <p:to>
                                        <p:strVal val="visible"/>
                                      </p:to>
                                    </p:set>
                                    <p:animEffect transition="in" filter="wheel(1)">
                                      <p:cBhvr>
                                        <p:cTn id="13" dur="20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a:off x="4793644" y="1951192"/>
            <a:ext cx="6652926" cy="3816747"/>
            <a:chOff x="4780230" y="2194934"/>
            <a:chExt cx="6652926" cy="3816747"/>
          </a:xfrm>
        </p:grpSpPr>
        <p:sp>
          <p:nvSpPr>
            <p:cNvPr id="7" name="îsľíďé"/>
            <p:cNvSpPr/>
            <p:nvPr/>
          </p:nvSpPr>
          <p:spPr bwMode="auto">
            <a:xfrm>
              <a:off x="4780230" y="4110070"/>
              <a:ext cx="1531137" cy="1517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5" y="0"/>
                    <a:pt x="4508" y="6511"/>
                    <a:pt x="3163" y="12415"/>
                  </a:cubicBezTo>
                  <a:cubicBezTo>
                    <a:pt x="2426" y="15650"/>
                    <a:pt x="1360" y="18729"/>
                    <a:pt x="0" y="21599"/>
                  </a:cubicBezTo>
                  <a:lnTo>
                    <a:pt x="21600" y="21599"/>
                  </a:lnTo>
                  <a:cubicBezTo>
                    <a:pt x="20239" y="18729"/>
                    <a:pt x="19173" y="15650"/>
                    <a:pt x="18436" y="12415"/>
                  </a:cubicBezTo>
                  <a:cubicBezTo>
                    <a:pt x="17091" y="6511"/>
                    <a:pt x="15424" y="0"/>
                    <a:pt x="10800" y="0"/>
                  </a:cubicBezTo>
                  <a:close/>
                </a:path>
              </a:pathLst>
            </a:custGeom>
            <a:solidFill>
              <a:schemeClr val="bg1">
                <a:lumMod val="75000"/>
                <a:alpha val="81000"/>
              </a:schemeClr>
            </a:solidFill>
            <a:ln>
              <a:noFill/>
            </a:ln>
            <a:effectLst/>
          </p:spPr>
          <p:txBody>
            <a:bodyPr wrap="squar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8" name="îSľiḓé"/>
            <p:cNvSpPr/>
            <p:nvPr/>
          </p:nvSpPr>
          <p:spPr bwMode="auto">
            <a:xfrm>
              <a:off x="5806911" y="3251022"/>
              <a:ext cx="1531137" cy="23767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49" y="0"/>
                    <a:pt x="4045" y="4019"/>
                    <a:pt x="3163" y="7928"/>
                  </a:cubicBezTo>
                  <a:cubicBezTo>
                    <a:pt x="2135" y="12489"/>
                    <a:pt x="1080" y="17046"/>
                    <a:pt x="0" y="21600"/>
                  </a:cubicBezTo>
                  <a:lnTo>
                    <a:pt x="21600" y="21600"/>
                  </a:lnTo>
                  <a:cubicBezTo>
                    <a:pt x="20519" y="17046"/>
                    <a:pt x="19464" y="12489"/>
                    <a:pt x="18436" y="7928"/>
                  </a:cubicBezTo>
                  <a:cubicBezTo>
                    <a:pt x="17554" y="4019"/>
                    <a:pt x="15450" y="0"/>
                    <a:pt x="10800" y="0"/>
                  </a:cubicBezTo>
                  <a:close/>
                </a:path>
              </a:pathLst>
            </a:custGeom>
            <a:solidFill>
              <a:srgbClr val="5A12DC"/>
            </a:solidFill>
            <a:ln>
              <a:noFill/>
            </a:ln>
            <a:effectLst/>
          </p:spPr>
          <p:txBody>
            <a:bodyPr wrap="squar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9" name="íşḷiďê"/>
            <p:cNvSpPr/>
            <p:nvPr/>
          </p:nvSpPr>
          <p:spPr bwMode="auto">
            <a:xfrm>
              <a:off x="6837011" y="4556458"/>
              <a:ext cx="1531137" cy="1071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5879" y="0"/>
                    <a:pt x="5931" y="11296"/>
                    <a:pt x="3163" y="17598"/>
                  </a:cubicBezTo>
                  <a:cubicBezTo>
                    <a:pt x="2360" y="19429"/>
                    <a:pt x="1260" y="20819"/>
                    <a:pt x="0" y="21600"/>
                  </a:cubicBezTo>
                  <a:lnTo>
                    <a:pt x="21600" y="21600"/>
                  </a:lnTo>
                  <a:cubicBezTo>
                    <a:pt x="20339" y="20819"/>
                    <a:pt x="19239" y="19429"/>
                    <a:pt x="18436" y="17598"/>
                  </a:cubicBezTo>
                  <a:cubicBezTo>
                    <a:pt x="15668" y="11296"/>
                    <a:pt x="15720" y="0"/>
                    <a:pt x="10800" y="0"/>
                  </a:cubicBezTo>
                  <a:close/>
                </a:path>
              </a:pathLst>
            </a:custGeom>
            <a:solidFill>
              <a:schemeClr val="bg1">
                <a:lumMod val="75000"/>
                <a:alpha val="81000"/>
              </a:schemeClr>
            </a:solidFill>
            <a:ln>
              <a:noFill/>
            </a:ln>
            <a:effectLst/>
          </p:spPr>
          <p:txBody>
            <a:bodyPr wrap="squar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0" name="išļíḋé"/>
            <p:cNvSpPr/>
            <p:nvPr/>
          </p:nvSpPr>
          <p:spPr bwMode="auto">
            <a:xfrm>
              <a:off x="7830883" y="3839261"/>
              <a:ext cx="1531137" cy="1788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4" y="0"/>
                    <a:pt x="4243" y="5400"/>
                    <a:pt x="3163" y="10538"/>
                  </a:cubicBezTo>
                  <a:cubicBezTo>
                    <a:pt x="2368" y="14322"/>
                    <a:pt x="1309" y="18015"/>
                    <a:pt x="0" y="21600"/>
                  </a:cubicBezTo>
                  <a:lnTo>
                    <a:pt x="21600" y="21600"/>
                  </a:lnTo>
                  <a:cubicBezTo>
                    <a:pt x="20290" y="18015"/>
                    <a:pt x="19231" y="14322"/>
                    <a:pt x="18436" y="10538"/>
                  </a:cubicBezTo>
                  <a:cubicBezTo>
                    <a:pt x="17356" y="5400"/>
                    <a:pt x="15425" y="0"/>
                    <a:pt x="10800" y="0"/>
                  </a:cubicBezTo>
                  <a:close/>
                </a:path>
              </a:pathLst>
            </a:custGeom>
            <a:solidFill>
              <a:srgbClr val="5A12DC"/>
            </a:solidFill>
            <a:ln>
              <a:noFill/>
            </a:ln>
            <a:effectLst/>
          </p:spPr>
          <p:txBody>
            <a:bodyPr wrap="squar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1" name="ïs1îḍè"/>
            <p:cNvSpPr/>
            <p:nvPr/>
          </p:nvSpPr>
          <p:spPr bwMode="auto">
            <a:xfrm>
              <a:off x="8864400" y="4441389"/>
              <a:ext cx="1531137" cy="1186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056" y="0"/>
                    <a:pt x="5367" y="9280"/>
                    <a:pt x="3163" y="15885"/>
                  </a:cubicBezTo>
                  <a:cubicBezTo>
                    <a:pt x="2408" y="18148"/>
                    <a:pt x="1324" y="20101"/>
                    <a:pt x="0" y="21600"/>
                  </a:cubicBezTo>
                  <a:lnTo>
                    <a:pt x="21600" y="21600"/>
                  </a:lnTo>
                  <a:cubicBezTo>
                    <a:pt x="20275" y="20101"/>
                    <a:pt x="19191" y="18148"/>
                    <a:pt x="18436" y="15885"/>
                  </a:cubicBezTo>
                  <a:cubicBezTo>
                    <a:pt x="16232" y="9280"/>
                    <a:pt x="15543" y="0"/>
                    <a:pt x="10800" y="0"/>
                  </a:cubicBezTo>
                  <a:close/>
                </a:path>
              </a:pathLst>
            </a:custGeom>
            <a:solidFill>
              <a:schemeClr val="bg1">
                <a:lumMod val="75000"/>
                <a:alpha val="81000"/>
              </a:schemeClr>
            </a:solidFill>
            <a:ln>
              <a:noFill/>
            </a:ln>
            <a:effectLst/>
          </p:spPr>
          <p:txBody>
            <a:bodyPr wrap="squar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2" name="íşľiḋé"/>
            <p:cNvSpPr/>
            <p:nvPr/>
          </p:nvSpPr>
          <p:spPr bwMode="auto">
            <a:xfrm>
              <a:off x="9902019" y="4110070"/>
              <a:ext cx="1531137" cy="1517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6175" y="0"/>
                    <a:pt x="4508" y="6511"/>
                    <a:pt x="3163" y="12415"/>
                  </a:cubicBezTo>
                  <a:cubicBezTo>
                    <a:pt x="2426" y="15650"/>
                    <a:pt x="1360" y="18729"/>
                    <a:pt x="0" y="21599"/>
                  </a:cubicBezTo>
                  <a:lnTo>
                    <a:pt x="21600" y="21599"/>
                  </a:lnTo>
                  <a:cubicBezTo>
                    <a:pt x="20239" y="18729"/>
                    <a:pt x="19173" y="15650"/>
                    <a:pt x="18436" y="12415"/>
                  </a:cubicBezTo>
                  <a:cubicBezTo>
                    <a:pt x="17091" y="6511"/>
                    <a:pt x="15424" y="0"/>
                    <a:pt x="10800" y="0"/>
                  </a:cubicBezTo>
                  <a:close/>
                </a:path>
              </a:pathLst>
            </a:custGeom>
            <a:solidFill>
              <a:srgbClr val="5A12DC"/>
            </a:solidFill>
            <a:ln>
              <a:noFill/>
            </a:ln>
            <a:effectLst/>
          </p:spPr>
          <p:txBody>
            <a:bodyPr wrap="squar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13" name="íšļîḍé"/>
            <p:cNvSpPr/>
            <p:nvPr/>
          </p:nvSpPr>
          <p:spPr bwMode="auto">
            <a:xfrm>
              <a:off x="5274432" y="5743848"/>
              <a:ext cx="542050" cy="267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85000" lnSpcReduction="20000"/>
            </a:bodyPr>
            <a:lstStyle/>
            <a:p>
              <a:pPr marL="0" indent="0" algn="ctr">
                <a:buSzTx/>
                <a:buFontTx/>
                <a:buNone/>
              </a:pPr>
              <a:r>
                <a:rPr lang="en-US" altLang="zh-CN" sz="1600" dirty="0">
                  <a:solidFill>
                    <a:schemeClr val="bg1"/>
                  </a:solidFill>
                  <a:latin typeface="方正黑体简体" panose="02010601030101010101" pitchFamily="2" charset="-122"/>
                  <a:ea typeface="方正黑体简体" panose="02010601030101010101" pitchFamily="2" charset="-122"/>
                </a:rPr>
                <a:t>Text</a:t>
              </a:r>
              <a:endParaRPr lang="zh-CN" altLang="en-US" sz="1600" dirty="0">
                <a:solidFill>
                  <a:schemeClr val="bg1"/>
                </a:solidFill>
                <a:latin typeface="方正黑体简体" panose="02010601030101010101" pitchFamily="2" charset="-122"/>
                <a:ea typeface="方正黑体简体" panose="02010601030101010101" pitchFamily="2" charset="-122"/>
              </a:endParaRPr>
            </a:p>
          </p:txBody>
        </p:sp>
        <p:sp>
          <p:nvSpPr>
            <p:cNvPr id="14" name="î$ļîḓé"/>
            <p:cNvSpPr/>
            <p:nvPr/>
          </p:nvSpPr>
          <p:spPr bwMode="auto">
            <a:xfrm>
              <a:off x="6301797" y="5743848"/>
              <a:ext cx="542050" cy="267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85000" lnSpcReduction="20000"/>
            </a:bodyPr>
            <a:lstStyle/>
            <a:p>
              <a:pPr marL="0" indent="0" algn="ctr">
                <a:buSzTx/>
                <a:buFontTx/>
                <a:buNone/>
              </a:pPr>
              <a:r>
                <a:rPr lang="en-US" altLang="zh-CN" sz="1600" dirty="0">
                  <a:solidFill>
                    <a:schemeClr val="bg1"/>
                  </a:solidFill>
                  <a:latin typeface="方正黑体简体" panose="02010601030101010101" pitchFamily="2" charset="-122"/>
                  <a:ea typeface="方正黑体简体" panose="02010601030101010101" pitchFamily="2" charset="-122"/>
                </a:rPr>
                <a:t>Text</a:t>
              </a:r>
              <a:endParaRPr lang="zh-CN" altLang="en-US" sz="1600" dirty="0">
                <a:solidFill>
                  <a:schemeClr val="bg1"/>
                </a:solidFill>
                <a:latin typeface="方正黑体简体" panose="02010601030101010101" pitchFamily="2" charset="-122"/>
                <a:ea typeface="方正黑体简体" panose="02010601030101010101" pitchFamily="2" charset="-122"/>
              </a:endParaRPr>
            </a:p>
          </p:txBody>
        </p:sp>
        <p:sp>
          <p:nvSpPr>
            <p:cNvPr id="15" name="îṡľiḓé"/>
            <p:cNvSpPr/>
            <p:nvPr/>
          </p:nvSpPr>
          <p:spPr bwMode="auto">
            <a:xfrm>
              <a:off x="7338049" y="5743848"/>
              <a:ext cx="542733" cy="267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85000" lnSpcReduction="20000"/>
            </a:bodyPr>
            <a:lstStyle/>
            <a:p>
              <a:pPr marL="0" indent="0" algn="ctr">
                <a:buSzTx/>
                <a:buFontTx/>
                <a:buNone/>
              </a:pPr>
              <a:r>
                <a:rPr lang="en-US" altLang="zh-CN" sz="1600" dirty="0">
                  <a:solidFill>
                    <a:schemeClr val="bg1"/>
                  </a:solidFill>
                  <a:latin typeface="方正黑体简体" panose="02010601030101010101" pitchFamily="2" charset="-122"/>
                  <a:ea typeface="方正黑体简体" panose="02010601030101010101" pitchFamily="2" charset="-122"/>
                </a:rPr>
                <a:t>Text</a:t>
              </a:r>
              <a:endParaRPr lang="zh-CN" altLang="en-US" sz="1600" dirty="0">
                <a:solidFill>
                  <a:schemeClr val="bg1"/>
                </a:solidFill>
                <a:latin typeface="方正黑体简体" panose="02010601030101010101" pitchFamily="2" charset="-122"/>
                <a:ea typeface="方正黑体简体" panose="02010601030101010101" pitchFamily="2" charset="-122"/>
              </a:endParaRPr>
            </a:p>
          </p:txBody>
        </p:sp>
        <p:sp>
          <p:nvSpPr>
            <p:cNvPr id="16" name="î$ḻïḍê"/>
            <p:cNvSpPr/>
            <p:nvPr/>
          </p:nvSpPr>
          <p:spPr bwMode="auto">
            <a:xfrm>
              <a:off x="8336705" y="5743848"/>
              <a:ext cx="542050" cy="267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85000" lnSpcReduction="20000"/>
            </a:bodyPr>
            <a:lstStyle/>
            <a:p>
              <a:pPr marL="0" indent="0" algn="ctr">
                <a:buSzTx/>
                <a:buFontTx/>
                <a:buNone/>
              </a:pPr>
              <a:r>
                <a:rPr lang="en-US" altLang="zh-CN" sz="1600" dirty="0">
                  <a:solidFill>
                    <a:schemeClr val="bg1"/>
                  </a:solidFill>
                  <a:latin typeface="方正黑体简体" panose="02010601030101010101" pitchFamily="2" charset="-122"/>
                  <a:ea typeface="方正黑体简体" panose="02010601030101010101" pitchFamily="2" charset="-122"/>
                </a:rPr>
                <a:t>Text</a:t>
              </a:r>
              <a:endParaRPr lang="zh-CN" altLang="en-US" sz="1600" dirty="0">
                <a:solidFill>
                  <a:schemeClr val="bg1"/>
                </a:solidFill>
                <a:latin typeface="方正黑体简体" panose="02010601030101010101" pitchFamily="2" charset="-122"/>
                <a:ea typeface="方正黑体简体" panose="02010601030101010101" pitchFamily="2" charset="-122"/>
              </a:endParaRPr>
            </a:p>
          </p:txBody>
        </p:sp>
        <p:sp>
          <p:nvSpPr>
            <p:cNvPr id="17" name="îšḷiḓê"/>
            <p:cNvSpPr/>
            <p:nvPr/>
          </p:nvSpPr>
          <p:spPr bwMode="auto">
            <a:xfrm>
              <a:off x="9366121" y="5743848"/>
              <a:ext cx="542050" cy="267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85000" lnSpcReduction="20000"/>
            </a:bodyPr>
            <a:lstStyle/>
            <a:p>
              <a:pPr marL="0" indent="0" algn="ctr">
                <a:buSzTx/>
                <a:buFontTx/>
                <a:buNone/>
              </a:pPr>
              <a:r>
                <a:rPr lang="en-US" altLang="zh-CN" sz="1600" dirty="0">
                  <a:solidFill>
                    <a:schemeClr val="bg1"/>
                  </a:solidFill>
                  <a:latin typeface="方正黑体简体" panose="02010601030101010101" pitchFamily="2" charset="-122"/>
                  <a:ea typeface="方正黑体简体" panose="02010601030101010101" pitchFamily="2" charset="-122"/>
                </a:rPr>
                <a:t>Text</a:t>
              </a:r>
              <a:endParaRPr lang="zh-CN" altLang="en-US" sz="1600" dirty="0">
                <a:solidFill>
                  <a:schemeClr val="bg1"/>
                </a:solidFill>
                <a:latin typeface="方正黑体简体" panose="02010601030101010101" pitchFamily="2" charset="-122"/>
                <a:ea typeface="方正黑体简体" panose="02010601030101010101" pitchFamily="2" charset="-122"/>
              </a:endParaRPr>
            </a:p>
          </p:txBody>
        </p:sp>
        <p:sp>
          <p:nvSpPr>
            <p:cNvPr id="18" name="íṡļiďe"/>
            <p:cNvSpPr/>
            <p:nvPr/>
          </p:nvSpPr>
          <p:spPr bwMode="auto">
            <a:xfrm>
              <a:off x="10394854" y="5743848"/>
              <a:ext cx="542733" cy="2678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21600" y="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1440" tIns="45720" rIns="91440" bIns="45720" anchor="ctr">
              <a:normAutofit fontScale="85000" lnSpcReduction="20000"/>
            </a:bodyPr>
            <a:lstStyle/>
            <a:p>
              <a:pPr marL="0" indent="0" algn="ctr">
                <a:buSzTx/>
                <a:buFontTx/>
                <a:buNone/>
              </a:pPr>
              <a:r>
                <a:rPr lang="en-US" altLang="zh-CN" sz="1600" dirty="0">
                  <a:solidFill>
                    <a:schemeClr val="bg1"/>
                  </a:solidFill>
                  <a:latin typeface="方正黑体简体" panose="02010601030101010101" pitchFamily="2" charset="-122"/>
                  <a:ea typeface="方正黑体简体" panose="02010601030101010101" pitchFamily="2" charset="-122"/>
                </a:rPr>
                <a:t>Text</a:t>
              </a:r>
              <a:endParaRPr lang="zh-CN" altLang="en-US" sz="1600" dirty="0">
                <a:solidFill>
                  <a:schemeClr val="bg1"/>
                </a:solidFill>
                <a:latin typeface="方正黑体简体" panose="02010601030101010101" pitchFamily="2" charset="-122"/>
                <a:ea typeface="方正黑体简体" panose="02010601030101010101" pitchFamily="2" charset="-122"/>
              </a:endParaRPr>
            </a:p>
          </p:txBody>
        </p:sp>
        <p:sp>
          <p:nvSpPr>
            <p:cNvPr id="19" name="iṥľïḓe"/>
            <p:cNvSpPr/>
            <p:nvPr/>
          </p:nvSpPr>
          <p:spPr bwMode="auto">
            <a:xfrm>
              <a:off x="5253909" y="3243512"/>
              <a:ext cx="583097" cy="649293"/>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bg1">
                <a:alpha val="81000"/>
              </a:schemeClr>
            </a:solidFill>
            <a:ln>
              <a:noFill/>
            </a:ln>
            <a:effectLst/>
          </p:spPr>
          <p:txBody>
            <a:bodyPr wrap="non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20" name="ï$lîdê"/>
            <p:cNvSpPr/>
            <p:nvPr/>
          </p:nvSpPr>
          <p:spPr bwMode="auto">
            <a:xfrm>
              <a:off x="5394052" y="3374027"/>
              <a:ext cx="292556" cy="349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normAutofit fontScale="92500" lnSpcReduction="10000"/>
            </a:bodyPr>
            <a:lstStyle/>
            <a:p>
              <a:pPr marL="0" indent="0" algn="ctr">
                <a:buSzTx/>
                <a:buFontTx/>
                <a:buNone/>
              </a:pPr>
              <a:r>
                <a:rPr lang="id-ID" sz="1800" dirty="0">
                  <a:solidFill>
                    <a:schemeClr val="tx1">
                      <a:lumMod val="65000"/>
                      <a:lumOff val="35000"/>
                    </a:schemeClr>
                  </a:solidFill>
                  <a:latin typeface="方正黑体简体" panose="02010601030101010101" pitchFamily="2" charset="-122"/>
                  <a:ea typeface="方正黑体简体" panose="02010601030101010101" pitchFamily="2" charset="-122"/>
                </a:rPr>
                <a:t>145</a:t>
              </a:r>
            </a:p>
          </p:txBody>
        </p:sp>
        <p:sp>
          <p:nvSpPr>
            <p:cNvPr id="21" name="ïślîḍe"/>
            <p:cNvSpPr/>
            <p:nvPr/>
          </p:nvSpPr>
          <p:spPr bwMode="auto">
            <a:xfrm>
              <a:off x="6243911" y="2194934"/>
              <a:ext cx="659188" cy="733735"/>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600"/>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8" y="12624"/>
                    <a:pt x="20638" y="6553"/>
                    <a:pt x="16796" y="2808"/>
                  </a:cubicBezTo>
                  <a:cubicBezTo>
                    <a:pt x="14875" y="936"/>
                    <a:pt x="12357" y="0"/>
                    <a:pt x="9839" y="0"/>
                  </a:cubicBezTo>
                  <a:close/>
                </a:path>
              </a:pathLst>
            </a:custGeom>
            <a:solidFill>
              <a:srgbClr val="5A12DC"/>
            </a:solidFill>
            <a:ln>
              <a:noFill/>
            </a:ln>
            <a:effectLst/>
          </p:spPr>
          <p:txBody>
            <a:bodyPr wrap="none" lIns="91440" tIns="45720" rIns="91440" bIns="45720" anchor="ctr">
              <a:normAutofit/>
            </a:bodyPr>
            <a:lstStyle/>
            <a:p>
              <a:pPr algn="ctr"/>
              <a:endParaRPr>
                <a:solidFill>
                  <a:schemeClr val="bg1"/>
                </a:solidFill>
                <a:latin typeface="方正黑体简体" panose="02010601030101010101" pitchFamily="2" charset="-122"/>
                <a:ea typeface="方正黑体简体" panose="02010601030101010101" pitchFamily="2" charset="-122"/>
              </a:endParaRPr>
            </a:p>
          </p:txBody>
        </p:sp>
        <p:sp>
          <p:nvSpPr>
            <p:cNvPr id="22" name="îṩľîdé"/>
            <p:cNvSpPr/>
            <p:nvPr/>
          </p:nvSpPr>
          <p:spPr bwMode="auto">
            <a:xfrm>
              <a:off x="6360582" y="2368167"/>
              <a:ext cx="414227" cy="349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normAutofit fontScale="92500" lnSpcReduction="10000"/>
            </a:bodyPr>
            <a:lstStyle/>
            <a:p>
              <a:pPr marL="0" indent="0" algn="ctr">
                <a:buSzTx/>
                <a:buFontTx/>
                <a:buNone/>
              </a:pPr>
              <a:r>
                <a:rPr lang="id-ID" sz="1800" dirty="0">
                  <a:solidFill>
                    <a:schemeClr val="bg1"/>
                  </a:solidFill>
                  <a:latin typeface="方正黑体简体" panose="02010601030101010101" pitchFamily="2" charset="-122"/>
                  <a:ea typeface="方正黑体简体" panose="02010601030101010101" pitchFamily="2" charset="-122"/>
                </a:rPr>
                <a:t>7.450</a:t>
              </a:r>
            </a:p>
          </p:txBody>
        </p:sp>
        <p:sp>
          <p:nvSpPr>
            <p:cNvPr id="23" name="ïṥľïḋè"/>
            <p:cNvSpPr/>
            <p:nvPr/>
          </p:nvSpPr>
          <p:spPr bwMode="auto">
            <a:xfrm>
              <a:off x="7298387" y="3626415"/>
              <a:ext cx="583097" cy="649293"/>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bg1">
                <a:alpha val="81000"/>
              </a:schemeClr>
            </a:solidFill>
            <a:ln>
              <a:noFill/>
            </a:ln>
            <a:effectLst/>
          </p:spPr>
          <p:txBody>
            <a:bodyPr wrap="non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24" name="ïṣľíḓe"/>
            <p:cNvSpPr/>
            <p:nvPr/>
          </p:nvSpPr>
          <p:spPr bwMode="auto">
            <a:xfrm>
              <a:off x="7478175" y="3756928"/>
              <a:ext cx="211898" cy="349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normAutofit fontScale="92500" lnSpcReduction="10000"/>
            </a:bodyPr>
            <a:lstStyle/>
            <a:p>
              <a:pPr marL="0" indent="0" algn="ctr">
                <a:buSzTx/>
                <a:buFontTx/>
                <a:buNone/>
              </a:pPr>
              <a:r>
                <a:rPr lang="id-ID" sz="1800">
                  <a:solidFill>
                    <a:schemeClr val="tx1">
                      <a:lumMod val="65000"/>
                      <a:lumOff val="35000"/>
                    </a:schemeClr>
                  </a:solidFill>
                  <a:latin typeface="方正黑体简体" panose="02010601030101010101" pitchFamily="2" charset="-122"/>
                  <a:ea typeface="方正黑体简体" panose="02010601030101010101" pitchFamily="2" charset="-122"/>
                </a:rPr>
                <a:t>80</a:t>
              </a:r>
            </a:p>
          </p:txBody>
        </p:sp>
        <p:sp>
          <p:nvSpPr>
            <p:cNvPr id="25" name="iŝľïďe"/>
            <p:cNvSpPr/>
            <p:nvPr/>
          </p:nvSpPr>
          <p:spPr bwMode="auto">
            <a:xfrm>
              <a:off x="8253224" y="2898303"/>
              <a:ext cx="583924" cy="649293"/>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rgbClr val="5A12DC"/>
            </a:solidFill>
            <a:ln>
              <a:noFill/>
            </a:ln>
            <a:effectLst/>
          </p:spPr>
          <p:txBody>
            <a:bodyPr wrap="none" lIns="91440" tIns="45720" rIns="91440" bIns="45720" anchor="ctr">
              <a:normAutofit/>
            </a:bodyPr>
            <a:lstStyle/>
            <a:p>
              <a:pPr algn="ctr"/>
              <a:endParaRPr>
                <a:solidFill>
                  <a:schemeClr val="bg1"/>
                </a:solidFill>
                <a:latin typeface="方正黑体简体" panose="02010601030101010101" pitchFamily="2" charset="-122"/>
                <a:ea typeface="方正黑体简体" panose="02010601030101010101" pitchFamily="2" charset="-122"/>
              </a:endParaRPr>
            </a:p>
          </p:txBody>
        </p:sp>
        <p:sp>
          <p:nvSpPr>
            <p:cNvPr id="26" name="îşḷîḋè"/>
            <p:cNvSpPr/>
            <p:nvPr/>
          </p:nvSpPr>
          <p:spPr bwMode="auto">
            <a:xfrm>
              <a:off x="8393439" y="3028820"/>
              <a:ext cx="292556" cy="349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normAutofit fontScale="92500" lnSpcReduction="10000"/>
            </a:bodyPr>
            <a:lstStyle/>
            <a:p>
              <a:pPr marL="0" indent="0" algn="ctr">
                <a:buSzTx/>
                <a:buFontTx/>
                <a:buNone/>
              </a:pPr>
              <a:r>
                <a:rPr lang="id-ID" sz="1800">
                  <a:solidFill>
                    <a:schemeClr val="bg1"/>
                  </a:solidFill>
                  <a:latin typeface="方正黑体简体" panose="02010601030101010101" pitchFamily="2" charset="-122"/>
                  <a:ea typeface="方正黑体简体" panose="02010601030101010101" pitchFamily="2" charset="-122"/>
                </a:rPr>
                <a:t>300</a:t>
              </a:r>
            </a:p>
          </p:txBody>
        </p:sp>
        <p:sp>
          <p:nvSpPr>
            <p:cNvPr id="27" name="îṥ1îḍè"/>
            <p:cNvSpPr/>
            <p:nvPr/>
          </p:nvSpPr>
          <p:spPr bwMode="auto">
            <a:xfrm>
              <a:off x="9280662" y="3486633"/>
              <a:ext cx="583097" cy="650111"/>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chemeClr val="bg1">
                <a:alpha val="81000"/>
              </a:schemeClr>
            </a:solidFill>
            <a:ln>
              <a:noFill/>
            </a:ln>
            <a:effectLst/>
          </p:spPr>
          <p:txBody>
            <a:bodyPr wrap="none" lIns="91440" tIns="45720" rIns="91440" bIns="45720" anchor="ctr">
              <a:normAutofit/>
            </a:bodyPr>
            <a:lstStyle/>
            <a:p>
              <a:pPr algn="ctr"/>
              <a:endParaRPr>
                <a:solidFill>
                  <a:schemeClr val="tx1">
                    <a:lumMod val="65000"/>
                    <a:lumOff val="35000"/>
                  </a:schemeClr>
                </a:solidFill>
                <a:latin typeface="方正黑体简体" panose="02010601030101010101" pitchFamily="2" charset="-122"/>
                <a:ea typeface="方正黑体简体" panose="02010601030101010101" pitchFamily="2" charset="-122"/>
              </a:endParaRPr>
            </a:p>
          </p:txBody>
        </p:sp>
        <p:sp>
          <p:nvSpPr>
            <p:cNvPr id="28" name="îṥľïde"/>
            <p:cNvSpPr/>
            <p:nvPr/>
          </p:nvSpPr>
          <p:spPr bwMode="auto">
            <a:xfrm>
              <a:off x="9461134" y="3617060"/>
              <a:ext cx="211214" cy="349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normAutofit fontScale="92500" lnSpcReduction="10000"/>
            </a:bodyPr>
            <a:lstStyle/>
            <a:p>
              <a:pPr marL="0" indent="0" algn="ctr">
                <a:buSzTx/>
                <a:buFontTx/>
                <a:buNone/>
              </a:pPr>
              <a:r>
                <a:rPr lang="id-ID" sz="1800" dirty="0">
                  <a:solidFill>
                    <a:schemeClr val="tx1">
                      <a:lumMod val="65000"/>
                      <a:lumOff val="35000"/>
                    </a:schemeClr>
                  </a:solidFill>
                  <a:latin typeface="方正黑体简体" panose="02010601030101010101" pitchFamily="2" charset="-122"/>
                  <a:ea typeface="方正黑体简体" panose="02010601030101010101" pitchFamily="2" charset="-122"/>
                </a:rPr>
                <a:t>65</a:t>
              </a:r>
            </a:p>
          </p:txBody>
        </p:sp>
        <p:sp>
          <p:nvSpPr>
            <p:cNvPr id="29" name="îSḻïḑè"/>
            <p:cNvSpPr/>
            <p:nvPr/>
          </p:nvSpPr>
          <p:spPr bwMode="auto">
            <a:xfrm>
              <a:off x="10297090" y="3185978"/>
              <a:ext cx="583097" cy="649293"/>
            </a:xfrm>
            <a:custGeom>
              <a:avLst/>
              <a:gdLst>
                <a:gd name="T0" fmla="+- 0 10800 961"/>
                <a:gd name="T1" fmla="*/ T0 w 19679"/>
                <a:gd name="T2" fmla="*/ 10770 h 21541"/>
                <a:gd name="T3" fmla="+- 0 10800 961"/>
                <a:gd name="T4" fmla="*/ T3 w 19679"/>
                <a:gd name="T5" fmla="*/ 10770 h 21541"/>
                <a:gd name="T6" fmla="+- 0 10800 961"/>
                <a:gd name="T7" fmla="*/ T6 w 19679"/>
                <a:gd name="T8" fmla="*/ 10770 h 21541"/>
                <a:gd name="T9" fmla="+- 0 10800 961"/>
                <a:gd name="T10" fmla="*/ T9 w 19679"/>
                <a:gd name="T11" fmla="*/ 10770 h 21541"/>
              </a:gdLst>
              <a:ahLst/>
              <a:cxnLst>
                <a:cxn ang="0">
                  <a:pos x="T1" y="T2"/>
                </a:cxn>
                <a:cxn ang="0">
                  <a:pos x="T4" y="T5"/>
                </a:cxn>
                <a:cxn ang="0">
                  <a:pos x="T7" y="T8"/>
                </a:cxn>
                <a:cxn ang="0">
                  <a:pos x="T10" y="T11"/>
                </a:cxn>
              </a:cxnLst>
              <a:rect l="0" t="0" r="r" b="b"/>
              <a:pathLst>
                <a:path w="19679" h="21541">
                  <a:moveTo>
                    <a:pt x="9839" y="0"/>
                  </a:moveTo>
                  <a:cubicBezTo>
                    <a:pt x="7320" y="0"/>
                    <a:pt x="4802" y="936"/>
                    <a:pt x="2881" y="2808"/>
                  </a:cubicBezTo>
                  <a:cubicBezTo>
                    <a:pt x="-961" y="6553"/>
                    <a:pt x="-961" y="12624"/>
                    <a:pt x="2881" y="16368"/>
                  </a:cubicBezTo>
                  <a:cubicBezTo>
                    <a:pt x="4235" y="17687"/>
                    <a:pt x="5883" y="18532"/>
                    <a:pt x="7620" y="18921"/>
                  </a:cubicBezTo>
                  <a:cubicBezTo>
                    <a:pt x="8538" y="20485"/>
                    <a:pt x="10394" y="21599"/>
                    <a:pt x="12225" y="21538"/>
                  </a:cubicBezTo>
                  <a:cubicBezTo>
                    <a:pt x="12337" y="21535"/>
                    <a:pt x="12449" y="21523"/>
                    <a:pt x="12557" y="21510"/>
                  </a:cubicBezTo>
                  <a:cubicBezTo>
                    <a:pt x="11832" y="20830"/>
                    <a:pt x="11266" y="20009"/>
                    <a:pt x="10921" y="19113"/>
                  </a:cubicBezTo>
                  <a:cubicBezTo>
                    <a:pt x="13067" y="18883"/>
                    <a:pt x="15151" y="17972"/>
                    <a:pt x="16796" y="16368"/>
                  </a:cubicBezTo>
                  <a:cubicBezTo>
                    <a:pt x="20639" y="12624"/>
                    <a:pt x="20638" y="6553"/>
                    <a:pt x="16796" y="2808"/>
                  </a:cubicBezTo>
                  <a:cubicBezTo>
                    <a:pt x="14875" y="936"/>
                    <a:pt x="12357" y="0"/>
                    <a:pt x="9839" y="0"/>
                  </a:cubicBezTo>
                  <a:close/>
                </a:path>
              </a:pathLst>
            </a:custGeom>
            <a:solidFill>
              <a:srgbClr val="5A12DC"/>
            </a:solidFill>
            <a:ln>
              <a:noFill/>
            </a:ln>
            <a:effectLst/>
          </p:spPr>
          <p:txBody>
            <a:bodyPr wrap="none" lIns="91440" tIns="45720" rIns="91440" bIns="45720" anchor="ctr">
              <a:normAutofit/>
            </a:bodyPr>
            <a:lstStyle/>
            <a:p>
              <a:pPr algn="ctr"/>
              <a:endParaRPr>
                <a:solidFill>
                  <a:schemeClr val="bg1"/>
                </a:solidFill>
                <a:latin typeface="方正黑体简体" panose="02010601030101010101" pitchFamily="2" charset="-122"/>
                <a:ea typeface="方正黑体简体" panose="02010601030101010101" pitchFamily="2" charset="-122"/>
              </a:endParaRPr>
            </a:p>
          </p:txBody>
        </p:sp>
        <p:sp>
          <p:nvSpPr>
            <p:cNvPr id="30" name="íṣļiḑé"/>
            <p:cNvSpPr/>
            <p:nvPr/>
          </p:nvSpPr>
          <p:spPr bwMode="auto">
            <a:xfrm>
              <a:off x="10436550" y="3316492"/>
              <a:ext cx="293241" cy="349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40" tIns="45720" rIns="91440" bIns="45720" anchor="ctr">
              <a:normAutofit fontScale="92500" lnSpcReduction="10000"/>
            </a:bodyPr>
            <a:lstStyle/>
            <a:p>
              <a:pPr marL="0" indent="0" algn="ctr">
                <a:buSzTx/>
                <a:buFontTx/>
                <a:buNone/>
              </a:pPr>
              <a:r>
                <a:rPr lang="id-ID" sz="1800" dirty="0">
                  <a:solidFill>
                    <a:schemeClr val="bg1"/>
                  </a:solidFill>
                  <a:latin typeface="方正黑体简体" panose="02010601030101010101" pitchFamily="2" charset="-122"/>
                  <a:ea typeface="方正黑体简体" panose="02010601030101010101" pitchFamily="2" charset="-122"/>
                </a:rPr>
                <a:t>245</a:t>
              </a:r>
            </a:p>
          </p:txBody>
        </p:sp>
      </p:grpSp>
      <p:grpSp>
        <p:nvGrpSpPr>
          <p:cNvPr id="31" name="组合 30"/>
          <p:cNvGrpSpPr/>
          <p:nvPr/>
        </p:nvGrpSpPr>
        <p:grpSpPr>
          <a:xfrm>
            <a:off x="1102450" y="3862361"/>
            <a:ext cx="3451870" cy="1308036"/>
            <a:chOff x="10442148" y="2256232"/>
            <a:chExt cx="6414589" cy="1308036"/>
          </a:xfrm>
        </p:grpSpPr>
        <p:sp>
          <p:nvSpPr>
            <p:cNvPr id="32" name="矩形 31"/>
            <p:cNvSpPr/>
            <p:nvPr/>
          </p:nvSpPr>
          <p:spPr>
            <a:xfrm>
              <a:off x="10442148" y="2256232"/>
              <a:ext cx="3642059" cy="363497"/>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33" name="文本框 32"/>
            <p:cNvSpPr txBox="1"/>
            <p:nvPr/>
          </p:nvSpPr>
          <p:spPr>
            <a:xfrm>
              <a:off x="10442148" y="2672998"/>
              <a:ext cx="6414589" cy="891270"/>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 Click here to enter the relevant text content Click here to enter the relevant text content Click here to enter the relevant text content</a:t>
              </a:r>
              <a:endParaRPr lang="en-US" altLang="zh-CN" sz="1200" dirty="0">
                <a:solidFill>
                  <a:schemeClr val="bg1"/>
                </a:solidFill>
                <a:latin typeface="方正黑体简体" panose="02010601030101010101" pitchFamily="2" charset="-122"/>
                <a:ea typeface="方正黑体简体" panose="02010601030101010101" pitchFamily="2" charset="-122"/>
              </a:endParaRPr>
            </a:p>
          </p:txBody>
        </p:sp>
      </p:grpSp>
      <p:grpSp>
        <p:nvGrpSpPr>
          <p:cNvPr id="34" name="组合 33"/>
          <p:cNvGrpSpPr/>
          <p:nvPr/>
        </p:nvGrpSpPr>
        <p:grpSpPr>
          <a:xfrm>
            <a:off x="1102450" y="1871760"/>
            <a:ext cx="3451870" cy="1585035"/>
            <a:chOff x="10442148" y="2256232"/>
            <a:chExt cx="6414589" cy="1585035"/>
          </a:xfrm>
        </p:grpSpPr>
        <p:sp>
          <p:nvSpPr>
            <p:cNvPr id="35" name="矩形 34"/>
            <p:cNvSpPr/>
            <p:nvPr/>
          </p:nvSpPr>
          <p:spPr>
            <a:xfrm>
              <a:off x="10442148" y="2256232"/>
              <a:ext cx="3642059" cy="363497"/>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solidFill>
                    <a:schemeClr val="bg1"/>
                  </a:solidFill>
                  <a:latin typeface="方正黑体简体" panose="02010601030101010101" pitchFamily="2" charset="-122"/>
                  <a:ea typeface="方正黑体简体" panose="02010601030101010101" pitchFamily="2" charset="-122"/>
                </a:rPr>
                <a:t>Title text added</a:t>
              </a:r>
            </a:p>
          </p:txBody>
        </p:sp>
        <p:sp>
          <p:nvSpPr>
            <p:cNvPr id="36" name="文本框 35"/>
            <p:cNvSpPr txBox="1"/>
            <p:nvPr/>
          </p:nvSpPr>
          <p:spPr>
            <a:xfrm>
              <a:off x="10442148" y="2672998"/>
              <a:ext cx="6414589" cy="1168269"/>
            </a:xfrm>
            <a:prstGeom prst="rect">
              <a:avLst/>
            </a:prstGeom>
            <a:noFill/>
          </p:spPr>
          <p:txBody>
            <a:bodyPr wrap="square" rtlCol="0">
              <a:spAutoFit/>
              <a:scene3d>
                <a:camera prst="orthographicFront"/>
                <a:lightRig rig="threePt" dir="t"/>
              </a:scene3d>
              <a:sp3d contourW="12700"/>
            </a:bodyPr>
            <a:lstStyle/>
            <a:p>
              <a:pPr>
                <a:lnSpc>
                  <a:spcPct val="150000"/>
                </a:lnSpc>
              </a:pPr>
              <a:r>
                <a:rPr lang="zh-CN" altLang="en-US" sz="1200" dirty="0">
                  <a:solidFill>
                    <a:schemeClr val="bg1"/>
                  </a:solidFill>
                  <a:latin typeface="方正黑体简体" panose="02010601030101010101" pitchFamily="2" charset="-122"/>
                  <a:ea typeface="方正黑体简体" panose="02010601030101010101" pitchFamily="2" charset="-122"/>
                </a:rPr>
                <a:t>Click here to enter the relevant text content Click here to enter the relevant text content Click here to enter the relevant text content Click here to enter the relevant text content Click here to enter the relevant text content</a:t>
              </a:r>
              <a:endParaRPr lang="en-US" altLang="zh-CN" sz="1200" dirty="0">
                <a:solidFill>
                  <a:schemeClr val="bg1"/>
                </a:solidFill>
                <a:latin typeface="方正黑体简体" panose="02010601030101010101" pitchFamily="2" charset="-122"/>
                <a:ea typeface="方正黑体简体" panose="02010601030101010101" pitchFamily="2" charset="-122"/>
              </a:endParaRPr>
            </a:p>
            <a:p>
              <a:pPr>
                <a:lnSpc>
                  <a:spcPct val="150000"/>
                </a:lnSpc>
              </a:pPr>
              <a:endParaRPr lang="en-US" altLang="zh-CN" sz="1200" dirty="0">
                <a:solidFill>
                  <a:schemeClr val="bg1"/>
                </a:solidFill>
                <a:latin typeface="方正黑体简体" panose="02010601030101010101" pitchFamily="2" charset="-122"/>
                <a:ea typeface="方正黑体简体" panose="02010601030101010101" pitchFamily="2" charset="-122"/>
              </a:endParaRPr>
            </a:p>
          </p:txBody>
        </p:sp>
      </p:grpSp>
      <p:cxnSp>
        <p:nvCxnSpPr>
          <p:cNvPr id="39" name="直接连接符 38">
            <a:extLst>
              <a:ext uri="{FF2B5EF4-FFF2-40B4-BE49-F238E27FC236}">
                <a16:creationId xmlns:a16="http://schemas.microsoft.com/office/drawing/2014/main" id="{85DD9B28-A680-4462-9AAE-91442C95D519}"/>
              </a:ext>
            </a:extLst>
          </p:cNvPr>
          <p:cNvCxnSpPr/>
          <p:nvPr/>
        </p:nvCxnSpPr>
        <p:spPr>
          <a:xfrm>
            <a:off x="1213940" y="3561415"/>
            <a:ext cx="2977060" cy="0"/>
          </a:xfrm>
          <a:prstGeom prst="line">
            <a:avLst/>
          </a:prstGeom>
          <a:ln w="3175" cap="rnd">
            <a:solidFill>
              <a:schemeClr val="tx1">
                <a:lumMod val="40000"/>
                <a:lumOff val="6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D1696446-8C45-4FAE-A0A5-986C065ED05A}"/>
              </a:ext>
            </a:extLst>
          </p:cNvPr>
          <p:cNvSpPr txBox="1">
            <a:spLocks noChangeArrowheads="1"/>
          </p:cNvSpPr>
          <p:nvPr/>
        </p:nvSpPr>
        <p:spPr bwMode="auto">
          <a:xfrm>
            <a:off x="349411" y="477928"/>
            <a:ext cx="370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marL="342900" indent="-342900" algn="ctr" eaLnBrk="1" hangingPunct="1">
              <a:buFont typeface="Arial" panose="020B0604020202020204" pitchFamily="34" charset="0"/>
              <a:buChar char="•"/>
            </a:pPr>
            <a:r>
              <a:rPr lang="zh-CN" altLang="en-US" sz="2800" b="1" dirty="0">
                <a:solidFill>
                  <a:schemeClr val="bg1"/>
                </a:solidFill>
                <a:latin typeface="方正黑体简体" panose="02010601030101010101" pitchFamily="2" charset="-122"/>
                <a:ea typeface="方正黑体简体" panose="02010601030101010101" pitchFamily="2" charset="-122"/>
                <a:cs typeface="Arial" pitchFamily="34" charset="0"/>
              </a:rPr>
              <a:t>Write the title here</a:t>
            </a:r>
          </a:p>
        </p:txBody>
      </p:sp>
      <p:sp>
        <p:nvSpPr>
          <p:cNvPr id="44" name="矩形 394">
            <a:extLst>
              <a:ext uri="{FF2B5EF4-FFF2-40B4-BE49-F238E27FC236}">
                <a16:creationId xmlns:a16="http://schemas.microsoft.com/office/drawing/2014/main" id="{6C929C33-C81D-4054-8F81-06E3E5B9CF28}"/>
              </a:ext>
            </a:extLst>
          </p:cNvPr>
          <p:cNvSpPr/>
          <p:nvPr/>
        </p:nvSpPr>
        <p:spPr>
          <a:xfrm>
            <a:off x="-16911" y="-320841"/>
            <a:ext cx="1265932" cy="1639698"/>
          </a:xfrm>
          <a:custGeom>
            <a:avLst/>
            <a:gdLst>
              <a:gd name="connsiteX0" fmla="*/ 0 w 3287762"/>
              <a:gd name="connsiteY0" fmla="*/ 0 h 3005720"/>
              <a:gd name="connsiteX1" fmla="*/ 3287762 w 3287762"/>
              <a:gd name="connsiteY1" fmla="*/ 0 h 3005720"/>
              <a:gd name="connsiteX2" fmla="*/ 3287762 w 3287762"/>
              <a:gd name="connsiteY2" fmla="*/ 3005720 h 3005720"/>
              <a:gd name="connsiteX3" fmla="*/ 0 w 3287762"/>
              <a:gd name="connsiteY3" fmla="*/ 3005720 h 3005720"/>
              <a:gd name="connsiteX4" fmla="*/ 0 w 3287762"/>
              <a:gd name="connsiteY4" fmla="*/ 0 h 3005720"/>
              <a:gd name="connsiteX0-1" fmla="*/ 0 w 3287762"/>
              <a:gd name="connsiteY0-2" fmla="*/ 0 h 3262394"/>
              <a:gd name="connsiteX1-3" fmla="*/ 3287762 w 3287762"/>
              <a:gd name="connsiteY1-4" fmla="*/ 0 h 3262394"/>
              <a:gd name="connsiteX2-5" fmla="*/ 3287762 w 3287762"/>
              <a:gd name="connsiteY2-6" fmla="*/ 3005720 h 3262394"/>
              <a:gd name="connsiteX3-7" fmla="*/ 1700463 w 3287762"/>
              <a:gd name="connsiteY3-8" fmla="*/ 3262394 h 3262394"/>
              <a:gd name="connsiteX4-9" fmla="*/ 0 w 3287762"/>
              <a:gd name="connsiteY4-10" fmla="*/ 0 h 3262394"/>
              <a:gd name="connsiteX0-11" fmla="*/ 0 w 3287762"/>
              <a:gd name="connsiteY0-12" fmla="*/ 529389 h 3791783"/>
              <a:gd name="connsiteX1-13" fmla="*/ 480394 w 3287762"/>
              <a:gd name="connsiteY1-14" fmla="*/ 0 h 3791783"/>
              <a:gd name="connsiteX2-15" fmla="*/ 3287762 w 3287762"/>
              <a:gd name="connsiteY2-16" fmla="*/ 3535109 h 3791783"/>
              <a:gd name="connsiteX3-17" fmla="*/ 1700463 w 3287762"/>
              <a:gd name="connsiteY3-18" fmla="*/ 3791783 h 3791783"/>
              <a:gd name="connsiteX4-19" fmla="*/ 0 w 3287762"/>
              <a:gd name="connsiteY4-20" fmla="*/ 529389 h 3791783"/>
              <a:gd name="connsiteX0-21" fmla="*/ 0 w 3480267"/>
              <a:gd name="connsiteY0-22" fmla="*/ 529389 h 3791783"/>
              <a:gd name="connsiteX1-23" fmla="*/ 480394 w 3480267"/>
              <a:gd name="connsiteY1-24" fmla="*/ 0 h 3791783"/>
              <a:gd name="connsiteX2-25" fmla="*/ 3480267 w 3480267"/>
              <a:gd name="connsiteY2-26" fmla="*/ 1722351 h 3791783"/>
              <a:gd name="connsiteX3-27" fmla="*/ 1700463 w 3480267"/>
              <a:gd name="connsiteY3-28" fmla="*/ 3791783 h 3791783"/>
              <a:gd name="connsiteX4-29" fmla="*/ 0 w 3480267"/>
              <a:gd name="connsiteY4-30" fmla="*/ 529389 h 3791783"/>
              <a:gd name="connsiteX0-31" fmla="*/ 0 w 3480267"/>
              <a:gd name="connsiteY0-32" fmla="*/ 529389 h 4160752"/>
              <a:gd name="connsiteX1-33" fmla="*/ 480394 w 3480267"/>
              <a:gd name="connsiteY1-34" fmla="*/ 0 h 4160752"/>
              <a:gd name="connsiteX2-35" fmla="*/ 3480267 w 3480267"/>
              <a:gd name="connsiteY2-36" fmla="*/ 1722351 h 4160752"/>
              <a:gd name="connsiteX3-37" fmla="*/ 1668379 w 3480267"/>
              <a:gd name="connsiteY3-38" fmla="*/ 4160752 h 4160752"/>
              <a:gd name="connsiteX4-39" fmla="*/ 0 w 3480267"/>
              <a:gd name="connsiteY4-40" fmla="*/ 529389 h 4160752"/>
              <a:gd name="connsiteX0-41" fmla="*/ 16911 w 3497178"/>
              <a:gd name="connsiteY0-42" fmla="*/ 898357 h 4529720"/>
              <a:gd name="connsiteX1-43" fmla="*/ 0 w 3497178"/>
              <a:gd name="connsiteY1-44" fmla="*/ 0 h 4529720"/>
              <a:gd name="connsiteX2-45" fmla="*/ 3497178 w 3497178"/>
              <a:gd name="connsiteY2-46" fmla="*/ 2091319 h 4529720"/>
              <a:gd name="connsiteX3-47" fmla="*/ 1685290 w 3497178"/>
              <a:gd name="connsiteY3-48" fmla="*/ 4529720 h 4529720"/>
              <a:gd name="connsiteX4-49" fmla="*/ 16911 w 3497178"/>
              <a:gd name="connsiteY4-50" fmla="*/ 898357 h 452972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97178" h="4529720">
                <a:moveTo>
                  <a:pt x="16911" y="898357"/>
                </a:moveTo>
                <a:lnTo>
                  <a:pt x="0" y="0"/>
                </a:lnTo>
                <a:lnTo>
                  <a:pt x="3497178" y="2091319"/>
                </a:lnTo>
                <a:lnTo>
                  <a:pt x="1685290" y="4529720"/>
                </a:lnTo>
                <a:lnTo>
                  <a:pt x="16911" y="898357"/>
                </a:lnTo>
                <a:close/>
              </a:path>
            </a:pathLst>
          </a:cu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方正黑体简体" panose="03000509000000000000" pitchFamily="65" charset="-122"/>
            </a:endParaRPr>
          </a:p>
        </p:txBody>
      </p:sp>
    </p:spTree>
    <p:extLst>
      <p:ext uri="{BB962C8B-B14F-4D97-AF65-F5344CB8AC3E}">
        <p14:creationId xmlns:p14="http://schemas.microsoft.com/office/powerpoint/2010/main" val="1053146078"/>
      </p:ext>
    </p:extLst>
  </p:cSld>
  <p:clrMapOvr>
    <a:masterClrMapping/>
  </p:clrMapOvr>
  <p:transition spd="slow" advClick="0" advTm="3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style.rotation</p:attrName>
                                        </p:attrNameLst>
                                      </p:cBhvr>
                                      <p:tavLst>
                                        <p:tav tm="0">
                                          <p:val>
                                            <p:fltVal val="90"/>
                                          </p:val>
                                        </p:tav>
                                        <p:tav tm="100000">
                                          <p:val>
                                            <p:fltVal val="0"/>
                                          </p:val>
                                        </p:tav>
                                      </p:tavLst>
                                    </p:anim>
                                    <p:animEffect transition="in" filter="fade">
                                      <p:cBhvr>
                                        <p:cTn id="10" dur="1000"/>
                                        <p:tgtEl>
                                          <p:spTgt spid="34"/>
                                        </p:tgtEl>
                                      </p:cBhvr>
                                    </p:animEffect>
                                  </p:childTnLst>
                                </p:cTn>
                              </p:par>
                              <p:par>
                                <p:cTn id="11" presetID="3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90"/>
                                          </p:val>
                                        </p:tav>
                                        <p:tav tm="100000">
                                          <p:val>
                                            <p:fltVal val="0"/>
                                          </p:val>
                                        </p:tav>
                                      </p:tavLst>
                                    </p:anim>
                                    <p:animEffect transition="in" filter="fade">
                                      <p:cBhvr>
                                        <p:cTn id="16" dur="1000"/>
                                        <p:tgtEl>
                                          <p:spTgt spid="39"/>
                                        </p:tgtEl>
                                      </p:cBhvr>
                                    </p:animEffect>
                                  </p:childTnLst>
                                </p:cTn>
                              </p:par>
                              <p:par>
                                <p:cTn id="17" presetID="3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1000" fill="hold"/>
                                        <p:tgtEl>
                                          <p:spTgt spid="31"/>
                                        </p:tgtEl>
                                        <p:attrNameLst>
                                          <p:attrName>ppt_w</p:attrName>
                                        </p:attrNameLst>
                                      </p:cBhvr>
                                      <p:tavLst>
                                        <p:tav tm="0">
                                          <p:val>
                                            <p:fltVal val="0"/>
                                          </p:val>
                                        </p:tav>
                                        <p:tav tm="100000">
                                          <p:val>
                                            <p:strVal val="#ppt_w"/>
                                          </p:val>
                                        </p:tav>
                                      </p:tavLst>
                                    </p:anim>
                                    <p:anim calcmode="lin" valueType="num">
                                      <p:cBhvr>
                                        <p:cTn id="20" dur="1000" fill="hold"/>
                                        <p:tgtEl>
                                          <p:spTgt spid="31"/>
                                        </p:tgtEl>
                                        <p:attrNameLst>
                                          <p:attrName>ppt_h</p:attrName>
                                        </p:attrNameLst>
                                      </p:cBhvr>
                                      <p:tavLst>
                                        <p:tav tm="0">
                                          <p:val>
                                            <p:fltVal val="0"/>
                                          </p:val>
                                        </p:tav>
                                        <p:tav tm="100000">
                                          <p:val>
                                            <p:strVal val="#ppt_h"/>
                                          </p:val>
                                        </p:tav>
                                      </p:tavLst>
                                    </p:anim>
                                    <p:anim calcmode="lin" valueType="num">
                                      <p:cBhvr>
                                        <p:cTn id="21" dur="1000" fill="hold"/>
                                        <p:tgtEl>
                                          <p:spTgt spid="31"/>
                                        </p:tgtEl>
                                        <p:attrNameLst>
                                          <p:attrName>style.rotation</p:attrName>
                                        </p:attrNameLst>
                                      </p:cBhvr>
                                      <p:tavLst>
                                        <p:tav tm="0">
                                          <p:val>
                                            <p:fltVal val="90"/>
                                          </p:val>
                                        </p:tav>
                                        <p:tav tm="100000">
                                          <p:val>
                                            <p:fltVal val="0"/>
                                          </p:val>
                                        </p:tav>
                                      </p:tavLst>
                                    </p:anim>
                                    <p:animEffect transition="in" filter="fade">
                                      <p:cBhvr>
                                        <p:cTn id="22" dur="1000"/>
                                        <p:tgtEl>
                                          <p:spTgt spid="31"/>
                                        </p:tgtEl>
                                      </p:cBhvr>
                                    </p:animEffect>
                                  </p:childTnLst>
                                </p:cTn>
                              </p:par>
                              <p:par>
                                <p:cTn id="23" presetID="3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1000" fill="hold"/>
                                        <p:tgtEl>
                                          <p:spTgt spid="37"/>
                                        </p:tgtEl>
                                        <p:attrNameLst>
                                          <p:attrName>ppt_w</p:attrName>
                                        </p:attrNameLst>
                                      </p:cBhvr>
                                      <p:tavLst>
                                        <p:tav tm="0">
                                          <p:val>
                                            <p:fltVal val="0"/>
                                          </p:val>
                                        </p:tav>
                                        <p:tav tm="100000">
                                          <p:val>
                                            <p:strVal val="#ppt_w"/>
                                          </p:val>
                                        </p:tav>
                                      </p:tavLst>
                                    </p:anim>
                                    <p:anim calcmode="lin" valueType="num">
                                      <p:cBhvr>
                                        <p:cTn id="26" dur="1000" fill="hold"/>
                                        <p:tgtEl>
                                          <p:spTgt spid="37"/>
                                        </p:tgtEl>
                                        <p:attrNameLst>
                                          <p:attrName>ppt_h</p:attrName>
                                        </p:attrNameLst>
                                      </p:cBhvr>
                                      <p:tavLst>
                                        <p:tav tm="0">
                                          <p:val>
                                            <p:fltVal val="0"/>
                                          </p:val>
                                        </p:tav>
                                        <p:tav tm="100000">
                                          <p:val>
                                            <p:strVal val="#ppt_h"/>
                                          </p:val>
                                        </p:tav>
                                      </p:tavLst>
                                    </p:anim>
                                    <p:anim calcmode="lin" valueType="num">
                                      <p:cBhvr>
                                        <p:cTn id="27" dur="1000" fill="hold"/>
                                        <p:tgtEl>
                                          <p:spTgt spid="37"/>
                                        </p:tgtEl>
                                        <p:attrNameLst>
                                          <p:attrName>style.rotation</p:attrName>
                                        </p:attrNameLst>
                                      </p:cBhvr>
                                      <p:tavLst>
                                        <p:tav tm="0">
                                          <p:val>
                                            <p:fltVal val="90"/>
                                          </p:val>
                                        </p:tav>
                                        <p:tav tm="100000">
                                          <p:val>
                                            <p:fltVal val="0"/>
                                          </p:val>
                                        </p:tav>
                                      </p:tavLst>
                                    </p:anim>
                                    <p:animEffect transition="in" filter="fade">
                                      <p:cBhvr>
                                        <p:cTn id="28" dur="1000"/>
                                        <p:tgtEl>
                                          <p:spTgt spid="3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 calcmode="lin" valueType="num">
                                      <p:cBhvr>
                                        <p:cTn id="33" dur="1000" fill="hold"/>
                                        <p:tgtEl>
                                          <p:spTgt spid="44"/>
                                        </p:tgtEl>
                                        <p:attrNameLst>
                                          <p:attrName>style.rotation</p:attrName>
                                        </p:attrNameLst>
                                      </p:cBhvr>
                                      <p:tavLst>
                                        <p:tav tm="0">
                                          <p:val>
                                            <p:fltVal val="90"/>
                                          </p:val>
                                        </p:tav>
                                        <p:tav tm="100000">
                                          <p:val>
                                            <p:fltVal val="0"/>
                                          </p:val>
                                        </p:tav>
                                      </p:tavLst>
                                    </p:anim>
                                    <p:animEffect transition="in" filter="fade">
                                      <p:cBhvr>
                                        <p:cTn id="34" dur="1000"/>
                                        <p:tgtEl>
                                          <p:spTgt spid="44"/>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TotalTime>
  <Words>1476</Words>
  <Application>Microsoft Office PowerPoint</Application>
  <PresentationFormat>宽屏</PresentationFormat>
  <Paragraphs>215</Paragraphs>
  <Slides>25</Slides>
  <Notes>25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Gill Sans</vt:lpstr>
      <vt:lpstr>Lato Hairline</vt:lpstr>
      <vt:lpstr>Lato Light</vt:lpstr>
      <vt:lpstr>Lato Regular</vt:lpstr>
      <vt:lpstr>等线</vt:lpstr>
      <vt:lpstr>等线 Light</vt:lpstr>
      <vt:lpstr>方正黑体简体</vt:lpstr>
      <vt:lpstr>微软雅黑</vt:lpstr>
      <vt:lpstr>Arial</vt:lpstr>
      <vt:lpstr>Bahnschrift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freeppt7.com</dc:creator>
  <cp:keywords>https:/www.freeppt7.com</cp:keywords>
  <cp:lastModifiedBy>宇 之灵</cp:lastModifiedBy>
  <cp:revision>2</cp:revision>
  <dcterms:created xsi:type="dcterms:W3CDTF">2018-09-09T05:30:23Z</dcterms:created>
  <dcterms:modified xsi:type="dcterms:W3CDTF">2019-11-17T02:11:36Z</dcterms:modified>
</cp:coreProperties>
</file>